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4.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22" r:id="rId5"/>
    <p:sldMasterId id="2147483748" r:id="rId6"/>
    <p:sldMasterId id="2147483761" r:id="rId7"/>
    <p:sldMasterId id="2147483774" r:id="rId8"/>
    <p:sldMasterId id="2147483787" r:id="rId9"/>
    <p:sldMasterId id="2147483800" r:id="rId10"/>
    <p:sldMasterId id="2147483814" r:id="rId11"/>
    <p:sldMasterId id="2147483828" r:id="rId12"/>
    <p:sldMasterId id="2147483841" r:id="rId13"/>
    <p:sldMasterId id="2147483855" r:id="rId14"/>
    <p:sldMasterId id="2147483869" r:id="rId15"/>
  </p:sldMasterIdLst>
  <p:notesMasterIdLst>
    <p:notesMasterId r:id="rId43"/>
  </p:notesMasterIdLst>
  <p:sldIdLst>
    <p:sldId id="258" r:id="rId16"/>
    <p:sldId id="278" r:id="rId17"/>
    <p:sldId id="279" r:id="rId18"/>
    <p:sldId id="262" r:id="rId19"/>
    <p:sldId id="269" r:id="rId20"/>
    <p:sldId id="270" r:id="rId21"/>
    <p:sldId id="273" r:id="rId22"/>
    <p:sldId id="281" r:id="rId23"/>
    <p:sldId id="257" r:id="rId24"/>
    <p:sldId id="267" r:id="rId25"/>
    <p:sldId id="282" r:id="rId26"/>
    <p:sldId id="283" r:id="rId27"/>
    <p:sldId id="284" r:id="rId28"/>
    <p:sldId id="264" r:id="rId29"/>
    <p:sldId id="285" r:id="rId30"/>
    <p:sldId id="260" r:id="rId31"/>
    <p:sldId id="286" r:id="rId32"/>
    <p:sldId id="293" r:id="rId33"/>
    <p:sldId id="290" r:id="rId34"/>
    <p:sldId id="291" r:id="rId35"/>
    <p:sldId id="271" r:id="rId36"/>
    <p:sldId id="287" r:id="rId37"/>
    <p:sldId id="288" r:id="rId38"/>
    <p:sldId id="292" r:id="rId39"/>
    <p:sldId id="289" r:id="rId40"/>
    <p:sldId id="275" r:id="rId41"/>
    <p:sldId id="27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Dario.ONEYE\My%20Documents\Worksheet%20in%20Prod%20(Recovered).xls" TargetMode="External"/><Relationship Id="rId1" Type="http://schemas.openxmlformats.org/officeDocument/2006/relationships/image" Target="../media/image4.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9"/>
      <c:hPercent val="80"/>
      <c:rotY val="24"/>
      <c:depthPercent val="140"/>
      <c:rAngAx val="1"/>
    </c:view3D>
    <c:floor>
      <c:thickness val="0"/>
      <c:spPr>
        <a:blipFill dpi="0" rotWithShape="0">
          <a:blip xmlns:r="http://schemas.openxmlformats.org/officeDocument/2006/relationships" r:embed="rId1"/>
          <a:srcRect/>
          <a:tile tx="0" ty="0" sx="100000" sy="100000" flip="none" algn="tl"/>
        </a:blipFill>
        <a:ln w="3175">
          <a:solidFill>
            <a:srgbClr val="000000"/>
          </a:solidFill>
          <a:prstDash val="solid"/>
        </a:ln>
      </c:spPr>
    </c:floor>
    <c:sideWall>
      <c:thickness val="0"/>
      <c:spPr>
        <a:gradFill rotWithShape="0">
          <a:gsLst>
            <a:gs pos="0">
              <a:srgbClr val="969696"/>
            </a:gs>
            <a:gs pos="100000">
              <a:srgbClr val="99CCFF"/>
            </a:gs>
          </a:gsLst>
          <a:lin ang="5400000" scaled="1"/>
        </a:gradFill>
        <a:ln w="12700">
          <a:solidFill>
            <a:srgbClr val="808080"/>
          </a:solidFill>
          <a:prstDash val="solid"/>
        </a:ln>
      </c:spPr>
    </c:sideWall>
    <c:backWall>
      <c:thickness val="0"/>
      <c:spPr>
        <a:gradFill rotWithShape="0">
          <a:gsLst>
            <a:gs pos="0">
              <a:srgbClr val="969696"/>
            </a:gs>
            <a:gs pos="100000">
              <a:srgbClr val="99CCFF"/>
            </a:gs>
          </a:gsLst>
          <a:lin ang="5400000" scaled="1"/>
        </a:gradFill>
        <a:ln w="12700">
          <a:solidFill>
            <a:srgbClr val="808080"/>
          </a:solidFill>
          <a:prstDash val="solid"/>
        </a:ln>
      </c:spPr>
    </c:backWall>
    <c:plotArea>
      <c:layout>
        <c:manualLayout>
          <c:layoutTarget val="inner"/>
          <c:xMode val="edge"/>
          <c:yMode val="edge"/>
          <c:x val="6.058384965705129E-2"/>
          <c:y val="0.17317602456555667"/>
          <c:w val="0.8951938143689151"/>
          <c:h val="0.76019575856444255"/>
        </c:manualLayout>
      </c:layout>
      <c:bar3DChart>
        <c:barDir val="col"/>
        <c:grouping val="clustered"/>
        <c:varyColors val="0"/>
        <c:ser>
          <c:idx val="0"/>
          <c:order val="0"/>
          <c:tx>
            <c:strRef>
              <c:f>Sheet1!$B$3</c:f>
              <c:strCache>
                <c:ptCount val="1"/>
                <c:pt idx="0">
                  <c:v>Prod. Totale GWh</c:v>
                </c:pt>
              </c:strCache>
            </c:strRef>
          </c:tx>
          <c:spPr>
            <a:solidFill>
              <a:srgbClr val="00FF00"/>
            </a:solidFill>
            <a:ln w="12700">
              <a:solidFill>
                <a:srgbClr val="000000"/>
              </a:solidFill>
              <a:prstDash val="solid"/>
            </a:ln>
          </c:spPr>
          <c:invertIfNegative val="0"/>
          <c:dPt>
            <c:idx val="0"/>
            <c:invertIfNegative val="0"/>
            <c:bubble3D val="0"/>
            <c:spPr>
              <a:solidFill>
                <a:srgbClr val="FF0000"/>
              </a:solidFill>
              <a:ln w="12700">
                <a:solidFill>
                  <a:srgbClr val="000000"/>
                </a:solidFill>
                <a:prstDash val="solid"/>
              </a:ln>
            </c:spPr>
          </c:dPt>
          <c:dPt>
            <c:idx val="1"/>
            <c:invertIfNegative val="0"/>
            <c:bubble3D val="0"/>
            <c:spPr>
              <a:solidFill>
                <a:srgbClr val="0000FF"/>
              </a:solidFill>
              <a:ln w="12700">
                <a:solidFill>
                  <a:srgbClr val="000000"/>
                </a:solidFill>
                <a:prstDash val="solid"/>
              </a:ln>
            </c:spPr>
          </c:dPt>
          <c:dPt>
            <c:idx val="2"/>
            <c:invertIfNegative val="0"/>
            <c:bubble3D val="0"/>
            <c:spPr>
              <a:solidFill>
                <a:srgbClr val="FFFF00"/>
              </a:solidFill>
              <a:ln w="12700">
                <a:solidFill>
                  <a:srgbClr val="000000"/>
                </a:solidFill>
                <a:prstDash val="solid"/>
              </a:ln>
            </c:spPr>
          </c:dPt>
          <c:dPt>
            <c:idx val="3"/>
            <c:invertIfNegative val="0"/>
            <c:bubble3D val="0"/>
            <c:spPr>
              <a:solidFill>
                <a:srgbClr val="339966"/>
              </a:solidFill>
              <a:ln w="12700">
                <a:solidFill>
                  <a:srgbClr val="000000"/>
                </a:solidFill>
                <a:prstDash val="solid"/>
              </a:ln>
            </c:spPr>
          </c:dPt>
          <c:dPt>
            <c:idx val="4"/>
            <c:invertIfNegative val="0"/>
            <c:bubble3D val="0"/>
            <c:spPr>
              <a:solidFill>
                <a:srgbClr val="FF00FF"/>
              </a:solidFill>
              <a:ln w="12700">
                <a:solidFill>
                  <a:srgbClr val="000000"/>
                </a:solidFill>
                <a:prstDash val="solid"/>
              </a:ln>
            </c:spPr>
          </c:dPt>
          <c:dPt>
            <c:idx val="5"/>
            <c:invertIfNegative val="0"/>
            <c:bubble3D val="0"/>
            <c:spPr>
              <a:solidFill>
                <a:srgbClr val="FF6600"/>
              </a:solidFill>
              <a:ln w="12700">
                <a:solidFill>
                  <a:srgbClr val="000000"/>
                </a:solidFill>
                <a:prstDash val="solid"/>
              </a:ln>
            </c:spPr>
          </c:dPt>
          <c:dPt>
            <c:idx val="7"/>
            <c:invertIfNegative val="0"/>
            <c:bubble3D val="0"/>
            <c:spPr>
              <a:solidFill>
                <a:srgbClr val="993300"/>
              </a:solidFill>
              <a:ln w="12700">
                <a:solidFill>
                  <a:srgbClr val="000000"/>
                </a:solidFill>
                <a:prstDash val="solid"/>
              </a:ln>
            </c:spPr>
          </c:dPt>
          <c:dPt>
            <c:idx val="8"/>
            <c:invertIfNegative val="0"/>
            <c:bubble3D val="0"/>
            <c:spPr>
              <a:solidFill>
                <a:srgbClr val="00FFFF"/>
              </a:solidFill>
              <a:ln w="12700">
                <a:solidFill>
                  <a:srgbClr val="000000"/>
                </a:solidFill>
                <a:prstDash val="solid"/>
              </a:ln>
            </c:spPr>
          </c:dPt>
          <c:dPt>
            <c:idx val="9"/>
            <c:invertIfNegative val="0"/>
            <c:bubble3D val="0"/>
            <c:spPr>
              <a:solidFill>
                <a:srgbClr val="CC99FF"/>
              </a:solidFill>
              <a:ln w="12700">
                <a:solidFill>
                  <a:srgbClr val="000000"/>
                </a:solidFill>
                <a:prstDash val="solid"/>
              </a:ln>
            </c:spPr>
          </c:dPt>
          <c:dPt>
            <c:idx val="10"/>
            <c:invertIfNegative val="0"/>
            <c:bubble3D val="0"/>
            <c:spPr>
              <a:solidFill>
                <a:srgbClr val="969696"/>
              </a:solidFill>
              <a:ln w="12700">
                <a:solidFill>
                  <a:srgbClr val="000000"/>
                </a:solidFill>
                <a:prstDash val="solid"/>
              </a:ln>
            </c:spPr>
          </c:dPt>
          <c:dPt>
            <c:idx val="11"/>
            <c:invertIfNegative val="0"/>
            <c:bubble3D val="0"/>
            <c:spPr>
              <a:solidFill>
                <a:srgbClr val="FFCC99"/>
              </a:solidFill>
              <a:ln w="12700">
                <a:solidFill>
                  <a:srgbClr val="000000"/>
                </a:solidFill>
                <a:prstDash val="solid"/>
              </a:ln>
            </c:spPr>
          </c:dPt>
          <c:cat>
            <c:strRef>
              <c:f>Sheet1!$A$4:$A$15</c:f>
              <c:strCache>
                <c:ptCount val="12"/>
                <c:pt idx="0">
                  <c:v>Jan</c:v>
                </c:pt>
                <c:pt idx="1">
                  <c:v>Fév</c:v>
                </c:pt>
                <c:pt idx="2">
                  <c:v>Mars</c:v>
                </c:pt>
                <c:pt idx="3">
                  <c:v>Avril</c:v>
                </c:pt>
                <c:pt idx="4">
                  <c:v>Mai</c:v>
                </c:pt>
                <c:pt idx="5">
                  <c:v>Juin</c:v>
                </c:pt>
                <c:pt idx="6">
                  <c:v>Jul</c:v>
                </c:pt>
                <c:pt idx="7">
                  <c:v>Aout</c:v>
                </c:pt>
                <c:pt idx="8">
                  <c:v>Sep</c:v>
                </c:pt>
                <c:pt idx="9">
                  <c:v>Oct</c:v>
                </c:pt>
                <c:pt idx="10">
                  <c:v>Nov</c:v>
                </c:pt>
                <c:pt idx="11">
                  <c:v>Dec</c:v>
                </c:pt>
              </c:strCache>
            </c:strRef>
          </c:cat>
          <c:val>
            <c:numRef>
              <c:f>Sheet1!$B$4:$B$15</c:f>
              <c:numCache>
                <c:formatCode>#,##0.00</c:formatCode>
                <c:ptCount val="12"/>
                <c:pt idx="0">
                  <c:v>201.3200000000005</c:v>
                </c:pt>
                <c:pt idx="1">
                  <c:v>193.3</c:v>
                </c:pt>
                <c:pt idx="2">
                  <c:v>201.72</c:v>
                </c:pt>
                <c:pt idx="3">
                  <c:v>196.99</c:v>
                </c:pt>
                <c:pt idx="4">
                  <c:v>187.41</c:v>
                </c:pt>
                <c:pt idx="5">
                  <c:v>169.22</c:v>
                </c:pt>
                <c:pt idx="6">
                  <c:v>173.69</c:v>
                </c:pt>
                <c:pt idx="7">
                  <c:v>175.19</c:v>
                </c:pt>
                <c:pt idx="8">
                  <c:v>173.09</c:v>
                </c:pt>
                <c:pt idx="9">
                  <c:v>189.43</c:v>
                </c:pt>
                <c:pt idx="10">
                  <c:v>195.58</c:v>
                </c:pt>
                <c:pt idx="11">
                  <c:v>211.5</c:v>
                </c:pt>
              </c:numCache>
            </c:numRef>
          </c:val>
        </c:ser>
        <c:dLbls>
          <c:showLegendKey val="0"/>
          <c:showVal val="0"/>
          <c:showCatName val="0"/>
          <c:showSerName val="0"/>
          <c:showPercent val="0"/>
          <c:showBubbleSize val="0"/>
        </c:dLbls>
        <c:gapWidth val="150"/>
        <c:gapDepth val="140"/>
        <c:shape val="cylinder"/>
        <c:axId val="184946688"/>
        <c:axId val="184948608"/>
        <c:axId val="0"/>
      </c:bar3DChart>
      <c:catAx>
        <c:axId val="184946688"/>
        <c:scaling>
          <c:orientation val="minMax"/>
        </c:scaling>
        <c:delete val="0"/>
        <c:axPos val="b"/>
        <c:title>
          <c:tx>
            <c:rich>
              <a:bodyPr/>
              <a:lstStyle/>
              <a:p>
                <a:pPr>
                  <a:defRPr/>
                </a:pPr>
                <a:r>
                  <a:rPr lang="en-US"/>
                  <a:t>Month</a:t>
                </a:r>
              </a:p>
            </c:rich>
          </c:tx>
          <c:layout>
            <c:manualLayout>
              <c:xMode val="edge"/>
              <c:yMode val="edge"/>
              <c:x val="0.7027757133321596"/>
              <c:y val="0.9339165937591134"/>
            </c:manualLayout>
          </c:layout>
          <c:overlay val="0"/>
          <c:spPr>
            <a:noFill/>
            <a:ln w="25400">
              <a:noFill/>
            </a:ln>
          </c:spPr>
        </c:title>
        <c:numFmt formatCode="#,##0.00" sourceLinked="1"/>
        <c:majorTickMark val="out"/>
        <c:minorTickMark val="none"/>
        <c:tickLblPos val="low"/>
        <c:spPr>
          <a:ln w="3175">
            <a:solidFill>
              <a:srgbClr val="000000"/>
            </a:solidFill>
            <a:prstDash val="solid"/>
          </a:ln>
        </c:spPr>
        <c:txPr>
          <a:bodyPr rot="0" vert="horz"/>
          <a:lstStyle/>
          <a:p>
            <a:pPr>
              <a:defRPr/>
            </a:pPr>
            <a:endParaRPr lang="en-US"/>
          </a:p>
        </c:txPr>
        <c:crossAx val="184948608"/>
        <c:crosses val="autoZero"/>
        <c:auto val="1"/>
        <c:lblAlgn val="ctr"/>
        <c:lblOffset val="100"/>
        <c:tickLblSkip val="1"/>
        <c:tickMarkSkip val="1"/>
        <c:noMultiLvlLbl val="0"/>
      </c:catAx>
      <c:valAx>
        <c:axId val="184948608"/>
        <c:scaling>
          <c:orientation val="minMax"/>
          <c:max val="220"/>
          <c:min val="0"/>
        </c:scaling>
        <c:delete val="0"/>
        <c:axPos val="l"/>
        <c:majorGridlines>
          <c:spPr>
            <a:ln w="3175">
              <a:solidFill>
                <a:srgbClr val="000000"/>
              </a:solidFill>
              <a:prstDash val="solid"/>
            </a:ln>
          </c:spPr>
        </c:majorGridlines>
        <c:title>
          <c:tx>
            <c:rich>
              <a:bodyPr/>
              <a:lstStyle/>
              <a:p>
                <a:pPr>
                  <a:defRPr/>
                </a:pPr>
                <a:r>
                  <a:rPr lang="en-US"/>
                  <a:t>MWh produit</a:t>
                </a:r>
              </a:p>
            </c:rich>
          </c:tx>
          <c:layout>
            <c:manualLayout>
              <c:xMode val="edge"/>
              <c:yMode val="edge"/>
              <c:x val="0.24693544454484201"/>
              <c:y val="0.4437902206668610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184946688"/>
        <c:crosses val="autoZero"/>
        <c:crossBetween val="between"/>
        <c:majorUnit val="20"/>
      </c:valAx>
      <c:spPr>
        <a:noFill/>
        <a:ln w="25400">
          <a:noFill/>
        </a:ln>
      </c:spPr>
    </c:plotArea>
    <c:plotVisOnly val="1"/>
    <c:dispBlanksAs val="gap"/>
    <c:showDLblsOverMax val="0"/>
  </c:chart>
  <c:spPr>
    <a:noFill/>
    <a:ln w="9525">
      <a:noFill/>
    </a:ln>
  </c:spPr>
  <c:txPr>
    <a:bodyPr/>
    <a:lstStyle/>
    <a:p>
      <a:pPr>
        <a:defRPr sz="1450" b="1" i="0" u="none" strike="noStrike" baseline="0">
          <a:solidFill>
            <a:schemeClr val="accent1"/>
          </a:solidFill>
          <a:latin typeface="Arial"/>
          <a:ea typeface="Arial"/>
          <a:cs typeface="Arial"/>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0.47541</cdr:x>
      <cdr:y>0.24691</cdr:y>
    </cdr:from>
    <cdr:to>
      <cdr:x>0.59563</cdr:x>
      <cdr:y>0.30864</cdr:y>
    </cdr:to>
    <cdr:sp macro="" textlink="">
      <cdr:nvSpPr>
        <cdr:cNvPr id="2" name="TextBox 1"/>
        <cdr:cNvSpPr txBox="1"/>
      </cdr:nvSpPr>
      <cdr:spPr>
        <a:xfrm xmlns:a="http://schemas.openxmlformats.org/drawingml/2006/main">
          <a:off x="6629400" y="1524000"/>
          <a:ext cx="16764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800" b="1" dirty="0" smtClean="0"/>
            <a:t>winter</a:t>
          </a:r>
          <a:endParaRPr lang="en-US" sz="2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9825E0-2AA8-4B8D-A981-E572C192A2CD}" type="datetimeFigureOut">
              <a:rPr lang="en-US" smtClean="0"/>
              <a:t>10/20/2015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549335-91E7-4E1F-84C7-3C7A9662727B}" type="slidenum">
              <a:rPr lang="en-US" smtClean="0"/>
              <a:t>‹#›</a:t>
            </a:fld>
            <a:endParaRPr lang="en-US"/>
          </a:p>
        </p:txBody>
      </p:sp>
    </p:spTree>
    <p:extLst>
      <p:ext uri="{BB962C8B-B14F-4D97-AF65-F5344CB8AC3E}">
        <p14:creationId xmlns:p14="http://schemas.microsoft.com/office/powerpoint/2010/main" val="3518406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fld id="{160EF423-1E66-4376-A06F-D9373CC5E599}" type="slidenum">
              <a:rPr kumimoji="0" lang="en-GB" altLang="en-US" sz="1200" smtClean="0">
                <a:solidFill>
                  <a:prstClr val="black"/>
                </a:solidFill>
                <a:latin typeface="Times New Roman" pitchFamily="18" charset="0"/>
              </a:rPr>
              <a:pPr/>
              <a:t>1</a:t>
            </a:fld>
            <a:endParaRPr kumimoji="0" lang="en-GB" altLang="en-US" sz="1200" smtClean="0">
              <a:solidFill>
                <a:prstClr val="black"/>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49335-91E7-4E1F-84C7-3C7A9662727B}" type="slidenum">
              <a:rPr lang="en-US" smtClean="0"/>
              <a:t>9</a:t>
            </a:fld>
            <a:endParaRPr lang="en-US"/>
          </a:p>
        </p:txBody>
      </p:sp>
    </p:spTree>
    <p:extLst>
      <p:ext uri="{BB962C8B-B14F-4D97-AF65-F5344CB8AC3E}">
        <p14:creationId xmlns:p14="http://schemas.microsoft.com/office/powerpoint/2010/main" val="252754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dt" idx="1"/>
          </p:nvPr>
        </p:nvSpPr>
        <p:spPr>
          <a:ln/>
        </p:spPr>
        <p:txBody>
          <a:bodyPr/>
          <a:lstStyle/>
          <a:p>
            <a:fld id="{AC232868-62B7-4A9A-825A-71DA6557E164}" type="datetime1">
              <a:rPr lang="en-US">
                <a:solidFill>
                  <a:prstClr val="black"/>
                </a:solidFill>
              </a:rPr>
              <a:pPr/>
              <a:t>10/22/2015</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r>
              <a:rPr lang="en-US">
                <a:solidFill>
                  <a:prstClr val="black"/>
                </a:solidFill>
              </a:rPr>
              <a:t>CEB - C&amp;I </a:t>
            </a:r>
          </a:p>
        </p:txBody>
      </p:sp>
      <p:sp>
        <p:nvSpPr>
          <p:cNvPr id="7" name="Rectangle 7"/>
          <p:cNvSpPr>
            <a:spLocks noGrp="1" noChangeArrowheads="1"/>
          </p:cNvSpPr>
          <p:nvPr>
            <p:ph type="sldNum" sz="quarter" idx="5"/>
          </p:nvPr>
        </p:nvSpPr>
        <p:spPr>
          <a:ln/>
        </p:spPr>
        <p:txBody>
          <a:bodyPr/>
          <a:lstStyle/>
          <a:p>
            <a:fld id="{8DFCAEC2-A3EF-4EB1-836D-C379D0033BB6}" type="slidenum">
              <a:rPr lang="en-US">
                <a:solidFill>
                  <a:prstClr val="black"/>
                </a:solidFill>
              </a:rPr>
              <a:pPr/>
              <a:t>27</a:t>
            </a:fld>
            <a:endParaRPr lang="en-US">
              <a:solidFill>
                <a:prstClr val="black"/>
              </a:solidFill>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0AAFBB-2992-4939-A810-1FA785527462}"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B6FF2-0FCD-4A4C-B57E-641BBBA79538}" type="slidenum">
              <a:rPr lang="en-US" smtClean="0"/>
              <a:t>‹#›</a:t>
            </a:fld>
            <a:endParaRPr lang="en-US"/>
          </a:p>
        </p:txBody>
      </p:sp>
    </p:spTree>
    <p:extLst>
      <p:ext uri="{BB962C8B-B14F-4D97-AF65-F5344CB8AC3E}">
        <p14:creationId xmlns:p14="http://schemas.microsoft.com/office/powerpoint/2010/main" val="350002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AAFBB-2992-4939-A810-1FA785527462}"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B6FF2-0FCD-4A4C-B57E-641BBBA79538}" type="slidenum">
              <a:rPr lang="en-US" smtClean="0"/>
              <a:t>‹#›</a:t>
            </a:fld>
            <a:endParaRPr lang="en-US"/>
          </a:p>
        </p:txBody>
      </p:sp>
    </p:spTree>
    <p:extLst>
      <p:ext uri="{BB962C8B-B14F-4D97-AF65-F5344CB8AC3E}">
        <p14:creationId xmlns:p14="http://schemas.microsoft.com/office/powerpoint/2010/main" val="5471677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C6C036E-415B-4FFC-819F-9211615A5977}" type="datetime2">
              <a:rPr lang="en-US">
                <a:solidFill>
                  <a:srgbClr val="FFFFFF"/>
                </a:solidFill>
              </a:rPr>
              <a:pPr/>
              <a:t>Tuesday, October 20, 2015</a:t>
            </a:fld>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C09EE6E-1261-400C-BAF8-D4C7D4F0DAA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72548429"/>
      </p:ext>
    </p:extLst>
  </p:cSld>
  <p:clrMapOvr>
    <a:masterClrMapping/>
  </p:clrMapOvr>
  <p:transition>
    <p:randomBar dir="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5AAE737-7952-425B-AFC2-CD9529FC9B0B}"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FCED1B7-17EC-4E7A-90A3-1CA4D83FD1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8699447"/>
      </p:ext>
    </p:extLst>
  </p:cSld>
  <p:clrMapOvr>
    <a:masterClrMapping/>
  </p:clrMapOvr>
  <p:transition>
    <p:randomBar dir="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0DA80F0-8FB3-4D25-A585-1EDB187B7C6D}"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3FCEB1D-8341-4677-A89F-56B477B8B1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17524958"/>
      </p:ext>
    </p:extLst>
  </p:cSld>
  <p:clrMapOvr>
    <a:masterClrMapping/>
  </p:clrMapOvr>
  <p:transition>
    <p:randomBar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418698-1055-43BB-907F-9D3D9D5F6E3D}"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A5517EB-BA10-4306-A418-5515F7D6CC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69538973"/>
      </p:ext>
    </p:extLst>
  </p:cSld>
  <p:clrMapOvr>
    <a:masterClrMapping/>
  </p:clrMapOvr>
  <p:transition>
    <p:randomBar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4EB877-A4E8-4B36-9096-154BB75DDC42}"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A3DD39D-F3FB-422B-B489-E57F77CF64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285225"/>
      </p:ext>
    </p:extLst>
  </p:cSld>
  <p:clrMapOvr>
    <a:masterClrMapping/>
  </p:clrMapOvr>
  <p:transition>
    <p:randomBar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172200"/>
            <a:ext cx="1905000" cy="457200"/>
          </a:xfrm>
        </p:spPr>
        <p:txBody>
          <a:bodyPr/>
          <a:lstStyle>
            <a:lvl1pPr>
              <a:defRPr/>
            </a:lvl1pPr>
          </a:lstStyle>
          <a:p>
            <a:fld id="{CFF9ACBF-D24C-49A8-BAAA-BB1FA61D748E}"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a:xfrm>
            <a:off x="3124200" y="61722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172200"/>
            <a:ext cx="1905000" cy="457200"/>
          </a:xfrm>
        </p:spPr>
        <p:txBody>
          <a:bodyPr/>
          <a:lstStyle>
            <a:lvl1pPr>
              <a:defRPr/>
            </a:lvl1pPr>
          </a:lstStyle>
          <a:p>
            <a:fld id="{161BA4D0-988D-44D3-A861-E30BB0B410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22342501"/>
      </p:ext>
    </p:extLst>
  </p:cSld>
  <p:clrMapOvr>
    <a:masterClrMapping/>
  </p:clrMapOvr>
  <p:transition>
    <p:randomBar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grpSp>
      <p:sp>
        <p:nvSpPr>
          <p:cNvPr id="409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GB"/>
              <a:t>Click to edit Master title style</a:t>
            </a:r>
          </a:p>
        </p:txBody>
      </p:sp>
      <p:sp>
        <p:nvSpPr>
          <p:cNvPr id="409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GB"/>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n-GB"/>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n-GB"/>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D3202648-50B8-4712-838C-2600D12DB467}" type="slidenum">
              <a:rPr lang="en-GB"/>
              <a:pPr>
                <a:defRPr/>
              </a:pPr>
              <a:t>‹#›</a:t>
            </a:fld>
            <a:endParaRPr lang="en-GB"/>
          </a:p>
        </p:txBody>
      </p:sp>
    </p:spTree>
    <p:extLst>
      <p:ext uri="{BB962C8B-B14F-4D97-AF65-F5344CB8AC3E}">
        <p14:creationId xmlns:p14="http://schemas.microsoft.com/office/powerpoint/2010/main" val="39551245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55D523EB-6A01-449B-9ABC-42061C94E04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9547303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B5763DB0-64B2-49B5-95C7-6AC8A1AB250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0989323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15C1483D-8716-4E6F-9FBB-34B654F1169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74562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AAFBB-2992-4939-A810-1FA785527462}"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B6FF2-0FCD-4A4C-B57E-641BBBA79538}" type="slidenum">
              <a:rPr lang="en-US" smtClean="0"/>
              <a:t>‹#›</a:t>
            </a:fld>
            <a:endParaRPr lang="en-US"/>
          </a:p>
        </p:txBody>
      </p:sp>
    </p:spTree>
    <p:extLst>
      <p:ext uri="{BB962C8B-B14F-4D97-AF65-F5344CB8AC3E}">
        <p14:creationId xmlns:p14="http://schemas.microsoft.com/office/powerpoint/2010/main" val="26255150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37"/>
          <p:cNvSpPr>
            <a:spLocks noGrp="1" noChangeArrowheads="1"/>
          </p:cNvSpPr>
          <p:nvPr>
            <p:ph type="sldNum" sz="quarter" idx="12"/>
          </p:nvPr>
        </p:nvSpPr>
        <p:spPr>
          <a:ln/>
        </p:spPr>
        <p:txBody>
          <a:bodyPr/>
          <a:lstStyle>
            <a:lvl1pPr>
              <a:defRPr/>
            </a:lvl1pPr>
          </a:lstStyle>
          <a:p>
            <a:pPr>
              <a:defRPr/>
            </a:pPr>
            <a:fld id="{39FC1ACD-6AF6-4A68-8A68-7C56656E43D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5975038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37"/>
          <p:cNvSpPr>
            <a:spLocks noGrp="1" noChangeArrowheads="1"/>
          </p:cNvSpPr>
          <p:nvPr>
            <p:ph type="sldNum" sz="quarter" idx="12"/>
          </p:nvPr>
        </p:nvSpPr>
        <p:spPr>
          <a:ln/>
        </p:spPr>
        <p:txBody>
          <a:bodyPr/>
          <a:lstStyle>
            <a:lvl1pPr>
              <a:defRPr/>
            </a:lvl1pPr>
          </a:lstStyle>
          <a:p>
            <a:pPr>
              <a:defRPr/>
            </a:pPr>
            <a:fld id="{F051DAD4-5DCC-4DC0-9687-88723FD6ABE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8682213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7"/>
          <p:cNvSpPr>
            <a:spLocks noGrp="1" noChangeArrowheads="1"/>
          </p:cNvSpPr>
          <p:nvPr>
            <p:ph type="sldNum" sz="quarter" idx="12"/>
          </p:nvPr>
        </p:nvSpPr>
        <p:spPr>
          <a:ln/>
        </p:spPr>
        <p:txBody>
          <a:bodyPr/>
          <a:lstStyle>
            <a:lvl1pPr>
              <a:defRPr/>
            </a:lvl1pPr>
          </a:lstStyle>
          <a:p>
            <a:pPr>
              <a:defRPr/>
            </a:pPr>
            <a:fld id="{3311934E-950F-4D99-A7B0-D56BBF6D5B29}"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5754758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2F7730A9-4FE0-4780-9FE9-4CFD129F7D5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592991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3B1B0B22-1456-45EC-AFC2-F8092F97CB9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85014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67B95814-D9FB-41D0-8358-41BA12A9CDA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978298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C0284735-0CF3-4314-8CCB-37C7D3382B9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1730980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69988" y="1946275"/>
            <a:ext cx="7772400" cy="4114800"/>
          </a:xfrm>
        </p:spPr>
        <p:txBody>
          <a:bodyPr/>
          <a:lstStyle/>
          <a:p>
            <a:pPr lvl="0"/>
            <a:endParaRPr lang="en-US" noProof="0" smtClean="0"/>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826DC1D9-3C87-416B-B1A1-6B8766C6D13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523600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1169988" y="1946275"/>
            <a:ext cx="3810000" cy="4114800"/>
          </a:xfrm>
        </p:spPr>
        <p:txBody>
          <a:bodyPr/>
          <a:lstStyle/>
          <a:p>
            <a:pPr lvl="0"/>
            <a:endParaRPr lang="en-US" noProof="0" smtClean="0"/>
          </a:p>
        </p:txBody>
      </p:sp>
      <p:sp>
        <p:nvSpPr>
          <p:cNvPr id="4" name="Text Placeholder 3"/>
          <p:cNvSpPr>
            <a:spLocks noGrp="1"/>
          </p:cNvSpPr>
          <p:nvPr>
            <p:ph type="body"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534E35C7-72A2-457B-B4E8-79ECE49C4BE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685533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grpSp>
      <p:sp>
        <p:nvSpPr>
          <p:cNvPr id="409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GB"/>
              <a:t>Click to edit Master title style</a:t>
            </a:r>
          </a:p>
        </p:txBody>
      </p:sp>
      <p:sp>
        <p:nvSpPr>
          <p:cNvPr id="409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GB"/>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n-GB"/>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n-GB"/>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D3202648-50B8-4712-838C-2600D12DB467}" type="slidenum">
              <a:rPr lang="en-GB"/>
              <a:pPr>
                <a:defRPr/>
              </a:pPr>
              <a:t>‹#›</a:t>
            </a:fld>
            <a:endParaRPr lang="en-GB"/>
          </a:p>
        </p:txBody>
      </p:sp>
    </p:spTree>
    <p:extLst>
      <p:ext uri="{BB962C8B-B14F-4D97-AF65-F5344CB8AC3E}">
        <p14:creationId xmlns:p14="http://schemas.microsoft.com/office/powerpoint/2010/main" val="3957444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2895600" y="4303713"/>
            <a:ext cx="3276600" cy="0"/>
          </a:xfrm>
          <a:prstGeom prst="line">
            <a:avLst/>
          </a:prstGeom>
          <a:noFill/>
          <a:ln w="38100">
            <a:solidFill>
              <a:schemeClr val="hlink"/>
            </a:solidFill>
            <a:round/>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5" name="Rectangle 5"/>
          <p:cNvSpPr>
            <a:spLocks noChangeArrowheads="1"/>
          </p:cNvSpPr>
          <p:nvPr/>
        </p:nvSpPr>
        <p:spPr bwMode="auto">
          <a:xfrm>
            <a:off x="0" y="1066800"/>
            <a:ext cx="8686800" cy="5334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grpSp>
        <p:nvGrpSpPr>
          <p:cNvPr id="6" name="Group 6"/>
          <p:cNvGrpSpPr>
            <a:grpSpLocks/>
          </p:cNvGrpSpPr>
          <p:nvPr/>
        </p:nvGrpSpPr>
        <p:grpSpPr bwMode="auto">
          <a:xfrm>
            <a:off x="533400" y="0"/>
            <a:ext cx="3276600" cy="2133600"/>
            <a:chOff x="336" y="0"/>
            <a:chExt cx="2064" cy="1344"/>
          </a:xfrm>
        </p:grpSpPr>
        <p:sp>
          <p:nvSpPr>
            <p:cNvPr id="7" name="Rectangle 7"/>
            <p:cNvSpPr>
              <a:spLocks noChangeArrowheads="1"/>
            </p:cNvSpPr>
            <p:nvPr/>
          </p:nvSpPr>
          <p:spPr bwMode="auto">
            <a:xfrm>
              <a:off x="1008" y="672"/>
              <a:ext cx="336" cy="336"/>
            </a:xfrm>
            <a:prstGeom prst="rect">
              <a:avLst/>
            </a:prstGeom>
            <a:no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8" name="Rectangle 8"/>
            <p:cNvSpPr>
              <a:spLocks noChangeArrowheads="1"/>
            </p:cNvSpPr>
            <p:nvPr/>
          </p:nvSpPr>
          <p:spPr bwMode="auto">
            <a:xfrm>
              <a:off x="1344" y="1008"/>
              <a:ext cx="336" cy="336"/>
            </a:xfrm>
            <a:prstGeom prst="rect">
              <a:avLst/>
            </a:prstGeom>
            <a:no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9" name="Rectangle 9"/>
            <p:cNvSpPr>
              <a:spLocks noChangeArrowheads="1"/>
            </p:cNvSpPr>
            <p:nvPr/>
          </p:nvSpPr>
          <p:spPr bwMode="auto">
            <a:xfrm>
              <a:off x="1728" y="336"/>
              <a:ext cx="336" cy="336"/>
            </a:xfrm>
            <a:prstGeom prst="rect">
              <a:avLst/>
            </a:prstGeom>
            <a:no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0" name="Rectangle 10"/>
            <p:cNvSpPr>
              <a:spLocks noChangeArrowheads="1"/>
            </p:cNvSpPr>
            <p:nvPr/>
          </p:nvSpPr>
          <p:spPr bwMode="auto">
            <a:xfrm>
              <a:off x="2064" y="672"/>
              <a:ext cx="336" cy="336"/>
            </a:xfrm>
            <a:prstGeom prst="rect">
              <a:avLst/>
            </a:prstGeom>
            <a:no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1" name="Rectangle 11"/>
            <p:cNvSpPr>
              <a:spLocks noChangeArrowheads="1"/>
            </p:cNvSpPr>
            <p:nvPr/>
          </p:nvSpPr>
          <p:spPr bwMode="auto">
            <a:xfrm>
              <a:off x="672" y="336"/>
              <a:ext cx="336" cy="336"/>
            </a:xfrm>
            <a:prstGeom prst="rect">
              <a:avLst/>
            </a:prstGeom>
            <a:no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2" name="Rectangle 12"/>
            <p:cNvSpPr>
              <a:spLocks noChangeArrowheads="1"/>
            </p:cNvSpPr>
            <p:nvPr/>
          </p:nvSpPr>
          <p:spPr bwMode="auto">
            <a:xfrm>
              <a:off x="336" y="0"/>
              <a:ext cx="336" cy="336"/>
            </a:xfrm>
            <a:prstGeom prst="rect">
              <a:avLst/>
            </a:prstGeom>
            <a:no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grpSp>
      <p:grpSp>
        <p:nvGrpSpPr>
          <p:cNvPr id="13" name="Group 13"/>
          <p:cNvGrpSpPr>
            <a:grpSpLocks/>
          </p:cNvGrpSpPr>
          <p:nvPr/>
        </p:nvGrpSpPr>
        <p:grpSpPr bwMode="auto">
          <a:xfrm>
            <a:off x="533400" y="0"/>
            <a:ext cx="3276600" cy="2133600"/>
            <a:chOff x="2736" y="96"/>
            <a:chExt cx="2064" cy="1344"/>
          </a:xfrm>
        </p:grpSpPr>
        <p:sp>
          <p:nvSpPr>
            <p:cNvPr id="14" name="Rectangle 14"/>
            <p:cNvSpPr>
              <a:spLocks noChangeArrowheads="1"/>
            </p:cNvSpPr>
            <p:nvPr/>
          </p:nvSpPr>
          <p:spPr bwMode="auto">
            <a:xfrm>
              <a:off x="3408" y="768"/>
              <a:ext cx="336" cy="336"/>
            </a:xfrm>
            <a:prstGeom prst="rect">
              <a:avLst/>
            </a:prstGeom>
            <a:solidFill>
              <a:schemeClr val="accent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5" name="Rectangle 15"/>
            <p:cNvSpPr>
              <a:spLocks noChangeArrowheads="1"/>
            </p:cNvSpPr>
            <p:nvPr/>
          </p:nvSpPr>
          <p:spPr bwMode="auto">
            <a:xfrm>
              <a:off x="3744" y="1104"/>
              <a:ext cx="336" cy="336"/>
            </a:xfrm>
            <a:prstGeom prst="rect">
              <a:avLst/>
            </a:prstGeom>
            <a:solidFill>
              <a:schemeClr val="accent1"/>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6" name="Rectangle 16"/>
            <p:cNvSpPr>
              <a:spLocks noChangeArrowheads="1"/>
            </p:cNvSpPr>
            <p:nvPr/>
          </p:nvSpPr>
          <p:spPr bwMode="auto">
            <a:xfrm>
              <a:off x="4128" y="432"/>
              <a:ext cx="336" cy="336"/>
            </a:xfrm>
            <a:prstGeom prst="rect">
              <a:avLst/>
            </a:prstGeom>
            <a:solidFill>
              <a:schemeClr val="accent1"/>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7" name="Rectangle 17"/>
            <p:cNvSpPr>
              <a:spLocks noChangeArrowheads="1"/>
            </p:cNvSpPr>
            <p:nvPr/>
          </p:nvSpPr>
          <p:spPr bwMode="auto">
            <a:xfrm>
              <a:off x="4464" y="768"/>
              <a:ext cx="336" cy="336"/>
            </a:xfrm>
            <a:prstGeom prst="rect">
              <a:avLst/>
            </a:prstGeom>
            <a:solidFill>
              <a:schemeClr val="bg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8" name="Rectangle 18"/>
            <p:cNvSpPr>
              <a:spLocks noChangeArrowheads="1"/>
            </p:cNvSpPr>
            <p:nvPr/>
          </p:nvSpPr>
          <p:spPr bwMode="auto">
            <a:xfrm>
              <a:off x="3072" y="432"/>
              <a:ext cx="336" cy="336"/>
            </a:xfrm>
            <a:prstGeom prst="rect">
              <a:avLst/>
            </a:prstGeom>
            <a:solidFill>
              <a:schemeClr val="tx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9" name="Rectangle 19"/>
            <p:cNvSpPr>
              <a:spLocks noChangeArrowheads="1"/>
            </p:cNvSpPr>
            <p:nvPr/>
          </p:nvSpPr>
          <p:spPr bwMode="auto">
            <a:xfrm>
              <a:off x="2736" y="96"/>
              <a:ext cx="336" cy="336"/>
            </a:xfrm>
            <a:prstGeom prst="rect">
              <a:avLst/>
            </a:prstGeom>
            <a:solidFill>
              <a:schemeClr val="bg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grpSp>
      <p:sp>
        <p:nvSpPr>
          <p:cNvPr id="20" name="Rectangle 20"/>
          <p:cNvSpPr>
            <a:spLocks noChangeArrowheads="1"/>
          </p:cNvSpPr>
          <p:nvPr/>
        </p:nvSpPr>
        <p:spPr bwMode="auto">
          <a:xfrm>
            <a:off x="4114800" y="4191000"/>
            <a:ext cx="211138" cy="211138"/>
          </a:xfrm>
          <a:prstGeom prst="rect">
            <a:avLst/>
          </a:prstGeom>
          <a:solidFill>
            <a:schemeClr val="accent2"/>
          </a:solidFill>
          <a:ln w="28575">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1" name="Rectangle 21"/>
          <p:cNvSpPr>
            <a:spLocks noChangeArrowheads="1"/>
          </p:cNvSpPr>
          <p:nvPr/>
        </p:nvSpPr>
        <p:spPr bwMode="auto">
          <a:xfrm>
            <a:off x="4419600" y="4191000"/>
            <a:ext cx="211138" cy="211138"/>
          </a:xfrm>
          <a:prstGeom prst="rect">
            <a:avLst/>
          </a:prstGeom>
          <a:solidFill>
            <a:schemeClr val="bg2"/>
          </a:solidFill>
          <a:ln w="28575">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2" name="Rectangle 22"/>
          <p:cNvSpPr>
            <a:spLocks noChangeArrowheads="1"/>
          </p:cNvSpPr>
          <p:nvPr/>
        </p:nvSpPr>
        <p:spPr bwMode="auto">
          <a:xfrm>
            <a:off x="4724400" y="4191000"/>
            <a:ext cx="211138" cy="211138"/>
          </a:xfrm>
          <a:prstGeom prst="rect">
            <a:avLst/>
          </a:prstGeom>
          <a:solidFill>
            <a:schemeClr val="accent1"/>
          </a:solidFill>
          <a:ln w="28575">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pic>
        <p:nvPicPr>
          <p:cNvPr id="23" name="Picture 26" descr="http://www.ceb.intnet.mu/Pix/Image9.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248400"/>
            <a:ext cx="835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ctrTitle"/>
          </p:nvPr>
        </p:nvSpPr>
        <p:spPr>
          <a:xfrm>
            <a:off x="685800" y="2286000"/>
            <a:ext cx="7772400" cy="1752600"/>
          </a:xfrm>
        </p:spPr>
        <p:txBody>
          <a:bodyPr anchor="t"/>
          <a:lstStyle>
            <a:lvl1pPr algn="ctr">
              <a:lnSpc>
                <a:spcPct val="90000"/>
              </a:lnSpc>
              <a:defRPr/>
            </a:lvl1pPr>
          </a:lstStyle>
          <a:p>
            <a:r>
              <a:rPr lang="en-GB"/>
              <a:t>Click to edit Master title style</a:t>
            </a:r>
          </a:p>
        </p:txBody>
      </p:sp>
      <p:sp>
        <p:nvSpPr>
          <p:cNvPr id="30724" name="Rectangle 4"/>
          <p:cNvSpPr>
            <a:spLocks noGrp="1" noChangeArrowheads="1"/>
          </p:cNvSpPr>
          <p:nvPr>
            <p:ph type="subTitle" idx="1"/>
          </p:nvPr>
        </p:nvSpPr>
        <p:spPr>
          <a:xfrm>
            <a:off x="1371600" y="4495800"/>
            <a:ext cx="6400800" cy="1524000"/>
          </a:xfrm>
        </p:spPr>
        <p:txBody>
          <a:bodyPr anchor="ctr"/>
          <a:lstStyle>
            <a:lvl1pPr marL="0" indent="0" algn="ctr">
              <a:lnSpc>
                <a:spcPct val="80000"/>
              </a:lnSpc>
              <a:buFont typeface="Wingdings" pitchFamily="2" charset="2"/>
              <a:buNone/>
              <a:defRPr sz="2400">
                <a:solidFill>
                  <a:schemeClr val="tx2"/>
                </a:solidFill>
              </a:defRPr>
            </a:lvl1pPr>
          </a:lstStyle>
          <a:p>
            <a:r>
              <a:rPr lang="en-GB"/>
              <a:t>Click to edit Master subtitle style</a:t>
            </a:r>
          </a:p>
        </p:txBody>
      </p:sp>
      <p:sp>
        <p:nvSpPr>
          <p:cNvPr id="24" name="Rectangle 25"/>
          <p:cNvSpPr>
            <a:spLocks noGrp="1" noChangeArrowheads="1"/>
          </p:cNvSpPr>
          <p:nvPr>
            <p:ph type="sldNum" sz="quarter" idx="10"/>
          </p:nvPr>
        </p:nvSpPr>
        <p:spPr/>
        <p:txBody>
          <a:bodyPr/>
          <a:lstStyle>
            <a:lvl1pPr>
              <a:defRPr sz="3200"/>
            </a:lvl1pPr>
          </a:lstStyle>
          <a:p>
            <a:pPr>
              <a:defRPr/>
            </a:pPr>
            <a:fld id="{0093CEF9-7156-4606-9760-7B07B79906F1}"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206799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55D523EB-6A01-449B-9ABC-42061C94E04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5050965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B5763DB0-64B2-49B5-95C7-6AC8A1AB250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4115158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15C1483D-8716-4E6F-9FBB-34B654F1169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0092202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37"/>
          <p:cNvSpPr>
            <a:spLocks noGrp="1" noChangeArrowheads="1"/>
          </p:cNvSpPr>
          <p:nvPr>
            <p:ph type="sldNum" sz="quarter" idx="12"/>
          </p:nvPr>
        </p:nvSpPr>
        <p:spPr>
          <a:ln/>
        </p:spPr>
        <p:txBody>
          <a:bodyPr/>
          <a:lstStyle>
            <a:lvl1pPr>
              <a:defRPr/>
            </a:lvl1pPr>
          </a:lstStyle>
          <a:p>
            <a:pPr>
              <a:defRPr/>
            </a:pPr>
            <a:fld id="{39FC1ACD-6AF6-4A68-8A68-7C56656E43D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6089070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37"/>
          <p:cNvSpPr>
            <a:spLocks noGrp="1" noChangeArrowheads="1"/>
          </p:cNvSpPr>
          <p:nvPr>
            <p:ph type="sldNum" sz="quarter" idx="12"/>
          </p:nvPr>
        </p:nvSpPr>
        <p:spPr>
          <a:ln/>
        </p:spPr>
        <p:txBody>
          <a:bodyPr/>
          <a:lstStyle>
            <a:lvl1pPr>
              <a:defRPr/>
            </a:lvl1pPr>
          </a:lstStyle>
          <a:p>
            <a:pPr>
              <a:defRPr/>
            </a:pPr>
            <a:fld id="{F051DAD4-5DCC-4DC0-9687-88723FD6ABE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574184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7"/>
          <p:cNvSpPr>
            <a:spLocks noGrp="1" noChangeArrowheads="1"/>
          </p:cNvSpPr>
          <p:nvPr>
            <p:ph type="sldNum" sz="quarter" idx="12"/>
          </p:nvPr>
        </p:nvSpPr>
        <p:spPr>
          <a:ln/>
        </p:spPr>
        <p:txBody>
          <a:bodyPr/>
          <a:lstStyle>
            <a:lvl1pPr>
              <a:defRPr/>
            </a:lvl1pPr>
          </a:lstStyle>
          <a:p>
            <a:pPr>
              <a:defRPr/>
            </a:pPr>
            <a:fld id="{3311934E-950F-4D99-A7B0-D56BBF6D5B29}"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8346349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2F7730A9-4FE0-4780-9FE9-4CFD129F7D5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0740857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3B1B0B22-1456-45EC-AFC2-F8092F97CB9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7737332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67B95814-D9FB-41D0-8358-41BA12A9CDA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7045939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C0284735-0CF3-4314-8CCB-37C7D3382B9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273798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
          <p:cNvSpPr>
            <a:spLocks noGrp="1" noChangeArrowheads="1"/>
          </p:cNvSpPr>
          <p:nvPr>
            <p:ph type="sldNum" sz="quarter" idx="10"/>
          </p:nvPr>
        </p:nvSpPr>
        <p:spPr>
          <a:ln/>
        </p:spPr>
        <p:txBody>
          <a:bodyPr/>
          <a:lstStyle>
            <a:lvl1pPr>
              <a:defRPr/>
            </a:lvl1pPr>
          </a:lstStyle>
          <a:p>
            <a:pPr>
              <a:defRPr/>
            </a:pPr>
            <a:fld id="{04B2C6C7-B1B7-4574-905C-2A1133EDBB5D}"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32483050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69988" y="1946275"/>
            <a:ext cx="7772400" cy="4114800"/>
          </a:xfrm>
        </p:spPr>
        <p:txBody>
          <a:bodyPr/>
          <a:lstStyle/>
          <a:p>
            <a:pPr lvl="0"/>
            <a:endParaRPr lang="en-US" noProof="0" smtClean="0"/>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826DC1D9-3C87-416B-B1A1-6B8766C6D13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7247220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1169988" y="1946275"/>
            <a:ext cx="3810000" cy="4114800"/>
          </a:xfrm>
        </p:spPr>
        <p:txBody>
          <a:bodyPr/>
          <a:lstStyle/>
          <a:p>
            <a:pPr lvl="0"/>
            <a:endParaRPr lang="en-US" noProof="0" smtClean="0"/>
          </a:p>
        </p:txBody>
      </p:sp>
      <p:sp>
        <p:nvSpPr>
          <p:cNvPr id="4" name="Text Placeholder 3"/>
          <p:cNvSpPr>
            <a:spLocks noGrp="1"/>
          </p:cNvSpPr>
          <p:nvPr>
            <p:ph type="body"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534E35C7-72A2-457B-B4E8-79ECE49C4BE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453093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3078" name="Rectangle 6"/>
          <p:cNvSpPr>
            <a:spLocks noGrp="1" noChangeArrowheads="1"/>
          </p:cNvSpPr>
          <p:nvPr>
            <p:ph type="dt" sz="quarter" idx="2"/>
          </p:nvPr>
        </p:nvSpPr>
        <p:spPr/>
        <p:txBody>
          <a:bodyPr/>
          <a:lstStyle>
            <a:lvl1pPr>
              <a:defRPr/>
            </a:lvl1pPr>
          </a:lstStyle>
          <a:p>
            <a:fld id="{763DE1D1-7A38-4FD2-B99E-26BE342C3B1F}" type="datetime2">
              <a:rPr lang="en-US">
                <a:solidFill>
                  <a:srgbClr val="FFFFFF"/>
                </a:solidFill>
              </a:rPr>
              <a:pPr/>
              <a:t>Tuesday, October 20, 2015</a:t>
            </a:fld>
            <a:endParaRPr lang="en-US">
              <a:solidFill>
                <a:srgbClr val="FFFFFF"/>
              </a:solidFill>
            </a:endParaRPr>
          </a:p>
        </p:txBody>
      </p:sp>
      <p:sp>
        <p:nvSpPr>
          <p:cNvPr id="3079" name="Rectangle 7"/>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080" name="Rectangle 8"/>
          <p:cNvSpPr>
            <a:spLocks noGrp="1" noChangeArrowheads="1"/>
          </p:cNvSpPr>
          <p:nvPr>
            <p:ph type="sldNum" sz="quarter" idx="4"/>
          </p:nvPr>
        </p:nvSpPr>
        <p:spPr/>
        <p:txBody>
          <a:bodyPr/>
          <a:lstStyle>
            <a:lvl1pPr>
              <a:defRPr/>
            </a:lvl1pPr>
          </a:lstStyle>
          <a:p>
            <a:fld id="{1EB7D161-D118-41C0-8CF8-BF268FB94D87}" type="slidenum">
              <a:rPr lang="en-US">
                <a:solidFill>
                  <a:srgbClr val="FFFFFF"/>
                </a:solidFill>
              </a:rPr>
              <a:pPr/>
              <a:t>‹#›</a:t>
            </a:fld>
            <a:endParaRPr lang="en-US">
              <a:solidFill>
                <a:srgbClr val="FFFFFF"/>
              </a:solidFill>
            </a:endParaRPr>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Tree>
    <p:extLst>
      <p:ext uri="{BB962C8B-B14F-4D97-AF65-F5344CB8AC3E}">
        <p14:creationId xmlns:p14="http://schemas.microsoft.com/office/powerpoint/2010/main" val="3168672895"/>
      </p:ext>
    </p:extLst>
  </p:cSld>
  <p:clrMapOvr>
    <a:masterClrMapping/>
  </p:clrMapOvr>
  <p:transition>
    <p:randomBa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414ADD-9F8E-49AB-9767-A9F6BE10C52F}"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F93BF2-8362-45F2-B8E4-1FA728D17B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45334219"/>
      </p:ext>
    </p:extLst>
  </p:cSld>
  <p:clrMapOvr>
    <a:masterClrMapping/>
  </p:clrMapOvr>
  <p:transition>
    <p:randomBa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0FA7655-F132-40C9-841C-799C9FBD8F83}"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F2F6B43-96A0-4A5D-8DDF-EE9869B8FC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8967497"/>
      </p:ext>
    </p:extLst>
  </p:cSld>
  <p:clrMapOvr>
    <a:masterClrMapping/>
  </p:clrMapOvr>
  <p:transition>
    <p:randomBar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8A1CAB1-74C8-4D07-AAE2-2C49F3625F9C}"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04C661D-2E0E-4D90-9742-C11006B682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81006878"/>
      </p:ext>
    </p:extLst>
  </p:cSld>
  <p:clrMapOvr>
    <a:masterClrMapping/>
  </p:clrMapOvr>
  <p:transition>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BB35185-F545-479C-A892-64753777127E}" type="datetime2">
              <a:rPr lang="en-US">
                <a:solidFill>
                  <a:srgbClr val="FFFFFF"/>
                </a:solidFill>
              </a:rPr>
              <a:pPr/>
              <a:t>Tuesday, October 20, 2015</a:t>
            </a:fld>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8584ED5-DCD6-473F-8D88-3BC295F157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20310373"/>
      </p:ext>
    </p:extLst>
  </p:cSld>
  <p:clrMapOvr>
    <a:masterClrMapping/>
  </p:clrMapOvr>
  <p:transition>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21E49A8-B11E-48B8-BD5B-41A339604B10}" type="datetime2">
              <a:rPr lang="en-US">
                <a:solidFill>
                  <a:srgbClr val="FFFFFF"/>
                </a:solidFill>
              </a:rPr>
              <a:pPr/>
              <a:t>Tuesday, October 20, 2015</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3C536C75-AAD8-466E-B39D-4A468E5B3A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66760659"/>
      </p:ext>
    </p:extLst>
  </p:cSld>
  <p:clrMapOvr>
    <a:masterClrMapping/>
  </p:clrMapOvr>
  <p:transition>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C6C036E-415B-4FFC-819F-9211615A5977}" type="datetime2">
              <a:rPr lang="en-US">
                <a:solidFill>
                  <a:srgbClr val="FFFFFF"/>
                </a:solidFill>
              </a:rPr>
              <a:pPr/>
              <a:t>Tuesday, October 20, 2015</a:t>
            </a:fld>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C09EE6E-1261-400C-BAF8-D4C7D4F0DAA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46147642"/>
      </p:ext>
    </p:extLst>
  </p:cSld>
  <p:clrMapOvr>
    <a:masterClrMapping/>
  </p:clrMapOvr>
  <p:transition>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5AAE737-7952-425B-AFC2-CD9529FC9B0B}"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FCED1B7-17EC-4E7A-90A3-1CA4D83FD1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8527380"/>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
          <p:cNvSpPr>
            <a:spLocks noGrp="1" noChangeArrowheads="1"/>
          </p:cNvSpPr>
          <p:nvPr>
            <p:ph type="sldNum" sz="quarter" idx="10"/>
          </p:nvPr>
        </p:nvSpPr>
        <p:spPr>
          <a:ln/>
        </p:spPr>
        <p:txBody>
          <a:bodyPr/>
          <a:lstStyle>
            <a:lvl1pPr>
              <a:defRPr/>
            </a:lvl1pPr>
          </a:lstStyle>
          <a:p>
            <a:pPr>
              <a:defRPr/>
            </a:pPr>
            <a:fld id="{BB2C4CBC-4226-45F3-AB43-0F1562DFC4CE}"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24780377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0DA80F0-8FB3-4D25-A585-1EDB187B7C6D}"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3FCEB1D-8341-4677-A89F-56B477B8B1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48855973"/>
      </p:ext>
    </p:extLst>
  </p:cSld>
  <p:clrMapOvr>
    <a:masterClrMapping/>
  </p:clrMapOvr>
  <p:transition>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418698-1055-43BB-907F-9D3D9D5F6E3D}"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A5517EB-BA10-4306-A418-5515F7D6CC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58958993"/>
      </p:ext>
    </p:extLst>
  </p:cSld>
  <p:clrMapOvr>
    <a:masterClrMapping/>
  </p:clrMapOvr>
  <p:transition>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4EB877-A4E8-4B36-9096-154BB75DDC42}"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A3DD39D-F3FB-422B-B489-E57F77CF64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56727264"/>
      </p:ext>
    </p:extLst>
  </p:cSld>
  <p:clrMapOvr>
    <a:masterClrMapping/>
  </p:clrMapOvr>
  <p:transition>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172200"/>
            <a:ext cx="1905000" cy="457200"/>
          </a:xfrm>
        </p:spPr>
        <p:txBody>
          <a:bodyPr/>
          <a:lstStyle>
            <a:lvl1pPr>
              <a:defRPr/>
            </a:lvl1pPr>
          </a:lstStyle>
          <a:p>
            <a:fld id="{CFF9ACBF-D24C-49A8-BAAA-BB1FA61D748E}"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a:xfrm>
            <a:off x="3124200" y="61722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172200"/>
            <a:ext cx="1905000" cy="457200"/>
          </a:xfrm>
        </p:spPr>
        <p:txBody>
          <a:bodyPr/>
          <a:lstStyle>
            <a:lvl1pPr>
              <a:defRPr/>
            </a:lvl1pPr>
          </a:lstStyle>
          <a:p>
            <a:fld id="{161BA4D0-988D-44D3-A861-E30BB0B410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3810130"/>
      </p:ext>
    </p:extLst>
  </p:cSld>
  <p:clrMapOvr>
    <a:masterClrMapping/>
  </p:clrMapOvr>
  <p:transition>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grpSp>
      <p:sp>
        <p:nvSpPr>
          <p:cNvPr id="409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GB"/>
              <a:t>Click to edit Master title style</a:t>
            </a:r>
          </a:p>
        </p:txBody>
      </p:sp>
      <p:sp>
        <p:nvSpPr>
          <p:cNvPr id="409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GB"/>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n-GB"/>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n-GB"/>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B9B08A4A-ED76-4D36-98F4-9B2099313D63}" type="slidenum">
              <a:rPr lang="en-GB"/>
              <a:pPr>
                <a:defRPr/>
              </a:pPr>
              <a:t>‹#›</a:t>
            </a:fld>
            <a:endParaRPr lang="en-GB"/>
          </a:p>
        </p:txBody>
      </p:sp>
    </p:spTree>
    <p:extLst>
      <p:ext uri="{BB962C8B-B14F-4D97-AF65-F5344CB8AC3E}">
        <p14:creationId xmlns:p14="http://schemas.microsoft.com/office/powerpoint/2010/main" val="26451290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F2E311E6-96C1-4E69-A969-9ADEE92FCBF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147071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1EE6BD79-52B1-4112-88C0-A686F5B0EF3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044805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A9E13A9A-3856-47A0-A5D5-6F740D03477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2961647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37"/>
          <p:cNvSpPr>
            <a:spLocks noGrp="1" noChangeArrowheads="1"/>
          </p:cNvSpPr>
          <p:nvPr>
            <p:ph type="sldNum" sz="quarter" idx="12"/>
          </p:nvPr>
        </p:nvSpPr>
        <p:spPr>
          <a:ln/>
        </p:spPr>
        <p:txBody>
          <a:bodyPr/>
          <a:lstStyle>
            <a:lvl1pPr>
              <a:defRPr/>
            </a:lvl1pPr>
          </a:lstStyle>
          <a:p>
            <a:pPr>
              <a:defRPr/>
            </a:pPr>
            <a:fld id="{84CA503A-030B-412F-92E5-D85C98FFD04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2652238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37"/>
          <p:cNvSpPr>
            <a:spLocks noGrp="1" noChangeArrowheads="1"/>
          </p:cNvSpPr>
          <p:nvPr>
            <p:ph type="sldNum" sz="quarter" idx="12"/>
          </p:nvPr>
        </p:nvSpPr>
        <p:spPr>
          <a:ln/>
        </p:spPr>
        <p:txBody>
          <a:bodyPr/>
          <a:lstStyle>
            <a:lvl1pPr>
              <a:defRPr/>
            </a:lvl1pPr>
          </a:lstStyle>
          <a:p>
            <a:pPr>
              <a:defRPr/>
            </a:pPr>
            <a:fld id="{F89A1DE7-1403-4B6B-B0FE-9643AA3E894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674069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
          <p:cNvSpPr>
            <a:spLocks noGrp="1" noChangeArrowheads="1"/>
          </p:cNvSpPr>
          <p:nvPr>
            <p:ph type="sldNum" sz="quarter" idx="10"/>
          </p:nvPr>
        </p:nvSpPr>
        <p:spPr>
          <a:ln/>
        </p:spPr>
        <p:txBody>
          <a:bodyPr/>
          <a:lstStyle>
            <a:lvl1pPr>
              <a:defRPr/>
            </a:lvl1pPr>
          </a:lstStyle>
          <a:p>
            <a:pPr>
              <a:defRPr/>
            </a:pPr>
            <a:fld id="{15AAE5DB-09AB-4CA7-9FBE-D3864A485A97}"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39424110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7"/>
          <p:cNvSpPr>
            <a:spLocks noGrp="1" noChangeArrowheads="1"/>
          </p:cNvSpPr>
          <p:nvPr>
            <p:ph type="sldNum" sz="quarter" idx="12"/>
          </p:nvPr>
        </p:nvSpPr>
        <p:spPr>
          <a:ln/>
        </p:spPr>
        <p:txBody>
          <a:bodyPr/>
          <a:lstStyle>
            <a:lvl1pPr>
              <a:defRPr/>
            </a:lvl1pPr>
          </a:lstStyle>
          <a:p>
            <a:pPr>
              <a:defRPr/>
            </a:pPr>
            <a:fld id="{9A299B1B-EEB1-4AD2-916B-3416D594EED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74934885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6D158395-48A7-441E-BD0D-BFAD1C9C4E2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687485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822D21C3-317E-4DCF-8D4C-4AD266D69FE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7716185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9E183E07-98B1-4F79-8987-DCB5CCE86339}"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2841524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24940DD5-329F-4906-A750-47222A3593E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813298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69988" y="1946275"/>
            <a:ext cx="7772400" cy="4114800"/>
          </a:xfrm>
        </p:spPr>
        <p:txBody>
          <a:bodyPr/>
          <a:lstStyle/>
          <a:p>
            <a:pPr lvl="0"/>
            <a:endParaRPr lang="en-US" noProof="0" smtClean="0"/>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AED61FCB-A905-43E0-BAE0-D16907B6CF1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9504282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1169988" y="1946275"/>
            <a:ext cx="3810000" cy="4114800"/>
          </a:xfrm>
        </p:spPr>
        <p:txBody>
          <a:bodyPr/>
          <a:lstStyle/>
          <a:p>
            <a:pPr lvl="0"/>
            <a:endParaRPr lang="en-US" noProof="0" smtClean="0"/>
          </a:p>
        </p:txBody>
      </p:sp>
      <p:sp>
        <p:nvSpPr>
          <p:cNvPr id="4" name="Text Placeholder 3"/>
          <p:cNvSpPr>
            <a:spLocks noGrp="1"/>
          </p:cNvSpPr>
          <p:nvPr>
            <p:ph type="body"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BEB83D9A-1F05-428E-A54E-3B8FBE808AF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2478044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grpSp>
      <p:sp>
        <p:nvSpPr>
          <p:cNvPr id="409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GB"/>
              <a:t>Click to edit Master title style</a:t>
            </a:r>
          </a:p>
        </p:txBody>
      </p:sp>
      <p:sp>
        <p:nvSpPr>
          <p:cNvPr id="409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GB"/>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n-GB"/>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n-GB"/>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B9B08A4A-ED76-4D36-98F4-9B2099313D63}" type="slidenum">
              <a:rPr lang="en-GB"/>
              <a:pPr>
                <a:defRPr/>
              </a:pPr>
              <a:t>‹#›</a:t>
            </a:fld>
            <a:endParaRPr lang="en-GB"/>
          </a:p>
        </p:txBody>
      </p:sp>
    </p:spTree>
    <p:extLst>
      <p:ext uri="{BB962C8B-B14F-4D97-AF65-F5344CB8AC3E}">
        <p14:creationId xmlns:p14="http://schemas.microsoft.com/office/powerpoint/2010/main" val="12151645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F2E311E6-96C1-4E69-A969-9ADEE92FCBF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51332510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1EE6BD79-52B1-4112-88C0-A686F5B0EF3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3534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
          <p:cNvSpPr>
            <a:spLocks noGrp="1" noChangeArrowheads="1"/>
          </p:cNvSpPr>
          <p:nvPr>
            <p:ph type="sldNum" sz="quarter" idx="10"/>
          </p:nvPr>
        </p:nvSpPr>
        <p:spPr>
          <a:ln/>
        </p:spPr>
        <p:txBody>
          <a:bodyPr/>
          <a:lstStyle>
            <a:lvl1pPr>
              <a:defRPr/>
            </a:lvl1pPr>
          </a:lstStyle>
          <a:p>
            <a:pPr>
              <a:defRPr/>
            </a:pPr>
            <a:fld id="{DB387FE9-ADB6-4A39-84E1-7B2065FBC697}"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40776197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A9E13A9A-3856-47A0-A5D5-6F740D03477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5750908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37"/>
          <p:cNvSpPr>
            <a:spLocks noGrp="1" noChangeArrowheads="1"/>
          </p:cNvSpPr>
          <p:nvPr>
            <p:ph type="sldNum" sz="quarter" idx="12"/>
          </p:nvPr>
        </p:nvSpPr>
        <p:spPr>
          <a:ln/>
        </p:spPr>
        <p:txBody>
          <a:bodyPr/>
          <a:lstStyle>
            <a:lvl1pPr>
              <a:defRPr/>
            </a:lvl1pPr>
          </a:lstStyle>
          <a:p>
            <a:pPr>
              <a:defRPr/>
            </a:pPr>
            <a:fld id="{84CA503A-030B-412F-92E5-D85C98FFD04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7011351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37"/>
          <p:cNvSpPr>
            <a:spLocks noGrp="1" noChangeArrowheads="1"/>
          </p:cNvSpPr>
          <p:nvPr>
            <p:ph type="sldNum" sz="quarter" idx="12"/>
          </p:nvPr>
        </p:nvSpPr>
        <p:spPr>
          <a:ln/>
        </p:spPr>
        <p:txBody>
          <a:bodyPr/>
          <a:lstStyle>
            <a:lvl1pPr>
              <a:defRPr/>
            </a:lvl1pPr>
          </a:lstStyle>
          <a:p>
            <a:pPr>
              <a:defRPr/>
            </a:pPr>
            <a:fld id="{F89A1DE7-1403-4B6B-B0FE-9643AA3E894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555327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7"/>
          <p:cNvSpPr>
            <a:spLocks noGrp="1" noChangeArrowheads="1"/>
          </p:cNvSpPr>
          <p:nvPr>
            <p:ph type="sldNum" sz="quarter" idx="12"/>
          </p:nvPr>
        </p:nvSpPr>
        <p:spPr>
          <a:ln/>
        </p:spPr>
        <p:txBody>
          <a:bodyPr/>
          <a:lstStyle>
            <a:lvl1pPr>
              <a:defRPr/>
            </a:lvl1pPr>
          </a:lstStyle>
          <a:p>
            <a:pPr>
              <a:defRPr/>
            </a:pPr>
            <a:fld id="{9A299B1B-EEB1-4AD2-916B-3416D594EED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516636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6D158395-48A7-441E-BD0D-BFAD1C9C4E2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8895692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822D21C3-317E-4DCF-8D4C-4AD266D69FE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18842835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9E183E07-98B1-4F79-8987-DCB5CCE86339}"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3569408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24940DD5-329F-4906-A750-47222A3593E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273265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69988" y="1946275"/>
            <a:ext cx="7772400" cy="4114800"/>
          </a:xfrm>
        </p:spPr>
        <p:txBody>
          <a:bodyPr/>
          <a:lstStyle/>
          <a:p>
            <a:pPr lvl="0"/>
            <a:endParaRPr lang="en-US" noProof="0" smtClean="0"/>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AED61FCB-A905-43E0-BAE0-D16907B6CF1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9799751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1169988" y="1946275"/>
            <a:ext cx="3810000" cy="4114800"/>
          </a:xfrm>
        </p:spPr>
        <p:txBody>
          <a:bodyPr/>
          <a:lstStyle/>
          <a:p>
            <a:pPr lvl="0"/>
            <a:endParaRPr lang="en-US" noProof="0" smtClean="0"/>
          </a:p>
        </p:txBody>
      </p:sp>
      <p:sp>
        <p:nvSpPr>
          <p:cNvPr id="4" name="Text Placeholder 3"/>
          <p:cNvSpPr>
            <a:spLocks noGrp="1"/>
          </p:cNvSpPr>
          <p:nvPr>
            <p:ph type="body"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BEB83D9A-1F05-428E-A54E-3B8FBE808AF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222429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0"/>
          <p:cNvSpPr>
            <a:spLocks noGrp="1" noChangeArrowheads="1"/>
          </p:cNvSpPr>
          <p:nvPr>
            <p:ph type="sldNum" sz="quarter" idx="10"/>
          </p:nvPr>
        </p:nvSpPr>
        <p:spPr>
          <a:ln/>
        </p:spPr>
        <p:txBody>
          <a:bodyPr/>
          <a:lstStyle>
            <a:lvl1pPr>
              <a:defRPr/>
            </a:lvl1pPr>
          </a:lstStyle>
          <a:p>
            <a:pPr>
              <a:defRPr/>
            </a:pPr>
            <a:fld id="{A8336ED5-ACF0-41EE-AC42-20F4FC9073F6}"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10411214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grpSp>
      <p:sp>
        <p:nvSpPr>
          <p:cNvPr id="409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GB"/>
              <a:t>Click to edit Master title style</a:t>
            </a:r>
          </a:p>
        </p:txBody>
      </p:sp>
      <p:sp>
        <p:nvSpPr>
          <p:cNvPr id="409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GB"/>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n-GB"/>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n-GB"/>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B9B08A4A-ED76-4D36-98F4-9B2099313D63}" type="slidenum">
              <a:rPr lang="en-GB"/>
              <a:pPr>
                <a:defRPr/>
              </a:pPr>
              <a:t>‹#›</a:t>
            </a:fld>
            <a:endParaRPr lang="en-GB"/>
          </a:p>
        </p:txBody>
      </p:sp>
    </p:spTree>
    <p:extLst>
      <p:ext uri="{BB962C8B-B14F-4D97-AF65-F5344CB8AC3E}">
        <p14:creationId xmlns:p14="http://schemas.microsoft.com/office/powerpoint/2010/main" val="118605469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F2E311E6-96C1-4E69-A969-9ADEE92FCBF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3025739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1EE6BD79-52B1-4112-88C0-A686F5B0EF3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19078943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A9E13A9A-3856-47A0-A5D5-6F740D03477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421985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37"/>
          <p:cNvSpPr>
            <a:spLocks noGrp="1" noChangeArrowheads="1"/>
          </p:cNvSpPr>
          <p:nvPr>
            <p:ph type="sldNum" sz="quarter" idx="12"/>
          </p:nvPr>
        </p:nvSpPr>
        <p:spPr>
          <a:ln/>
        </p:spPr>
        <p:txBody>
          <a:bodyPr/>
          <a:lstStyle>
            <a:lvl1pPr>
              <a:defRPr/>
            </a:lvl1pPr>
          </a:lstStyle>
          <a:p>
            <a:pPr>
              <a:defRPr/>
            </a:pPr>
            <a:fld id="{84CA503A-030B-412F-92E5-D85C98FFD04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0434239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37"/>
          <p:cNvSpPr>
            <a:spLocks noGrp="1" noChangeArrowheads="1"/>
          </p:cNvSpPr>
          <p:nvPr>
            <p:ph type="sldNum" sz="quarter" idx="12"/>
          </p:nvPr>
        </p:nvSpPr>
        <p:spPr>
          <a:ln/>
        </p:spPr>
        <p:txBody>
          <a:bodyPr/>
          <a:lstStyle>
            <a:lvl1pPr>
              <a:defRPr/>
            </a:lvl1pPr>
          </a:lstStyle>
          <a:p>
            <a:pPr>
              <a:defRPr/>
            </a:pPr>
            <a:fld id="{F89A1DE7-1403-4B6B-B0FE-9643AA3E894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63052945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7"/>
          <p:cNvSpPr>
            <a:spLocks noGrp="1" noChangeArrowheads="1"/>
          </p:cNvSpPr>
          <p:nvPr>
            <p:ph type="sldNum" sz="quarter" idx="12"/>
          </p:nvPr>
        </p:nvSpPr>
        <p:spPr>
          <a:ln/>
        </p:spPr>
        <p:txBody>
          <a:bodyPr/>
          <a:lstStyle>
            <a:lvl1pPr>
              <a:defRPr/>
            </a:lvl1pPr>
          </a:lstStyle>
          <a:p>
            <a:pPr>
              <a:defRPr/>
            </a:pPr>
            <a:fld id="{9A299B1B-EEB1-4AD2-916B-3416D594EED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5265521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6D158395-48A7-441E-BD0D-BFAD1C9C4E2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690468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822D21C3-317E-4DCF-8D4C-4AD266D69FE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2223905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9E183E07-98B1-4F79-8987-DCB5CCE86339}"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30447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ln/>
        </p:spPr>
        <p:txBody>
          <a:bodyPr/>
          <a:lstStyle>
            <a:lvl1pPr>
              <a:defRPr/>
            </a:lvl1pPr>
          </a:lstStyle>
          <a:p>
            <a:pPr>
              <a:defRPr/>
            </a:pPr>
            <a:fld id="{EB1DD1CB-FAC8-4220-8F04-CB6D58D3D3F9}"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120909460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24940DD5-329F-4906-A750-47222A3593E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2300648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69988" y="1946275"/>
            <a:ext cx="7772400" cy="4114800"/>
          </a:xfrm>
        </p:spPr>
        <p:txBody>
          <a:bodyPr/>
          <a:lstStyle/>
          <a:p>
            <a:pPr lvl="0"/>
            <a:endParaRPr lang="en-US" noProof="0" smtClean="0"/>
          </a:p>
        </p:txBody>
      </p:sp>
      <p:sp>
        <p:nvSpPr>
          <p:cNvPr id="4"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AED61FCB-A905-43E0-BAE0-D16907B6CF1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11572737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1169988" y="1946275"/>
            <a:ext cx="3810000" cy="4114800"/>
          </a:xfrm>
        </p:spPr>
        <p:txBody>
          <a:bodyPr/>
          <a:lstStyle/>
          <a:p>
            <a:pPr lvl="0"/>
            <a:endParaRPr lang="en-US" noProof="0" smtClean="0"/>
          </a:p>
        </p:txBody>
      </p:sp>
      <p:sp>
        <p:nvSpPr>
          <p:cNvPr id="4" name="Text Placeholder 3"/>
          <p:cNvSpPr>
            <a:spLocks noGrp="1"/>
          </p:cNvSpPr>
          <p:nvPr>
            <p:ph type="body"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BEB83D9A-1F05-428E-A54E-3B8FBE808AF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9975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sldNum" sz="quarter" idx="10"/>
          </p:nvPr>
        </p:nvSpPr>
        <p:spPr>
          <a:ln/>
        </p:spPr>
        <p:txBody>
          <a:bodyPr/>
          <a:lstStyle>
            <a:lvl1pPr>
              <a:defRPr/>
            </a:lvl1pPr>
          </a:lstStyle>
          <a:p>
            <a:pPr>
              <a:defRPr/>
            </a:pPr>
            <a:fld id="{D3D88E43-4903-474E-BA1F-63A6E484BF79}"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195055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AAFBB-2992-4939-A810-1FA785527462}"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B6FF2-0FCD-4A4C-B57E-641BBBA79538}" type="slidenum">
              <a:rPr lang="en-US" smtClean="0"/>
              <a:t>‹#›</a:t>
            </a:fld>
            <a:endParaRPr lang="en-US"/>
          </a:p>
        </p:txBody>
      </p:sp>
    </p:spTree>
    <p:extLst>
      <p:ext uri="{BB962C8B-B14F-4D97-AF65-F5344CB8AC3E}">
        <p14:creationId xmlns:p14="http://schemas.microsoft.com/office/powerpoint/2010/main" val="2299521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sldNum" sz="quarter" idx="10"/>
          </p:nvPr>
        </p:nvSpPr>
        <p:spPr>
          <a:ln/>
        </p:spPr>
        <p:txBody>
          <a:bodyPr/>
          <a:lstStyle>
            <a:lvl1pPr>
              <a:defRPr/>
            </a:lvl1pPr>
          </a:lstStyle>
          <a:p>
            <a:pPr>
              <a:defRPr/>
            </a:pPr>
            <a:fld id="{29D23559-37C7-4FC1-89D9-29BB94D96B63}"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990100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
          <p:cNvSpPr>
            <a:spLocks noGrp="1" noChangeArrowheads="1"/>
          </p:cNvSpPr>
          <p:nvPr>
            <p:ph type="sldNum" sz="quarter" idx="10"/>
          </p:nvPr>
        </p:nvSpPr>
        <p:spPr>
          <a:ln/>
        </p:spPr>
        <p:txBody>
          <a:bodyPr/>
          <a:lstStyle>
            <a:lvl1pPr>
              <a:defRPr/>
            </a:lvl1pPr>
          </a:lstStyle>
          <a:p>
            <a:pPr>
              <a:defRPr/>
            </a:pPr>
            <a:fld id="{219C91A0-62A6-4006-914C-29E3324E8E79}"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3087326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219200"/>
            <a:ext cx="177165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1219200"/>
            <a:ext cx="516255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
          <p:cNvSpPr>
            <a:spLocks noGrp="1" noChangeArrowheads="1"/>
          </p:cNvSpPr>
          <p:nvPr>
            <p:ph type="sldNum" sz="quarter" idx="10"/>
          </p:nvPr>
        </p:nvSpPr>
        <p:spPr>
          <a:ln/>
        </p:spPr>
        <p:txBody>
          <a:bodyPr/>
          <a:lstStyle>
            <a:lvl1pPr>
              <a:defRPr/>
            </a:lvl1pPr>
          </a:lstStyle>
          <a:p>
            <a:pPr>
              <a:defRPr/>
            </a:pPr>
            <a:fld id="{66B545C6-92E9-46DB-ABDE-75BAD754DF83}"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956207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2895600" y="4303713"/>
            <a:ext cx="3276600" cy="0"/>
          </a:xfrm>
          <a:prstGeom prst="line">
            <a:avLst/>
          </a:prstGeom>
          <a:noFill/>
          <a:ln w="38100">
            <a:solidFill>
              <a:schemeClr val="hlink"/>
            </a:solidFill>
            <a:round/>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5" name="Rectangle 5"/>
          <p:cNvSpPr>
            <a:spLocks noChangeArrowheads="1"/>
          </p:cNvSpPr>
          <p:nvPr/>
        </p:nvSpPr>
        <p:spPr bwMode="auto">
          <a:xfrm>
            <a:off x="0" y="1066800"/>
            <a:ext cx="8686800" cy="5334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grpSp>
        <p:nvGrpSpPr>
          <p:cNvPr id="6" name="Group 6"/>
          <p:cNvGrpSpPr>
            <a:grpSpLocks/>
          </p:cNvGrpSpPr>
          <p:nvPr/>
        </p:nvGrpSpPr>
        <p:grpSpPr bwMode="auto">
          <a:xfrm>
            <a:off x="533400" y="0"/>
            <a:ext cx="3276600" cy="2133600"/>
            <a:chOff x="336" y="0"/>
            <a:chExt cx="2064" cy="1344"/>
          </a:xfrm>
        </p:grpSpPr>
        <p:sp>
          <p:nvSpPr>
            <p:cNvPr id="7" name="Rectangle 7"/>
            <p:cNvSpPr>
              <a:spLocks noChangeArrowheads="1"/>
            </p:cNvSpPr>
            <p:nvPr/>
          </p:nvSpPr>
          <p:spPr bwMode="auto">
            <a:xfrm>
              <a:off x="1008" y="672"/>
              <a:ext cx="336" cy="336"/>
            </a:xfrm>
            <a:prstGeom prst="rect">
              <a:avLst/>
            </a:prstGeom>
            <a:no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8" name="Rectangle 8"/>
            <p:cNvSpPr>
              <a:spLocks noChangeArrowheads="1"/>
            </p:cNvSpPr>
            <p:nvPr/>
          </p:nvSpPr>
          <p:spPr bwMode="auto">
            <a:xfrm>
              <a:off x="1344" y="1008"/>
              <a:ext cx="336" cy="336"/>
            </a:xfrm>
            <a:prstGeom prst="rect">
              <a:avLst/>
            </a:prstGeom>
            <a:no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9" name="Rectangle 9"/>
            <p:cNvSpPr>
              <a:spLocks noChangeArrowheads="1"/>
            </p:cNvSpPr>
            <p:nvPr/>
          </p:nvSpPr>
          <p:spPr bwMode="auto">
            <a:xfrm>
              <a:off x="1728" y="336"/>
              <a:ext cx="336" cy="336"/>
            </a:xfrm>
            <a:prstGeom prst="rect">
              <a:avLst/>
            </a:prstGeom>
            <a:no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0" name="Rectangle 10"/>
            <p:cNvSpPr>
              <a:spLocks noChangeArrowheads="1"/>
            </p:cNvSpPr>
            <p:nvPr/>
          </p:nvSpPr>
          <p:spPr bwMode="auto">
            <a:xfrm>
              <a:off x="2064" y="672"/>
              <a:ext cx="336" cy="336"/>
            </a:xfrm>
            <a:prstGeom prst="rect">
              <a:avLst/>
            </a:prstGeom>
            <a:no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1" name="Rectangle 11"/>
            <p:cNvSpPr>
              <a:spLocks noChangeArrowheads="1"/>
            </p:cNvSpPr>
            <p:nvPr/>
          </p:nvSpPr>
          <p:spPr bwMode="auto">
            <a:xfrm>
              <a:off x="672" y="336"/>
              <a:ext cx="336" cy="336"/>
            </a:xfrm>
            <a:prstGeom prst="rect">
              <a:avLst/>
            </a:prstGeom>
            <a:no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2" name="Rectangle 12"/>
            <p:cNvSpPr>
              <a:spLocks noChangeArrowheads="1"/>
            </p:cNvSpPr>
            <p:nvPr/>
          </p:nvSpPr>
          <p:spPr bwMode="auto">
            <a:xfrm>
              <a:off x="336" y="0"/>
              <a:ext cx="336" cy="336"/>
            </a:xfrm>
            <a:prstGeom prst="rect">
              <a:avLst/>
            </a:prstGeom>
            <a:no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grpSp>
      <p:grpSp>
        <p:nvGrpSpPr>
          <p:cNvPr id="13" name="Group 13"/>
          <p:cNvGrpSpPr>
            <a:grpSpLocks/>
          </p:cNvGrpSpPr>
          <p:nvPr/>
        </p:nvGrpSpPr>
        <p:grpSpPr bwMode="auto">
          <a:xfrm>
            <a:off x="533400" y="0"/>
            <a:ext cx="3276600" cy="2133600"/>
            <a:chOff x="2736" y="96"/>
            <a:chExt cx="2064" cy="1344"/>
          </a:xfrm>
        </p:grpSpPr>
        <p:sp>
          <p:nvSpPr>
            <p:cNvPr id="14" name="Rectangle 14"/>
            <p:cNvSpPr>
              <a:spLocks noChangeArrowheads="1"/>
            </p:cNvSpPr>
            <p:nvPr/>
          </p:nvSpPr>
          <p:spPr bwMode="auto">
            <a:xfrm>
              <a:off x="3408" y="768"/>
              <a:ext cx="336" cy="336"/>
            </a:xfrm>
            <a:prstGeom prst="rect">
              <a:avLst/>
            </a:prstGeom>
            <a:solidFill>
              <a:schemeClr val="accent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5" name="Rectangle 15"/>
            <p:cNvSpPr>
              <a:spLocks noChangeArrowheads="1"/>
            </p:cNvSpPr>
            <p:nvPr/>
          </p:nvSpPr>
          <p:spPr bwMode="auto">
            <a:xfrm>
              <a:off x="3744" y="1104"/>
              <a:ext cx="336" cy="336"/>
            </a:xfrm>
            <a:prstGeom prst="rect">
              <a:avLst/>
            </a:prstGeom>
            <a:solidFill>
              <a:schemeClr val="accent1"/>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6" name="Rectangle 16"/>
            <p:cNvSpPr>
              <a:spLocks noChangeArrowheads="1"/>
            </p:cNvSpPr>
            <p:nvPr/>
          </p:nvSpPr>
          <p:spPr bwMode="auto">
            <a:xfrm>
              <a:off x="4128" y="432"/>
              <a:ext cx="336" cy="336"/>
            </a:xfrm>
            <a:prstGeom prst="rect">
              <a:avLst/>
            </a:prstGeom>
            <a:solidFill>
              <a:schemeClr val="accent1"/>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7" name="Rectangle 17"/>
            <p:cNvSpPr>
              <a:spLocks noChangeArrowheads="1"/>
            </p:cNvSpPr>
            <p:nvPr/>
          </p:nvSpPr>
          <p:spPr bwMode="auto">
            <a:xfrm>
              <a:off x="4464" y="768"/>
              <a:ext cx="336" cy="336"/>
            </a:xfrm>
            <a:prstGeom prst="rect">
              <a:avLst/>
            </a:prstGeom>
            <a:solidFill>
              <a:schemeClr val="bg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8" name="Rectangle 18"/>
            <p:cNvSpPr>
              <a:spLocks noChangeArrowheads="1"/>
            </p:cNvSpPr>
            <p:nvPr/>
          </p:nvSpPr>
          <p:spPr bwMode="auto">
            <a:xfrm>
              <a:off x="3072" y="432"/>
              <a:ext cx="336" cy="336"/>
            </a:xfrm>
            <a:prstGeom prst="rect">
              <a:avLst/>
            </a:prstGeom>
            <a:solidFill>
              <a:schemeClr val="tx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19" name="Rectangle 19"/>
            <p:cNvSpPr>
              <a:spLocks noChangeArrowheads="1"/>
            </p:cNvSpPr>
            <p:nvPr/>
          </p:nvSpPr>
          <p:spPr bwMode="auto">
            <a:xfrm>
              <a:off x="2736" y="96"/>
              <a:ext cx="336" cy="336"/>
            </a:xfrm>
            <a:prstGeom prst="rect">
              <a:avLst/>
            </a:prstGeom>
            <a:solidFill>
              <a:schemeClr val="bg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grpSp>
      <p:sp>
        <p:nvSpPr>
          <p:cNvPr id="20" name="Rectangle 20"/>
          <p:cNvSpPr>
            <a:spLocks noChangeArrowheads="1"/>
          </p:cNvSpPr>
          <p:nvPr/>
        </p:nvSpPr>
        <p:spPr bwMode="auto">
          <a:xfrm>
            <a:off x="4114800" y="4191000"/>
            <a:ext cx="211138" cy="211138"/>
          </a:xfrm>
          <a:prstGeom prst="rect">
            <a:avLst/>
          </a:prstGeom>
          <a:solidFill>
            <a:schemeClr val="accent2"/>
          </a:solidFill>
          <a:ln w="28575">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1" name="Rectangle 21"/>
          <p:cNvSpPr>
            <a:spLocks noChangeArrowheads="1"/>
          </p:cNvSpPr>
          <p:nvPr/>
        </p:nvSpPr>
        <p:spPr bwMode="auto">
          <a:xfrm>
            <a:off x="4419600" y="4191000"/>
            <a:ext cx="211138" cy="211138"/>
          </a:xfrm>
          <a:prstGeom prst="rect">
            <a:avLst/>
          </a:prstGeom>
          <a:solidFill>
            <a:schemeClr val="bg2"/>
          </a:solidFill>
          <a:ln w="28575">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2" name="Rectangle 22"/>
          <p:cNvSpPr>
            <a:spLocks noChangeArrowheads="1"/>
          </p:cNvSpPr>
          <p:nvPr/>
        </p:nvSpPr>
        <p:spPr bwMode="auto">
          <a:xfrm>
            <a:off x="4724400" y="4191000"/>
            <a:ext cx="211138" cy="211138"/>
          </a:xfrm>
          <a:prstGeom prst="rect">
            <a:avLst/>
          </a:prstGeom>
          <a:solidFill>
            <a:schemeClr val="accent1"/>
          </a:solidFill>
          <a:ln w="28575">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pic>
        <p:nvPicPr>
          <p:cNvPr id="23" name="Picture 26" descr="http://www.ceb.intnet.mu/Pix/Image9.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248400"/>
            <a:ext cx="835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ctrTitle"/>
          </p:nvPr>
        </p:nvSpPr>
        <p:spPr>
          <a:xfrm>
            <a:off x="685800" y="2286000"/>
            <a:ext cx="7772400" cy="1752600"/>
          </a:xfrm>
        </p:spPr>
        <p:txBody>
          <a:bodyPr anchor="t"/>
          <a:lstStyle>
            <a:lvl1pPr algn="ctr">
              <a:lnSpc>
                <a:spcPct val="90000"/>
              </a:lnSpc>
              <a:defRPr/>
            </a:lvl1pPr>
          </a:lstStyle>
          <a:p>
            <a:r>
              <a:rPr lang="en-GB"/>
              <a:t>Click to edit Master title style</a:t>
            </a:r>
          </a:p>
        </p:txBody>
      </p:sp>
      <p:sp>
        <p:nvSpPr>
          <p:cNvPr id="30724" name="Rectangle 4"/>
          <p:cNvSpPr>
            <a:spLocks noGrp="1" noChangeArrowheads="1"/>
          </p:cNvSpPr>
          <p:nvPr>
            <p:ph type="subTitle" idx="1"/>
          </p:nvPr>
        </p:nvSpPr>
        <p:spPr>
          <a:xfrm>
            <a:off x="1371600" y="4495800"/>
            <a:ext cx="6400800" cy="1524000"/>
          </a:xfrm>
        </p:spPr>
        <p:txBody>
          <a:bodyPr anchor="ctr"/>
          <a:lstStyle>
            <a:lvl1pPr marL="0" indent="0" algn="ctr">
              <a:lnSpc>
                <a:spcPct val="80000"/>
              </a:lnSpc>
              <a:buFont typeface="Wingdings" pitchFamily="2" charset="2"/>
              <a:buNone/>
              <a:defRPr sz="2400">
                <a:solidFill>
                  <a:schemeClr val="tx2"/>
                </a:solidFill>
              </a:defRPr>
            </a:lvl1pPr>
          </a:lstStyle>
          <a:p>
            <a:r>
              <a:rPr lang="en-GB"/>
              <a:t>Click to edit Master subtitle style</a:t>
            </a:r>
          </a:p>
        </p:txBody>
      </p:sp>
      <p:sp>
        <p:nvSpPr>
          <p:cNvPr id="24" name="Rectangle 25"/>
          <p:cNvSpPr>
            <a:spLocks noGrp="1" noChangeArrowheads="1"/>
          </p:cNvSpPr>
          <p:nvPr>
            <p:ph type="sldNum" sz="quarter" idx="10"/>
          </p:nvPr>
        </p:nvSpPr>
        <p:spPr/>
        <p:txBody>
          <a:bodyPr/>
          <a:lstStyle>
            <a:lvl1pPr>
              <a:defRPr sz="3200"/>
            </a:lvl1pPr>
          </a:lstStyle>
          <a:p>
            <a:pPr>
              <a:defRPr/>
            </a:pPr>
            <a:fld id="{0093CEF9-7156-4606-9760-7B07B79906F1}"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86795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
          <p:cNvSpPr>
            <a:spLocks noGrp="1" noChangeArrowheads="1"/>
          </p:cNvSpPr>
          <p:nvPr>
            <p:ph type="sldNum" sz="quarter" idx="10"/>
          </p:nvPr>
        </p:nvSpPr>
        <p:spPr>
          <a:ln/>
        </p:spPr>
        <p:txBody>
          <a:bodyPr/>
          <a:lstStyle>
            <a:lvl1pPr>
              <a:defRPr/>
            </a:lvl1pPr>
          </a:lstStyle>
          <a:p>
            <a:pPr>
              <a:defRPr/>
            </a:pPr>
            <a:fld id="{04B2C6C7-B1B7-4574-905C-2A1133EDBB5D}"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638744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
          <p:cNvSpPr>
            <a:spLocks noGrp="1" noChangeArrowheads="1"/>
          </p:cNvSpPr>
          <p:nvPr>
            <p:ph type="sldNum" sz="quarter" idx="10"/>
          </p:nvPr>
        </p:nvSpPr>
        <p:spPr>
          <a:ln/>
        </p:spPr>
        <p:txBody>
          <a:bodyPr/>
          <a:lstStyle>
            <a:lvl1pPr>
              <a:defRPr/>
            </a:lvl1pPr>
          </a:lstStyle>
          <a:p>
            <a:pPr>
              <a:defRPr/>
            </a:pPr>
            <a:fld id="{BB2C4CBC-4226-45F3-AB43-0F1562DFC4CE}"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3422062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
          <p:cNvSpPr>
            <a:spLocks noGrp="1" noChangeArrowheads="1"/>
          </p:cNvSpPr>
          <p:nvPr>
            <p:ph type="sldNum" sz="quarter" idx="10"/>
          </p:nvPr>
        </p:nvSpPr>
        <p:spPr>
          <a:ln/>
        </p:spPr>
        <p:txBody>
          <a:bodyPr/>
          <a:lstStyle>
            <a:lvl1pPr>
              <a:defRPr/>
            </a:lvl1pPr>
          </a:lstStyle>
          <a:p>
            <a:pPr>
              <a:defRPr/>
            </a:pPr>
            <a:fld id="{15AAE5DB-09AB-4CA7-9FBE-D3864A485A97}"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64003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
          <p:cNvSpPr>
            <a:spLocks noGrp="1" noChangeArrowheads="1"/>
          </p:cNvSpPr>
          <p:nvPr>
            <p:ph type="sldNum" sz="quarter" idx="10"/>
          </p:nvPr>
        </p:nvSpPr>
        <p:spPr>
          <a:ln/>
        </p:spPr>
        <p:txBody>
          <a:bodyPr/>
          <a:lstStyle>
            <a:lvl1pPr>
              <a:defRPr/>
            </a:lvl1pPr>
          </a:lstStyle>
          <a:p>
            <a:pPr>
              <a:defRPr/>
            </a:pPr>
            <a:fld id="{DB387FE9-ADB6-4A39-84E1-7B2065FBC697}"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1124609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0"/>
          <p:cNvSpPr>
            <a:spLocks noGrp="1" noChangeArrowheads="1"/>
          </p:cNvSpPr>
          <p:nvPr>
            <p:ph type="sldNum" sz="quarter" idx="10"/>
          </p:nvPr>
        </p:nvSpPr>
        <p:spPr>
          <a:ln/>
        </p:spPr>
        <p:txBody>
          <a:bodyPr/>
          <a:lstStyle>
            <a:lvl1pPr>
              <a:defRPr/>
            </a:lvl1pPr>
          </a:lstStyle>
          <a:p>
            <a:pPr>
              <a:defRPr/>
            </a:pPr>
            <a:fld id="{A8336ED5-ACF0-41EE-AC42-20F4FC9073F6}"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2617116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ln/>
        </p:spPr>
        <p:txBody>
          <a:bodyPr/>
          <a:lstStyle>
            <a:lvl1pPr>
              <a:defRPr/>
            </a:lvl1pPr>
          </a:lstStyle>
          <a:p>
            <a:pPr>
              <a:defRPr/>
            </a:pPr>
            <a:fld id="{EB1DD1CB-FAC8-4220-8F04-CB6D58D3D3F9}"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303934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AAFBB-2992-4939-A810-1FA785527462}"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B6FF2-0FCD-4A4C-B57E-641BBBA79538}" type="slidenum">
              <a:rPr lang="en-US" smtClean="0"/>
              <a:t>‹#›</a:t>
            </a:fld>
            <a:endParaRPr lang="en-US"/>
          </a:p>
        </p:txBody>
      </p:sp>
    </p:spTree>
    <p:extLst>
      <p:ext uri="{BB962C8B-B14F-4D97-AF65-F5344CB8AC3E}">
        <p14:creationId xmlns:p14="http://schemas.microsoft.com/office/powerpoint/2010/main" val="4018351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sldNum" sz="quarter" idx="10"/>
          </p:nvPr>
        </p:nvSpPr>
        <p:spPr>
          <a:ln/>
        </p:spPr>
        <p:txBody>
          <a:bodyPr/>
          <a:lstStyle>
            <a:lvl1pPr>
              <a:defRPr/>
            </a:lvl1pPr>
          </a:lstStyle>
          <a:p>
            <a:pPr>
              <a:defRPr/>
            </a:pPr>
            <a:fld id="{D3D88E43-4903-474E-BA1F-63A6E484BF79}"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231858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sldNum" sz="quarter" idx="10"/>
          </p:nvPr>
        </p:nvSpPr>
        <p:spPr>
          <a:ln/>
        </p:spPr>
        <p:txBody>
          <a:bodyPr/>
          <a:lstStyle>
            <a:lvl1pPr>
              <a:defRPr/>
            </a:lvl1pPr>
          </a:lstStyle>
          <a:p>
            <a:pPr>
              <a:defRPr/>
            </a:pPr>
            <a:fld id="{29D23559-37C7-4FC1-89D9-29BB94D96B63}"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1950798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
          <p:cNvSpPr>
            <a:spLocks noGrp="1" noChangeArrowheads="1"/>
          </p:cNvSpPr>
          <p:nvPr>
            <p:ph type="sldNum" sz="quarter" idx="10"/>
          </p:nvPr>
        </p:nvSpPr>
        <p:spPr>
          <a:ln/>
        </p:spPr>
        <p:txBody>
          <a:bodyPr/>
          <a:lstStyle>
            <a:lvl1pPr>
              <a:defRPr/>
            </a:lvl1pPr>
          </a:lstStyle>
          <a:p>
            <a:pPr>
              <a:defRPr/>
            </a:pPr>
            <a:fld id="{219C91A0-62A6-4006-914C-29E3324E8E79}"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4048568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219200"/>
            <a:ext cx="177165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1219200"/>
            <a:ext cx="516255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
          <p:cNvSpPr>
            <a:spLocks noGrp="1" noChangeArrowheads="1"/>
          </p:cNvSpPr>
          <p:nvPr>
            <p:ph type="sldNum" sz="quarter" idx="10"/>
          </p:nvPr>
        </p:nvSpPr>
        <p:spPr>
          <a:ln/>
        </p:spPr>
        <p:txBody>
          <a:bodyPr/>
          <a:lstStyle>
            <a:lvl1pPr>
              <a:defRPr/>
            </a:lvl1pPr>
          </a:lstStyle>
          <a:p>
            <a:pPr>
              <a:defRPr/>
            </a:pPr>
            <a:fld id="{66B545C6-92E9-46DB-ABDE-75BAD754DF83}" type="slidenum">
              <a:rPr lang="en-GB">
                <a:solidFill>
                  <a:srgbClr val="000066"/>
                </a:solidFill>
              </a:rPr>
              <a:pPr>
                <a:defRPr/>
              </a:pPr>
              <a:t>‹#›</a:t>
            </a:fld>
            <a:endParaRPr lang="en-GB">
              <a:solidFill>
                <a:srgbClr val="000066"/>
              </a:solidFill>
            </a:endParaRPr>
          </a:p>
        </p:txBody>
      </p:sp>
    </p:spTree>
    <p:extLst>
      <p:ext uri="{BB962C8B-B14F-4D97-AF65-F5344CB8AC3E}">
        <p14:creationId xmlns:p14="http://schemas.microsoft.com/office/powerpoint/2010/main" val="12774320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3078" name="Rectangle 6"/>
          <p:cNvSpPr>
            <a:spLocks noGrp="1" noChangeArrowheads="1"/>
          </p:cNvSpPr>
          <p:nvPr>
            <p:ph type="dt" sz="quarter" idx="2"/>
          </p:nvPr>
        </p:nvSpPr>
        <p:spPr/>
        <p:txBody>
          <a:bodyPr/>
          <a:lstStyle>
            <a:lvl1pPr>
              <a:defRPr/>
            </a:lvl1pPr>
          </a:lstStyle>
          <a:p>
            <a:fld id="{763DE1D1-7A38-4FD2-B99E-26BE342C3B1F}" type="datetime2">
              <a:rPr lang="en-US">
                <a:solidFill>
                  <a:srgbClr val="FFFFFF"/>
                </a:solidFill>
              </a:rPr>
              <a:pPr/>
              <a:t>Tuesday, October 20, 2015</a:t>
            </a:fld>
            <a:endParaRPr lang="en-US">
              <a:solidFill>
                <a:srgbClr val="FFFFFF"/>
              </a:solidFill>
            </a:endParaRPr>
          </a:p>
        </p:txBody>
      </p:sp>
      <p:sp>
        <p:nvSpPr>
          <p:cNvPr id="3079" name="Rectangle 7"/>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080" name="Rectangle 8"/>
          <p:cNvSpPr>
            <a:spLocks noGrp="1" noChangeArrowheads="1"/>
          </p:cNvSpPr>
          <p:nvPr>
            <p:ph type="sldNum" sz="quarter" idx="4"/>
          </p:nvPr>
        </p:nvSpPr>
        <p:spPr/>
        <p:txBody>
          <a:bodyPr/>
          <a:lstStyle>
            <a:lvl1pPr>
              <a:defRPr/>
            </a:lvl1pPr>
          </a:lstStyle>
          <a:p>
            <a:fld id="{1EB7D161-D118-41C0-8CF8-BF268FB94D87}" type="slidenum">
              <a:rPr lang="en-US">
                <a:solidFill>
                  <a:srgbClr val="FFFFFF"/>
                </a:solidFill>
              </a:rPr>
              <a:pPr/>
              <a:t>‹#›</a:t>
            </a:fld>
            <a:endParaRPr lang="en-US">
              <a:solidFill>
                <a:srgbClr val="FFFFFF"/>
              </a:solidFill>
            </a:endParaRPr>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Tree>
    <p:extLst>
      <p:ext uri="{BB962C8B-B14F-4D97-AF65-F5344CB8AC3E}">
        <p14:creationId xmlns:p14="http://schemas.microsoft.com/office/powerpoint/2010/main" val="446650882"/>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414ADD-9F8E-49AB-9767-A9F6BE10C52F}"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F93BF2-8362-45F2-B8E4-1FA728D17B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4150333"/>
      </p:ext>
    </p:extLst>
  </p:cSld>
  <p:clrMapOvr>
    <a:masterClrMapping/>
  </p:clrMapOvr>
  <p:transition>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0FA7655-F132-40C9-841C-799C9FBD8F83}"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F2F6B43-96A0-4A5D-8DDF-EE9869B8FC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0849237"/>
      </p:ext>
    </p:extLst>
  </p:cSld>
  <p:clrMapOvr>
    <a:masterClrMapping/>
  </p:clrMapOvr>
  <p:transition>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8A1CAB1-74C8-4D07-AAE2-2C49F3625F9C}"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04C661D-2E0E-4D90-9742-C11006B682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94370319"/>
      </p:ext>
    </p:extLst>
  </p:cSld>
  <p:clrMapOvr>
    <a:masterClrMapping/>
  </p:clrMapOvr>
  <p:transition>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BB35185-F545-479C-A892-64753777127E}" type="datetime2">
              <a:rPr lang="en-US">
                <a:solidFill>
                  <a:srgbClr val="FFFFFF"/>
                </a:solidFill>
              </a:rPr>
              <a:pPr/>
              <a:t>Tuesday, October 20, 2015</a:t>
            </a:fld>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8584ED5-DCD6-473F-8D88-3BC295F157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5783722"/>
      </p:ext>
    </p:extLst>
  </p:cSld>
  <p:clrMapOvr>
    <a:masterClrMapping/>
  </p:clrMapOvr>
  <p:transition>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21E49A8-B11E-48B8-BD5B-41A339604B10}" type="datetime2">
              <a:rPr lang="en-US">
                <a:solidFill>
                  <a:srgbClr val="FFFFFF"/>
                </a:solidFill>
              </a:rPr>
              <a:pPr/>
              <a:t>Tuesday, October 20, 2015</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3C536C75-AAD8-466E-B39D-4A468E5B3A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71823752"/>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0AAFBB-2992-4939-A810-1FA785527462}"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B6FF2-0FCD-4A4C-B57E-641BBBA79538}" type="slidenum">
              <a:rPr lang="en-US" smtClean="0"/>
              <a:t>‹#›</a:t>
            </a:fld>
            <a:endParaRPr lang="en-US"/>
          </a:p>
        </p:txBody>
      </p:sp>
    </p:spTree>
    <p:extLst>
      <p:ext uri="{BB962C8B-B14F-4D97-AF65-F5344CB8AC3E}">
        <p14:creationId xmlns:p14="http://schemas.microsoft.com/office/powerpoint/2010/main" val="40953933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C6C036E-415B-4FFC-819F-9211615A5977}" type="datetime2">
              <a:rPr lang="en-US">
                <a:solidFill>
                  <a:srgbClr val="FFFFFF"/>
                </a:solidFill>
              </a:rPr>
              <a:pPr/>
              <a:t>Tuesday, October 20, 2015</a:t>
            </a:fld>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C09EE6E-1261-400C-BAF8-D4C7D4F0DAA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54398902"/>
      </p:ext>
    </p:extLst>
  </p:cSld>
  <p:clrMapOvr>
    <a:masterClrMapping/>
  </p:clrMapOvr>
  <p:transition>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5AAE737-7952-425B-AFC2-CD9529FC9B0B}"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FCED1B7-17EC-4E7A-90A3-1CA4D83FD1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04132443"/>
      </p:ext>
    </p:extLst>
  </p:cSld>
  <p:clrMapOvr>
    <a:masterClrMapping/>
  </p:clrMapOvr>
  <p:transition>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0DA80F0-8FB3-4D25-A585-1EDB187B7C6D}"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3FCEB1D-8341-4677-A89F-56B477B8B1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52697568"/>
      </p:ext>
    </p:extLst>
  </p:cSld>
  <p:clrMapOvr>
    <a:masterClrMapping/>
  </p:clrMapOvr>
  <p:transition>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418698-1055-43BB-907F-9D3D9D5F6E3D}"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A5517EB-BA10-4306-A418-5515F7D6CC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34407856"/>
      </p:ext>
    </p:extLst>
  </p:cSld>
  <p:clrMapOvr>
    <a:masterClrMapping/>
  </p:clrMapOvr>
  <p:transition>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4EB877-A4E8-4B36-9096-154BB75DDC42}"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A3DD39D-F3FB-422B-B489-E57F77CF64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508624"/>
      </p:ext>
    </p:extLst>
  </p:cSld>
  <p:clrMapOvr>
    <a:masterClrMapping/>
  </p:clrMapOvr>
  <p:transition>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172200"/>
            <a:ext cx="1905000" cy="457200"/>
          </a:xfrm>
        </p:spPr>
        <p:txBody>
          <a:bodyPr/>
          <a:lstStyle>
            <a:lvl1pPr>
              <a:defRPr/>
            </a:lvl1pPr>
          </a:lstStyle>
          <a:p>
            <a:fld id="{CFF9ACBF-D24C-49A8-BAAA-BB1FA61D748E}"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a:xfrm>
            <a:off x="3124200" y="61722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172200"/>
            <a:ext cx="1905000" cy="457200"/>
          </a:xfrm>
        </p:spPr>
        <p:txBody>
          <a:bodyPr/>
          <a:lstStyle>
            <a:lvl1pPr>
              <a:defRPr/>
            </a:lvl1pPr>
          </a:lstStyle>
          <a:p>
            <a:fld id="{161BA4D0-988D-44D3-A861-E30BB0B410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46500321"/>
      </p:ext>
    </p:extLst>
  </p:cSld>
  <p:clrMapOvr>
    <a:masterClrMapping/>
  </p:clrMapOvr>
  <p:transition>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3078" name="Rectangle 6"/>
          <p:cNvSpPr>
            <a:spLocks noGrp="1" noChangeArrowheads="1"/>
          </p:cNvSpPr>
          <p:nvPr>
            <p:ph type="dt" sz="quarter" idx="2"/>
          </p:nvPr>
        </p:nvSpPr>
        <p:spPr/>
        <p:txBody>
          <a:bodyPr/>
          <a:lstStyle>
            <a:lvl1pPr>
              <a:defRPr/>
            </a:lvl1pPr>
          </a:lstStyle>
          <a:p>
            <a:fld id="{763DE1D1-7A38-4FD2-B99E-26BE342C3B1F}" type="datetime2">
              <a:rPr lang="en-US">
                <a:solidFill>
                  <a:srgbClr val="FFFFFF"/>
                </a:solidFill>
              </a:rPr>
              <a:pPr/>
              <a:t>Tuesday, October 20, 2015</a:t>
            </a:fld>
            <a:endParaRPr lang="en-US">
              <a:solidFill>
                <a:srgbClr val="FFFFFF"/>
              </a:solidFill>
            </a:endParaRPr>
          </a:p>
        </p:txBody>
      </p:sp>
      <p:sp>
        <p:nvSpPr>
          <p:cNvPr id="3079" name="Rectangle 7"/>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080" name="Rectangle 8"/>
          <p:cNvSpPr>
            <a:spLocks noGrp="1" noChangeArrowheads="1"/>
          </p:cNvSpPr>
          <p:nvPr>
            <p:ph type="sldNum" sz="quarter" idx="4"/>
          </p:nvPr>
        </p:nvSpPr>
        <p:spPr/>
        <p:txBody>
          <a:bodyPr/>
          <a:lstStyle>
            <a:lvl1pPr>
              <a:defRPr/>
            </a:lvl1pPr>
          </a:lstStyle>
          <a:p>
            <a:fld id="{1EB7D161-D118-41C0-8CF8-BF268FB94D87}" type="slidenum">
              <a:rPr lang="en-US">
                <a:solidFill>
                  <a:srgbClr val="FFFFFF"/>
                </a:solidFill>
              </a:rPr>
              <a:pPr/>
              <a:t>‹#›</a:t>
            </a:fld>
            <a:endParaRPr lang="en-US">
              <a:solidFill>
                <a:srgbClr val="FFFFFF"/>
              </a:solidFill>
            </a:endParaRPr>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Tree>
    <p:extLst>
      <p:ext uri="{BB962C8B-B14F-4D97-AF65-F5344CB8AC3E}">
        <p14:creationId xmlns:p14="http://schemas.microsoft.com/office/powerpoint/2010/main" val="3838973190"/>
      </p:ext>
    </p:extLst>
  </p:cSld>
  <p:clrMapOvr>
    <a:masterClrMapping/>
  </p:clrMapOvr>
  <p:transition>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414ADD-9F8E-49AB-9767-A9F6BE10C52F}"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F93BF2-8362-45F2-B8E4-1FA728D17B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07804437"/>
      </p:ext>
    </p:extLst>
  </p:cSld>
  <p:clrMapOvr>
    <a:masterClrMapping/>
  </p:clrMapOvr>
  <p:transition>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0FA7655-F132-40C9-841C-799C9FBD8F83}"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F2F6B43-96A0-4A5D-8DDF-EE9869B8FC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06355004"/>
      </p:ext>
    </p:extLst>
  </p:cSld>
  <p:clrMapOvr>
    <a:masterClrMapping/>
  </p:clrMapOvr>
  <p:transition>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8A1CAB1-74C8-4D07-AAE2-2C49F3625F9C}"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04C661D-2E0E-4D90-9742-C11006B682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67102265"/>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0AAFBB-2992-4939-A810-1FA785527462}"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B6FF2-0FCD-4A4C-B57E-641BBBA79538}" type="slidenum">
              <a:rPr lang="en-US" smtClean="0"/>
              <a:t>‹#›</a:t>
            </a:fld>
            <a:endParaRPr lang="en-US"/>
          </a:p>
        </p:txBody>
      </p:sp>
    </p:spTree>
    <p:extLst>
      <p:ext uri="{BB962C8B-B14F-4D97-AF65-F5344CB8AC3E}">
        <p14:creationId xmlns:p14="http://schemas.microsoft.com/office/powerpoint/2010/main" val="1602848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BB35185-F545-479C-A892-64753777127E}" type="datetime2">
              <a:rPr lang="en-US">
                <a:solidFill>
                  <a:srgbClr val="FFFFFF"/>
                </a:solidFill>
              </a:rPr>
              <a:pPr/>
              <a:t>Tuesday, October 20, 2015</a:t>
            </a:fld>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8584ED5-DCD6-473F-8D88-3BC295F157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41256008"/>
      </p:ext>
    </p:extLst>
  </p:cSld>
  <p:clrMapOvr>
    <a:masterClrMapping/>
  </p:clrMapOvr>
  <p:transition>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21E49A8-B11E-48B8-BD5B-41A339604B10}" type="datetime2">
              <a:rPr lang="en-US">
                <a:solidFill>
                  <a:srgbClr val="FFFFFF"/>
                </a:solidFill>
              </a:rPr>
              <a:pPr/>
              <a:t>Tuesday, October 20, 2015</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3C536C75-AAD8-466E-B39D-4A468E5B3A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95204273"/>
      </p:ext>
    </p:extLst>
  </p:cSld>
  <p:clrMapOvr>
    <a:masterClrMapping/>
  </p:clrMapOvr>
  <p:transition>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C6C036E-415B-4FFC-819F-9211615A5977}" type="datetime2">
              <a:rPr lang="en-US">
                <a:solidFill>
                  <a:srgbClr val="FFFFFF"/>
                </a:solidFill>
              </a:rPr>
              <a:pPr/>
              <a:t>Tuesday, October 20, 2015</a:t>
            </a:fld>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C09EE6E-1261-400C-BAF8-D4C7D4F0DAA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0526104"/>
      </p:ext>
    </p:extLst>
  </p:cSld>
  <p:clrMapOvr>
    <a:masterClrMapping/>
  </p:clrMapOvr>
  <p:transition>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5AAE737-7952-425B-AFC2-CD9529FC9B0B}"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FCED1B7-17EC-4E7A-90A3-1CA4D83FD1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53333913"/>
      </p:ext>
    </p:extLst>
  </p:cSld>
  <p:clrMapOvr>
    <a:masterClrMapping/>
  </p:clrMapOvr>
  <p:transition>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0DA80F0-8FB3-4D25-A585-1EDB187B7C6D}"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3FCEB1D-8341-4677-A89F-56B477B8B1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86524087"/>
      </p:ext>
    </p:extLst>
  </p:cSld>
  <p:clrMapOvr>
    <a:masterClrMapping/>
  </p:clrMapOvr>
  <p:transition>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418698-1055-43BB-907F-9D3D9D5F6E3D}"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A5517EB-BA10-4306-A418-5515F7D6CC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15643357"/>
      </p:ext>
    </p:extLst>
  </p:cSld>
  <p:clrMapOvr>
    <a:masterClrMapping/>
  </p:clrMapOvr>
  <p:transition>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4EB877-A4E8-4B36-9096-154BB75DDC42}"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A3DD39D-F3FB-422B-B489-E57F77CF64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6055811"/>
      </p:ext>
    </p:extLst>
  </p:cSld>
  <p:clrMapOvr>
    <a:masterClrMapping/>
  </p:clrMapOvr>
  <p:transition>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172200"/>
            <a:ext cx="1905000" cy="457200"/>
          </a:xfrm>
        </p:spPr>
        <p:txBody>
          <a:bodyPr/>
          <a:lstStyle>
            <a:lvl1pPr>
              <a:defRPr/>
            </a:lvl1pPr>
          </a:lstStyle>
          <a:p>
            <a:fld id="{CFF9ACBF-D24C-49A8-BAAA-BB1FA61D748E}"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a:xfrm>
            <a:off x="3124200" y="61722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172200"/>
            <a:ext cx="1905000" cy="457200"/>
          </a:xfrm>
        </p:spPr>
        <p:txBody>
          <a:bodyPr/>
          <a:lstStyle>
            <a:lvl1pPr>
              <a:defRPr/>
            </a:lvl1pPr>
          </a:lstStyle>
          <a:p>
            <a:fld id="{161BA4D0-988D-44D3-A861-E30BB0B410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9080549"/>
      </p:ext>
    </p:extLst>
  </p:cSld>
  <p:clrMapOvr>
    <a:masterClrMapping/>
  </p:clrMapOvr>
  <p:transition>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3078" name="Rectangle 6"/>
          <p:cNvSpPr>
            <a:spLocks noGrp="1" noChangeArrowheads="1"/>
          </p:cNvSpPr>
          <p:nvPr>
            <p:ph type="dt" sz="quarter" idx="2"/>
          </p:nvPr>
        </p:nvSpPr>
        <p:spPr/>
        <p:txBody>
          <a:bodyPr/>
          <a:lstStyle>
            <a:lvl1pPr>
              <a:defRPr/>
            </a:lvl1pPr>
          </a:lstStyle>
          <a:p>
            <a:fld id="{763DE1D1-7A38-4FD2-B99E-26BE342C3B1F}" type="datetime2">
              <a:rPr lang="en-US">
                <a:solidFill>
                  <a:srgbClr val="FFFFFF"/>
                </a:solidFill>
              </a:rPr>
              <a:pPr/>
              <a:t>Tuesday, October 20, 2015</a:t>
            </a:fld>
            <a:endParaRPr lang="en-US">
              <a:solidFill>
                <a:srgbClr val="FFFFFF"/>
              </a:solidFill>
            </a:endParaRPr>
          </a:p>
        </p:txBody>
      </p:sp>
      <p:sp>
        <p:nvSpPr>
          <p:cNvPr id="3079" name="Rectangle 7"/>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080" name="Rectangle 8"/>
          <p:cNvSpPr>
            <a:spLocks noGrp="1" noChangeArrowheads="1"/>
          </p:cNvSpPr>
          <p:nvPr>
            <p:ph type="sldNum" sz="quarter" idx="4"/>
          </p:nvPr>
        </p:nvSpPr>
        <p:spPr/>
        <p:txBody>
          <a:bodyPr/>
          <a:lstStyle>
            <a:lvl1pPr>
              <a:defRPr/>
            </a:lvl1pPr>
          </a:lstStyle>
          <a:p>
            <a:fld id="{1EB7D161-D118-41C0-8CF8-BF268FB94D87}" type="slidenum">
              <a:rPr lang="en-US">
                <a:solidFill>
                  <a:srgbClr val="FFFFFF"/>
                </a:solidFill>
              </a:rPr>
              <a:pPr/>
              <a:t>‹#›</a:t>
            </a:fld>
            <a:endParaRPr lang="en-US">
              <a:solidFill>
                <a:srgbClr val="FFFFFF"/>
              </a:solidFill>
            </a:endParaRPr>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Tree>
    <p:extLst>
      <p:ext uri="{BB962C8B-B14F-4D97-AF65-F5344CB8AC3E}">
        <p14:creationId xmlns:p14="http://schemas.microsoft.com/office/powerpoint/2010/main" val="2432389031"/>
      </p:ext>
    </p:extLst>
  </p:cSld>
  <p:clrMapOvr>
    <a:masterClrMapping/>
  </p:clrMapOvr>
  <p:transition>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414ADD-9F8E-49AB-9767-A9F6BE10C52F}"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F93BF2-8362-45F2-B8E4-1FA728D17B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2926144"/>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0AAFBB-2992-4939-A810-1FA785527462}"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B6FF2-0FCD-4A4C-B57E-641BBBA79538}" type="slidenum">
              <a:rPr lang="en-US" smtClean="0"/>
              <a:t>‹#›</a:t>
            </a:fld>
            <a:endParaRPr lang="en-US"/>
          </a:p>
        </p:txBody>
      </p:sp>
    </p:spTree>
    <p:extLst>
      <p:ext uri="{BB962C8B-B14F-4D97-AF65-F5344CB8AC3E}">
        <p14:creationId xmlns:p14="http://schemas.microsoft.com/office/powerpoint/2010/main" val="18495210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0FA7655-F132-40C9-841C-799C9FBD8F83}"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F2F6B43-96A0-4A5D-8DDF-EE9869B8FC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17900595"/>
      </p:ext>
    </p:extLst>
  </p:cSld>
  <p:clrMapOvr>
    <a:masterClrMapping/>
  </p:clrMapOvr>
  <p:transition>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8A1CAB1-74C8-4D07-AAE2-2C49F3625F9C}"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04C661D-2E0E-4D90-9742-C11006B682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78416653"/>
      </p:ext>
    </p:extLst>
  </p:cSld>
  <p:clrMapOvr>
    <a:masterClrMapping/>
  </p:clrMapOvr>
  <p:transition>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BB35185-F545-479C-A892-64753777127E}" type="datetime2">
              <a:rPr lang="en-US">
                <a:solidFill>
                  <a:srgbClr val="FFFFFF"/>
                </a:solidFill>
              </a:rPr>
              <a:pPr/>
              <a:t>Tuesday, October 20, 2015</a:t>
            </a:fld>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8584ED5-DCD6-473F-8D88-3BC295F157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54808773"/>
      </p:ext>
    </p:extLst>
  </p:cSld>
  <p:clrMapOvr>
    <a:masterClrMapping/>
  </p:clrMapOvr>
  <p:transition>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21E49A8-B11E-48B8-BD5B-41A339604B10}" type="datetime2">
              <a:rPr lang="en-US">
                <a:solidFill>
                  <a:srgbClr val="FFFFFF"/>
                </a:solidFill>
              </a:rPr>
              <a:pPr/>
              <a:t>Tuesday, October 20, 2015</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3C536C75-AAD8-466E-B39D-4A468E5B3A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16636440"/>
      </p:ext>
    </p:extLst>
  </p:cSld>
  <p:clrMapOvr>
    <a:masterClrMapping/>
  </p:clrMapOvr>
  <p:transition>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C6C036E-415B-4FFC-819F-9211615A5977}" type="datetime2">
              <a:rPr lang="en-US">
                <a:solidFill>
                  <a:srgbClr val="FFFFFF"/>
                </a:solidFill>
              </a:rPr>
              <a:pPr/>
              <a:t>Tuesday, October 20, 2015</a:t>
            </a:fld>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C09EE6E-1261-400C-BAF8-D4C7D4F0DAA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9740469"/>
      </p:ext>
    </p:extLst>
  </p:cSld>
  <p:clrMapOvr>
    <a:masterClrMapping/>
  </p:clrMapOvr>
  <p:transition>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5AAE737-7952-425B-AFC2-CD9529FC9B0B}"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FCED1B7-17EC-4E7A-90A3-1CA4D83FD1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48675406"/>
      </p:ext>
    </p:extLst>
  </p:cSld>
  <p:clrMapOvr>
    <a:masterClrMapping/>
  </p:clrMapOvr>
  <p:transition>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0DA80F0-8FB3-4D25-A585-1EDB187B7C6D}"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3FCEB1D-8341-4677-A89F-56B477B8B1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88939668"/>
      </p:ext>
    </p:extLst>
  </p:cSld>
  <p:clrMapOvr>
    <a:masterClrMapping/>
  </p:clrMapOvr>
  <p:transition>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418698-1055-43BB-907F-9D3D9D5F6E3D}"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A5517EB-BA10-4306-A418-5515F7D6CC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63858029"/>
      </p:ext>
    </p:extLst>
  </p:cSld>
  <p:clrMapOvr>
    <a:masterClrMapping/>
  </p:clrMapOvr>
  <p:transition>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4EB877-A4E8-4B36-9096-154BB75DDC42}"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A3DD39D-F3FB-422B-B489-E57F77CF64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34590760"/>
      </p:ext>
    </p:extLst>
  </p:cSld>
  <p:clrMapOvr>
    <a:masterClrMapping/>
  </p:clrMapOvr>
  <p:transition>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172200"/>
            <a:ext cx="1905000" cy="457200"/>
          </a:xfrm>
        </p:spPr>
        <p:txBody>
          <a:bodyPr/>
          <a:lstStyle>
            <a:lvl1pPr>
              <a:defRPr/>
            </a:lvl1pPr>
          </a:lstStyle>
          <a:p>
            <a:fld id="{CFF9ACBF-D24C-49A8-BAAA-BB1FA61D748E}"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a:xfrm>
            <a:off x="3124200" y="61722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172200"/>
            <a:ext cx="1905000" cy="457200"/>
          </a:xfrm>
        </p:spPr>
        <p:txBody>
          <a:bodyPr/>
          <a:lstStyle>
            <a:lvl1pPr>
              <a:defRPr/>
            </a:lvl1pPr>
          </a:lstStyle>
          <a:p>
            <a:fld id="{161BA4D0-988D-44D3-A861-E30BB0B410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11690125"/>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AAFBB-2992-4939-A810-1FA785527462}"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B6FF2-0FCD-4A4C-B57E-641BBBA79538}" type="slidenum">
              <a:rPr lang="en-US" smtClean="0"/>
              <a:t>‹#›</a:t>
            </a:fld>
            <a:endParaRPr lang="en-US"/>
          </a:p>
        </p:txBody>
      </p:sp>
    </p:spTree>
    <p:extLst>
      <p:ext uri="{BB962C8B-B14F-4D97-AF65-F5344CB8AC3E}">
        <p14:creationId xmlns:p14="http://schemas.microsoft.com/office/powerpoint/2010/main" val="41303723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3078" name="Rectangle 6"/>
          <p:cNvSpPr>
            <a:spLocks noGrp="1" noChangeArrowheads="1"/>
          </p:cNvSpPr>
          <p:nvPr>
            <p:ph type="dt" sz="quarter" idx="2"/>
          </p:nvPr>
        </p:nvSpPr>
        <p:spPr/>
        <p:txBody>
          <a:bodyPr/>
          <a:lstStyle>
            <a:lvl1pPr>
              <a:defRPr/>
            </a:lvl1pPr>
          </a:lstStyle>
          <a:p>
            <a:fld id="{763DE1D1-7A38-4FD2-B99E-26BE342C3B1F}" type="datetime2">
              <a:rPr lang="en-US">
                <a:solidFill>
                  <a:srgbClr val="FFFFFF"/>
                </a:solidFill>
              </a:rPr>
              <a:pPr/>
              <a:t>Tuesday, October 20, 2015</a:t>
            </a:fld>
            <a:endParaRPr lang="en-US">
              <a:solidFill>
                <a:srgbClr val="FFFFFF"/>
              </a:solidFill>
            </a:endParaRPr>
          </a:p>
        </p:txBody>
      </p:sp>
      <p:sp>
        <p:nvSpPr>
          <p:cNvPr id="3079" name="Rectangle 7"/>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080" name="Rectangle 8"/>
          <p:cNvSpPr>
            <a:spLocks noGrp="1" noChangeArrowheads="1"/>
          </p:cNvSpPr>
          <p:nvPr>
            <p:ph type="sldNum" sz="quarter" idx="4"/>
          </p:nvPr>
        </p:nvSpPr>
        <p:spPr/>
        <p:txBody>
          <a:bodyPr/>
          <a:lstStyle>
            <a:lvl1pPr>
              <a:defRPr/>
            </a:lvl1pPr>
          </a:lstStyle>
          <a:p>
            <a:fld id="{1EB7D161-D118-41C0-8CF8-BF268FB94D87}" type="slidenum">
              <a:rPr lang="en-US">
                <a:solidFill>
                  <a:srgbClr val="FFFFFF"/>
                </a:solidFill>
              </a:rPr>
              <a:pPr/>
              <a:t>‹#›</a:t>
            </a:fld>
            <a:endParaRPr lang="en-US">
              <a:solidFill>
                <a:srgbClr val="FFFFFF"/>
              </a:solidFill>
            </a:endParaRPr>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Tree>
    <p:extLst>
      <p:ext uri="{BB962C8B-B14F-4D97-AF65-F5344CB8AC3E}">
        <p14:creationId xmlns:p14="http://schemas.microsoft.com/office/powerpoint/2010/main" val="3137008180"/>
      </p:ext>
    </p:extLst>
  </p:cSld>
  <p:clrMapOvr>
    <a:masterClrMapping/>
  </p:clrMapOvr>
  <p:transition>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414ADD-9F8E-49AB-9767-A9F6BE10C52F}"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F93BF2-8362-45F2-B8E4-1FA728D17B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49982352"/>
      </p:ext>
    </p:extLst>
  </p:cSld>
  <p:clrMapOvr>
    <a:masterClrMapping/>
  </p:clrMapOvr>
  <p:transition>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0FA7655-F132-40C9-841C-799C9FBD8F83}"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F2F6B43-96A0-4A5D-8DDF-EE9869B8FC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14359234"/>
      </p:ext>
    </p:extLst>
  </p:cSld>
  <p:clrMapOvr>
    <a:masterClrMapping/>
  </p:clrMapOvr>
  <p:transition>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8A1CAB1-74C8-4D07-AAE2-2C49F3625F9C}"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04C661D-2E0E-4D90-9742-C11006B682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56437435"/>
      </p:ext>
    </p:extLst>
  </p:cSld>
  <p:clrMapOvr>
    <a:masterClrMapping/>
  </p:clrMapOvr>
  <p:transition>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BB35185-F545-479C-A892-64753777127E}" type="datetime2">
              <a:rPr lang="en-US">
                <a:solidFill>
                  <a:srgbClr val="FFFFFF"/>
                </a:solidFill>
              </a:rPr>
              <a:pPr/>
              <a:t>Tuesday, October 20, 2015</a:t>
            </a:fld>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8584ED5-DCD6-473F-8D88-3BC295F157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84721337"/>
      </p:ext>
    </p:extLst>
  </p:cSld>
  <p:clrMapOvr>
    <a:masterClrMapping/>
  </p:clrMapOvr>
  <p:transition>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21E49A8-B11E-48B8-BD5B-41A339604B10}" type="datetime2">
              <a:rPr lang="en-US">
                <a:solidFill>
                  <a:srgbClr val="FFFFFF"/>
                </a:solidFill>
              </a:rPr>
              <a:pPr/>
              <a:t>Tuesday, October 20, 2015</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3C536C75-AAD8-466E-B39D-4A468E5B3A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64077723"/>
      </p:ext>
    </p:extLst>
  </p:cSld>
  <p:clrMapOvr>
    <a:masterClrMapping/>
  </p:clrMapOvr>
  <p:transition>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C6C036E-415B-4FFC-819F-9211615A5977}" type="datetime2">
              <a:rPr lang="en-US">
                <a:solidFill>
                  <a:srgbClr val="FFFFFF"/>
                </a:solidFill>
              </a:rPr>
              <a:pPr/>
              <a:t>Tuesday, October 20, 2015</a:t>
            </a:fld>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C09EE6E-1261-400C-BAF8-D4C7D4F0DAA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26675937"/>
      </p:ext>
    </p:extLst>
  </p:cSld>
  <p:clrMapOvr>
    <a:masterClrMapping/>
  </p:clrMapOvr>
  <p:transition>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5AAE737-7952-425B-AFC2-CD9529FC9B0B}"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FCED1B7-17EC-4E7A-90A3-1CA4D83FD1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6731797"/>
      </p:ext>
    </p:extLst>
  </p:cSld>
  <p:clrMapOvr>
    <a:masterClrMapping/>
  </p:clrMapOvr>
  <p:transition>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0DA80F0-8FB3-4D25-A585-1EDB187B7C6D}"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3FCEB1D-8341-4677-A89F-56B477B8B1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9291205"/>
      </p:ext>
    </p:extLst>
  </p:cSld>
  <p:clrMapOvr>
    <a:masterClrMapping/>
  </p:clrMapOvr>
  <p:transition>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418698-1055-43BB-907F-9D3D9D5F6E3D}"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A5517EB-BA10-4306-A418-5515F7D6CC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59578986"/>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AAFBB-2992-4939-A810-1FA785527462}"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B6FF2-0FCD-4A4C-B57E-641BBBA79538}" type="slidenum">
              <a:rPr lang="en-US" smtClean="0"/>
              <a:t>‹#›</a:t>
            </a:fld>
            <a:endParaRPr lang="en-US"/>
          </a:p>
        </p:txBody>
      </p:sp>
    </p:spTree>
    <p:extLst>
      <p:ext uri="{BB962C8B-B14F-4D97-AF65-F5344CB8AC3E}">
        <p14:creationId xmlns:p14="http://schemas.microsoft.com/office/powerpoint/2010/main" val="32828299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4EB877-A4E8-4B36-9096-154BB75DDC42}"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A3DD39D-F3FB-422B-B489-E57F77CF64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74536355"/>
      </p:ext>
    </p:extLst>
  </p:cSld>
  <p:clrMapOvr>
    <a:masterClrMapping/>
  </p:clrMapOvr>
  <p:transition>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172200"/>
            <a:ext cx="1905000" cy="457200"/>
          </a:xfrm>
        </p:spPr>
        <p:txBody>
          <a:bodyPr/>
          <a:lstStyle>
            <a:lvl1pPr>
              <a:defRPr/>
            </a:lvl1pPr>
          </a:lstStyle>
          <a:p>
            <a:fld id="{CFF9ACBF-D24C-49A8-BAAA-BB1FA61D748E}"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a:xfrm>
            <a:off x="3124200" y="61722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172200"/>
            <a:ext cx="1905000" cy="457200"/>
          </a:xfrm>
        </p:spPr>
        <p:txBody>
          <a:bodyPr/>
          <a:lstStyle>
            <a:lvl1pPr>
              <a:defRPr/>
            </a:lvl1pPr>
          </a:lstStyle>
          <a:p>
            <a:fld id="{161BA4D0-988D-44D3-A861-E30BB0B410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42951211"/>
      </p:ext>
    </p:extLst>
  </p:cSld>
  <p:clrMapOvr>
    <a:masterClrMapping/>
  </p:clrMapOvr>
  <p:transition>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3078" name="Rectangle 6"/>
          <p:cNvSpPr>
            <a:spLocks noGrp="1" noChangeArrowheads="1"/>
          </p:cNvSpPr>
          <p:nvPr>
            <p:ph type="dt" sz="quarter" idx="2"/>
          </p:nvPr>
        </p:nvSpPr>
        <p:spPr/>
        <p:txBody>
          <a:bodyPr/>
          <a:lstStyle>
            <a:lvl1pPr>
              <a:defRPr/>
            </a:lvl1pPr>
          </a:lstStyle>
          <a:p>
            <a:fld id="{763DE1D1-7A38-4FD2-B99E-26BE342C3B1F}" type="datetime2">
              <a:rPr lang="en-US">
                <a:solidFill>
                  <a:srgbClr val="FFFFFF"/>
                </a:solidFill>
              </a:rPr>
              <a:pPr/>
              <a:t>Tuesday, October 20, 2015</a:t>
            </a:fld>
            <a:endParaRPr lang="en-US">
              <a:solidFill>
                <a:srgbClr val="FFFFFF"/>
              </a:solidFill>
            </a:endParaRPr>
          </a:p>
        </p:txBody>
      </p:sp>
      <p:sp>
        <p:nvSpPr>
          <p:cNvPr id="3079" name="Rectangle 7"/>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080" name="Rectangle 8"/>
          <p:cNvSpPr>
            <a:spLocks noGrp="1" noChangeArrowheads="1"/>
          </p:cNvSpPr>
          <p:nvPr>
            <p:ph type="sldNum" sz="quarter" idx="4"/>
          </p:nvPr>
        </p:nvSpPr>
        <p:spPr/>
        <p:txBody>
          <a:bodyPr/>
          <a:lstStyle>
            <a:lvl1pPr>
              <a:defRPr/>
            </a:lvl1pPr>
          </a:lstStyle>
          <a:p>
            <a:fld id="{1EB7D161-D118-41C0-8CF8-BF268FB94D87}" type="slidenum">
              <a:rPr lang="en-US">
                <a:solidFill>
                  <a:srgbClr val="FFFFFF"/>
                </a:solidFill>
              </a:rPr>
              <a:pPr/>
              <a:t>‹#›</a:t>
            </a:fld>
            <a:endParaRPr lang="en-US">
              <a:solidFill>
                <a:srgbClr val="FFFFFF"/>
              </a:solidFill>
            </a:endParaRPr>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Tree>
    <p:extLst>
      <p:ext uri="{BB962C8B-B14F-4D97-AF65-F5344CB8AC3E}">
        <p14:creationId xmlns:p14="http://schemas.microsoft.com/office/powerpoint/2010/main" val="3776177943"/>
      </p:ext>
    </p:extLst>
  </p:cSld>
  <p:clrMapOvr>
    <a:masterClrMapping/>
  </p:clrMapOvr>
  <p:transition>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414ADD-9F8E-49AB-9767-A9F6BE10C52F}"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F93BF2-8362-45F2-B8E4-1FA728D17B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59185191"/>
      </p:ext>
    </p:extLst>
  </p:cSld>
  <p:clrMapOvr>
    <a:masterClrMapping/>
  </p:clrMapOvr>
  <p:transition>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0FA7655-F132-40C9-841C-799C9FBD8F83}"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F2F6B43-96A0-4A5D-8DDF-EE9869B8FC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48675424"/>
      </p:ext>
    </p:extLst>
  </p:cSld>
  <p:clrMapOvr>
    <a:masterClrMapping/>
  </p:clrMapOvr>
  <p:transition>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8A1CAB1-74C8-4D07-AAE2-2C49F3625F9C}"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04C661D-2E0E-4D90-9742-C11006B682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10670982"/>
      </p:ext>
    </p:extLst>
  </p:cSld>
  <p:clrMapOvr>
    <a:masterClrMapping/>
  </p:clrMapOvr>
  <p:transition>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BB35185-F545-479C-A892-64753777127E}" type="datetime2">
              <a:rPr lang="en-US">
                <a:solidFill>
                  <a:srgbClr val="FFFFFF"/>
                </a:solidFill>
              </a:rPr>
              <a:pPr/>
              <a:t>Tuesday, October 20, 2015</a:t>
            </a:fld>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8584ED5-DCD6-473F-8D88-3BC295F157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56274796"/>
      </p:ext>
    </p:extLst>
  </p:cSld>
  <p:clrMapOvr>
    <a:masterClrMapping/>
  </p:clrMapOvr>
  <p:transition>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21E49A8-B11E-48B8-BD5B-41A339604B10}" type="datetime2">
              <a:rPr lang="en-US">
                <a:solidFill>
                  <a:srgbClr val="FFFFFF"/>
                </a:solidFill>
              </a:rPr>
              <a:pPr/>
              <a:t>Tuesday, October 20, 2015</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3C536C75-AAD8-466E-B39D-4A468E5B3A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028842"/>
      </p:ext>
    </p:extLst>
  </p:cSld>
  <p:clrMapOvr>
    <a:masterClrMapping/>
  </p:clrMapOvr>
  <p:transition>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C6C036E-415B-4FFC-819F-9211615A5977}" type="datetime2">
              <a:rPr lang="en-US">
                <a:solidFill>
                  <a:srgbClr val="FFFFFF"/>
                </a:solidFill>
              </a:rPr>
              <a:pPr/>
              <a:t>Tuesday, October 20, 2015</a:t>
            </a:fld>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C09EE6E-1261-400C-BAF8-D4C7D4F0DAA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96739620"/>
      </p:ext>
    </p:extLst>
  </p:cSld>
  <p:clrMapOvr>
    <a:masterClrMapping/>
  </p:clrMapOvr>
  <p:transition>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5AAE737-7952-425B-AFC2-CD9529FC9B0B}"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FCED1B7-17EC-4E7A-90A3-1CA4D83FD1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98698250"/>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AAFBB-2992-4939-A810-1FA785527462}"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B6FF2-0FCD-4A4C-B57E-641BBBA79538}" type="slidenum">
              <a:rPr lang="en-US" smtClean="0"/>
              <a:t>‹#›</a:t>
            </a:fld>
            <a:endParaRPr lang="en-US"/>
          </a:p>
        </p:txBody>
      </p:sp>
    </p:spTree>
    <p:extLst>
      <p:ext uri="{BB962C8B-B14F-4D97-AF65-F5344CB8AC3E}">
        <p14:creationId xmlns:p14="http://schemas.microsoft.com/office/powerpoint/2010/main" val="5806698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0DA80F0-8FB3-4D25-A585-1EDB187B7C6D}"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3FCEB1D-8341-4677-A89F-56B477B8B1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1247478"/>
      </p:ext>
    </p:extLst>
  </p:cSld>
  <p:clrMapOvr>
    <a:masterClrMapping/>
  </p:clrMapOvr>
  <p:transition>
    <p:randomBar dir="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418698-1055-43BB-907F-9D3D9D5F6E3D}"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A5517EB-BA10-4306-A418-5515F7D6CC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92442309"/>
      </p:ext>
    </p:extLst>
  </p:cSld>
  <p:clrMapOvr>
    <a:masterClrMapping/>
  </p:clrMapOvr>
  <p:transition>
    <p:randomBar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4EB877-A4E8-4B36-9096-154BB75DDC42}"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A3DD39D-F3FB-422B-B489-E57F77CF64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01002249"/>
      </p:ext>
    </p:extLst>
  </p:cSld>
  <p:clrMapOvr>
    <a:masterClrMapping/>
  </p:clrMapOvr>
  <p:transition>
    <p:randomBar dir="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172200"/>
            <a:ext cx="1905000" cy="457200"/>
          </a:xfrm>
        </p:spPr>
        <p:txBody>
          <a:bodyPr/>
          <a:lstStyle>
            <a:lvl1pPr>
              <a:defRPr/>
            </a:lvl1pPr>
          </a:lstStyle>
          <a:p>
            <a:fld id="{CFF9ACBF-D24C-49A8-BAAA-BB1FA61D748E}"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a:xfrm>
            <a:off x="3124200" y="61722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172200"/>
            <a:ext cx="1905000" cy="457200"/>
          </a:xfrm>
        </p:spPr>
        <p:txBody>
          <a:bodyPr/>
          <a:lstStyle>
            <a:lvl1pPr>
              <a:defRPr/>
            </a:lvl1pPr>
          </a:lstStyle>
          <a:p>
            <a:fld id="{161BA4D0-988D-44D3-A861-E30BB0B410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7370358"/>
      </p:ext>
    </p:extLst>
  </p:cSld>
  <p:clrMapOvr>
    <a:masterClrMapping/>
  </p:clrMapOvr>
  <p:transition>
    <p:randomBar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3078" name="Rectangle 6"/>
          <p:cNvSpPr>
            <a:spLocks noGrp="1" noChangeArrowheads="1"/>
          </p:cNvSpPr>
          <p:nvPr>
            <p:ph type="dt" sz="quarter" idx="2"/>
          </p:nvPr>
        </p:nvSpPr>
        <p:spPr/>
        <p:txBody>
          <a:bodyPr/>
          <a:lstStyle>
            <a:lvl1pPr>
              <a:defRPr/>
            </a:lvl1pPr>
          </a:lstStyle>
          <a:p>
            <a:fld id="{763DE1D1-7A38-4FD2-B99E-26BE342C3B1F}" type="datetime2">
              <a:rPr lang="en-US">
                <a:solidFill>
                  <a:srgbClr val="FFFFFF"/>
                </a:solidFill>
              </a:rPr>
              <a:pPr/>
              <a:t>Tuesday, October 20, 2015</a:t>
            </a:fld>
            <a:endParaRPr lang="en-US">
              <a:solidFill>
                <a:srgbClr val="FFFFFF"/>
              </a:solidFill>
            </a:endParaRPr>
          </a:p>
        </p:txBody>
      </p:sp>
      <p:sp>
        <p:nvSpPr>
          <p:cNvPr id="3079" name="Rectangle 7"/>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080" name="Rectangle 8"/>
          <p:cNvSpPr>
            <a:spLocks noGrp="1" noChangeArrowheads="1"/>
          </p:cNvSpPr>
          <p:nvPr>
            <p:ph type="sldNum" sz="quarter" idx="4"/>
          </p:nvPr>
        </p:nvSpPr>
        <p:spPr/>
        <p:txBody>
          <a:bodyPr/>
          <a:lstStyle>
            <a:lvl1pPr>
              <a:defRPr/>
            </a:lvl1pPr>
          </a:lstStyle>
          <a:p>
            <a:fld id="{1EB7D161-D118-41C0-8CF8-BF268FB94D87}" type="slidenum">
              <a:rPr lang="en-US">
                <a:solidFill>
                  <a:srgbClr val="FFFFFF"/>
                </a:solidFill>
              </a:rPr>
              <a:pPr/>
              <a:t>‹#›</a:t>
            </a:fld>
            <a:endParaRPr lang="en-US">
              <a:solidFill>
                <a:srgbClr val="FFFFFF"/>
              </a:solidFill>
            </a:endParaRPr>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Tree>
    <p:extLst>
      <p:ext uri="{BB962C8B-B14F-4D97-AF65-F5344CB8AC3E}">
        <p14:creationId xmlns:p14="http://schemas.microsoft.com/office/powerpoint/2010/main" val="665780276"/>
      </p:ext>
    </p:extLst>
  </p:cSld>
  <p:clrMapOvr>
    <a:masterClrMapping/>
  </p:clrMapOvr>
  <p:transition>
    <p:randomBar dir="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414ADD-9F8E-49AB-9767-A9F6BE10C52F}"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F93BF2-8362-45F2-B8E4-1FA728D17B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34459637"/>
      </p:ext>
    </p:extLst>
  </p:cSld>
  <p:clrMapOvr>
    <a:masterClrMapping/>
  </p:clrMapOvr>
  <p:transition>
    <p:randomBar dir="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0FA7655-F132-40C9-841C-799C9FBD8F83}" type="datetime2">
              <a:rPr lang="en-US">
                <a:solidFill>
                  <a:srgbClr val="FFFFFF"/>
                </a:solidFill>
              </a:rPr>
              <a:pPr/>
              <a:t>Tuesday, October 20, 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F2F6B43-96A0-4A5D-8DDF-EE9869B8FC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49642484"/>
      </p:ext>
    </p:extLst>
  </p:cSld>
  <p:clrMapOvr>
    <a:masterClrMapping/>
  </p:clrMapOvr>
  <p:transition>
    <p:randomBar dir="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8A1CAB1-74C8-4D07-AAE2-2C49F3625F9C}" type="datetime2">
              <a:rPr lang="en-US">
                <a:solidFill>
                  <a:srgbClr val="FFFFFF"/>
                </a:solidFill>
              </a:rPr>
              <a:pPr/>
              <a:t>Tuesday, October 20, 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04C661D-2E0E-4D90-9742-C11006B682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52687599"/>
      </p:ext>
    </p:extLst>
  </p:cSld>
  <p:clrMapOvr>
    <a:masterClrMapping/>
  </p:clrMapOvr>
  <p:transition>
    <p:randomBar dir="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BB35185-F545-479C-A892-64753777127E}" type="datetime2">
              <a:rPr lang="en-US">
                <a:solidFill>
                  <a:srgbClr val="FFFFFF"/>
                </a:solidFill>
              </a:rPr>
              <a:pPr/>
              <a:t>Tuesday, October 20, 2015</a:t>
            </a:fld>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8584ED5-DCD6-473F-8D88-3BC295F157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10389471"/>
      </p:ext>
    </p:extLst>
  </p:cSld>
  <p:clrMapOvr>
    <a:masterClrMapping/>
  </p:clrMapOvr>
  <p:transition>
    <p:randomBar dir="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21E49A8-B11E-48B8-BD5B-41A339604B10}" type="datetime2">
              <a:rPr lang="en-US">
                <a:solidFill>
                  <a:srgbClr val="FFFFFF"/>
                </a:solidFill>
              </a:rPr>
              <a:pPr/>
              <a:t>Tuesday, October 20, 2015</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3C536C75-AAD8-466E-B39D-4A468E5B3A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4361617"/>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AAFBB-2992-4939-A810-1FA785527462}" type="datetimeFigureOut">
              <a:rPr lang="en-US" smtClean="0"/>
              <a:t>10/19/2015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B6FF2-0FCD-4A4C-B57E-641BBBA79538}" type="slidenum">
              <a:rPr lang="en-US" smtClean="0"/>
              <a:t>‹#›</a:t>
            </a:fld>
            <a:endParaRPr lang="en-US"/>
          </a:p>
        </p:txBody>
      </p:sp>
    </p:spTree>
    <p:extLst>
      <p:ext uri="{BB962C8B-B14F-4D97-AF65-F5344CB8AC3E}">
        <p14:creationId xmlns:p14="http://schemas.microsoft.com/office/powerpoint/2010/main" val="668013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1085850" cy="6854825"/>
            <a:chOff x="0" y="0"/>
            <a:chExt cx="684" cy="4318"/>
          </a:xfrm>
        </p:grpSpPr>
        <p:sp>
          <p:nvSpPr>
            <p:cNvPr id="399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nvGrpSpPr>
            <p:cNvPr id="6153" name="Group 4"/>
            <p:cNvGrpSpPr>
              <a:grpSpLocks/>
            </p:cNvGrpSpPr>
            <p:nvPr/>
          </p:nvGrpSpPr>
          <p:grpSpPr bwMode="auto">
            <a:xfrm>
              <a:off x="48" y="102"/>
              <a:ext cx="96" cy="4128"/>
              <a:chOff x="48" y="102"/>
              <a:chExt cx="96" cy="4128"/>
            </a:xfrm>
          </p:grpSpPr>
          <p:sp>
            <p:nvSpPr>
              <p:cNvPr id="39941"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2"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3"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4"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5"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6"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7"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8"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9"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0"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1"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2"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3"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4"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5"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6"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7"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8"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9"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0"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1"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2"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3"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4"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5"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6"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7"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8"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9"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grpSp>
      <p:sp>
        <p:nvSpPr>
          <p:cNvPr id="614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smtClean="0"/>
              <a:t>Click to edit Master title style</a:t>
            </a:r>
          </a:p>
        </p:txBody>
      </p:sp>
      <p:sp>
        <p:nvSpPr>
          <p:cNvPr id="399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vl1pPr>
          </a:lstStyle>
          <a:p>
            <a:pPr fontAlgn="base">
              <a:spcBef>
                <a:spcPct val="0"/>
              </a:spcBef>
              <a:spcAft>
                <a:spcPct val="0"/>
              </a:spcAft>
              <a:defRPr/>
            </a:pPr>
            <a:endParaRPr lang="en-GB">
              <a:solidFill>
                <a:srgbClr val="FFFFFF"/>
              </a:solidFill>
            </a:endParaRPr>
          </a:p>
        </p:txBody>
      </p:sp>
      <p:sp>
        <p:nvSpPr>
          <p:cNvPr id="399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vl1pPr>
          </a:lstStyle>
          <a:p>
            <a:pPr fontAlgn="base">
              <a:spcBef>
                <a:spcPct val="0"/>
              </a:spcBef>
              <a:spcAft>
                <a:spcPct val="0"/>
              </a:spcAft>
              <a:defRPr/>
            </a:pPr>
            <a:endParaRPr lang="en-GB">
              <a:solidFill>
                <a:srgbClr val="FFFFFF"/>
              </a:solidFill>
            </a:endParaRPr>
          </a:p>
        </p:txBody>
      </p:sp>
      <p:sp>
        <p:nvSpPr>
          <p:cNvPr id="399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vl1pPr>
          </a:lstStyle>
          <a:p>
            <a:pPr fontAlgn="base">
              <a:spcBef>
                <a:spcPct val="0"/>
              </a:spcBef>
              <a:spcAft>
                <a:spcPct val="0"/>
              </a:spcAft>
              <a:defRPr/>
            </a:pPr>
            <a:fld id="{0B96F2B0-A0C9-4F9D-93F4-FFDFAE067E17}"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399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2488205211"/>
      </p:ext>
    </p:extLst>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1085850" cy="6854825"/>
            <a:chOff x="0" y="0"/>
            <a:chExt cx="684" cy="4318"/>
          </a:xfrm>
        </p:grpSpPr>
        <p:sp>
          <p:nvSpPr>
            <p:cNvPr id="399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nvGrpSpPr>
            <p:cNvPr id="6153" name="Group 4"/>
            <p:cNvGrpSpPr>
              <a:grpSpLocks/>
            </p:cNvGrpSpPr>
            <p:nvPr/>
          </p:nvGrpSpPr>
          <p:grpSpPr bwMode="auto">
            <a:xfrm>
              <a:off x="48" y="102"/>
              <a:ext cx="96" cy="4128"/>
              <a:chOff x="48" y="102"/>
              <a:chExt cx="96" cy="4128"/>
            </a:xfrm>
          </p:grpSpPr>
          <p:sp>
            <p:nvSpPr>
              <p:cNvPr id="39941"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2"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3"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4"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5"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6"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7"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8"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9"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0"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1"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2"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3"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4"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5"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6"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7"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8"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9"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0"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1"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2"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3"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4"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5"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6"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7"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8"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9"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grpSp>
      <p:sp>
        <p:nvSpPr>
          <p:cNvPr id="614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smtClean="0"/>
              <a:t>Click to edit Master title style</a:t>
            </a:r>
          </a:p>
        </p:txBody>
      </p:sp>
      <p:sp>
        <p:nvSpPr>
          <p:cNvPr id="399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vl1pPr>
          </a:lstStyle>
          <a:p>
            <a:pPr fontAlgn="base">
              <a:spcBef>
                <a:spcPct val="0"/>
              </a:spcBef>
              <a:spcAft>
                <a:spcPct val="0"/>
              </a:spcAft>
              <a:defRPr/>
            </a:pPr>
            <a:endParaRPr lang="en-GB">
              <a:solidFill>
                <a:srgbClr val="FFFFFF"/>
              </a:solidFill>
            </a:endParaRPr>
          </a:p>
        </p:txBody>
      </p:sp>
      <p:sp>
        <p:nvSpPr>
          <p:cNvPr id="399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vl1pPr>
          </a:lstStyle>
          <a:p>
            <a:pPr fontAlgn="base">
              <a:spcBef>
                <a:spcPct val="0"/>
              </a:spcBef>
              <a:spcAft>
                <a:spcPct val="0"/>
              </a:spcAft>
              <a:defRPr/>
            </a:pPr>
            <a:endParaRPr lang="en-GB">
              <a:solidFill>
                <a:srgbClr val="FFFFFF"/>
              </a:solidFill>
            </a:endParaRPr>
          </a:p>
        </p:txBody>
      </p:sp>
      <p:sp>
        <p:nvSpPr>
          <p:cNvPr id="399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vl1pPr>
          </a:lstStyle>
          <a:p>
            <a:pPr fontAlgn="base">
              <a:spcBef>
                <a:spcPct val="0"/>
              </a:spcBef>
              <a:spcAft>
                <a:spcPct val="0"/>
              </a:spcAft>
              <a:defRPr/>
            </a:pPr>
            <a:fld id="{0B96F2B0-A0C9-4F9D-93F4-FFDFAE067E17}"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399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3648925134"/>
      </p:ext>
    </p:extLst>
  </p:cSld>
  <p:clrMap bg1="dk2" tx1="lt1" bg2="dk1"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3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pPr>
            <a:fld id="{A451D542-3743-4E9C-BF1B-D2DEAF3A7332}" type="datetime2">
              <a:rPr lang="en-US">
                <a:solidFill>
                  <a:srgbClr val="FFFFFF"/>
                </a:solidFill>
                <a:latin typeface="Times New Roman" pitchFamily="18" charset="0"/>
              </a:rPr>
              <a:pPr fontAlgn="base">
                <a:spcBef>
                  <a:spcPct val="0"/>
                </a:spcBef>
                <a:spcAft>
                  <a:spcPct val="0"/>
                </a:spcAft>
              </a:pPr>
              <a:t>Tuesday, October 20, 2015</a:t>
            </a:fld>
            <a:endParaRPr lang="en-US">
              <a:solidFill>
                <a:srgbClr val="FFFFFF"/>
              </a:solidFill>
              <a:latin typeface="Times New Roman" pitchFamily="18" charset="0"/>
            </a:endParaRPr>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fontAlgn="base">
              <a:spcBef>
                <a:spcPct val="0"/>
              </a:spcBef>
              <a:spcAft>
                <a:spcPct val="0"/>
              </a:spcAft>
            </a:pPr>
            <a:fld id="{BC8AC0C6-E23A-4BEE-ABDA-C26B6E00AA64}" type="slidenum">
              <a:rPr lang="en-US">
                <a:solidFill>
                  <a:srgbClr val="FFFFFF"/>
                </a:solidFill>
                <a:latin typeface="Times New Roman" pitchFamily="18" charset="0"/>
              </a:rPr>
              <a:pPr fontAlgn="base">
                <a:spcBef>
                  <a:spcPct val="0"/>
                </a:spcBef>
                <a:spcAft>
                  <a:spcPct val="0"/>
                </a:spcAft>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2891688849"/>
      </p:ext>
    </p:extLst>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ransition>
    <p:randomBar dir="vert"/>
  </p:transition>
  <p:hf hdr="0" ftr="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lr>
          <a:schemeClr val="accent2"/>
        </a:buClr>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lr>
          <a:schemeClr val="accent2"/>
        </a:buClr>
        <a:buChar char="•"/>
        <a:defRPr sz="2000" b="1">
          <a:solidFill>
            <a:schemeClr val="tx1"/>
          </a:solidFill>
          <a:latin typeface="+mn-lt"/>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1085850" cy="6854825"/>
            <a:chOff x="0" y="0"/>
            <a:chExt cx="684" cy="4318"/>
          </a:xfrm>
        </p:grpSpPr>
        <p:sp>
          <p:nvSpPr>
            <p:cNvPr id="399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nvGrpSpPr>
            <p:cNvPr id="6153" name="Group 4"/>
            <p:cNvGrpSpPr>
              <a:grpSpLocks/>
            </p:cNvGrpSpPr>
            <p:nvPr/>
          </p:nvGrpSpPr>
          <p:grpSpPr bwMode="auto">
            <a:xfrm>
              <a:off x="48" y="102"/>
              <a:ext cx="96" cy="4128"/>
              <a:chOff x="48" y="102"/>
              <a:chExt cx="96" cy="4128"/>
            </a:xfrm>
          </p:grpSpPr>
          <p:sp>
            <p:nvSpPr>
              <p:cNvPr id="39941"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2"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3"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4"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5"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6"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7"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8"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9"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0"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1"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2"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3"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4"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5"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6"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7"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8"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9"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0"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1"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2"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3"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4"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5"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6"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7"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8"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9"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grpSp>
      <p:sp>
        <p:nvSpPr>
          <p:cNvPr id="614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smtClean="0"/>
              <a:t>Click to edit Master title style</a:t>
            </a:r>
          </a:p>
        </p:txBody>
      </p:sp>
      <p:sp>
        <p:nvSpPr>
          <p:cNvPr id="399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vl1pPr>
          </a:lstStyle>
          <a:p>
            <a:pPr fontAlgn="base">
              <a:spcBef>
                <a:spcPct val="0"/>
              </a:spcBef>
              <a:spcAft>
                <a:spcPct val="0"/>
              </a:spcAft>
              <a:defRPr/>
            </a:pPr>
            <a:endParaRPr lang="en-GB">
              <a:solidFill>
                <a:srgbClr val="FFFFFF"/>
              </a:solidFill>
            </a:endParaRPr>
          </a:p>
        </p:txBody>
      </p:sp>
      <p:sp>
        <p:nvSpPr>
          <p:cNvPr id="399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vl1pPr>
          </a:lstStyle>
          <a:p>
            <a:pPr fontAlgn="base">
              <a:spcBef>
                <a:spcPct val="0"/>
              </a:spcBef>
              <a:spcAft>
                <a:spcPct val="0"/>
              </a:spcAft>
              <a:defRPr/>
            </a:pPr>
            <a:endParaRPr lang="en-GB">
              <a:solidFill>
                <a:srgbClr val="FFFFFF"/>
              </a:solidFill>
            </a:endParaRPr>
          </a:p>
        </p:txBody>
      </p:sp>
      <p:sp>
        <p:nvSpPr>
          <p:cNvPr id="399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vl1pPr>
          </a:lstStyle>
          <a:p>
            <a:pPr fontAlgn="base">
              <a:spcBef>
                <a:spcPct val="0"/>
              </a:spcBef>
              <a:spcAft>
                <a:spcPct val="0"/>
              </a:spcAft>
              <a:defRPr/>
            </a:pPr>
            <a:fld id="{866627A0-E3BB-4352-A69A-D34C7B4793FA}"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399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2914353995"/>
      </p:ext>
    </p:extLst>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1085850" cy="6854825"/>
            <a:chOff x="0" y="0"/>
            <a:chExt cx="684" cy="4318"/>
          </a:xfrm>
        </p:grpSpPr>
        <p:sp>
          <p:nvSpPr>
            <p:cNvPr id="399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nvGrpSpPr>
            <p:cNvPr id="6153" name="Group 4"/>
            <p:cNvGrpSpPr>
              <a:grpSpLocks/>
            </p:cNvGrpSpPr>
            <p:nvPr/>
          </p:nvGrpSpPr>
          <p:grpSpPr bwMode="auto">
            <a:xfrm>
              <a:off x="48" y="102"/>
              <a:ext cx="96" cy="4128"/>
              <a:chOff x="48" y="102"/>
              <a:chExt cx="96" cy="4128"/>
            </a:xfrm>
          </p:grpSpPr>
          <p:sp>
            <p:nvSpPr>
              <p:cNvPr id="39941"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2"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3"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4"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5"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6"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7"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8"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9"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0"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1"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2"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3"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4"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5"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6"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7"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8"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9"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0"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1"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2"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3"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4"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5"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6"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7"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8"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9"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grpSp>
      <p:sp>
        <p:nvSpPr>
          <p:cNvPr id="614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smtClean="0"/>
              <a:t>Click to edit Master title style</a:t>
            </a:r>
          </a:p>
        </p:txBody>
      </p:sp>
      <p:sp>
        <p:nvSpPr>
          <p:cNvPr id="399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vl1pPr>
          </a:lstStyle>
          <a:p>
            <a:pPr fontAlgn="base">
              <a:spcBef>
                <a:spcPct val="0"/>
              </a:spcBef>
              <a:spcAft>
                <a:spcPct val="0"/>
              </a:spcAft>
              <a:defRPr/>
            </a:pPr>
            <a:endParaRPr lang="en-GB">
              <a:solidFill>
                <a:srgbClr val="FFFFFF"/>
              </a:solidFill>
            </a:endParaRPr>
          </a:p>
        </p:txBody>
      </p:sp>
      <p:sp>
        <p:nvSpPr>
          <p:cNvPr id="399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vl1pPr>
          </a:lstStyle>
          <a:p>
            <a:pPr fontAlgn="base">
              <a:spcBef>
                <a:spcPct val="0"/>
              </a:spcBef>
              <a:spcAft>
                <a:spcPct val="0"/>
              </a:spcAft>
              <a:defRPr/>
            </a:pPr>
            <a:endParaRPr lang="en-GB">
              <a:solidFill>
                <a:srgbClr val="FFFFFF"/>
              </a:solidFill>
            </a:endParaRPr>
          </a:p>
        </p:txBody>
      </p:sp>
      <p:sp>
        <p:nvSpPr>
          <p:cNvPr id="399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vl1pPr>
          </a:lstStyle>
          <a:p>
            <a:pPr fontAlgn="base">
              <a:spcBef>
                <a:spcPct val="0"/>
              </a:spcBef>
              <a:spcAft>
                <a:spcPct val="0"/>
              </a:spcAft>
              <a:defRPr/>
            </a:pPr>
            <a:fld id="{866627A0-E3BB-4352-A69A-D34C7B4793FA}"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399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1724099990"/>
      </p:ext>
    </p:extLst>
  </p:cSld>
  <p:clrMap bg1="dk2" tx1="lt1" bg2="dk1"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1085850" cy="6854825"/>
            <a:chOff x="0" y="0"/>
            <a:chExt cx="684" cy="4318"/>
          </a:xfrm>
        </p:grpSpPr>
        <p:sp>
          <p:nvSpPr>
            <p:cNvPr id="399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nvGrpSpPr>
            <p:cNvPr id="6153" name="Group 4"/>
            <p:cNvGrpSpPr>
              <a:grpSpLocks/>
            </p:cNvGrpSpPr>
            <p:nvPr/>
          </p:nvGrpSpPr>
          <p:grpSpPr bwMode="auto">
            <a:xfrm>
              <a:off x="48" y="102"/>
              <a:ext cx="96" cy="4128"/>
              <a:chOff x="48" y="102"/>
              <a:chExt cx="96" cy="4128"/>
            </a:xfrm>
          </p:grpSpPr>
          <p:sp>
            <p:nvSpPr>
              <p:cNvPr id="39941"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2"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3"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4"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5"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6"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7"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8"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49"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0"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1"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2"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3"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4"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5"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6"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7"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8"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59"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0"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1"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2"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3"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4"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5"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6"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7"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8"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sp>
            <p:nvSpPr>
              <p:cNvPr id="39969"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endParaRPr>
              </a:p>
            </p:txBody>
          </p:sp>
        </p:grpSp>
      </p:grpSp>
      <p:sp>
        <p:nvSpPr>
          <p:cNvPr id="614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smtClean="0"/>
              <a:t>Click to edit Master title style</a:t>
            </a:r>
          </a:p>
        </p:txBody>
      </p:sp>
      <p:sp>
        <p:nvSpPr>
          <p:cNvPr id="399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vl1pPr>
          </a:lstStyle>
          <a:p>
            <a:pPr fontAlgn="base">
              <a:spcBef>
                <a:spcPct val="0"/>
              </a:spcBef>
              <a:spcAft>
                <a:spcPct val="0"/>
              </a:spcAft>
              <a:defRPr/>
            </a:pPr>
            <a:endParaRPr lang="en-GB">
              <a:solidFill>
                <a:srgbClr val="FFFFFF"/>
              </a:solidFill>
            </a:endParaRPr>
          </a:p>
        </p:txBody>
      </p:sp>
      <p:sp>
        <p:nvSpPr>
          <p:cNvPr id="399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vl1pPr>
          </a:lstStyle>
          <a:p>
            <a:pPr fontAlgn="base">
              <a:spcBef>
                <a:spcPct val="0"/>
              </a:spcBef>
              <a:spcAft>
                <a:spcPct val="0"/>
              </a:spcAft>
              <a:defRPr/>
            </a:pPr>
            <a:endParaRPr lang="en-GB">
              <a:solidFill>
                <a:srgbClr val="FFFFFF"/>
              </a:solidFill>
            </a:endParaRPr>
          </a:p>
        </p:txBody>
      </p:sp>
      <p:sp>
        <p:nvSpPr>
          <p:cNvPr id="399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vl1pPr>
          </a:lstStyle>
          <a:p>
            <a:pPr fontAlgn="base">
              <a:spcBef>
                <a:spcPct val="0"/>
              </a:spcBef>
              <a:spcAft>
                <a:spcPct val="0"/>
              </a:spcAft>
              <a:defRPr/>
            </a:pPr>
            <a:fld id="{866627A0-E3BB-4352-A69A-D34C7B4793FA}"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399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2643825525"/>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295400" y="2819400"/>
            <a:ext cx="7086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9699" name="Rectangle 3"/>
          <p:cNvSpPr>
            <a:spLocks noChangeArrowheads="1"/>
          </p:cNvSpPr>
          <p:nvPr/>
        </p:nvSpPr>
        <p:spPr bwMode="auto">
          <a:xfrm>
            <a:off x="0" y="2286000"/>
            <a:ext cx="533400" cy="5334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0" name="Rectangle 4"/>
          <p:cNvSpPr>
            <a:spLocks noChangeArrowheads="1"/>
          </p:cNvSpPr>
          <p:nvPr/>
        </p:nvSpPr>
        <p:spPr bwMode="auto">
          <a:xfrm>
            <a:off x="533400" y="2819400"/>
            <a:ext cx="533400" cy="5334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1" name="Rectangle 5"/>
          <p:cNvSpPr>
            <a:spLocks noChangeArrowheads="1"/>
          </p:cNvSpPr>
          <p:nvPr/>
        </p:nvSpPr>
        <p:spPr bwMode="auto">
          <a:xfrm>
            <a:off x="1981200" y="533400"/>
            <a:ext cx="381000" cy="3810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2" name="Rectangle 6"/>
          <p:cNvSpPr>
            <a:spLocks noChangeArrowheads="1"/>
          </p:cNvSpPr>
          <p:nvPr/>
        </p:nvSpPr>
        <p:spPr bwMode="auto">
          <a:xfrm>
            <a:off x="762000" y="1066800"/>
            <a:ext cx="381000" cy="3810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3" name="Rectangle 7"/>
          <p:cNvSpPr>
            <a:spLocks noChangeArrowheads="1"/>
          </p:cNvSpPr>
          <p:nvPr/>
        </p:nvSpPr>
        <p:spPr bwMode="auto">
          <a:xfrm>
            <a:off x="1143000" y="685800"/>
            <a:ext cx="381000" cy="3810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4" name="Rectangle 8"/>
          <p:cNvSpPr>
            <a:spLocks noChangeArrowheads="1"/>
          </p:cNvSpPr>
          <p:nvPr/>
        </p:nvSpPr>
        <p:spPr bwMode="auto">
          <a:xfrm>
            <a:off x="2362200" y="152400"/>
            <a:ext cx="381000" cy="3810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5" name="Rectangle 9"/>
          <p:cNvSpPr>
            <a:spLocks noChangeArrowheads="1"/>
          </p:cNvSpPr>
          <p:nvPr/>
        </p:nvSpPr>
        <p:spPr bwMode="auto">
          <a:xfrm>
            <a:off x="0" y="755650"/>
            <a:ext cx="5867400" cy="762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6" name="Rectangle 10"/>
          <p:cNvSpPr>
            <a:spLocks noChangeArrowheads="1"/>
          </p:cNvSpPr>
          <p:nvPr/>
        </p:nvSpPr>
        <p:spPr bwMode="auto">
          <a:xfrm>
            <a:off x="5715000" y="609600"/>
            <a:ext cx="304800" cy="304800"/>
          </a:xfrm>
          <a:prstGeom prst="rect">
            <a:avLst/>
          </a:prstGeom>
          <a:solidFill>
            <a:schemeClr val="accent2"/>
          </a:solid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7" name="Rectangle 11"/>
          <p:cNvSpPr>
            <a:spLocks noChangeArrowheads="1"/>
          </p:cNvSpPr>
          <p:nvPr/>
        </p:nvSpPr>
        <p:spPr bwMode="auto">
          <a:xfrm>
            <a:off x="5562600" y="457200"/>
            <a:ext cx="304800" cy="304800"/>
          </a:xfrm>
          <a:prstGeom prst="rect">
            <a:avLst/>
          </a:prstGeom>
          <a:solidFill>
            <a:schemeClr val="accent1"/>
          </a:solid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8" name="Rectangle 12"/>
          <p:cNvSpPr>
            <a:spLocks noChangeArrowheads="1"/>
          </p:cNvSpPr>
          <p:nvPr/>
        </p:nvSpPr>
        <p:spPr bwMode="auto">
          <a:xfrm>
            <a:off x="8458200" y="3962400"/>
            <a:ext cx="381000" cy="381000"/>
          </a:xfrm>
          <a:prstGeom prst="rect">
            <a:avLst/>
          </a:prstGeom>
          <a:solidFill>
            <a:schemeClr val="accent2"/>
          </a:solid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9" name="Rectangle 13"/>
          <p:cNvSpPr>
            <a:spLocks noChangeArrowheads="1"/>
          </p:cNvSpPr>
          <p:nvPr/>
        </p:nvSpPr>
        <p:spPr bwMode="auto">
          <a:xfrm>
            <a:off x="8686800" y="3657600"/>
            <a:ext cx="381000" cy="381000"/>
          </a:xfrm>
          <a:prstGeom prst="rect">
            <a:avLst/>
          </a:prstGeom>
          <a:solidFill>
            <a:schemeClr val="bg2"/>
          </a:solid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grpSp>
        <p:nvGrpSpPr>
          <p:cNvPr id="2" name="Group 14"/>
          <p:cNvGrpSpPr>
            <a:grpSpLocks/>
          </p:cNvGrpSpPr>
          <p:nvPr/>
        </p:nvGrpSpPr>
        <p:grpSpPr bwMode="auto">
          <a:xfrm>
            <a:off x="0" y="2286000"/>
            <a:ext cx="1066800" cy="1066800"/>
            <a:chOff x="0" y="2496"/>
            <a:chExt cx="672" cy="672"/>
          </a:xfrm>
        </p:grpSpPr>
        <p:sp>
          <p:nvSpPr>
            <p:cNvPr id="29711" name="Rectangle 15"/>
            <p:cNvSpPr>
              <a:spLocks noChangeArrowheads="1"/>
            </p:cNvSpPr>
            <p:nvPr/>
          </p:nvSpPr>
          <p:spPr bwMode="auto">
            <a:xfrm>
              <a:off x="0" y="2496"/>
              <a:ext cx="336" cy="336"/>
            </a:xfrm>
            <a:prstGeom prst="rect">
              <a:avLst/>
            </a:prstGeom>
            <a:solidFill>
              <a:schemeClr val="accent1"/>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29712" name="Rectangle 16"/>
            <p:cNvSpPr>
              <a:spLocks noChangeArrowheads="1"/>
            </p:cNvSpPr>
            <p:nvPr/>
          </p:nvSpPr>
          <p:spPr bwMode="auto">
            <a:xfrm>
              <a:off x="336" y="2832"/>
              <a:ext cx="336" cy="336"/>
            </a:xfrm>
            <a:prstGeom prst="rect">
              <a:avLst/>
            </a:prstGeom>
            <a:solidFill>
              <a:schemeClr val="bg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grpSp>
      <p:sp>
        <p:nvSpPr>
          <p:cNvPr id="1039" name="Rectangle 17"/>
          <p:cNvSpPr>
            <a:spLocks noGrp="1" noChangeArrowheads="1"/>
          </p:cNvSpPr>
          <p:nvPr>
            <p:ph type="title"/>
          </p:nvPr>
        </p:nvSpPr>
        <p:spPr bwMode="auto">
          <a:xfrm>
            <a:off x="1295400" y="1219200"/>
            <a:ext cx="7086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9716" name="Rectangle 20"/>
          <p:cNvSpPr>
            <a:spLocks noGrp="1" noChangeArrowheads="1"/>
          </p:cNvSpPr>
          <p:nvPr>
            <p:ph type="sldNum" sz="quarter" idx="4"/>
          </p:nvPr>
        </p:nvSpPr>
        <p:spPr bwMode="auto">
          <a:xfrm>
            <a:off x="5791200" y="6172200"/>
            <a:ext cx="762000" cy="609600"/>
          </a:xfrm>
          <a:prstGeom prst="rect">
            <a:avLst/>
          </a:prstGeom>
          <a:solidFill>
            <a:schemeClr val="accent1"/>
          </a:solidFill>
          <a:ln w="57150">
            <a:solidFill>
              <a:schemeClr val="hlink"/>
            </a:solidFill>
            <a:miter lim="800000"/>
            <a:headEnd/>
            <a:tailEnd/>
          </a:ln>
          <a:effectLst/>
        </p:spPr>
        <p:txBody>
          <a:bodyPr vert="horz" wrap="none" lIns="91440" tIns="45720" rIns="91440" bIns="45720" numCol="1" anchor="ctr" anchorCtr="0" compatLnSpc="1">
            <a:prstTxWarp prst="textNoShape">
              <a:avLst/>
            </a:prstTxWarp>
          </a:bodyPr>
          <a:lstStyle>
            <a:lvl1pPr algn="ctr">
              <a:defRPr kumimoji="0" sz="2800" b="1">
                <a:solidFill>
                  <a:schemeClr val="bg1"/>
                </a:solidFill>
                <a:latin typeface="+mn-lt"/>
              </a:defRPr>
            </a:lvl1pPr>
          </a:lstStyle>
          <a:p>
            <a:pPr fontAlgn="base">
              <a:spcBef>
                <a:spcPct val="0"/>
              </a:spcBef>
              <a:spcAft>
                <a:spcPct val="0"/>
              </a:spcAft>
              <a:defRPr/>
            </a:pPr>
            <a:fld id="{D20C810D-B11B-47B3-A390-22332FE7E712}" type="slidenum">
              <a:rPr lang="en-GB">
                <a:solidFill>
                  <a:srgbClr val="000066"/>
                </a:solidFill>
              </a:rPr>
              <a:pPr fontAlgn="base">
                <a:spcBef>
                  <a:spcPct val="0"/>
                </a:spcBef>
                <a:spcAft>
                  <a:spcPct val="0"/>
                </a:spcAft>
                <a:defRPr/>
              </a:pPr>
              <a:t>‹#›</a:t>
            </a:fld>
            <a:endParaRPr lang="en-GB">
              <a:solidFill>
                <a:srgbClr val="000066"/>
              </a:solidFill>
            </a:endParaRPr>
          </a:p>
        </p:txBody>
      </p:sp>
      <p:grpSp>
        <p:nvGrpSpPr>
          <p:cNvPr id="3" name="Group 21"/>
          <p:cNvGrpSpPr>
            <a:grpSpLocks/>
          </p:cNvGrpSpPr>
          <p:nvPr/>
        </p:nvGrpSpPr>
        <p:grpSpPr bwMode="auto">
          <a:xfrm>
            <a:off x="762000" y="152400"/>
            <a:ext cx="1981200" cy="1295400"/>
            <a:chOff x="3888" y="96"/>
            <a:chExt cx="1248" cy="816"/>
          </a:xfrm>
        </p:grpSpPr>
        <p:sp>
          <p:nvSpPr>
            <p:cNvPr id="29718" name="Rectangle 22"/>
            <p:cNvSpPr>
              <a:spLocks noChangeArrowheads="1"/>
            </p:cNvSpPr>
            <p:nvPr/>
          </p:nvSpPr>
          <p:spPr bwMode="auto">
            <a:xfrm>
              <a:off x="4656" y="336"/>
              <a:ext cx="240" cy="240"/>
            </a:xfrm>
            <a:prstGeom prst="rect">
              <a:avLst/>
            </a:prstGeom>
            <a:solidFill>
              <a:schemeClr val="accent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29719" name="Rectangle 23"/>
            <p:cNvSpPr>
              <a:spLocks noChangeArrowheads="1"/>
            </p:cNvSpPr>
            <p:nvPr/>
          </p:nvSpPr>
          <p:spPr bwMode="auto">
            <a:xfrm>
              <a:off x="3888" y="672"/>
              <a:ext cx="240" cy="240"/>
            </a:xfrm>
            <a:prstGeom prst="rect">
              <a:avLst/>
            </a:prstGeom>
            <a:solidFill>
              <a:schemeClr val="accent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29720" name="Rectangle 24"/>
            <p:cNvSpPr>
              <a:spLocks noChangeArrowheads="1"/>
            </p:cNvSpPr>
            <p:nvPr/>
          </p:nvSpPr>
          <p:spPr bwMode="auto">
            <a:xfrm>
              <a:off x="4128" y="432"/>
              <a:ext cx="240" cy="240"/>
            </a:xfrm>
            <a:prstGeom prst="rect">
              <a:avLst/>
            </a:prstGeom>
            <a:solidFill>
              <a:schemeClr val="tx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29721" name="Rectangle 25"/>
            <p:cNvSpPr>
              <a:spLocks noChangeArrowheads="1"/>
            </p:cNvSpPr>
            <p:nvPr/>
          </p:nvSpPr>
          <p:spPr bwMode="auto">
            <a:xfrm>
              <a:off x="4896" y="96"/>
              <a:ext cx="240" cy="240"/>
            </a:xfrm>
            <a:prstGeom prst="rect">
              <a:avLst/>
            </a:prstGeom>
            <a:solidFill>
              <a:schemeClr val="bg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grpSp>
      <p:pic>
        <p:nvPicPr>
          <p:cNvPr id="1042" name="Picture 26" descr="http://www.ceb.intnet.mu/Pix/Image9.gi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53732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36579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Tahoma" pitchFamily="34" charset="0"/>
        </a:defRPr>
      </a:lvl2pPr>
      <a:lvl3pPr algn="l" rtl="0" eaLnBrk="0" fontAlgn="base" hangingPunct="0">
        <a:spcBef>
          <a:spcPct val="0"/>
        </a:spcBef>
        <a:spcAft>
          <a:spcPct val="0"/>
        </a:spcAft>
        <a:defRPr sz="4000">
          <a:solidFill>
            <a:schemeClr val="tx1"/>
          </a:solidFill>
          <a:latin typeface="Tahoma" pitchFamily="34" charset="0"/>
        </a:defRPr>
      </a:lvl3pPr>
      <a:lvl4pPr algn="l" rtl="0" eaLnBrk="0" fontAlgn="base" hangingPunct="0">
        <a:spcBef>
          <a:spcPct val="0"/>
        </a:spcBef>
        <a:spcAft>
          <a:spcPct val="0"/>
        </a:spcAft>
        <a:defRPr sz="4000">
          <a:solidFill>
            <a:schemeClr val="tx1"/>
          </a:solidFill>
          <a:latin typeface="Tahoma" pitchFamily="34" charset="0"/>
        </a:defRPr>
      </a:lvl4pPr>
      <a:lvl5pPr algn="l" rtl="0" eaLnBrk="0" fontAlgn="base" hangingPunct="0">
        <a:spcBef>
          <a:spcPct val="0"/>
        </a:spcBef>
        <a:spcAft>
          <a:spcPct val="0"/>
        </a:spcAft>
        <a:defRPr sz="4000">
          <a:solidFill>
            <a:schemeClr val="tx1"/>
          </a:solidFill>
          <a:latin typeface="Tahoma" pitchFamily="34" charset="0"/>
        </a:defRPr>
      </a:lvl5pPr>
      <a:lvl6pPr marL="457200" algn="l" rtl="0" fontAlgn="base">
        <a:spcBef>
          <a:spcPct val="0"/>
        </a:spcBef>
        <a:spcAft>
          <a:spcPct val="0"/>
        </a:spcAft>
        <a:defRPr sz="4000">
          <a:solidFill>
            <a:schemeClr val="tx1"/>
          </a:solidFill>
          <a:latin typeface="Tahoma" pitchFamily="34" charset="0"/>
        </a:defRPr>
      </a:lvl6pPr>
      <a:lvl7pPr marL="914400" algn="l" rtl="0" fontAlgn="base">
        <a:spcBef>
          <a:spcPct val="0"/>
        </a:spcBef>
        <a:spcAft>
          <a:spcPct val="0"/>
        </a:spcAft>
        <a:defRPr sz="4000">
          <a:solidFill>
            <a:schemeClr val="tx1"/>
          </a:solidFill>
          <a:latin typeface="Tahoma" pitchFamily="34" charset="0"/>
        </a:defRPr>
      </a:lvl7pPr>
      <a:lvl8pPr marL="1371600" algn="l" rtl="0" fontAlgn="base">
        <a:spcBef>
          <a:spcPct val="0"/>
        </a:spcBef>
        <a:spcAft>
          <a:spcPct val="0"/>
        </a:spcAft>
        <a:defRPr sz="4000">
          <a:solidFill>
            <a:schemeClr val="tx1"/>
          </a:solidFill>
          <a:latin typeface="Tahoma" pitchFamily="34" charset="0"/>
        </a:defRPr>
      </a:lvl8pPr>
      <a:lvl9pPr marL="1828800" algn="l" rtl="0" fontAlgn="base">
        <a:spcBef>
          <a:spcPct val="0"/>
        </a:spcBef>
        <a:spcAft>
          <a:spcPct val="0"/>
        </a:spcAft>
        <a:defRPr sz="4000">
          <a:solidFill>
            <a:schemeClr val="tx1"/>
          </a:solidFill>
          <a:latin typeface="Tahoma" pitchFamily="34"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7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295400" y="2819400"/>
            <a:ext cx="7086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9699" name="Rectangle 3"/>
          <p:cNvSpPr>
            <a:spLocks noChangeArrowheads="1"/>
          </p:cNvSpPr>
          <p:nvPr/>
        </p:nvSpPr>
        <p:spPr bwMode="auto">
          <a:xfrm>
            <a:off x="0" y="2286000"/>
            <a:ext cx="533400" cy="5334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0" name="Rectangle 4"/>
          <p:cNvSpPr>
            <a:spLocks noChangeArrowheads="1"/>
          </p:cNvSpPr>
          <p:nvPr/>
        </p:nvSpPr>
        <p:spPr bwMode="auto">
          <a:xfrm>
            <a:off x="533400" y="2819400"/>
            <a:ext cx="533400" cy="5334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1" name="Rectangle 5"/>
          <p:cNvSpPr>
            <a:spLocks noChangeArrowheads="1"/>
          </p:cNvSpPr>
          <p:nvPr/>
        </p:nvSpPr>
        <p:spPr bwMode="auto">
          <a:xfrm>
            <a:off x="1981200" y="533400"/>
            <a:ext cx="381000" cy="3810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2" name="Rectangle 6"/>
          <p:cNvSpPr>
            <a:spLocks noChangeArrowheads="1"/>
          </p:cNvSpPr>
          <p:nvPr/>
        </p:nvSpPr>
        <p:spPr bwMode="auto">
          <a:xfrm>
            <a:off x="762000" y="1066800"/>
            <a:ext cx="381000" cy="3810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3" name="Rectangle 7"/>
          <p:cNvSpPr>
            <a:spLocks noChangeArrowheads="1"/>
          </p:cNvSpPr>
          <p:nvPr/>
        </p:nvSpPr>
        <p:spPr bwMode="auto">
          <a:xfrm>
            <a:off x="1143000" y="685800"/>
            <a:ext cx="381000" cy="3810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4" name="Rectangle 8"/>
          <p:cNvSpPr>
            <a:spLocks noChangeArrowheads="1"/>
          </p:cNvSpPr>
          <p:nvPr/>
        </p:nvSpPr>
        <p:spPr bwMode="auto">
          <a:xfrm>
            <a:off x="2362200" y="152400"/>
            <a:ext cx="381000" cy="3810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5" name="Rectangle 9"/>
          <p:cNvSpPr>
            <a:spLocks noChangeArrowheads="1"/>
          </p:cNvSpPr>
          <p:nvPr/>
        </p:nvSpPr>
        <p:spPr bwMode="auto">
          <a:xfrm>
            <a:off x="0" y="755650"/>
            <a:ext cx="5867400" cy="76200"/>
          </a:xfrm>
          <a:prstGeom prst="rect">
            <a:avLst/>
          </a:prstGeom>
          <a:no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6" name="Rectangle 10"/>
          <p:cNvSpPr>
            <a:spLocks noChangeArrowheads="1"/>
          </p:cNvSpPr>
          <p:nvPr/>
        </p:nvSpPr>
        <p:spPr bwMode="auto">
          <a:xfrm>
            <a:off x="5715000" y="609600"/>
            <a:ext cx="304800" cy="304800"/>
          </a:xfrm>
          <a:prstGeom prst="rect">
            <a:avLst/>
          </a:prstGeom>
          <a:solidFill>
            <a:schemeClr val="accent2"/>
          </a:solid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7" name="Rectangle 11"/>
          <p:cNvSpPr>
            <a:spLocks noChangeArrowheads="1"/>
          </p:cNvSpPr>
          <p:nvPr/>
        </p:nvSpPr>
        <p:spPr bwMode="auto">
          <a:xfrm>
            <a:off x="5562600" y="457200"/>
            <a:ext cx="304800" cy="304800"/>
          </a:xfrm>
          <a:prstGeom prst="rect">
            <a:avLst/>
          </a:prstGeom>
          <a:solidFill>
            <a:schemeClr val="accent1"/>
          </a:solid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8" name="Rectangle 12"/>
          <p:cNvSpPr>
            <a:spLocks noChangeArrowheads="1"/>
          </p:cNvSpPr>
          <p:nvPr/>
        </p:nvSpPr>
        <p:spPr bwMode="auto">
          <a:xfrm>
            <a:off x="8458200" y="3962400"/>
            <a:ext cx="381000" cy="381000"/>
          </a:xfrm>
          <a:prstGeom prst="rect">
            <a:avLst/>
          </a:prstGeom>
          <a:solidFill>
            <a:schemeClr val="accent2"/>
          </a:solid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sp>
        <p:nvSpPr>
          <p:cNvPr id="29709" name="Rectangle 13"/>
          <p:cNvSpPr>
            <a:spLocks noChangeArrowheads="1"/>
          </p:cNvSpPr>
          <p:nvPr/>
        </p:nvSpPr>
        <p:spPr bwMode="auto">
          <a:xfrm>
            <a:off x="8686800" y="3657600"/>
            <a:ext cx="381000" cy="381000"/>
          </a:xfrm>
          <a:prstGeom prst="rect">
            <a:avLst/>
          </a:prstGeom>
          <a:solidFill>
            <a:schemeClr val="bg2"/>
          </a:solidFill>
          <a:ln w="57150">
            <a:solidFill>
              <a:schemeClr val="hlink"/>
            </a:solidFill>
            <a:miter lim="800000"/>
            <a:headEnd/>
            <a:tailEnd/>
          </a:ln>
          <a:effectLst/>
        </p:spPr>
        <p:txBody>
          <a:bodyPr wrap="none" anchor="ctr"/>
          <a:lstStyle/>
          <a:p>
            <a:pPr algn="ctr" fontAlgn="base">
              <a:spcBef>
                <a:spcPct val="0"/>
              </a:spcBef>
              <a:spcAft>
                <a:spcPct val="0"/>
              </a:spcAft>
              <a:defRPr/>
            </a:pPr>
            <a:endParaRPr kumimoji="1" lang="en-US" sz="2400">
              <a:solidFill>
                <a:srgbClr val="FFFFFF"/>
              </a:solidFill>
              <a:latin typeface="Arial" charset="0"/>
            </a:endParaRPr>
          </a:p>
        </p:txBody>
      </p:sp>
      <p:grpSp>
        <p:nvGrpSpPr>
          <p:cNvPr id="2" name="Group 14"/>
          <p:cNvGrpSpPr>
            <a:grpSpLocks/>
          </p:cNvGrpSpPr>
          <p:nvPr/>
        </p:nvGrpSpPr>
        <p:grpSpPr bwMode="auto">
          <a:xfrm>
            <a:off x="0" y="2286000"/>
            <a:ext cx="1066800" cy="1066800"/>
            <a:chOff x="0" y="2496"/>
            <a:chExt cx="672" cy="672"/>
          </a:xfrm>
        </p:grpSpPr>
        <p:sp>
          <p:nvSpPr>
            <p:cNvPr id="29711" name="Rectangle 15"/>
            <p:cNvSpPr>
              <a:spLocks noChangeArrowheads="1"/>
            </p:cNvSpPr>
            <p:nvPr/>
          </p:nvSpPr>
          <p:spPr bwMode="auto">
            <a:xfrm>
              <a:off x="0" y="2496"/>
              <a:ext cx="336" cy="336"/>
            </a:xfrm>
            <a:prstGeom prst="rect">
              <a:avLst/>
            </a:prstGeom>
            <a:solidFill>
              <a:schemeClr val="accent1"/>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29712" name="Rectangle 16"/>
            <p:cNvSpPr>
              <a:spLocks noChangeArrowheads="1"/>
            </p:cNvSpPr>
            <p:nvPr/>
          </p:nvSpPr>
          <p:spPr bwMode="auto">
            <a:xfrm>
              <a:off x="336" y="2832"/>
              <a:ext cx="336" cy="336"/>
            </a:xfrm>
            <a:prstGeom prst="rect">
              <a:avLst/>
            </a:prstGeom>
            <a:solidFill>
              <a:schemeClr val="bg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grpSp>
      <p:sp>
        <p:nvSpPr>
          <p:cNvPr id="1039" name="Rectangle 17"/>
          <p:cNvSpPr>
            <a:spLocks noGrp="1" noChangeArrowheads="1"/>
          </p:cNvSpPr>
          <p:nvPr>
            <p:ph type="title"/>
          </p:nvPr>
        </p:nvSpPr>
        <p:spPr bwMode="auto">
          <a:xfrm>
            <a:off x="1295400" y="1219200"/>
            <a:ext cx="7086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9716" name="Rectangle 20"/>
          <p:cNvSpPr>
            <a:spLocks noGrp="1" noChangeArrowheads="1"/>
          </p:cNvSpPr>
          <p:nvPr>
            <p:ph type="sldNum" sz="quarter" idx="4"/>
          </p:nvPr>
        </p:nvSpPr>
        <p:spPr bwMode="auto">
          <a:xfrm>
            <a:off x="5791200" y="6172200"/>
            <a:ext cx="762000" cy="609600"/>
          </a:xfrm>
          <a:prstGeom prst="rect">
            <a:avLst/>
          </a:prstGeom>
          <a:solidFill>
            <a:schemeClr val="accent1"/>
          </a:solidFill>
          <a:ln w="57150">
            <a:solidFill>
              <a:schemeClr val="hlink"/>
            </a:solidFill>
            <a:miter lim="800000"/>
            <a:headEnd/>
            <a:tailEnd/>
          </a:ln>
          <a:effectLst/>
        </p:spPr>
        <p:txBody>
          <a:bodyPr vert="horz" wrap="none" lIns="91440" tIns="45720" rIns="91440" bIns="45720" numCol="1" anchor="ctr" anchorCtr="0" compatLnSpc="1">
            <a:prstTxWarp prst="textNoShape">
              <a:avLst/>
            </a:prstTxWarp>
          </a:bodyPr>
          <a:lstStyle>
            <a:lvl1pPr algn="ctr">
              <a:defRPr kumimoji="0" sz="2800" b="1">
                <a:solidFill>
                  <a:schemeClr val="bg1"/>
                </a:solidFill>
                <a:latin typeface="+mn-lt"/>
              </a:defRPr>
            </a:lvl1pPr>
          </a:lstStyle>
          <a:p>
            <a:pPr fontAlgn="base">
              <a:spcBef>
                <a:spcPct val="0"/>
              </a:spcBef>
              <a:spcAft>
                <a:spcPct val="0"/>
              </a:spcAft>
              <a:defRPr/>
            </a:pPr>
            <a:fld id="{D20C810D-B11B-47B3-A390-22332FE7E712}" type="slidenum">
              <a:rPr lang="en-GB">
                <a:solidFill>
                  <a:srgbClr val="000066"/>
                </a:solidFill>
              </a:rPr>
              <a:pPr fontAlgn="base">
                <a:spcBef>
                  <a:spcPct val="0"/>
                </a:spcBef>
                <a:spcAft>
                  <a:spcPct val="0"/>
                </a:spcAft>
                <a:defRPr/>
              </a:pPr>
              <a:t>‹#›</a:t>
            </a:fld>
            <a:endParaRPr lang="en-GB">
              <a:solidFill>
                <a:srgbClr val="000066"/>
              </a:solidFill>
            </a:endParaRPr>
          </a:p>
        </p:txBody>
      </p:sp>
      <p:grpSp>
        <p:nvGrpSpPr>
          <p:cNvPr id="3" name="Group 21"/>
          <p:cNvGrpSpPr>
            <a:grpSpLocks/>
          </p:cNvGrpSpPr>
          <p:nvPr/>
        </p:nvGrpSpPr>
        <p:grpSpPr bwMode="auto">
          <a:xfrm>
            <a:off x="762000" y="152400"/>
            <a:ext cx="1981200" cy="1295400"/>
            <a:chOff x="3888" y="96"/>
            <a:chExt cx="1248" cy="816"/>
          </a:xfrm>
        </p:grpSpPr>
        <p:sp>
          <p:nvSpPr>
            <p:cNvPr id="29718" name="Rectangle 22"/>
            <p:cNvSpPr>
              <a:spLocks noChangeArrowheads="1"/>
            </p:cNvSpPr>
            <p:nvPr/>
          </p:nvSpPr>
          <p:spPr bwMode="auto">
            <a:xfrm>
              <a:off x="4656" y="336"/>
              <a:ext cx="240" cy="240"/>
            </a:xfrm>
            <a:prstGeom prst="rect">
              <a:avLst/>
            </a:prstGeom>
            <a:solidFill>
              <a:schemeClr val="accent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29719" name="Rectangle 23"/>
            <p:cNvSpPr>
              <a:spLocks noChangeArrowheads="1"/>
            </p:cNvSpPr>
            <p:nvPr/>
          </p:nvSpPr>
          <p:spPr bwMode="auto">
            <a:xfrm>
              <a:off x="3888" y="672"/>
              <a:ext cx="240" cy="240"/>
            </a:xfrm>
            <a:prstGeom prst="rect">
              <a:avLst/>
            </a:prstGeom>
            <a:solidFill>
              <a:schemeClr val="accent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29720" name="Rectangle 24"/>
            <p:cNvSpPr>
              <a:spLocks noChangeArrowheads="1"/>
            </p:cNvSpPr>
            <p:nvPr/>
          </p:nvSpPr>
          <p:spPr bwMode="auto">
            <a:xfrm>
              <a:off x="4128" y="432"/>
              <a:ext cx="240" cy="240"/>
            </a:xfrm>
            <a:prstGeom prst="rect">
              <a:avLst/>
            </a:prstGeom>
            <a:solidFill>
              <a:schemeClr val="tx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sp>
          <p:nvSpPr>
            <p:cNvPr id="29721" name="Rectangle 25"/>
            <p:cNvSpPr>
              <a:spLocks noChangeArrowheads="1"/>
            </p:cNvSpPr>
            <p:nvPr/>
          </p:nvSpPr>
          <p:spPr bwMode="auto">
            <a:xfrm>
              <a:off x="4896" y="96"/>
              <a:ext cx="240" cy="240"/>
            </a:xfrm>
            <a:prstGeom prst="rect">
              <a:avLst/>
            </a:prstGeom>
            <a:solidFill>
              <a:schemeClr val="bg2"/>
            </a:solidFill>
            <a:ln w="57150">
              <a:solidFill>
                <a:schemeClr val="hlink"/>
              </a:solidFill>
              <a:miter lim="800000"/>
              <a:headEnd/>
              <a:tailEnd/>
            </a:ln>
            <a:effectLst/>
          </p:spPr>
          <p:txBody>
            <a:bodyPr wrap="none" anchor="ctr"/>
            <a:lstStyle/>
            <a:p>
              <a:pPr fontAlgn="base">
                <a:spcBef>
                  <a:spcPct val="0"/>
                </a:spcBef>
                <a:spcAft>
                  <a:spcPct val="0"/>
                </a:spcAft>
                <a:defRPr/>
              </a:pPr>
              <a:endParaRPr kumimoji="1" lang="en-US" sz="2400">
                <a:solidFill>
                  <a:srgbClr val="FFFFFF"/>
                </a:solidFill>
                <a:latin typeface="Arial" charset="0"/>
              </a:endParaRPr>
            </a:p>
          </p:txBody>
        </p:sp>
      </p:grpSp>
      <p:pic>
        <p:nvPicPr>
          <p:cNvPr id="1042" name="Picture 26" descr="http://www.ceb.intnet.mu/Pix/Image9.gi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53732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55968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Tahoma" pitchFamily="34" charset="0"/>
        </a:defRPr>
      </a:lvl2pPr>
      <a:lvl3pPr algn="l" rtl="0" eaLnBrk="0" fontAlgn="base" hangingPunct="0">
        <a:spcBef>
          <a:spcPct val="0"/>
        </a:spcBef>
        <a:spcAft>
          <a:spcPct val="0"/>
        </a:spcAft>
        <a:defRPr sz="4000">
          <a:solidFill>
            <a:schemeClr val="tx1"/>
          </a:solidFill>
          <a:latin typeface="Tahoma" pitchFamily="34" charset="0"/>
        </a:defRPr>
      </a:lvl3pPr>
      <a:lvl4pPr algn="l" rtl="0" eaLnBrk="0" fontAlgn="base" hangingPunct="0">
        <a:spcBef>
          <a:spcPct val="0"/>
        </a:spcBef>
        <a:spcAft>
          <a:spcPct val="0"/>
        </a:spcAft>
        <a:defRPr sz="4000">
          <a:solidFill>
            <a:schemeClr val="tx1"/>
          </a:solidFill>
          <a:latin typeface="Tahoma" pitchFamily="34" charset="0"/>
        </a:defRPr>
      </a:lvl4pPr>
      <a:lvl5pPr algn="l" rtl="0" eaLnBrk="0" fontAlgn="base" hangingPunct="0">
        <a:spcBef>
          <a:spcPct val="0"/>
        </a:spcBef>
        <a:spcAft>
          <a:spcPct val="0"/>
        </a:spcAft>
        <a:defRPr sz="4000">
          <a:solidFill>
            <a:schemeClr val="tx1"/>
          </a:solidFill>
          <a:latin typeface="Tahoma" pitchFamily="34" charset="0"/>
        </a:defRPr>
      </a:lvl5pPr>
      <a:lvl6pPr marL="457200" algn="l" rtl="0" fontAlgn="base">
        <a:spcBef>
          <a:spcPct val="0"/>
        </a:spcBef>
        <a:spcAft>
          <a:spcPct val="0"/>
        </a:spcAft>
        <a:defRPr sz="4000">
          <a:solidFill>
            <a:schemeClr val="tx1"/>
          </a:solidFill>
          <a:latin typeface="Tahoma" pitchFamily="34" charset="0"/>
        </a:defRPr>
      </a:lvl6pPr>
      <a:lvl7pPr marL="914400" algn="l" rtl="0" fontAlgn="base">
        <a:spcBef>
          <a:spcPct val="0"/>
        </a:spcBef>
        <a:spcAft>
          <a:spcPct val="0"/>
        </a:spcAft>
        <a:defRPr sz="4000">
          <a:solidFill>
            <a:schemeClr val="tx1"/>
          </a:solidFill>
          <a:latin typeface="Tahoma" pitchFamily="34" charset="0"/>
        </a:defRPr>
      </a:lvl7pPr>
      <a:lvl8pPr marL="1371600" algn="l" rtl="0" fontAlgn="base">
        <a:spcBef>
          <a:spcPct val="0"/>
        </a:spcBef>
        <a:spcAft>
          <a:spcPct val="0"/>
        </a:spcAft>
        <a:defRPr sz="4000">
          <a:solidFill>
            <a:schemeClr val="tx1"/>
          </a:solidFill>
          <a:latin typeface="Tahoma" pitchFamily="34" charset="0"/>
        </a:defRPr>
      </a:lvl8pPr>
      <a:lvl9pPr marL="1828800" algn="l" rtl="0" fontAlgn="base">
        <a:spcBef>
          <a:spcPct val="0"/>
        </a:spcBef>
        <a:spcAft>
          <a:spcPct val="0"/>
        </a:spcAft>
        <a:defRPr sz="4000">
          <a:solidFill>
            <a:schemeClr val="tx1"/>
          </a:solidFill>
          <a:latin typeface="Tahoma" pitchFamily="34"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7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3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pPr>
            <a:fld id="{A451D542-3743-4E9C-BF1B-D2DEAF3A7332}" type="datetime2">
              <a:rPr lang="en-US">
                <a:solidFill>
                  <a:srgbClr val="FFFFFF"/>
                </a:solidFill>
                <a:latin typeface="Times New Roman" pitchFamily="18" charset="0"/>
              </a:rPr>
              <a:pPr fontAlgn="base">
                <a:spcBef>
                  <a:spcPct val="0"/>
                </a:spcBef>
                <a:spcAft>
                  <a:spcPct val="0"/>
                </a:spcAft>
              </a:pPr>
              <a:t>Tuesday, October 20, 2015</a:t>
            </a:fld>
            <a:endParaRPr lang="en-US">
              <a:solidFill>
                <a:srgbClr val="FFFFFF"/>
              </a:solidFill>
              <a:latin typeface="Times New Roman" pitchFamily="18" charset="0"/>
            </a:endParaRPr>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fontAlgn="base">
              <a:spcBef>
                <a:spcPct val="0"/>
              </a:spcBef>
              <a:spcAft>
                <a:spcPct val="0"/>
              </a:spcAft>
            </a:pPr>
            <a:fld id="{BC8AC0C6-E23A-4BEE-ABDA-C26B6E00AA64}" type="slidenum">
              <a:rPr lang="en-US">
                <a:solidFill>
                  <a:srgbClr val="FFFFFF"/>
                </a:solidFill>
                <a:latin typeface="Times New Roman" pitchFamily="18" charset="0"/>
              </a:rPr>
              <a:pPr fontAlgn="base">
                <a:spcBef>
                  <a:spcPct val="0"/>
                </a:spcBef>
                <a:spcAft>
                  <a:spcPct val="0"/>
                </a:spcAft>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3256123264"/>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randomBar dir="vert"/>
  </p:transition>
  <p:hf hdr="0" ftr="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lr>
          <a:schemeClr val="accent2"/>
        </a:buClr>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lr>
          <a:schemeClr val="accent2"/>
        </a:buClr>
        <a:buChar char="•"/>
        <a:defRPr sz="2000" b="1">
          <a:solidFill>
            <a:schemeClr val="tx1"/>
          </a:solidFill>
          <a:latin typeface="+mn-lt"/>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3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pPr>
            <a:fld id="{A451D542-3743-4E9C-BF1B-D2DEAF3A7332}" type="datetime2">
              <a:rPr lang="en-US">
                <a:solidFill>
                  <a:srgbClr val="FFFFFF"/>
                </a:solidFill>
                <a:latin typeface="Times New Roman" pitchFamily="18" charset="0"/>
              </a:rPr>
              <a:pPr fontAlgn="base">
                <a:spcBef>
                  <a:spcPct val="0"/>
                </a:spcBef>
                <a:spcAft>
                  <a:spcPct val="0"/>
                </a:spcAft>
              </a:pPr>
              <a:t>Tuesday, October 20, 2015</a:t>
            </a:fld>
            <a:endParaRPr lang="en-US">
              <a:solidFill>
                <a:srgbClr val="FFFFFF"/>
              </a:solidFill>
              <a:latin typeface="Times New Roman" pitchFamily="18" charset="0"/>
            </a:endParaRPr>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fontAlgn="base">
              <a:spcBef>
                <a:spcPct val="0"/>
              </a:spcBef>
              <a:spcAft>
                <a:spcPct val="0"/>
              </a:spcAft>
            </a:pPr>
            <a:fld id="{BC8AC0C6-E23A-4BEE-ABDA-C26B6E00AA64}" type="slidenum">
              <a:rPr lang="en-US">
                <a:solidFill>
                  <a:srgbClr val="FFFFFF"/>
                </a:solidFill>
                <a:latin typeface="Times New Roman" pitchFamily="18" charset="0"/>
              </a:rPr>
              <a:pPr fontAlgn="base">
                <a:spcBef>
                  <a:spcPct val="0"/>
                </a:spcBef>
                <a:spcAft>
                  <a:spcPct val="0"/>
                </a:spcAft>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2005179222"/>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randomBar dir="vert"/>
  </p:transition>
  <p:hf hdr="0" ftr="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lr>
          <a:schemeClr val="accent2"/>
        </a:buClr>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lr>
          <a:schemeClr val="accent2"/>
        </a:buClr>
        <a:buChar char="•"/>
        <a:defRPr sz="2000" b="1">
          <a:solidFill>
            <a:schemeClr val="tx1"/>
          </a:solidFill>
          <a:latin typeface="+mn-lt"/>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3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pPr>
            <a:fld id="{A451D542-3743-4E9C-BF1B-D2DEAF3A7332}" type="datetime2">
              <a:rPr lang="en-US">
                <a:solidFill>
                  <a:srgbClr val="FFFFFF"/>
                </a:solidFill>
                <a:latin typeface="Times New Roman" pitchFamily="18" charset="0"/>
              </a:rPr>
              <a:pPr fontAlgn="base">
                <a:spcBef>
                  <a:spcPct val="0"/>
                </a:spcBef>
                <a:spcAft>
                  <a:spcPct val="0"/>
                </a:spcAft>
              </a:pPr>
              <a:t>Tuesday, October 20, 2015</a:t>
            </a:fld>
            <a:endParaRPr lang="en-US">
              <a:solidFill>
                <a:srgbClr val="FFFFFF"/>
              </a:solidFill>
              <a:latin typeface="Times New Roman" pitchFamily="18" charset="0"/>
            </a:endParaRPr>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fontAlgn="base">
              <a:spcBef>
                <a:spcPct val="0"/>
              </a:spcBef>
              <a:spcAft>
                <a:spcPct val="0"/>
              </a:spcAft>
            </a:pPr>
            <a:fld id="{BC8AC0C6-E23A-4BEE-ABDA-C26B6E00AA64}" type="slidenum">
              <a:rPr lang="en-US">
                <a:solidFill>
                  <a:srgbClr val="FFFFFF"/>
                </a:solidFill>
                <a:latin typeface="Times New Roman" pitchFamily="18" charset="0"/>
              </a:rPr>
              <a:pPr fontAlgn="base">
                <a:spcBef>
                  <a:spcPct val="0"/>
                </a:spcBef>
                <a:spcAft>
                  <a:spcPct val="0"/>
                </a:spcAft>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2270398411"/>
      </p:ext>
    </p:extLst>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ransition>
    <p:randomBar dir="vert"/>
  </p:transition>
  <p:hf hdr="0" ftr="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lr>
          <a:schemeClr val="accent2"/>
        </a:buClr>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lr>
          <a:schemeClr val="accent2"/>
        </a:buClr>
        <a:buChar char="•"/>
        <a:defRPr sz="2000" b="1">
          <a:solidFill>
            <a:schemeClr val="tx1"/>
          </a:solidFill>
          <a:latin typeface="+mn-lt"/>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3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pPr>
            <a:fld id="{A451D542-3743-4E9C-BF1B-D2DEAF3A7332}" type="datetime2">
              <a:rPr lang="en-US">
                <a:solidFill>
                  <a:srgbClr val="FFFFFF"/>
                </a:solidFill>
                <a:latin typeface="Times New Roman" pitchFamily="18" charset="0"/>
              </a:rPr>
              <a:pPr fontAlgn="base">
                <a:spcBef>
                  <a:spcPct val="0"/>
                </a:spcBef>
                <a:spcAft>
                  <a:spcPct val="0"/>
                </a:spcAft>
              </a:pPr>
              <a:t>Tuesday, October 20, 2015</a:t>
            </a:fld>
            <a:endParaRPr lang="en-US">
              <a:solidFill>
                <a:srgbClr val="FFFFFF"/>
              </a:solidFill>
              <a:latin typeface="Times New Roman" pitchFamily="18" charset="0"/>
            </a:endParaRPr>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fontAlgn="base">
              <a:spcBef>
                <a:spcPct val="0"/>
              </a:spcBef>
              <a:spcAft>
                <a:spcPct val="0"/>
              </a:spcAft>
            </a:pPr>
            <a:fld id="{BC8AC0C6-E23A-4BEE-ABDA-C26B6E00AA64}" type="slidenum">
              <a:rPr lang="en-US">
                <a:solidFill>
                  <a:srgbClr val="FFFFFF"/>
                </a:solidFill>
                <a:latin typeface="Times New Roman" pitchFamily="18" charset="0"/>
              </a:rPr>
              <a:pPr fontAlgn="base">
                <a:spcBef>
                  <a:spcPct val="0"/>
                </a:spcBef>
                <a:spcAft>
                  <a:spcPct val="0"/>
                </a:spcAft>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1248083354"/>
      </p:ext>
    </p:extLst>
  </p:cSld>
  <p:clrMap bg1="dk2" tx1="lt1" bg2="dk1"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ransition>
    <p:randomBar dir="vert"/>
  </p:transition>
  <p:hf hdr="0" ftr="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lr>
          <a:schemeClr val="accent2"/>
        </a:buClr>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lr>
          <a:schemeClr val="accent2"/>
        </a:buClr>
        <a:buChar char="•"/>
        <a:defRPr sz="2000" b="1">
          <a:solidFill>
            <a:schemeClr val="tx1"/>
          </a:solidFill>
          <a:latin typeface="+mn-lt"/>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3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pPr>
            <a:fld id="{A451D542-3743-4E9C-BF1B-D2DEAF3A7332}" type="datetime2">
              <a:rPr lang="en-US">
                <a:solidFill>
                  <a:srgbClr val="FFFFFF"/>
                </a:solidFill>
                <a:latin typeface="Times New Roman" pitchFamily="18" charset="0"/>
              </a:rPr>
              <a:pPr fontAlgn="base">
                <a:spcBef>
                  <a:spcPct val="0"/>
                </a:spcBef>
                <a:spcAft>
                  <a:spcPct val="0"/>
                </a:spcAft>
              </a:pPr>
              <a:t>Tuesday, October 20, 2015</a:t>
            </a:fld>
            <a:endParaRPr lang="en-US">
              <a:solidFill>
                <a:srgbClr val="FFFFFF"/>
              </a:solidFill>
              <a:latin typeface="Times New Roman" pitchFamily="18" charset="0"/>
            </a:endParaRPr>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fontAlgn="base">
              <a:spcBef>
                <a:spcPct val="0"/>
              </a:spcBef>
              <a:spcAft>
                <a:spcPct val="0"/>
              </a:spcAft>
            </a:pPr>
            <a:fld id="{BC8AC0C6-E23A-4BEE-ABDA-C26B6E00AA64}" type="slidenum">
              <a:rPr lang="en-US">
                <a:solidFill>
                  <a:srgbClr val="FFFFFF"/>
                </a:solidFill>
                <a:latin typeface="Times New Roman" pitchFamily="18" charset="0"/>
              </a:rPr>
              <a:pPr fontAlgn="base">
                <a:spcBef>
                  <a:spcPct val="0"/>
                </a:spcBef>
                <a:spcAft>
                  <a:spcPct val="0"/>
                </a:spcAft>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1736370004"/>
      </p:ext>
    </p:extLst>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ransition>
    <p:randomBar dir="vert"/>
  </p:transition>
  <p:hf hdr="0" ftr="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lr>
          <a:schemeClr val="accent2"/>
        </a:buClr>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lr>
          <a:schemeClr val="accent2"/>
        </a:buClr>
        <a:buChar char="•"/>
        <a:defRPr sz="2000" b="1">
          <a:solidFill>
            <a:schemeClr val="tx1"/>
          </a:solidFill>
          <a:latin typeface="+mn-lt"/>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fontAlgn="base">
              <a:spcBef>
                <a:spcPct val="0"/>
              </a:spcBef>
              <a:spcAft>
                <a:spcPct val="0"/>
              </a:spcAft>
            </a:pPr>
            <a:endParaRPr kumimoji="1" lang="en-US" sz="2400">
              <a:solidFill>
                <a:srgbClr val="FFFFFF"/>
              </a:solidFill>
              <a:latin typeface="Times New Roman" pitchFamily="18" charset="0"/>
            </a:endParaRPr>
          </a:p>
        </p:txBody>
      </p:sp>
      <p:sp>
        <p:nvSpPr>
          <p:cNvPr id="103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pPr>
            <a:fld id="{A451D542-3743-4E9C-BF1B-D2DEAF3A7332}" type="datetime2">
              <a:rPr lang="en-US">
                <a:solidFill>
                  <a:srgbClr val="FFFFFF"/>
                </a:solidFill>
                <a:latin typeface="Times New Roman" pitchFamily="18" charset="0"/>
              </a:rPr>
              <a:pPr fontAlgn="base">
                <a:spcBef>
                  <a:spcPct val="0"/>
                </a:spcBef>
                <a:spcAft>
                  <a:spcPct val="0"/>
                </a:spcAft>
              </a:pPr>
              <a:t>Tuesday, October 20, 2015</a:t>
            </a:fld>
            <a:endParaRPr lang="en-US">
              <a:solidFill>
                <a:srgbClr val="FFFFFF"/>
              </a:solidFill>
              <a:latin typeface="Times New Roman" pitchFamily="18" charset="0"/>
            </a:endParaRPr>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fontAlgn="base">
              <a:spcBef>
                <a:spcPct val="0"/>
              </a:spcBef>
              <a:spcAft>
                <a:spcPct val="0"/>
              </a:spcAft>
            </a:pPr>
            <a:fld id="{BC8AC0C6-E23A-4BEE-ABDA-C26B6E00AA64}" type="slidenum">
              <a:rPr lang="en-US">
                <a:solidFill>
                  <a:srgbClr val="FFFFFF"/>
                </a:solidFill>
                <a:latin typeface="Times New Roman" pitchFamily="18" charset="0"/>
              </a:rPr>
              <a:pPr fontAlgn="base">
                <a:spcBef>
                  <a:spcPct val="0"/>
                </a:spcBef>
                <a:spcAft>
                  <a:spcPct val="0"/>
                </a:spcAft>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3134571931"/>
      </p:ext>
    </p:extLst>
  </p:cSld>
  <p:clrMap bg1="dk2" tx1="lt1" bg2="dk1"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ransition>
    <p:randomBar dir="vert"/>
  </p:transition>
  <p:hf hdr="0" ftr="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lr>
          <a:schemeClr val="accent2"/>
        </a:buClr>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lr>
          <a:schemeClr val="accent2"/>
        </a:buClr>
        <a:buChar char="•"/>
        <a:defRPr sz="2000" b="1">
          <a:solidFill>
            <a:schemeClr val="tx1"/>
          </a:solidFill>
          <a:latin typeface="+mn-lt"/>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4.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5.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5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p:txBody>
          <a:bodyPr/>
          <a:lstStyle/>
          <a:p>
            <a:pPr eaLnBrk="1" hangingPunct="1"/>
            <a:r>
              <a:rPr lang="en-GB" altLang="en-US" dirty="0" smtClean="0">
                <a:solidFill>
                  <a:schemeClr val="accent2"/>
                </a:solidFill>
              </a:rPr>
              <a:t>Coping with hazards in day-to-day operations and activities</a:t>
            </a:r>
            <a:r>
              <a:rPr lang="en-GB" altLang="en-US" sz="2400" dirty="0" smtClean="0"/>
              <a:t/>
            </a:r>
            <a:br>
              <a:rPr lang="en-GB" altLang="en-US" sz="2400" dirty="0" smtClean="0"/>
            </a:br>
            <a:r>
              <a:rPr lang="en-GB" altLang="en-US" sz="2400" dirty="0" smtClean="0"/>
              <a:t/>
            </a:r>
            <a:br>
              <a:rPr lang="en-GB" altLang="en-US" sz="2400" dirty="0" smtClean="0"/>
            </a:br>
            <a:endParaRPr lang="en-GB" altLang="en-US" sz="2400" dirty="0" smtClean="0"/>
          </a:p>
        </p:txBody>
      </p:sp>
      <p:sp>
        <p:nvSpPr>
          <p:cNvPr id="3075" name="Rectangle 7"/>
          <p:cNvSpPr>
            <a:spLocks noGrp="1" noChangeArrowheads="1"/>
          </p:cNvSpPr>
          <p:nvPr>
            <p:ph type="subTitle" idx="1"/>
          </p:nvPr>
        </p:nvSpPr>
        <p:spPr>
          <a:xfrm>
            <a:off x="1295400" y="4724400"/>
            <a:ext cx="6400800" cy="1524000"/>
          </a:xfrm>
        </p:spPr>
        <p:txBody>
          <a:bodyPr/>
          <a:lstStyle/>
          <a:p>
            <a:pPr eaLnBrk="1" hangingPunct="1"/>
            <a:endParaRPr lang="en-GB" altLang="en-US" sz="3200" dirty="0" smtClean="0"/>
          </a:p>
          <a:p>
            <a:pPr eaLnBrk="1" hangingPunct="1"/>
            <a:r>
              <a:rPr lang="en-US" altLang="en-US" sz="3200" dirty="0" smtClean="0"/>
              <a:t>Central Electricity Board</a:t>
            </a:r>
            <a:endParaRPr lang="en-GB" altLang="en-US" sz="3200" dirty="0" smtClean="0"/>
          </a:p>
          <a:p>
            <a:pPr eaLnBrk="1" hangingPunct="1"/>
            <a:r>
              <a:rPr lang="en-GB" altLang="en-US" sz="3200" dirty="0" smtClean="0"/>
              <a:t>Mauritius</a:t>
            </a:r>
          </a:p>
        </p:txBody>
      </p:sp>
      <p:pic>
        <p:nvPicPr>
          <p:cNvPr id="307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5814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817920"/>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F9ACBF-D24C-49A8-BAAA-BB1FA61D748E}" type="datetime2">
              <a:rPr lang="en-US" smtClean="0">
                <a:solidFill>
                  <a:srgbClr val="FFFFFF"/>
                </a:solidFill>
              </a:rPr>
              <a:pPr/>
              <a:t>Tuesday, October 20, 2015</a:t>
            </a:fld>
            <a:endParaRPr lang="en-US">
              <a:solidFill>
                <a:srgbClr val="FFFFFF"/>
              </a:solidFill>
            </a:endParaRPr>
          </a:p>
        </p:txBody>
      </p:sp>
      <p:sp>
        <p:nvSpPr>
          <p:cNvPr id="5" name="Slide Number Placeholder 4"/>
          <p:cNvSpPr>
            <a:spLocks noGrp="1"/>
          </p:cNvSpPr>
          <p:nvPr>
            <p:ph type="sldNum" sz="quarter" idx="12"/>
          </p:nvPr>
        </p:nvSpPr>
        <p:spPr/>
        <p:txBody>
          <a:bodyPr/>
          <a:lstStyle/>
          <a:p>
            <a:fld id="{161BA4D0-988D-44D3-A861-E30BB0B410A9}" type="slidenum">
              <a:rPr lang="en-US" smtClean="0">
                <a:solidFill>
                  <a:srgbClr val="FFFFFF"/>
                </a:solidFill>
              </a:rPr>
              <a:pPr/>
              <a:t>10</a:t>
            </a:fld>
            <a:endParaRPr lang="en-US">
              <a:solidFill>
                <a:srgbClr val="FFFFFF"/>
              </a:solidFill>
            </a:endParaRPr>
          </a:p>
        </p:txBody>
      </p:sp>
      <p:sp>
        <p:nvSpPr>
          <p:cNvPr id="7" name="TextBox 6"/>
          <p:cNvSpPr txBox="1"/>
          <p:nvPr/>
        </p:nvSpPr>
        <p:spPr>
          <a:xfrm>
            <a:off x="762000" y="0"/>
            <a:ext cx="7696200" cy="923330"/>
          </a:xfrm>
          <a:prstGeom prst="rect">
            <a:avLst/>
          </a:prstGeom>
          <a:noFill/>
        </p:spPr>
        <p:txBody>
          <a:bodyPr wrap="square" rtlCol="0">
            <a:spAutoFit/>
          </a:bodyPr>
          <a:lstStyle/>
          <a:p>
            <a:pPr fontAlgn="base">
              <a:spcBef>
                <a:spcPct val="0"/>
              </a:spcBef>
              <a:spcAft>
                <a:spcPct val="0"/>
              </a:spcAft>
            </a:pPr>
            <a:r>
              <a:rPr lang="en-US" sz="5400" dirty="0">
                <a:solidFill>
                  <a:srgbClr val="FF0000"/>
                </a:solidFill>
                <a:latin typeface="Times New Roman" pitchFamily="18" charset="0"/>
              </a:rPr>
              <a:t>DAILY LOAD PROFILE</a:t>
            </a:r>
            <a:endParaRPr lang="en-US" sz="5400" dirty="0">
              <a:solidFill>
                <a:srgbClr val="FF0000"/>
              </a:solidFill>
              <a:latin typeface="Times New Roman" pitchFamily="18"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837335298"/>
              </p:ext>
            </p:extLst>
          </p:nvPr>
        </p:nvGraphicFramePr>
        <p:xfrm>
          <a:off x="-76200" y="0"/>
          <a:ext cx="9156700" cy="7239101"/>
        </p:xfrm>
        <a:graphic>
          <a:graphicData uri="http://schemas.openxmlformats.org/presentationml/2006/ole">
            <mc:AlternateContent xmlns:mc="http://schemas.openxmlformats.org/markup-compatibility/2006">
              <mc:Choice xmlns:v="urn:schemas-microsoft-com:vml" Requires="v">
                <p:oleObj spid="_x0000_s5130" name="Chart" r:id="rId3" imgW="9340200" imgH="9137880" progId="Excel.Sheet.8">
                  <p:embed/>
                </p:oleObj>
              </mc:Choice>
              <mc:Fallback>
                <p:oleObj name="Chart" r:id="rId3" imgW="9340200" imgH="913788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56700" cy="723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2"/>
          <p:cNvSpPr txBox="1">
            <a:spLocks noChangeArrowheads="1"/>
          </p:cNvSpPr>
          <p:nvPr/>
        </p:nvSpPr>
        <p:spPr bwMode="auto">
          <a:xfrm>
            <a:off x="3200400" y="1247775"/>
            <a:ext cx="990600" cy="611188"/>
          </a:xfrm>
          <a:prstGeom prst="rect">
            <a:avLst/>
          </a:prstGeom>
          <a:solidFill>
            <a:srgbClr val="FF0000"/>
          </a:solidFill>
          <a:ln w="9525">
            <a:noFill/>
            <a:miter lim="800000"/>
            <a:headEnd/>
            <a:tailEnd/>
          </a:ln>
          <a:effectLst/>
        </p:spPr>
        <p:txBody>
          <a:bodyPr>
            <a:spAutoFit/>
          </a:bodyPr>
          <a:lstStyle/>
          <a:p>
            <a:pPr fontAlgn="base">
              <a:spcBef>
                <a:spcPct val="50000"/>
              </a:spcBef>
              <a:spcAft>
                <a:spcPct val="0"/>
              </a:spcAft>
            </a:pPr>
            <a:r>
              <a:rPr lang="en-US" sz="1600" b="1">
                <a:solidFill>
                  <a:srgbClr val="000000"/>
                </a:solidFill>
                <a:latin typeface="Times New Roman" pitchFamily="18" charset="0"/>
              </a:rPr>
              <a:t>Morning </a:t>
            </a:r>
            <a:r>
              <a:rPr lang="en-US" b="1">
                <a:solidFill>
                  <a:srgbClr val="000000"/>
                </a:solidFill>
                <a:latin typeface="Times New Roman" pitchFamily="18" charset="0"/>
              </a:rPr>
              <a:t>Peak</a:t>
            </a:r>
            <a:endParaRPr lang="en-GB" b="1">
              <a:solidFill>
                <a:srgbClr val="000000"/>
              </a:solidFill>
              <a:latin typeface="Times New Roman" pitchFamily="18" charset="0"/>
            </a:endParaRPr>
          </a:p>
        </p:txBody>
      </p:sp>
      <p:sp>
        <p:nvSpPr>
          <p:cNvPr id="9" name="Text Box 13"/>
          <p:cNvSpPr txBox="1">
            <a:spLocks noChangeArrowheads="1"/>
          </p:cNvSpPr>
          <p:nvPr/>
        </p:nvSpPr>
        <p:spPr bwMode="auto">
          <a:xfrm>
            <a:off x="7112000" y="1524000"/>
            <a:ext cx="990600" cy="581025"/>
          </a:xfrm>
          <a:prstGeom prst="rect">
            <a:avLst/>
          </a:prstGeom>
          <a:solidFill>
            <a:srgbClr val="FF0000"/>
          </a:solidFill>
          <a:ln w="9525">
            <a:noFill/>
            <a:miter lim="800000"/>
            <a:headEnd/>
            <a:tailEnd/>
          </a:ln>
          <a:effectLst/>
        </p:spPr>
        <p:txBody>
          <a:bodyPr>
            <a:spAutoFit/>
          </a:bodyPr>
          <a:lstStyle/>
          <a:p>
            <a:pPr fontAlgn="base">
              <a:spcBef>
                <a:spcPct val="50000"/>
              </a:spcBef>
              <a:spcAft>
                <a:spcPct val="0"/>
              </a:spcAft>
            </a:pPr>
            <a:r>
              <a:rPr lang="en-US" sz="1600" b="1" dirty="0">
                <a:solidFill>
                  <a:srgbClr val="000000"/>
                </a:solidFill>
                <a:latin typeface="Times New Roman" pitchFamily="18" charset="0"/>
              </a:rPr>
              <a:t>Evening Peak</a:t>
            </a:r>
            <a:endParaRPr lang="en-GB" sz="1600" b="1" dirty="0">
              <a:solidFill>
                <a:srgbClr val="000000"/>
              </a:solidFill>
              <a:latin typeface="Times New Roman" pitchFamily="18" charset="0"/>
            </a:endParaRPr>
          </a:p>
        </p:txBody>
      </p:sp>
      <p:sp>
        <p:nvSpPr>
          <p:cNvPr id="10" name="Line 14"/>
          <p:cNvSpPr>
            <a:spLocks noChangeShapeType="1"/>
          </p:cNvSpPr>
          <p:nvPr/>
        </p:nvSpPr>
        <p:spPr bwMode="auto">
          <a:xfrm>
            <a:off x="3886200" y="1828800"/>
            <a:ext cx="76200" cy="228600"/>
          </a:xfrm>
          <a:prstGeom prst="line">
            <a:avLst/>
          </a:prstGeom>
          <a:noFill/>
          <a:ln w="12700">
            <a:solidFill>
              <a:srgbClr val="000000"/>
            </a:solidFill>
            <a:round/>
            <a:headEnd/>
            <a:tailEnd type="triangle" w="med" len="med"/>
          </a:ln>
          <a:effectLst/>
        </p:spPr>
        <p:txBody>
          <a:bodyPr/>
          <a:lstStyle/>
          <a:p>
            <a:pPr fontAlgn="base">
              <a:spcBef>
                <a:spcPct val="0"/>
              </a:spcBef>
              <a:spcAft>
                <a:spcPct val="0"/>
              </a:spcAft>
            </a:pPr>
            <a:endParaRPr lang="en-US" sz="2400">
              <a:solidFill>
                <a:srgbClr val="FFFFFF"/>
              </a:solidFill>
              <a:latin typeface="Times New Roman" pitchFamily="18" charset="0"/>
            </a:endParaRPr>
          </a:p>
        </p:txBody>
      </p:sp>
      <p:sp>
        <p:nvSpPr>
          <p:cNvPr id="11" name="Line 15"/>
          <p:cNvSpPr>
            <a:spLocks noChangeShapeType="1"/>
          </p:cNvSpPr>
          <p:nvPr/>
        </p:nvSpPr>
        <p:spPr bwMode="auto">
          <a:xfrm flipH="1">
            <a:off x="7162800" y="2133600"/>
            <a:ext cx="304800" cy="76200"/>
          </a:xfrm>
          <a:prstGeom prst="line">
            <a:avLst/>
          </a:prstGeom>
          <a:noFill/>
          <a:ln w="12700">
            <a:solidFill>
              <a:schemeClr val="bg2"/>
            </a:solidFill>
            <a:round/>
            <a:headEnd/>
            <a:tailEnd type="triangle" w="med" len="med"/>
          </a:ln>
          <a:effectLst/>
        </p:spPr>
        <p:txBody>
          <a:bodyPr/>
          <a:lstStyle/>
          <a:p>
            <a:pPr fontAlgn="base">
              <a:spcBef>
                <a:spcPct val="0"/>
              </a:spcBef>
              <a:spcAft>
                <a:spcPct val="0"/>
              </a:spcAft>
            </a:pPr>
            <a:endParaRPr lang="en-US" sz="2400">
              <a:solidFill>
                <a:srgbClr val="FFFFFF"/>
              </a:solidFill>
              <a:latin typeface="Times New Roman" pitchFamily="18" charset="0"/>
            </a:endParaRPr>
          </a:p>
        </p:txBody>
      </p:sp>
      <p:sp>
        <p:nvSpPr>
          <p:cNvPr id="12" name="TextBox 11"/>
          <p:cNvSpPr txBox="1"/>
          <p:nvPr/>
        </p:nvSpPr>
        <p:spPr>
          <a:xfrm>
            <a:off x="1219200" y="1524000"/>
            <a:ext cx="1905000" cy="954107"/>
          </a:xfrm>
          <a:prstGeom prst="rect">
            <a:avLst/>
          </a:prstGeom>
          <a:solidFill>
            <a:srgbClr val="C00000"/>
          </a:solidFill>
        </p:spPr>
        <p:txBody>
          <a:bodyPr wrap="square" rtlCol="0">
            <a:spAutoFit/>
          </a:bodyPr>
          <a:lstStyle/>
          <a:p>
            <a:pPr fontAlgn="base">
              <a:spcBef>
                <a:spcPct val="0"/>
              </a:spcBef>
              <a:spcAft>
                <a:spcPct val="0"/>
              </a:spcAft>
            </a:pPr>
            <a:r>
              <a:rPr lang="en-US" sz="1400" b="1" dirty="0">
                <a:solidFill>
                  <a:srgbClr val="000000"/>
                </a:solidFill>
                <a:latin typeface="Times New Roman" pitchFamily="18" charset="0"/>
              </a:rPr>
              <a:t>MAX DEMAND TO DATE : </a:t>
            </a:r>
            <a:r>
              <a:rPr lang="en-US" sz="1400" b="1" dirty="0" smtClean="0">
                <a:solidFill>
                  <a:srgbClr val="000000"/>
                </a:solidFill>
                <a:latin typeface="Times New Roman" pitchFamily="18" charset="0"/>
              </a:rPr>
              <a:t>456.8MW on 3 March 2015 at 10.50a.m</a:t>
            </a:r>
            <a:endParaRPr lang="en-US" sz="1400" b="1" dirty="0">
              <a:solidFill>
                <a:srgbClr val="000000"/>
              </a:solidFill>
              <a:latin typeface="Times New Roman" pitchFamily="18" charset="0"/>
            </a:endParaRPr>
          </a:p>
        </p:txBody>
      </p:sp>
    </p:spTree>
    <p:extLst>
      <p:ext uri="{BB962C8B-B14F-4D97-AF65-F5344CB8AC3E}">
        <p14:creationId xmlns:p14="http://schemas.microsoft.com/office/powerpoint/2010/main" val="409009820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animBg="1" autoUpdateAnimBg="0"/>
      <p:bldP spid="9" grpId="0" animBg="1" autoUpdateAnimBg="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43000" y="609600"/>
            <a:ext cx="7772400" cy="914400"/>
          </a:xfrm>
        </p:spPr>
        <p:txBody>
          <a:bodyPr/>
          <a:lstStyle/>
          <a:p>
            <a:pPr eaLnBrk="1" hangingPunct="1"/>
            <a:r>
              <a:rPr lang="en-US" altLang="en-US" b="1" smtClean="0"/>
              <a:t>Peak Periods In A Day</a:t>
            </a:r>
            <a:endParaRPr lang="en-GB" altLang="en-US" b="1" smtClean="0"/>
          </a:p>
        </p:txBody>
      </p:sp>
      <p:sp>
        <p:nvSpPr>
          <p:cNvPr id="49155" name="Rectangle 3"/>
          <p:cNvSpPr>
            <a:spLocks noGrp="1" noChangeArrowheads="1"/>
          </p:cNvSpPr>
          <p:nvPr>
            <p:ph type="body" idx="1"/>
          </p:nvPr>
        </p:nvSpPr>
        <p:spPr>
          <a:xfrm>
            <a:off x="1169988" y="1752600"/>
            <a:ext cx="7745412" cy="4800600"/>
          </a:xfrm>
        </p:spPr>
        <p:txBody>
          <a:bodyPr/>
          <a:lstStyle/>
          <a:p>
            <a:pPr eaLnBrk="1" hangingPunct="1">
              <a:lnSpc>
                <a:spcPct val="90000"/>
              </a:lnSpc>
            </a:pPr>
            <a:r>
              <a:rPr lang="en-US" altLang="en-US" sz="2400" dirty="0" smtClean="0"/>
              <a:t>A peak is defined as the maximum demand measured during a day</a:t>
            </a:r>
          </a:p>
          <a:p>
            <a:pPr eaLnBrk="1" hangingPunct="1">
              <a:lnSpc>
                <a:spcPct val="90000"/>
              </a:lnSpc>
            </a:pPr>
            <a:endParaRPr lang="en-US" altLang="en-US" sz="2400" dirty="0" smtClean="0"/>
          </a:p>
          <a:p>
            <a:pPr eaLnBrk="1" hangingPunct="1">
              <a:lnSpc>
                <a:spcPct val="90000"/>
              </a:lnSpc>
            </a:pPr>
            <a:r>
              <a:rPr lang="en-US" altLang="en-US" sz="2400" dirty="0" smtClean="0"/>
              <a:t>Usually there are two peaks in the daily load profile, namely the Morning Peak and the Evening Peak</a:t>
            </a:r>
          </a:p>
          <a:p>
            <a:pPr eaLnBrk="1" hangingPunct="1">
              <a:lnSpc>
                <a:spcPct val="90000"/>
              </a:lnSpc>
            </a:pPr>
            <a:endParaRPr lang="en-US" altLang="en-US" sz="2400" dirty="0" smtClean="0"/>
          </a:p>
          <a:p>
            <a:pPr eaLnBrk="1" hangingPunct="1">
              <a:lnSpc>
                <a:spcPct val="90000"/>
              </a:lnSpc>
            </a:pPr>
            <a:r>
              <a:rPr lang="en-US" altLang="en-US" sz="2400" dirty="0" smtClean="0"/>
              <a:t>The </a:t>
            </a:r>
            <a:r>
              <a:rPr lang="en-US" altLang="en-US" sz="2400" dirty="0" smtClean="0"/>
              <a:t>evening </a:t>
            </a:r>
            <a:r>
              <a:rPr lang="en-US" altLang="en-US" sz="2400" dirty="0" smtClean="0"/>
              <a:t>peak, in Summer, takes </a:t>
            </a:r>
            <a:r>
              <a:rPr lang="en-US" altLang="en-US" sz="2400" dirty="0" smtClean="0"/>
              <a:t>place at around </a:t>
            </a:r>
            <a:r>
              <a:rPr lang="en-US" altLang="en-US" sz="2400" dirty="0" smtClean="0"/>
              <a:t>7:30pm whereas in Winter the </a:t>
            </a:r>
            <a:r>
              <a:rPr lang="en-US" altLang="en-US" sz="2400" dirty="0" smtClean="0"/>
              <a:t>evening peak occurs at </a:t>
            </a:r>
            <a:r>
              <a:rPr lang="en-US" altLang="en-US" sz="2400" dirty="0" smtClean="0"/>
              <a:t>around 6:30pm </a:t>
            </a:r>
            <a:endParaRPr lang="en-GB" altLang="en-US" sz="2400" dirty="0" smtClean="0"/>
          </a:p>
          <a:p>
            <a:pPr eaLnBrk="1" hangingPunct="1">
              <a:lnSpc>
                <a:spcPct val="90000"/>
              </a:lnSpc>
            </a:pPr>
            <a:endParaRPr lang="en-GB" altLang="en-US" sz="2800" dirty="0" smtClean="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457200"/>
            <a:ext cx="60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591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par>
                          <p:cTn id="8" fill="hold" nodeType="afterGroup">
                            <p:stCondLst>
                              <p:cond delay="500"/>
                            </p:stCondLst>
                            <p:childTnLst>
                              <p:par>
                                <p:cTn id="9" presetID="4" presetClass="entr" presetSubtype="16" fill="hold" grpId="0" nodeType="afterEffect">
                                  <p:stCondLst>
                                    <p:cond delay="2000"/>
                                  </p:stCondLst>
                                  <p:childTnLst>
                                    <p:set>
                                      <p:cBhvr>
                                        <p:cTn id="10" dur="1" fill="hold">
                                          <p:stCondLst>
                                            <p:cond delay="0"/>
                                          </p:stCondLst>
                                        </p:cTn>
                                        <p:tgtEl>
                                          <p:spTgt spid="49155">
                                            <p:txEl>
                                              <p:pRg st="0" end="0"/>
                                            </p:txEl>
                                          </p:spTgt>
                                        </p:tgtEl>
                                        <p:attrNameLst>
                                          <p:attrName>style.visibility</p:attrName>
                                        </p:attrNameLst>
                                      </p:cBhvr>
                                      <p:to>
                                        <p:strVal val="visible"/>
                                      </p:to>
                                    </p:set>
                                    <p:animEffect transition="in" filter="box(in)">
                                      <p:cBhvr>
                                        <p:cTn id="11" dur="500"/>
                                        <p:tgtEl>
                                          <p:spTgt spid="49155">
                                            <p:txEl>
                                              <p:pRg st="0" end="0"/>
                                            </p:txEl>
                                          </p:spTgt>
                                        </p:tgtEl>
                                      </p:cBhvr>
                                    </p:animEffect>
                                  </p:childTnLst>
                                </p:cTn>
                              </p:par>
                            </p:childTnLst>
                          </p:cTn>
                        </p:par>
                        <p:par>
                          <p:cTn id="12" fill="hold" nodeType="afterGroup">
                            <p:stCondLst>
                              <p:cond delay="3000"/>
                            </p:stCondLst>
                            <p:childTnLst>
                              <p:par>
                                <p:cTn id="13" presetID="4" presetClass="entr" presetSubtype="16" fill="hold" grpId="0" nodeType="afterEffect">
                                  <p:stCondLst>
                                    <p:cond delay="2000"/>
                                  </p:stCondLst>
                                  <p:childTnLst>
                                    <p:set>
                                      <p:cBhvr>
                                        <p:cTn id="14" dur="1" fill="hold">
                                          <p:stCondLst>
                                            <p:cond delay="0"/>
                                          </p:stCondLst>
                                        </p:cTn>
                                        <p:tgtEl>
                                          <p:spTgt spid="49155">
                                            <p:txEl>
                                              <p:pRg st="2" end="2"/>
                                            </p:txEl>
                                          </p:spTgt>
                                        </p:tgtEl>
                                        <p:attrNameLst>
                                          <p:attrName>style.visibility</p:attrName>
                                        </p:attrNameLst>
                                      </p:cBhvr>
                                      <p:to>
                                        <p:strVal val="visible"/>
                                      </p:to>
                                    </p:set>
                                    <p:animEffect transition="in" filter="box(in)">
                                      <p:cBhvr>
                                        <p:cTn id="15" dur="500"/>
                                        <p:tgtEl>
                                          <p:spTgt spid="49155">
                                            <p:txEl>
                                              <p:pRg st="2" end="2"/>
                                            </p:txEl>
                                          </p:spTgt>
                                        </p:tgtEl>
                                      </p:cBhvr>
                                    </p:animEffect>
                                  </p:childTnLst>
                                </p:cTn>
                              </p:par>
                            </p:childTnLst>
                          </p:cTn>
                        </p:par>
                        <p:par>
                          <p:cTn id="16" fill="hold" nodeType="afterGroup">
                            <p:stCondLst>
                              <p:cond delay="5500"/>
                            </p:stCondLst>
                            <p:childTnLst>
                              <p:par>
                                <p:cTn id="17" presetID="4" presetClass="entr" presetSubtype="16" fill="hold" grpId="0" nodeType="afterEffect">
                                  <p:stCondLst>
                                    <p:cond delay="2000"/>
                                  </p:stCondLst>
                                  <p:childTnLst>
                                    <p:set>
                                      <p:cBhvr>
                                        <p:cTn id="18" dur="1" fill="hold">
                                          <p:stCondLst>
                                            <p:cond delay="0"/>
                                          </p:stCondLst>
                                        </p:cTn>
                                        <p:tgtEl>
                                          <p:spTgt spid="49155">
                                            <p:txEl>
                                              <p:pRg st="4" end="4"/>
                                            </p:txEl>
                                          </p:spTgt>
                                        </p:tgtEl>
                                        <p:attrNameLst>
                                          <p:attrName>style.visibility</p:attrName>
                                        </p:attrNameLst>
                                      </p:cBhvr>
                                      <p:to>
                                        <p:strVal val="visible"/>
                                      </p:to>
                                    </p:set>
                                    <p:animEffect transition="in" filter="box(in)">
                                      <p:cBhvr>
                                        <p:cTn id="19"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advAuto="200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848600" cy="762000"/>
          </a:xfrm>
        </p:spPr>
        <p:txBody>
          <a:bodyPr/>
          <a:lstStyle/>
          <a:p>
            <a:pPr eaLnBrk="1" hangingPunct="1"/>
            <a:r>
              <a:rPr lang="en-US" altLang="en-US" smtClean="0"/>
              <a:t>Why Does The Demand Vary? </a:t>
            </a:r>
            <a:endParaRPr lang="en-GB" altLang="en-US" smtClean="0"/>
          </a:p>
        </p:txBody>
      </p:sp>
      <p:sp>
        <p:nvSpPr>
          <p:cNvPr id="11267" name="Rectangle 3"/>
          <p:cNvSpPr>
            <a:spLocks noGrp="1" noChangeArrowheads="1"/>
          </p:cNvSpPr>
          <p:nvPr>
            <p:ph type="body" idx="1"/>
          </p:nvPr>
        </p:nvSpPr>
        <p:spPr>
          <a:xfrm>
            <a:off x="685800" y="1143000"/>
            <a:ext cx="7924800" cy="5334000"/>
          </a:xfrm>
        </p:spPr>
        <p:txBody>
          <a:bodyPr/>
          <a:lstStyle/>
          <a:p>
            <a:pPr eaLnBrk="1" hangingPunct="1">
              <a:lnSpc>
                <a:spcPct val="90000"/>
              </a:lnSpc>
            </a:pPr>
            <a:r>
              <a:rPr lang="en-US" altLang="en-US" sz="1600" b="1" dirty="0" smtClean="0">
                <a:solidFill>
                  <a:srgbClr val="CC0000"/>
                </a:solidFill>
                <a:effectLst>
                  <a:outerShdw blurRad="38100" dist="38100" dir="2700000" algn="tl">
                    <a:srgbClr val="FFFFFF"/>
                  </a:outerShdw>
                </a:effectLst>
                <a:cs typeface="Times New Roman" pitchFamily="18" charset="0"/>
              </a:rPr>
              <a:t>Period 1: 04:00 – 07:00</a:t>
            </a:r>
            <a:r>
              <a:rPr lang="en-US" altLang="en-US" sz="1600" b="1" dirty="0" smtClean="0">
                <a:cs typeface="Times New Roman" pitchFamily="18" charset="0"/>
              </a:rPr>
              <a:t>	</a:t>
            </a:r>
            <a:endParaRPr lang="en-GB" altLang="en-US" sz="1600" b="1" dirty="0" smtClean="0">
              <a:cs typeface="Times New Roman" pitchFamily="18" charset="0"/>
            </a:endParaRPr>
          </a:p>
          <a:p>
            <a:pPr eaLnBrk="1" hangingPunct="1">
              <a:lnSpc>
                <a:spcPct val="90000"/>
              </a:lnSpc>
            </a:pPr>
            <a:r>
              <a:rPr lang="en-US" altLang="en-US" sz="1600" dirty="0" smtClean="0">
                <a:cs typeface="Times New Roman" pitchFamily="18" charset="0"/>
              </a:rPr>
              <a:t>Increase in demand </a:t>
            </a:r>
            <a:endParaRPr lang="en-GB" altLang="en-US" sz="1600" dirty="0" smtClean="0">
              <a:cs typeface="Times New Roman" pitchFamily="18" charset="0"/>
            </a:endParaRPr>
          </a:p>
          <a:p>
            <a:pPr eaLnBrk="1" hangingPunct="1">
              <a:lnSpc>
                <a:spcPct val="90000"/>
              </a:lnSpc>
            </a:pPr>
            <a:r>
              <a:rPr lang="en-US" altLang="en-US" sz="1600" dirty="0" smtClean="0"/>
              <a:t>People </a:t>
            </a:r>
            <a:r>
              <a:rPr lang="en-US" altLang="en-US" sz="1600" dirty="0" smtClean="0"/>
              <a:t>wake up and </a:t>
            </a:r>
            <a:r>
              <a:rPr lang="en-US" altLang="en-US" sz="1600" dirty="0" smtClean="0"/>
              <a:t>getting </a:t>
            </a:r>
            <a:r>
              <a:rPr lang="en-US" altLang="en-US" sz="1600" dirty="0"/>
              <a:t>ready for work, </a:t>
            </a:r>
            <a:r>
              <a:rPr lang="en-US" altLang="en-US" sz="1600" dirty="0" smtClean="0"/>
              <a:t>school</a:t>
            </a:r>
            <a:endParaRPr lang="en-GB" altLang="en-US" sz="1600" dirty="0" smtClean="0"/>
          </a:p>
          <a:p>
            <a:pPr eaLnBrk="1" hangingPunct="1">
              <a:lnSpc>
                <a:spcPct val="90000"/>
              </a:lnSpc>
            </a:pPr>
            <a:r>
              <a:rPr lang="en-US" altLang="en-US" sz="1600" dirty="0" smtClean="0"/>
              <a:t>(Preparation </a:t>
            </a:r>
            <a:r>
              <a:rPr lang="en-US" altLang="en-US" sz="1600" dirty="0" smtClean="0"/>
              <a:t>of </a:t>
            </a:r>
            <a:r>
              <a:rPr lang="en-US" altLang="en-US" sz="1600" dirty="0" smtClean="0"/>
              <a:t>breakfast, morning shower etc..)</a:t>
            </a:r>
            <a:endParaRPr lang="en-US" altLang="en-US" sz="1600" dirty="0" smtClean="0"/>
          </a:p>
          <a:p>
            <a:pPr eaLnBrk="1" hangingPunct="1">
              <a:lnSpc>
                <a:spcPct val="90000"/>
              </a:lnSpc>
            </a:pPr>
            <a:endParaRPr lang="en-US" altLang="en-US" sz="1600" b="1" dirty="0" smtClean="0">
              <a:cs typeface="Times New Roman" pitchFamily="18" charset="0"/>
            </a:endParaRPr>
          </a:p>
          <a:p>
            <a:pPr eaLnBrk="1" hangingPunct="1">
              <a:lnSpc>
                <a:spcPct val="90000"/>
              </a:lnSpc>
            </a:pPr>
            <a:r>
              <a:rPr lang="en-US" altLang="en-US" sz="1600" b="1" dirty="0" smtClean="0">
                <a:solidFill>
                  <a:srgbClr val="CC0000"/>
                </a:solidFill>
                <a:effectLst>
                  <a:outerShdw blurRad="38100" dist="38100" dir="2700000" algn="tl">
                    <a:srgbClr val="FFFFFF"/>
                  </a:outerShdw>
                </a:effectLst>
                <a:cs typeface="Times New Roman" pitchFamily="18" charset="0"/>
              </a:rPr>
              <a:t>Period 2: 07:00 – 16:00</a:t>
            </a:r>
            <a:endParaRPr lang="en-GB" altLang="en-US" sz="1600" b="1" dirty="0" smtClean="0">
              <a:solidFill>
                <a:srgbClr val="CC0000"/>
              </a:solidFill>
              <a:effectLst>
                <a:outerShdw blurRad="38100" dist="38100" dir="2700000" algn="tl">
                  <a:srgbClr val="FFFFFF"/>
                </a:outerShdw>
              </a:effectLst>
              <a:cs typeface="Times New Roman" pitchFamily="18" charset="0"/>
            </a:endParaRPr>
          </a:p>
          <a:p>
            <a:pPr eaLnBrk="1" hangingPunct="1">
              <a:lnSpc>
                <a:spcPct val="90000"/>
              </a:lnSpc>
            </a:pPr>
            <a:r>
              <a:rPr lang="en-US" altLang="en-US" sz="1600" dirty="0" smtClean="0">
                <a:cs typeface="Times New Roman" pitchFamily="18" charset="0"/>
              </a:rPr>
              <a:t>Steep increase in demand</a:t>
            </a:r>
            <a:endParaRPr lang="en-GB" altLang="en-US" sz="1600" dirty="0" smtClean="0">
              <a:cs typeface="Times New Roman" pitchFamily="18" charset="0"/>
            </a:endParaRPr>
          </a:p>
          <a:p>
            <a:pPr eaLnBrk="1" hangingPunct="1">
              <a:lnSpc>
                <a:spcPct val="90000"/>
              </a:lnSpc>
            </a:pPr>
            <a:r>
              <a:rPr lang="en-US" altLang="en-US" sz="1600" dirty="0" smtClean="0"/>
              <a:t>Economic activities start (industries, commercial centers, shops, offices, supermarkets)</a:t>
            </a:r>
            <a:endParaRPr lang="en-GB" altLang="en-US" sz="1600" dirty="0" smtClean="0"/>
          </a:p>
          <a:p>
            <a:pPr eaLnBrk="1" hangingPunct="1">
              <a:lnSpc>
                <a:spcPct val="90000"/>
              </a:lnSpc>
            </a:pPr>
            <a:r>
              <a:rPr lang="en-US" altLang="en-US" sz="1600" dirty="0" smtClean="0"/>
              <a:t>Electrical equipment on, Computers on</a:t>
            </a:r>
            <a:r>
              <a:rPr lang="en-GB" altLang="en-US" sz="1600" dirty="0" smtClean="0"/>
              <a:t>, </a:t>
            </a:r>
            <a:r>
              <a:rPr lang="en-US" altLang="en-US" sz="1600" dirty="0" smtClean="0"/>
              <a:t>Air </a:t>
            </a:r>
            <a:r>
              <a:rPr lang="en-US" altLang="en-US" sz="1600" dirty="0" smtClean="0"/>
              <a:t>Conditioning on</a:t>
            </a:r>
            <a:endParaRPr lang="en-GB" altLang="en-US" sz="1600" dirty="0" smtClean="0"/>
          </a:p>
          <a:p>
            <a:pPr eaLnBrk="1" hangingPunct="1">
              <a:lnSpc>
                <a:spcPct val="90000"/>
              </a:lnSpc>
            </a:pPr>
            <a:r>
              <a:rPr lang="en-US" altLang="en-US" sz="1600" dirty="0" smtClean="0"/>
              <a:t>Slight decrease in load at noon due to lunch time</a:t>
            </a:r>
          </a:p>
          <a:p>
            <a:pPr eaLnBrk="1" hangingPunct="1">
              <a:lnSpc>
                <a:spcPct val="90000"/>
              </a:lnSpc>
            </a:pPr>
            <a:endParaRPr lang="en-US" altLang="en-US" sz="1600" dirty="0" smtClean="0">
              <a:cs typeface="Times New Roman" pitchFamily="18" charset="0"/>
            </a:endParaRPr>
          </a:p>
          <a:p>
            <a:pPr eaLnBrk="1" hangingPunct="1">
              <a:lnSpc>
                <a:spcPct val="90000"/>
              </a:lnSpc>
            </a:pPr>
            <a:r>
              <a:rPr lang="en-US" altLang="en-US" sz="1600" b="1" dirty="0" smtClean="0">
                <a:solidFill>
                  <a:srgbClr val="CC0000"/>
                </a:solidFill>
                <a:effectLst>
                  <a:outerShdw blurRad="38100" dist="38100" dir="2700000" algn="tl">
                    <a:srgbClr val="FFFFFF"/>
                  </a:outerShdw>
                </a:effectLst>
                <a:cs typeface="Times New Roman" pitchFamily="18" charset="0"/>
              </a:rPr>
              <a:t>Period 3: 16:00 – 18:00</a:t>
            </a:r>
            <a:endParaRPr lang="en-GB" altLang="en-US" sz="1600" b="1" dirty="0" smtClean="0">
              <a:solidFill>
                <a:srgbClr val="CC0000"/>
              </a:solidFill>
              <a:effectLst>
                <a:outerShdw blurRad="38100" dist="38100" dir="2700000" algn="tl">
                  <a:srgbClr val="FFFFFF"/>
                </a:outerShdw>
              </a:effectLst>
              <a:cs typeface="Times New Roman" pitchFamily="18" charset="0"/>
            </a:endParaRPr>
          </a:p>
          <a:p>
            <a:pPr eaLnBrk="1" hangingPunct="1">
              <a:lnSpc>
                <a:spcPct val="90000"/>
              </a:lnSpc>
            </a:pPr>
            <a:r>
              <a:rPr lang="en-US" altLang="en-US" sz="1600" dirty="0" smtClean="0">
                <a:cs typeface="Times New Roman" pitchFamily="18" charset="0"/>
              </a:rPr>
              <a:t>Decrease in demand</a:t>
            </a:r>
            <a:endParaRPr lang="en-GB" altLang="en-US" sz="1600" dirty="0" smtClean="0">
              <a:cs typeface="Times New Roman" pitchFamily="18" charset="0"/>
            </a:endParaRPr>
          </a:p>
          <a:p>
            <a:pPr eaLnBrk="1" hangingPunct="1">
              <a:lnSpc>
                <a:spcPct val="90000"/>
              </a:lnSpc>
            </a:pPr>
            <a:r>
              <a:rPr lang="en-US" altLang="en-US" sz="1600" dirty="0" smtClean="0"/>
              <a:t>Closing time of some industries, shops, commercial centers, offices..</a:t>
            </a:r>
            <a:endParaRPr lang="en-GB" altLang="en-US" sz="1600" dirty="0" smtClean="0"/>
          </a:p>
          <a:p>
            <a:pPr eaLnBrk="1" hangingPunct="1">
              <a:lnSpc>
                <a:spcPct val="90000"/>
              </a:lnSpc>
            </a:pPr>
            <a:r>
              <a:rPr lang="en-US" altLang="en-US" sz="1600" dirty="0" smtClean="0"/>
              <a:t>Electrical equipment, Computers </a:t>
            </a:r>
            <a:r>
              <a:rPr lang="en-US" altLang="en-US" sz="1600" dirty="0" smtClean="0"/>
              <a:t>and Air  Conditioning </a:t>
            </a:r>
            <a:r>
              <a:rPr lang="en-US" altLang="en-US" sz="1600" dirty="0" smtClean="0"/>
              <a:t>switched </a:t>
            </a:r>
            <a:r>
              <a:rPr lang="en-US" altLang="en-US" sz="1600" dirty="0" smtClean="0"/>
              <a:t>off</a:t>
            </a:r>
            <a:endParaRPr lang="en-GB" altLang="en-US" sz="1600" dirty="0" smtClean="0"/>
          </a:p>
          <a:p>
            <a:pPr eaLnBrk="1" hangingPunct="1">
              <a:lnSpc>
                <a:spcPct val="90000"/>
              </a:lnSpc>
            </a:pPr>
            <a:r>
              <a:rPr lang="en-US" altLang="en-US" sz="1600" dirty="0" smtClean="0"/>
              <a:t>People outside their homes (sports, shopping, driving, gardening…)</a:t>
            </a:r>
            <a:r>
              <a:rPr lang="en-US" altLang="en-US" sz="1600" dirty="0" smtClean="0">
                <a:cs typeface="Times New Roman" pitchFamily="18" charset="0"/>
              </a:rPr>
              <a:t> </a:t>
            </a:r>
            <a:endParaRPr lang="en-GB" altLang="en-US" sz="1600" dirty="0" smtClean="0">
              <a:cs typeface="Times New Roman" pitchFamily="18" charset="0"/>
            </a:endParaRPr>
          </a:p>
        </p:txBody>
      </p:sp>
      <p:pic>
        <p:nvPicPr>
          <p:cNvPr id="15364" name="Picture 6" descr="C:\Program Files\Common Files\Microsoft Shared\Clipart\cagcat50\bd07153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081" y="1219200"/>
            <a:ext cx="164623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C:\Program Files\Common Files\Microsoft Shared\Clipart\cagcat50\bd00013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733800"/>
            <a:ext cx="2011363"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57200"/>
            <a:ext cx="60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651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box(in)">
                                      <p:cBhvr>
                                        <p:cTn id="11" dur="500"/>
                                        <p:tgtEl>
                                          <p:spTgt spid="11267">
                                            <p:txEl>
                                              <p:pRg st="0" end="0"/>
                                            </p:txEl>
                                          </p:spTgt>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Effect transition="in" filter="box(in)">
                                      <p:cBhvr>
                                        <p:cTn id="15" dur="500"/>
                                        <p:tgtEl>
                                          <p:spTgt spid="11267">
                                            <p:txEl>
                                              <p:pRg st="1" end="1"/>
                                            </p:txEl>
                                          </p:spTgt>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Effect transition="in" filter="box(in)">
                                      <p:cBhvr>
                                        <p:cTn id="19" dur="500"/>
                                        <p:tgtEl>
                                          <p:spTgt spid="11267">
                                            <p:txEl>
                                              <p:pRg st="2" end="2"/>
                                            </p:txEl>
                                          </p:spTgt>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animEffect transition="in" filter="box(in)">
                                      <p:cBhvr>
                                        <p:cTn id="23" dur="500"/>
                                        <p:tgtEl>
                                          <p:spTgt spid="11267">
                                            <p:txEl>
                                              <p:pRg st="3" end="3"/>
                                            </p:txEl>
                                          </p:spTgt>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Effect transition="in" filter="box(in)">
                                      <p:cBhvr>
                                        <p:cTn id="27" dur="500"/>
                                        <p:tgtEl>
                                          <p:spTgt spid="11267">
                                            <p:txEl>
                                              <p:pRg st="5" end="5"/>
                                            </p:txEl>
                                          </p:spTgt>
                                        </p:tgtEl>
                                      </p:cBhvr>
                                    </p:animEffect>
                                  </p:childTnLst>
                                </p:cTn>
                              </p:par>
                            </p:childTnLst>
                          </p:cTn>
                        </p:par>
                        <p:par>
                          <p:cTn id="28" fill="hold" nodeType="afterGroup">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Effect transition="in" filter="box(in)">
                                      <p:cBhvr>
                                        <p:cTn id="31" dur="500"/>
                                        <p:tgtEl>
                                          <p:spTgt spid="11267">
                                            <p:txEl>
                                              <p:pRg st="6" end="6"/>
                                            </p:txEl>
                                          </p:spTgt>
                                        </p:tgtEl>
                                      </p:cBhvr>
                                    </p:animEffect>
                                  </p:childTnLst>
                                </p:cTn>
                              </p:par>
                            </p:childTnLst>
                          </p:cTn>
                        </p:par>
                        <p:par>
                          <p:cTn id="32" fill="hold" nodeType="afterGroup">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animEffect transition="in" filter="box(in)">
                                      <p:cBhvr>
                                        <p:cTn id="35" dur="500"/>
                                        <p:tgtEl>
                                          <p:spTgt spid="11267">
                                            <p:txEl>
                                              <p:pRg st="7" end="7"/>
                                            </p:txEl>
                                          </p:spTgt>
                                        </p:tgtEl>
                                      </p:cBhvr>
                                    </p:animEffect>
                                  </p:childTnLst>
                                </p:cTn>
                              </p:par>
                            </p:childTnLst>
                          </p:cTn>
                        </p:par>
                        <p:par>
                          <p:cTn id="36" fill="hold" nodeType="afterGroup">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animEffect transition="in" filter="box(in)">
                                      <p:cBhvr>
                                        <p:cTn id="39" dur="500"/>
                                        <p:tgtEl>
                                          <p:spTgt spid="11267">
                                            <p:txEl>
                                              <p:pRg st="8" end="8"/>
                                            </p:txEl>
                                          </p:spTgt>
                                        </p:tgtEl>
                                      </p:cBhvr>
                                    </p:animEffect>
                                  </p:childTnLst>
                                </p:cTn>
                              </p:par>
                            </p:childTnLst>
                          </p:cTn>
                        </p:par>
                        <p:par>
                          <p:cTn id="40" fill="hold" nodeType="afterGroup">
                            <p:stCondLst>
                              <p:cond delay="4500"/>
                            </p:stCondLst>
                            <p:childTnLst>
                              <p:par>
                                <p:cTn id="41" presetID="4" presetClass="entr" presetSubtype="16" fill="hold" grpId="0" nodeType="afterEffect">
                                  <p:stCondLst>
                                    <p:cond delay="0"/>
                                  </p:stCondLst>
                                  <p:childTnLst>
                                    <p:set>
                                      <p:cBhvr>
                                        <p:cTn id="42" dur="1" fill="hold">
                                          <p:stCondLst>
                                            <p:cond delay="0"/>
                                          </p:stCondLst>
                                        </p:cTn>
                                        <p:tgtEl>
                                          <p:spTgt spid="11267">
                                            <p:txEl>
                                              <p:pRg st="9" end="9"/>
                                            </p:txEl>
                                          </p:spTgt>
                                        </p:tgtEl>
                                        <p:attrNameLst>
                                          <p:attrName>style.visibility</p:attrName>
                                        </p:attrNameLst>
                                      </p:cBhvr>
                                      <p:to>
                                        <p:strVal val="visible"/>
                                      </p:to>
                                    </p:set>
                                    <p:animEffect transition="in" filter="box(in)">
                                      <p:cBhvr>
                                        <p:cTn id="43" dur="500"/>
                                        <p:tgtEl>
                                          <p:spTgt spid="11267">
                                            <p:txEl>
                                              <p:pRg st="9" end="9"/>
                                            </p:txEl>
                                          </p:spTgt>
                                        </p:tgtEl>
                                      </p:cBhvr>
                                    </p:animEffect>
                                  </p:childTnLst>
                                </p:cTn>
                              </p:par>
                            </p:childTnLst>
                          </p:cTn>
                        </p:par>
                        <p:par>
                          <p:cTn id="44" fill="hold" nodeType="afterGroup">
                            <p:stCondLst>
                              <p:cond delay="5000"/>
                            </p:stCondLst>
                            <p:childTnLst>
                              <p:par>
                                <p:cTn id="45" presetID="4" presetClass="entr" presetSubtype="16" fill="hold" grpId="0" nodeType="afterEffect">
                                  <p:stCondLst>
                                    <p:cond delay="0"/>
                                  </p:stCondLst>
                                  <p:childTnLst>
                                    <p:set>
                                      <p:cBhvr>
                                        <p:cTn id="46" dur="1" fill="hold">
                                          <p:stCondLst>
                                            <p:cond delay="0"/>
                                          </p:stCondLst>
                                        </p:cTn>
                                        <p:tgtEl>
                                          <p:spTgt spid="11267">
                                            <p:txEl>
                                              <p:pRg st="11" end="11"/>
                                            </p:txEl>
                                          </p:spTgt>
                                        </p:tgtEl>
                                        <p:attrNameLst>
                                          <p:attrName>style.visibility</p:attrName>
                                        </p:attrNameLst>
                                      </p:cBhvr>
                                      <p:to>
                                        <p:strVal val="visible"/>
                                      </p:to>
                                    </p:set>
                                    <p:animEffect transition="in" filter="box(in)">
                                      <p:cBhvr>
                                        <p:cTn id="47" dur="500"/>
                                        <p:tgtEl>
                                          <p:spTgt spid="11267">
                                            <p:txEl>
                                              <p:pRg st="11" end="11"/>
                                            </p:txEl>
                                          </p:spTgt>
                                        </p:tgtEl>
                                      </p:cBhvr>
                                    </p:animEffect>
                                  </p:childTnLst>
                                </p:cTn>
                              </p:par>
                            </p:childTnLst>
                          </p:cTn>
                        </p:par>
                        <p:par>
                          <p:cTn id="48" fill="hold" nodeType="afterGroup">
                            <p:stCondLst>
                              <p:cond delay="5500"/>
                            </p:stCondLst>
                            <p:childTnLst>
                              <p:par>
                                <p:cTn id="49" presetID="4" presetClass="entr" presetSubtype="16" fill="hold" grpId="0" nodeType="afterEffect">
                                  <p:stCondLst>
                                    <p:cond delay="0"/>
                                  </p:stCondLst>
                                  <p:childTnLst>
                                    <p:set>
                                      <p:cBhvr>
                                        <p:cTn id="50" dur="1" fill="hold">
                                          <p:stCondLst>
                                            <p:cond delay="0"/>
                                          </p:stCondLst>
                                        </p:cTn>
                                        <p:tgtEl>
                                          <p:spTgt spid="11267">
                                            <p:txEl>
                                              <p:pRg st="12" end="12"/>
                                            </p:txEl>
                                          </p:spTgt>
                                        </p:tgtEl>
                                        <p:attrNameLst>
                                          <p:attrName>style.visibility</p:attrName>
                                        </p:attrNameLst>
                                      </p:cBhvr>
                                      <p:to>
                                        <p:strVal val="visible"/>
                                      </p:to>
                                    </p:set>
                                    <p:animEffect transition="in" filter="box(in)">
                                      <p:cBhvr>
                                        <p:cTn id="51" dur="500"/>
                                        <p:tgtEl>
                                          <p:spTgt spid="11267">
                                            <p:txEl>
                                              <p:pRg st="12" end="12"/>
                                            </p:txEl>
                                          </p:spTgt>
                                        </p:tgtEl>
                                      </p:cBhvr>
                                    </p:animEffect>
                                  </p:childTnLst>
                                </p:cTn>
                              </p:par>
                            </p:childTnLst>
                          </p:cTn>
                        </p:par>
                        <p:par>
                          <p:cTn id="52" fill="hold" nodeType="afterGroup">
                            <p:stCondLst>
                              <p:cond delay="6000"/>
                            </p:stCondLst>
                            <p:childTnLst>
                              <p:par>
                                <p:cTn id="53" presetID="4" presetClass="entr" presetSubtype="16" fill="hold" grpId="0" nodeType="afterEffect">
                                  <p:stCondLst>
                                    <p:cond delay="0"/>
                                  </p:stCondLst>
                                  <p:childTnLst>
                                    <p:set>
                                      <p:cBhvr>
                                        <p:cTn id="54" dur="1" fill="hold">
                                          <p:stCondLst>
                                            <p:cond delay="0"/>
                                          </p:stCondLst>
                                        </p:cTn>
                                        <p:tgtEl>
                                          <p:spTgt spid="11267">
                                            <p:txEl>
                                              <p:pRg st="13" end="13"/>
                                            </p:txEl>
                                          </p:spTgt>
                                        </p:tgtEl>
                                        <p:attrNameLst>
                                          <p:attrName>style.visibility</p:attrName>
                                        </p:attrNameLst>
                                      </p:cBhvr>
                                      <p:to>
                                        <p:strVal val="visible"/>
                                      </p:to>
                                    </p:set>
                                    <p:animEffect transition="in" filter="box(in)">
                                      <p:cBhvr>
                                        <p:cTn id="55" dur="500"/>
                                        <p:tgtEl>
                                          <p:spTgt spid="11267">
                                            <p:txEl>
                                              <p:pRg st="13" end="13"/>
                                            </p:txEl>
                                          </p:spTgt>
                                        </p:tgtEl>
                                      </p:cBhvr>
                                    </p:animEffect>
                                  </p:childTnLst>
                                </p:cTn>
                              </p:par>
                            </p:childTnLst>
                          </p:cTn>
                        </p:par>
                        <p:par>
                          <p:cTn id="56" fill="hold" nodeType="afterGroup">
                            <p:stCondLst>
                              <p:cond delay="6500"/>
                            </p:stCondLst>
                            <p:childTnLst>
                              <p:par>
                                <p:cTn id="57" presetID="4" presetClass="entr" presetSubtype="16" fill="hold" grpId="0" nodeType="afterEffect">
                                  <p:stCondLst>
                                    <p:cond delay="0"/>
                                  </p:stCondLst>
                                  <p:childTnLst>
                                    <p:set>
                                      <p:cBhvr>
                                        <p:cTn id="58" dur="1" fill="hold">
                                          <p:stCondLst>
                                            <p:cond delay="0"/>
                                          </p:stCondLst>
                                        </p:cTn>
                                        <p:tgtEl>
                                          <p:spTgt spid="11267">
                                            <p:txEl>
                                              <p:pRg st="14" end="14"/>
                                            </p:txEl>
                                          </p:spTgt>
                                        </p:tgtEl>
                                        <p:attrNameLst>
                                          <p:attrName>style.visibility</p:attrName>
                                        </p:attrNameLst>
                                      </p:cBhvr>
                                      <p:to>
                                        <p:strVal val="visible"/>
                                      </p:to>
                                    </p:set>
                                    <p:animEffect transition="in" filter="box(in)">
                                      <p:cBhvr>
                                        <p:cTn id="59" dur="500"/>
                                        <p:tgtEl>
                                          <p:spTgt spid="11267">
                                            <p:txEl>
                                              <p:pRg st="14" end="14"/>
                                            </p:txEl>
                                          </p:spTgt>
                                        </p:tgtEl>
                                      </p:cBhvr>
                                    </p:animEffect>
                                  </p:childTnLst>
                                </p:cTn>
                              </p:par>
                            </p:childTnLst>
                          </p:cTn>
                        </p:par>
                        <p:par>
                          <p:cTn id="60" fill="hold" nodeType="afterGroup">
                            <p:stCondLst>
                              <p:cond delay="7000"/>
                            </p:stCondLst>
                            <p:childTnLst>
                              <p:par>
                                <p:cTn id="61" presetID="4" presetClass="entr" presetSubtype="16" fill="hold" grpId="0" nodeType="afterEffect">
                                  <p:stCondLst>
                                    <p:cond delay="0"/>
                                  </p:stCondLst>
                                  <p:childTnLst>
                                    <p:set>
                                      <p:cBhvr>
                                        <p:cTn id="62" dur="1" fill="hold">
                                          <p:stCondLst>
                                            <p:cond delay="0"/>
                                          </p:stCondLst>
                                        </p:cTn>
                                        <p:tgtEl>
                                          <p:spTgt spid="11267">
                                            <p:txEl>
                                              <p:pRg st="15" end="15"/>
                                            </p:txEl>
                                          </p:spTgt>
                                        </p:tgtEl>
                                        <p:attrNameLst>
                                          <p:attrName>style.visibility</p:attrName>
                                        </p:attrNameLst>
                                      </p:cBhvr>
                                      <p:to>
                                        <p:strVal val="visible"/>
                                      </p:to>
                                    </p:set>
                                    <p:animEffect transition="in" filter="box(in)">
                                      <p:cBhvr>
                                        <p:cTn id="63" dur="500"/>
                                        <p:tgtEl>
                                          <p:spTgt spid="1126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609600"/>
            <a:ext cx="7620000" cy="762000"/>
          </a:xfrm>
        </p:spPr>
        <p:txBody>
          <a:bodyPr/>
          <a:lstStyle/>
          <a:p>
            <a:pPr eaLnBrk="1" hangingPunct="1"/>
            <a:r>
              <a:rPr lang="en-US" altLang="en-US" smtClean="0"/>
              <a:t>Why Does the Demand Vary?</a:t>
            </a:r>
            <a:endParaRPr lang="en-GB" altLang="en-US" smtClean="0"/>
          </a:p>
        </p:txBody>
      </p:sp>
      <p:sp>
        <p:nvSpPr>
          <p:cNvPr id="48131" name="Rectangle 3"/>
          <p:cNvSpPr>
            <a:spLocks noGrp="1" noChangeArrowheads="1"/>
          </p:cNvSpPr>
          <p:nvPr>
            <p:ph type="body" idx="1"/>
          </p:nvPr>
        </p:nvSpPr>
        <p:spPr>
          <a:xfrm>
            <a:off x="1169988" y="1600200"/>
            <a:ext cx="7593012" cy="5257800"/>
          </a:xfrm>
        </p:spPr>
        <p:txBody>
          <a:bodyPr/>
          <a:lstStyle/>
          <a:p>
            <a:pPr eaLnBrk="1" hangingPunct="1"/>
            <a:r>
              <a:rPr lang="en-US" altLang="en-US" sz="1600" b="1" dirty="0" smtClean="0">
                <a:solidFill>
                  <a:srgbClr val="CC0000"/>
                </a:solidFill>
                <a:effectLst>
                  <a:outerShdw blurRad="38100" dist="38100" dir="2700000" algn="tl">
                    <a:srgbClr val="FFFFFF"/>
                  </a:outerShdw>
                </a:effectLst>
                <a:cs typeface="Times New Roman" pitchFamily="18" charset="0"/>
              </a:rPr>
              <a:t>Period 4: 18:00 – 20:00</a:t>
            </a:r>
            <a:endParaRPr lang="en-GB" altLang="en-US" sz="1600" b="1" dirty="0" smtClean="0">
              <a:solidFill>
                <a:srgbClr val="CC0000"/>
              </a:solidFill>
              <a:effectLst>
                <a:outerShdw blurRad="38100" dist="38100" dir="2700000" algn="tl">
                  <a:srgbClr val="FFFFFF"/>
                </a:outerShdw>
              </a:effectLst>
              <a:cs typeface="Times New Roman" pitchFamily="18" charset="0"/>
            </a:endParaRPr>
          </a:p>
          <a:p>
            <a:pPr eaLnBrk="1" hangingPunct="1"/>
            <a:r>
              <a:rPr lang="en-US" altLang="en-US" sz="1600" dirty="0" smtClean="0">
                <a:cs typeface="Times New Roman" pitchFamily="18" charset="0"/>
              </a:rPr>
              <a:t>Sharp </a:t>
            </a:r>
            <a:r>
              <a:rPr lang="en-US" altLang="en-US" sz="1600" dirty="0" smtClean="0">
                <a:cs typeface="Times New Roman" pitchFamily="18" charset="0"/>
              </a:rPr>
              <a:t>increase in load</a:t>
            </a:r>
          </a:p>
          <a:p>
            <a:pPr eaLnBrk="1" hangingPunct="1"/>
            <a:r>
              <a:rPr lang="en-US" altLang="en-US" sz="1600" dirty="0" smtClean="0">
                <a:cs typeface="Times New Roman" pitchFamily="18" charset="0"/>
              </a:rPr>
              <a:t>People switching lights on, Starting </a:t>
            </a:r>
            <a:r>
              <a:rPr lang="en-US" altLang="en-US" sz="1600" dirty="0" smtClean="0">
                <a:cs typeface="Times New Roman" pitchFamily="18" charset="0"/>
              </a:rPr>
              <a:t>to cook </a:t>
            </a:r>
            <a:r>
              <a:rPr lang="en-US" altLang="en-US" sz="1600" dirty="0">
                <a:cs typeface="Times New Roman" pitchFamily="18" charset="0"/>
              </a:rPr>
              <a:t>food, </a:t>
            </a:r>
            <a:r>
              <a:rPr lang="en-US" altLang="en-US" sz="1600" dirty="0" smtClean="0">
                <a:cs typeface="Times New Roman" pitchFamily="18" charset="0"/>
              </a:rPr>
              <a:t>Taking Shower, </a:t>
            </a:r>
            <a:r>
              <a:rPr lang="en-US" altLang="en-US" sz="1600" dirty="0" smtClean="0">
                <a:cs typeface="Times New Roman" pitchFamily="18" charset="0"/>
              </a:rPr>
              <a:t>Watching TV</a:t>
            </a:r>
            <a:r>
              <a:rPr lang="en-GB" altLang="en-US" sz="1600" dirty="0" smtClean="0">
                <a:cs typeface="Times New Roman" pitchFamily="18" charset="0"/>
              </a:rPr>
              <a:t> </a:t>
            </a:r>
            <a:endParaRPr lang="en-US" altLang="en-US" sz="1600" dirty="0" smtClean="0">
              <a:cs typeface="Times New Roman" pitchFamily="18" charset="0"/>
            </a:endParaRPr>
          </a:p>
          <a:p>
            <a:pPr eaLnBrk="1" hangingPunct="1"/>
            <a:r>
              <a:rPr lang="en-US" altLang="en-US" sz="1600" dirty="0" smtClean="0">
                <a:cs typeface="Times New Roman" pitchFamily="18" charset="0"/>
              </a:rPr>
              <a:t>Street </a:t>
            </a:r>
            <a:r>
              <a:rPr lang="en-US" altLang="en-US" sz="1600" dirty="0" smtClean="0">
                <a:cs typeface="Times New Roman" pitchFamily="18" charset="0"/>
              </a:rPr>
              <a:t>Lighting</a:t>
            </a:r>
            <a:r>
              <a:rPr lang="en-US" altLang="en-US" sz="1600" dirty="0">
                <a:cs typeface="Times New Roman" pitchFamily="18" charset="0"/>
              </a:rPr>
              <a:t>, Air </a:t>
            </a:r>
            <a:r>
              <a:rPr lang="en-US" altLang="en-US" sz="1600" dirty="0" smtClean="0">
                <a:cs typeface="Times New Roman" pitchFamily="18" charset="0"/>
              </a:rPr>
              <a:t>Conditioning</a:t>
            </a:r>
            <a:r>
              <a:rPr lang="en-US" altLang="en-US" sz="1600" dirty="0">
                <a:cs typeface="Times New Roman" pitchFamily="18" charset="0"/>
              </a:rPr>
              <a:t> </a:t>
            </a:r>
            <a:r>
              <a:rPr lang="en-US" altLang="en-US" sz="1600" dirty="0" smtClean="0">
                <a:cs typeface="Times New Roman" pitchFamily="18" charset="0"/>
              </a:rPr>
              <a:t>turned on</a:t>
            </a:r>
            <a:endParaRPr lang="en-US" altLang="en-US" sz="1600" dirty="0" smtClean="0">
              <a:cs typeface="Times New Roman" pitchFamily="18" charset="0"/>
            </a:endParaRPr>
          </a:p>
          <a:p>
            <a:pPr eaLnBrk="1" hangingPunct="1"/>
            <a:endParaRPr lang="en-US" altLang="en-US" sz="1600" dirty="0" smtClean="0">
              <a:cs typeface="Times New Roman" pitchFamily="18" charset="0"/>
            </a:endParaRPr>
          </a:p>
          <a:p>
            <a:pPr eaLnBrk="1" hangingPunct="1"/>
            <a:r>
              <a:rPr lang="en-US" altLang="en-US" sz="1600" b="1" dirty="0" smtClean="0">
                <a:solidFill>
                  <a:srgbClr val="CC0000"/>
                </a:solidFill>
                <a:effectLst>
                  <a:outerShdw blurRad="38100" dist="38100" dir="2700000" algn="tl">
                    <a:srgbClr val="FFFFFF"/>
                  </a:outerShdw>
                </a:effectLst>
                <a:cs typeface="Times New Roman" pitchFamily="18" charset="0"/>
              </a:rPr>
              <a:t>Period 5: 20:00 – 04:00</a:t>
            </a:r>
            <a:endParaRPr lang="en-GB" altLang="en-US" sz="1600" b="1" dirty="0" smtClean="0">
              <a:solidFill>
                <a:srgbClr val="CC0000"/>
              </a:solidFill>
              <a:effectLst>
                <a:outerShdw blurRad="38100" dist="38100" dir="2700000" algn="tl">
                  <a:srgbClr val="FFFFFF"/>
                </a:outerShdw>
              </a:effectLst>
              <a:cs typeface="Times New Roman" pitchFamily="18" charset="0"/>
            </a:endParaRPr>
          </a:p>
          <a:p>
            <a:pPr eaLnBrk="1" hangingPunct="1"/>
            <a:r>
              <a:rPr lang="en-US" altLang="en-US" sz="1600" dirty="0" smtClean="0">
                <a:cs typeface="Times New Roman" pitchFamily="18" charset="0"/>
              </a:rPr>
              <a:t>Load start to decrease gradually</a:t>
            </a:r>
            <a:endParaRPr lang="en-GB" altLang="en-US" sz="1600" dirty="0" smtClean="0">
              <a:cs typeface="Times New Roman" pitchFamily="18" charset="0"/>
            </a:endParaRPr>
          </a:p>
          <a:p>
            <a:pPr eaLnBrk="1" hangingPunct="1"/>
            <a:r>
              <a:rPr lang="en-US" altLang="en-US" sz="1600" dirty="0" smtClean="0">
                <a:cs typeface="Times New Roman" pitchFamily="18" charset="0"/>
              </a:rPr>
              <a:t>People go to sleep</a:t>
            </a:r>
            <a:r>
              <a:rPr lang="en-GB" altLang="en-US" sz="1600" dirty="0" smtClean="0">
                <a:cs typeface="Times New Roman" pitchFamily="18" charset="0"/>
              </a:rPr>
              <a:t> </a:t>
            </a:r>
            <a:endParaRPr lang="en-US" altLang="en-US" sz="1600" dirty="0" smtClean="0">
              <a:cs typeface="Times New Roman" pitchFamily="18" charset="0"/>
            </a:endParaRPr>
          </a:p>
          <a:p>
            <a:pPr eaLnBrk="1" hangingPunct="1"/>
            <a:r>
              <a:rPr lang="en-US" altLang="en-US" sz="1600" dirty="0" smtClean="0">
                <a:cs typeface="Times New Roman" pitchFamily="18" charset="0"/>
              </a:rPr>
              <a:t>Some </a:t>
            </a:r>
            <a:r>
              <a:rPr lang="en-US" altLang="en-US" sz="1600" dirty="0" smtClean="0">
                <a:cs typeface="Times New Roman" pitchFamily="18" charset="0"/>
              </a:rPr>
              <a:t>equipment </a:t>
            </a:r>
            <a:r>
              <a:rPr lang="en-US" altLang="en-US" sz="1600" dirty="0" smtClean="0">
                <a:cs typeface="Times New Roman" pitchFamily="18" charset="0"/>
              </a:rPr>
              <a:t>still consume energy at home, Ex fridge, exterior lighting, AC, fans</a:t>
            </a:r>
            <a:r>
              <a:rPr lang="en-GB" altLang="en-US" sz="1600" dirty="0" smtClean="0">
                <a:cs typeface="Times New Roman" pitchFamily="18" charset="0"/>
              </a:rPr>
              <a:t> </a:t>
            </a:r>
            <a:endParaRPr lang="en-US" altLang="en-US" sz="1600" dirty="0" smtClean="0">
              <a:cs typeface="Times New Roman" pitchFamily="18" charset="0"/>
            </a:endParaRPr>
          </a:p>
          <a:p>
            <a:pPr eaLnBrk="1" hangingPunct="1"/>
            <a:r>
              <a:rPr lang="en-US" altLang="en-US" sz="1600" dirty="0" smtClean="0">
                <a:cs typeface="Times New Roman" pitchFamily="18" charset="0"/>
              </a:rPr>
              <a:t>Some services continue their operations, Ex airport, hotels, Bakeries, night life, Hospitals, call centers…</a:t>
            </a:r>
            <a:r>
              <a:rPr lang="en-GB" altLang="en-US" sz="1600" dirty="0" smtClean="0">
                <a:cs typeface="Times New Roman" pitchFamily="18" charset="0"/>
              </a:rPr>
              <a:t> </a:t>
            </a:r>
            <a:endParaRPr lang="en-US" altLang="en-US" sz="1600" dirty="0" smtClean="0">
              <a:cs typeface="Times New Roman" pitchFamily="18" charset="0"/>
            </a:endParaRPr>
          </a:p>
          <a:p>
            <a:pPr eaLnBrk="1" hangingPunct="1"/>
            <a:r>
              <a:rPr lang="en-US" altLang="en-US" sz="1600" dirty="0" smtClean="0">
                <a:cs typeface="Times New Roman" pitchFamily="18" charset="0"/>
              </a:rPr>
              <a:t>Few industries work 24hrs a day, Ex steel manufacturing industries</a:t>
            </a:r>
            <a:r>
              <a:rPr lang="en-GB" altLang="en-US" sz="1600" dirty="0" smtClean="0">
                <a:cs typeface="Times New Roman" pitchFamily="18" charset="0"/>
              </a:rPr>
              <a:t> </a:t>
            </a:r>
            <a:endParaRPr lang="en-US" altLang="en-US" sz="1600" dirty="0" smtClean="0">
              <a:cs typeface="Times New Roman" pitchFamily="18" charset="0"/>
            </a:endParaRPr>
          </a:p>
          <a:p>
            <a:pPr eaLnBrk="1" hangingPunct="1"/>
            <a:r>
              <a:rPr lang="en-US" altLang="en-US" sz="1600" dirty="0" smtClean="0">
                <a:cs typeface="Times New Roman" pitchFamily="18" charset="0"/>
              </a:rPr>
              <a:t>Street lighting</a:t>
            </a:r>
            <a:r>
              <a:rPr lang="en-GB" altLang="en-US" sz="1600" dirty="0" smtClean="0">
                <a:cs typeface="Times New Roman" pitchFamily="18" charset="0"/>
              </a:rPr>
              <a:t> </a:t>
            </a:r>
          </a:p>
        </p:txBody>
      </p:sp>
      <p:pic>
        <p:nvPicPr>
          <p:cNvPr id="16388" name="Picture 5">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457200"/>
            <a:ext cx="60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150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8131">
                                            <p:txEl>
                                              <p:pRg st="0" end="0"/>
                                            </p:txEl>
                                          </p:spTgt>
                                        </p:tgtEl>
                                        <p:attrNameLst>
                                          <p:attrName>style.visibility</p:attrName>
                                        </p:attrNameLst>
                                      </p:cBhvr>
                                      <p:to>
                                        <p:strVal val="visible"/>
                                      </p:to>
                                    </p:set>
                                    <p:anim calcmode="lin" valueType="num">
                                      <p:cBhvr additive="base">
                                        <p:cTn id="11" dur="500" fill="hold"/>
                                        <p:tgtEl>
                                          <p:spTgt spid="4813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8131">
                                            <p:txEl>
                                              <p:pRg st="1" end="1"/>
                                            </p:txEl>
                                          </p:spTgt>
                                        </p:tgtEl>
                                        <p:attrNameLst>
                                          <p:attrName>style.visibility</p:attrName>
                                        </p:attrNameLst>
                                      </p:cBhvr>
                                      <p:to>
                                        <p:strVal val="visible"/>
                                      </p:to>
                                    </p:set>
                                    <p:anim calcmode="lin" valueType="num">
                                      <p:cBhvr additive="base">
                                        <p:cTn id="16" dur="500" fill="hold"/>
                                        <p:tgtEl>
                                          <p:spTgt spid="48131">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48131">
                                            <p:txEl>
                                              <p:pRg st="2" end="2"/>
                                            </p:txEl>
                                          </p:spTgt>
                                        </p:tgtEl>
                                        <p:attrNameLst>
                                          <p:attrName>style.visibility</p:attrName>
                                        </p:attrNameLst>
                                      </p:cBhvr>
                                      <p:to>
                                        <p:strVal val="visible"/>
                                      </p:to>
                                    </p:set>
                                    <p:anim calcmode="lin" valueType="num">
                                      <p:cBhvr additive="base">
                                        <p:cTn id="21" dur="500" fill="hold"/>
                                        <p:tgtEl>
                                          <p:spTgt spid="48131">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48131">
                                            <p:txEl>
                                              <p:pRg st="3" end="3"/>
                                            </p:txEl>
                                          </p:spTgt>
                                        </p:tgtEl>
                                        <p:attrNameLst>
                                          <p:attrName>style.visibility</p:attrName>
                                        </p:attrNameLst>
                                      </p:cBhvr>
                                      <p:to>
                                        <p:strVal val="visible"/>
                                      </p:to>
                                    </p:set>
                                    <p:anim calcmode="lin" valueType="num">
                                      <p:cBhvr additive="base">
                                        <p:cTn id="26" dur="500" fill="hold"/>
                                        <p:tgtEl>
                                          <p:spTgt spid="48131">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8131">
                                            <p:txEl>
                                              <p:pRg st="3" end="3"/>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48131">
                                            <p:txEl>
                                              <p:pRg st="5" end="5"/>
                                            </p:txEl>
                                          </p:spTgt>
                                        </p:tgtEl>
                                        <p:attrNameLst>
                                          <p:attrName>style.visibility</p:attrName>
                                        </p:attrNameLst>
                                      </p:cBhvr>
                                      <p:to>
                                        <p:strVal val="visible"/>
                                      </p:to>
                                    </p:set>
                                    <p:anim calcmode="lin" valueType="num">
                                      <p:cBhvr additive="base">
                                        <p:cTn id="31" dur="500" fill="hold"/>
                                        <p:tgtEl>
                                          <p:spTgt spid="4813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8131">
                                            <p:txEl>
                                              <p:pRg st="5" end="5"/>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48131">
                                            <p:txEl>
                                              <p:pRg st="6" end="6"/>
                                            </p:txEl>
                                          </p:spTgt>
                                        </p:tgtEl>
                                        <p:attrNameLst>
                                          <p:attrName>style.visibility</p:attrName>
                                        </p:attrNameLst>
                                      </p:cBhvr>
                                      <p:to>
                                        <p:strVal val="visible"/>
                                      </p:to>
                                    </p:set>
                                    <p:anim calcmode="lin" valueType="num">
                                      <p:cBhvr additive="base">
                                        <p:cTn id="36" dur="500" fill="hold"/>
                                        <p:tgtEl>
                                          <p:spTgt spid="48131">
                                            <p:txEl>
                                              <p:pRg st="6" end="6"/>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8131">
                                            <p:txEl>
                                              <p:pRg st="6" end="6"/>
                                            </p:txEl>
                                          </p:spTgt>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48131">
                                            <p:txEl>
                                              <p:pRg st="7" end="7"/>
                                            </p:txEl>
                                          </p:spTgt>
                                        </p:tgtEl>
                                        <p:attrNameLst>
                                          <p:attrName>style.visibility</p:attrName>
                                        </p:attrNameLst>
                                      </p:cBhvr>
                                      <p:to>
                                        <p:strVal val="visible"/>
                                      </p:to>
                                    </p:set>
                                    <p:anim calcmode="lin" valueType="num">
                                      <p:cBhvr additive="base">
                                        <p:cTn id="41" dur="500" fill="hold"/>
                                        <p:tgtEl>
                                          <p:spTgt spid="48131">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8131">
                                            <p:txEl>
                                              <p:pRg st="7" end="7"/>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48131">
                                            <p:txEl>
                                              <p:pRg st="8" end="8"/>
                                            </p:txEl>
                                          </p:spTgt>
                                        </p:tgtEl>
                                        <p:attrNameLst>
                                          <p:attrName>style.visibility</p:attrName>
                                        </p:attrNameLst>
                                      </p:cBhvr>
                                      <p:to>
                                        <p:strVal val="visible"/>
                                      </p:to>
                                    </p:set>
                                    <p:anim calcmode="lin" valueType="num">
                                      <p:cBhvr additive="base">
                                        <p:cTn id="46" dur="500" fill="hold"/>
                                        <p:tgtEl>
                                          <p:spTgt spid="48131">
                                            <p:txEl>
                                              <p:pRg st="8" end="8"/>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48131">
                                            <p:txEl>
                                              <p:pRg st="8" end="8"/>
                                            </p:txEl>
                                          </p:spTgt>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48131">
                                            <p:txEl>
                                              <p:pRg st="9" end="9"/>
                                            </p:txEl>
                                          </p:spTgt>
                                        </p:tgtEl>
                                        <p:attrNameLst>
                                          <p:attrName>style.visibility</p:attrName>
                                        </p:attrNameLst>
                                      </p:cBhvr>
                                      <p:to>
                                        <p:strVal val="visible"/>
                                      </p:to>
                                    </p:set>
                                    <p:anim calcmode="lin" valueType="num">
                                      <p:cBhvr additive="base">
                                        <p:cTn id="51" dur="500" fill="hold"/>
                                        <p:tgtEl>
                                          <p:spTgt spid="48131">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131">
                                            <p:txEl>
                                              <p:pRg st="9" end="9"/>
                                            </p:txEl>
                                          </p:spTgt>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48131">
                                            <p:txEl>
                                              <p:pRg st="10" end="10"/>
                                            </p:txEl>
                                          </p:spTgt>
                                        </p:tgtEl>
                                        <p:attrNameLst>
                                          <p:attrName>style.visibility</p:attrName>
                                        </p:attrNameLst>
                                      </p:cBhvr>
                                      <p:to>
                                        <p:strVal val="visible"/>
                                      </p:to>
                                    </p:set>
                                    <p:anim calcmode="lin" valueType="num">
                                      <p:cBhvr additive="base">
                                        <p:cTn id="56" dur="500" fill="hold"/>
                                        <p:tgtEl>
                                          <p:spTgt spid="48131">
                                            <p:txEl>
                                              <p:pRg st="10" end="1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48131">
                                            <p:txEl>
                                              <p:pRg st="10" end="10"/>
                                            </p:txEl>
                                          </p:spTgt>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5500"/>
                            </p:stCondLst>
                            <p:childTnLst>
                              <p:par>
                                <p:cTn id="59" presetID="2" presetClass="entr" presetSubtype="2" fill="hold" grpId="0" nodeType="afterEffect">
                                  <p:stCondLst>
                                    <p:cond delay="0"/>
                                  </p:stCondLst>
                                  <p:childTnLst>
                                    <p:set>
                                      <p:cBhvr>
                                        <p:cTn id="60" dur="1" fill="hold">
                                          <p:stCondLst>
                                            <p:cond delay="0"/>
                                          </p:stCondLst>
                                        </p:cTn>
                                        <p:tgtEl>
                                          <p:spTgt spid="48131">
                                            <p:txEl>
                                              <p:pRg st="11" end="11"/>
                                            </p:txEl>
                                          </p:spTgt>
                                        </p:tgtEl>
                                        <p:attrNameLst>
                                          <p:attrName>style.visibility</p:attrName>
                                        </p:attrNameLst>
                                      </p:cBhvr>
                                      <p:to>
                                        <p:strVal val="visible"/>
                                      </p:to>
                                    </p:set>
                                    <p:anim calcmode="lin" valueType="num">
                                      <p:cBhvr additive="base">
                                        <p:cTn id="61" dur="500" fill="hold"/>
                                        <p:tgtEl>
                                          <p:spTgt spid="48131">
                                            <p:txEl>
                                              <p:pRg st="11" end="1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8131">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0"/>
            <a:ext cx="7772400" cy="1143000"/>
          </a:xfrm>
        </p:spPr>
        <p:txBody>
          <a:bodyPr/>
          <a:lstStyle/>
          <a:p>
            <a:pPr algn="ctr"/>
            <a:r>
              <a:rPr lang="en-US" dirty="0" smtClean="0">
                <a:solidFill>
                  <a:schemeClr val="accent2"/>
                </a:solidFill>
              </a:rPr>
              <a:t>ORGANISATION SET UP</a:t>
            </a:r>
            <a:endParaRPr lang="en-US" dirty="0">
              <a:solidFill>
                <a:schemeClr val="accent2"/>
              </a:solidFill>
            </a:endParaRPr>
          </a:p>
        </p:txBody>
      </p:sp>
      <p:sp>
        <p:nvSpPr>
          <p:cNvPr id="4" name="Date Placeholder 3"/>
          <p:cNvSpPr>
            <a:spLocks noGrp="1"/>
          </p:cNvSpPr>
          <p:nvPr>
            <p:ph type="dt" sz="half" idx="10"/>
          </p:nvPr>
        </p:nvSpPr>
        <p:spPr>
          <a:xfrm>
            <a:off x="685800" y="5794177"/>
            <a:ext cx="1905000" cy="457200"/>
          </a:xfrm>
        </p:spPr>
        <p:txBody>
          <a:bodyPr/>
          <a:lstStyle/>
          <a:p>
            <a:fld id="{89414ADD-9F8E-49AB-9767-A9F6BE10C52F}" type="datetime2">
              <a:rPr lang="en-US" smtClean="0">
                <a:solidFill>
                  <a:srgbClr val="FFFFFF"/>
                </a:solidFill>
              </a:rPr>
              <a:pPr/>
              <a:t>Tuesday, October 20, 2015</a:t>
            </a:fld>
            <a:endParaRPr lang="en-US">
              <a:solidFill>
                <a:srgbClr val="FFFFFF"/>
              </a:solidFill>
            </a:endParaRPr>
          </a:p>
        </p:txBody>
      </p:sp>
      <p:cxnSp>
        <p:nvCxnSpPr>
          <p:cNvPr id="8" name="Straight Connector 7"/>
          <p:cNvCxnSpPr/>
          <p:nvPr/>
        </p:nvCxnSpPr>
        <p:spPr bwMode="auto">
          <a:xfrm>
            <a:off x="838200" y="1755577"/>
            <a:ext cx="5867400" cy="1588"/>
          </a:xfrm>
          <a:prstGeom prst="line">
            <a:avLst/>
          </a:prstGeom>
          <a:solidFill>
            <a:schemeClr val="accent1"/>
          </a:solidFill>
          <a:ln w="34925" cap="sq" cmpd="sng" algn="ctr">
            <a:solidFill>
              <a:srgbClr val="FFFF00"/>
            </a:solidFill>
            <a:prstDash val="solid"/>
            <a:round/>
            <a:headEnd type="none" w="sm" len="sm"/>
            <a:tailEnd type="none" w="sm" len="sm"/>
          </a:ln>
          <a:effectLst/>
        </p:spPr>
      </p:cxnSp>
      <p:cxnSp>
        <p:nvCxnSpPr>
          <p:cNvPr id="10" name="Straight Arrow Connector 9"/>
          <p:cNvCxnSpPr/>
          <p:nvPr/>
        </p:nvCxnSpPr>
        <p:spPr bwMode="auto">
          <a:xfrm rot="5400000">
            <a:off x="571500" y="2039485"/>
            <a:ext cx="533400" cy="1588"/>
          </a:xfrm>
          <a:prstGeom prst="straightConnector1">
            <a:avLst/>
          </a:prstGeom>
          <a:solidFill>
            <a:schemeClr val="accent1"/>
          </a:solidFill>
          <a:ln w="34925" cap="sq" cmpd="sng" algn="ctr">
            <a:solidFill>
              <a:srgbClr val="FFFF00"/>
            </a:solidFill>
            <a:prstDash val="solid"/>
            <a:round/>
            <a:headEnd type="none" w="sm" len="sm"/>
            <a:tailEnd type="arrow"/>
          </a:ln>
          <a:effectLst/>
        </p:spPr>
      </p:cxnSp>
      <p:cxnSp>
        <p:nvCxnSpPr>
          <p:cNvPr id="11" name="Straight Arrow Connector 10"/>
          <p:cNvCxnSpPr/>
          <p:nvPr/>
        </p:nvCxnSpPr>
        <p:spPr bwMode="auto">
          <a:xfrm rot="5400000">
            <a:off x="1143000" y="2288977"/>
            <a:ext cx="1066800" cy="1588"/>
          </a:xfrm>
          <a:prstGeom prst="straightConnector1">
            <a:avLst/>
          </a:prstGeom>
          <a:solidFill>
            <a:schemeClr val="accent1"/>
          </a:solidFill>
          <a:ln w="34925" cap="sq" cmpd="sng" algn="ctr">
            <a:solidFill>
              <a:srgbClr val="FFFF00"/>
            </a:solidFill>
            <a:prstDash val="solid"/>
            <a:round/>
            <a:headEnd type="none" w="sm" len="sm"/>
            <a:tailEnd type="arrow"/>
          </a:ln>
          <a:effectLst/>
        </p:spPr>
      </p:cxnSp>
      <p:cxnSp>
        <p:nvCxnSpPr>
          <p:cNvPr id="12" name="Straight Arrow Connector 11"/>
          <p:cNvCxnSpPr/>
          <p:nvPr/>
        </p:nvCxnSpPr>
        <p:spPr bwMode="auto">
          <a:xfrm rot="5400000">
            <a:off x="2170906" y="2021483"/>
            <a:ext cx="533400" cy="1588"/>
          </a:xfrm>
          <a:prstGeom prst="straightConnector1">
            <a:avLst/>
          </a:prstGeom>
          <a:solidFill>
            <a:schemeClr val="accent1"/>
          </a:solidFill>
          <a:ln w="34925" cap="sq" cmpd="sng" algn="ctr">
            <a:solidFill>
              <a:srgbClr val="FFFF00"/>
            </a:solidFill>
            <a:prstDash val="solid"/>
            <a:round/>
            <a:headEnd type="none" w="sm" len="sm"/>
            <a:tailEnd type="arrow"/>
          </a:ln>
          <a:effectLst/>
        </p:spPr>
      </p:cxnSp>
      <p:cxnSp>
        <p:nvCxnSpPr>
          <p:cNvPr id="13" name="Straight Arrow Connector 12"/>
          <p:cNvCxnSpPr/>
          <p:nvPr/>
        </p:nvCxnSpPr>
        <p:spPr bwMode="auto">
          <a:xfrm rot="5400000">
            <a:off x="2743994" y="2288183"/>
            <a:ext cx="1066800" cy="1588"/>
          </a:xfrm>
          <a:prstGeom prst="straightConnector1">
            <a:avLst/>
          </a:prstGeom>
          <a:solidFill>
            <a:schemeClr val="accent1"/>
          </a:solidFill>
          <a:ln w="34925" cap="sq" cmpd="sng" algn="ctr">
            <a:solidFill>
              <a:srgbClr val="FFFF00"/>
            </a:solidFill>
            <a:prstDash val="solid"/>
            <a:round/>
            <a:headEnd type="none" w="sm" len="sm"/>
            <a:tailEnd type="arrow"/>
          </a:ln>
          <a:effectLst/>
        </p:spPr>
      </p:cxnSp>
      <p:cxnSp>
        <p:nvCxnSpPr>
          <p:cNvPr id="14" name="Straight Arrow Connector 13"/>
          <p:cNvCxnSpPr/>
          <p:nvPr/>
        </p:nvCxnSpPr>
        <p:spPr bwMode="auto">
          <a:xfrm rot="5400000">
            <a:off x="3923505" y="2021483"/>
            <a:ext cx="533400" cy="1588"/>
          </a:xfrm>
          <a:prstGeom prst="straightConnector1">
            <a:avLst/>
          </a:prstGeom>
          <a:solidFill>
            <a:schemeClr val="accent1"/>
          </a:solidFill>
          <a:ln w="34925" cap="sq" cmpd="sng" algn="ctr">
            <a:solidFill>
              <a:srgbClr val="FFFF00"/>
            </a:solidFill>
            <a:prstDash val="solid"/>
            <a:round/>
            <a:headEnd type="none" w="sm" len="sm"/>
            <a:tailEnd type="arrow"/>
          </a:ln>
          <a:effectLst/>
        </p:spPr>
      </p:cxnSp>
      <p:cxnSp>
        <p:nvCxnSpPr>
          <p:cNvPr id="15" name="Straight Arrow Connector 14"/>
          <p:cNvCxnSpPr/>
          <p:nvPr/>
        </p:nvCxnSpPr>
        <p:spPr bwMode="auto">
          <a:xfrm rot="5400000">
            <a:off x="4533900" y="2250877"/>
            <a:ext cx="990600" cy="1588"/>
          </a:xfrm>
          <a:prstGeom prst="straightConnector1">
            <a:avLst/>
          </a:prstGeom>
          <a:solidFill>
            <a:schemeClr val="accent1"/>
          </a:solidFill>
          <a:ln w="34925" cap="sq" cmpd="sng" algn="ctr">
            <a:solidFill>
              <a:srgbClr val="FFFF00"/>
            </a:solidFill>
            <a:prstDash val="solid"/>
            <a:round/>
            <a:headEnd type="none" w="sm" len="sm"/>
            <a:tailEnd type="arrow"/>
          </a:ln>
          <a:effectLst/>
        </p:spPr>
      </p:cxnSp>
      <p:cxnSp>
        <p:nvCxnSpPr>
          <p:cNvPr id="16" name="Straight Arrow Connector 15"/>
          <p:cNvCxnSpPr/>
          <p:nvPr/>
        </p:nvCxnSpPr>
        <p:spPr bwMode="auto">
          <a:xfrm rot="5400000">
            <a:off x="5676106" y="2021483"/>
            <a:ext cx="533400" cy="1588"/>
          </a:xfrm>
          <a:prstGeom prst="straightConnector1">
            <a:avLst/>
          </a:prstGeom>
          <a:solidFill>
            <a:schemeClr val="accent1"/>
          </a:solidFill>
          <a:ln w="34925" cap="sq" cmpd="sng" algn="ctr">
            <a:solidFill>
              <a:srgbClr val="FFFF00"/>
            </a:solidFill>
            <a:prstDash val="solid"/>
            <a:round/>
            <a:headEnd type="none" w="sm" len="sm"/>
            <a:tailEnd type="arrow"/>
          </a:ln>
          <a:effectLst/>
        </p:spPr>
      </p:cxnSp>
      <p:sp>
        <p:nvSpPr>
          <p:cNvPr id="17" name="TextBox 16"/>
          <p:cNvSpPr txBox="1"/>
          <p:nvPr/>
        </p:nvSpPr>
        <p:spPr>
          <a:xfrm>
            <a:off x="0" y="2819400"/>
            <a:ext cx="1447800" cy="523220"/>
          </a:xfrm>
          <a:prstGeom prst="rect">
            <a:avLst/>
          </a:prstGeom>
          <a:noFill/>
        </p:spPr>
        <p:txBody>
          <a:bodyPr wrap="square" rtlCol="0">
            <a:spAutoFit/>
          </a:bodyPr>
          <a:lstStyle/>
          <a:p>
            <a:pPr fontAlgn="base">
              <a:spcBef>
                <a:spcPct val="0"/>
              </a:spcBef>
              <a:spcAft>
                <a:spcPct val="0"/>
              </a:spcAft>
            </a:pPr>
            <a:r>
              <a:rPr lang="en-US" sz="1400" dirty="0" smtClean="0">
                <a:solidFill>
                  <a:srgbClr val="FFFFFF"/>
                </a:solidFill>
                <a:latin typeface="Times New Roman" pitchFamily="18" charset="0"/>
              </a:rPr>
              <a:t>CUSTOMER SERVICE</a:t>
            </a:r>
            <a:endParaRPr lang="en-US" sz="1400" dirty="0">
              <a:solidFill>
                <a:srgbClr val="FFFFFF"/>
              </a:solidFill>
              <a:latin typeface="Times New Roman" pitchFamily="18" charset="0"/>
            </a:endParaRPr>
          </a:p>
        </p:txBody>
      </p:sp>
      <p:sp>
        <p:nvSpPr>
          <p:cNvPr id="19" name="TextBox 18"/>
          <p:cNvSpPr txBox="1"/>
          <p:nvPr/>
        </p:nvSpPr>
        <p:spPr>
          <a:xfrm>
            <a:off x="1219200" y="2898577"/>
            <a:ext cx="1447800" cy="307777"/>
          </a:xfrm>
          <a:prstGeom prst="rect">
            <a:avLst/>
          </a:prstGeom>
          <a:noFill/>
        </p:spPr>
        <p:txBody>
          <a:bodyPr wrap="square" rtlCol="0">
            <a:spAutoFit/>
          </a:bodyPr>
          <a:lstStyle/>
          <a:p>
            <a:pPr fontAlgn="base">
              <a:spcBef>
                <a:spcPct val="0"/>
              </a:spcBef>
              <a:spcAft>
                <a:spcPct val="0"/>
              </a:spcAft>
            </a:pPr>
            <a:r>
              <a:rPr lang="en-US" sz="1400" dirty="0">
                <a:solidFill>
                  <a:srgbClr val="FFFFFF"/>
                </a:solidFill>
                <a:latin typeface="Times New Roman" pitchFamily="18" charset="0"/>
              </a:rPr>
              <a:t>FINANCE</a:t>
            </a:r>
            <a:endParaRPr lang="en-US" sz="1400" dirty="0">
              <a:solidFill>
                <a:srgbClr val="FFFFFF"/>
              </a:solidFill>
              <a:latin typeface="Times New Roman" pitchFamily="18" charset="0"/>
            </a:endParaRPr>
          </a:p>
        </p:txBody>
      </p:sp>
      <p:sp>
        <p:nvSpPr>
          <p:cNvPr id="20" name="TextBox 19"/>
          <p:cNvSpPr txBox="1"/>
          <p:nvPr/>
        </p:nvSpPr>
        <p:spPr>
          <a:xfrm>
            <a:off x="1752600" y="2288977"/>
            <a:ext cx="1447800" cy="307777"/>
          </a:xfrm>
          <a:prstGeom prst="rect">
            <a:avLst/>
          </a:prstGeom>
          <a:noFill/>
        </p:spPr>
        <p:txBody>
          <a:bodyPr wrap="square" rtlCol="0">
            <a:spAutoFit/>
          </a:bodyPr>
          <a:lstStyle/>
          <a:p>
            <a:pPr fontAlgn="base">
              <a:spcBef>
                <a:spcPct val="0"/>
              </a:spcBef>
              <a:spcAft>
                <a:spcPct val="0"/>
              </a:spcAft>
            </a:pPr>
            <a:r>
              <a:rPr lang="en-US" sz="1400" dirty="0" smtClean="0">
                <a:solidFill>
                  <a:srgbClr val="FFFFFF"/>
                </a:solidFill>
                <a:latin typeface="Times New Roman" pitchFamily="18" charset="0"/>
              </a:rPr>
              <a:t>CORPORATE</a:t>
            </a:r>
            <a:endParaRPr lang="en-US" sz="1400" dirty="0">
              <a:solidFill>
                <a:srgbClr val="FFFFFF"/>
              </a:solidFill>
              <a:latin typeface="Times New Roman" pitchFamily="18" charset="0"/>
            </a:endParaRPr>
          </a:p>
        </p:txBody>
      </p:sp>
      <p:sp>
        <p:nvSpPr>
          <p:cNvPr id="21" name="TextBox 20"/>
          <p:cNvSpPr txBox="1"/>
          <p:nvPr/>
        </p:nvSpPr>
        <p:spPr>
          <a:xfrm>
            <a:off x="2286000" y="2895600"/>
            <a:ext cx="1828800" cy="307777"/>
          </a:xfrm>
          <a:prstGeom prst="rect">
            <a:avLst/>
          </a:prstGeom>
          <a:noFill/>
        </p:spPr>
        <p:txBody>
          <a:bodyPr wrap="square" rtlCol="0">
            <a:spAutoFit/>
          </a:bodyPr>
          <a:lstStyle/>
          <a:p>
            <a:pPr fontAlgn="base">
              <a:spcBef>
                <a:spcPct val="0"/>
              </a:spcBef>
              <a:spcAft>
                <a:spcPct val="0"/>
              </a:spcAft>
            </a:pPr>
            <a:r>
              <a:rPr lang="en-US" sz="1400" dirty="0">
                <a:solidFill>
                  <a:srgbClr val="FFFFFF"/>
                </a:solidFill>
                <a:latin typeface="Times New Roman" pitchFamily="18" charset="0"/>
              </a:rPr>
              <a:t>ADMINISTRATIVE</a:t>
            </a:r>
            <a:endParaRPr lang="en-US" sz="1400" dirty="0">
              <a:solidFill>
                <a:srgbClr val="FFFFFF"/>
              </a:solidFill>
              <a:latin typeface="Times New Roman" pitchFamily="18" charset="0"/>
            </a:endParaRPr>
          </a:p>
        </p:txBody>
      </p:sp>
      <p:sp>
        <p:nvSpPr>
          <p:cNvPr id="23" name="TextBox 22"/>
          <p:cNvSpPr txBox="1"/>
          <p:nvPr/>
        </p:nvSpPr>
        <p:spPr>
          <a:xfrm>
            <a:off x="3505200" y="2365177"/>
            <a:ext cx="1447800" cy="307777"/>
          </a:xfrm>
          <a:prstGeom prst="rect">
            <a:avLst/>
          </a:prstGeom>
          <a:noFill/>
        </p:spPr>
        <p:txBody>
          <a:bodyPr wrap="square" rtlCol="0">
            <a:spAutoFit/>
          </a:bodyPr>
          <a:lstStyle/>
          <a:p>
            <a:pPr fontAlgn="base">
              <a:spcBef>
                <a:spcPct val="0"/>
              </a:spcBef>
              <a:spcAft>
                <a:spcPct val="0"/>
              </a:spcAft>
            </a:pPr>
            <a:r>
              <a:rPr lang="en-US" sz="1400" dirty="0">
                <a:solidFill>
                  <a:srgbClr val="FFFFFF"/>
                </a:solidFill>
                <a:latin typeface="Times New Roman" pitchFamily="18" charset="0"/>
              </a:rPr>
              <a:t>PRODUCTION</a:t>
            </a:r>
            <a:endParaRPr lang="en-US" sz="1400" dirty="0">
              <a:solidFill>
                <a:srgbClr val="FFFFFF"/>
              </a:solidFill>
              <a:latin typeface="Times New Roman" pitchFamily="18" charset="0"/>
            </a:endParaRPr>
          </a:p>
        </p:txBody>
      </p:sp>
      <p:sp>
        <p:nvSpPr>
          <p:cNvPr id="24" name="TextBox 23"/>
          <p:cNvSpPr txBox="1"/>
          <p:nvPr/>
        </p:nvSpPr>
        <p:spPr>
          <a:xfrm>
            <a:off x="4648200" y="2895600"/>
            <a:ext cx="1447800" cy="307777"/>
          </a:xfrm>
          <a:prstGeom prst="rect">
            <a:avLst/>
          </a:prstGeom>
          <a:noFill/>
        </p:spPr>
        <p:txBody>
          <a:bodyPr wrap="square" rtlCol="0">
            <a:spAutoFit/>
          </a:bodyPr>
          <a:lstStyle/>
          <a:p>
            <a:pPr fontAlgn="base">
              <a:spcBef>
                <a:spcPct val="0"/>
              </a:spcBef>
              <a:spcAft>
                <a:spcPct val="0"/>
              </a:spcAft>
            </a:pPr>
            <a:r>
              <a:rPr lang="en-US" sz="1400" dirty="0">
                <a:solidFill>
                  <a:srgbClr val="FFFFFF"/>
                </a:solidFill>
                <a:latin typeface="Times New Roman" pitchFamily="18" charset="0"/>
              </a:rPr>
              <a:t>AUDIT</a:t>
            </a:r>
            <a:endParaRPr lang="en-US" sz="1400" dirty="0">
              <a:solidFill>
                <a:srgbClr val="FFFFFF"/>
              </a:solidFill>
              <a:latin typeface="Times New Roman" pitchFamily="18" charset="0"/>
            </a:endParaRPr>
          </a:p>
        </p:txBody>
      </p:sp>
      <p:sp>
        <p:nvSpPr>
          <p:cNvPr id="26" name="TextBox 25"/>
          <p:cNvSpPr txBox="1"/>
          <p:nvPr/>
        </p:nvSpPr>
        <p:spPr>
          <a:xfrm>
            <a:off x="5715000" y="2365177"/>
            <a:ext cx="1447800" cy="307777"/>
          </a:xfrm>
          <a:prstGeom prst="rect">
            <a:avLst/>
          </a:prstGeom>
          <a:noFill/>
        </p:spPr>
        <p:txBody>
          <a:bodyPr wrap="square" rtlCol="0">
            <a:spAutoFit/>
          </a:bodyPr>
          <a:lstStyle/>
          <a:p>
            <a:pPr fontAlgn="base">
              <a:spcBef>
                <a:spcPct val="0"/>
              </a:spcBef>
              <a:spcAft>
                <a:spcPct val="0"/>
              </a:spcAft>
            </a:pPr>
            <a:r>
              <a:rPr lang="en-US" sz="1400" dirty="0">
                <a:solidFill>
                  <a:srgbClr val="FFFFFF"/>
                </a:solidFill>
                <a:latin typeface="Times New Roman" pitchFamily="18" charset="0"/>
              </a:rPr>
              <a:t>HR</a:t>
            </a:r>
            <a:endParaRPr lang="en-US" sz="1400" dirty="0">
              <a:solidFill>
                <a:srgbClr val="FFFFFF"/>
              </a:solidFill>
              <a:latin typeface="Times New Roman" pitchFamily="18" charset="0"/>
            </a:endParaRPr>
          </a:p>
        </p:txBody>
      </p:sp>
      <p:cxnSp>
        <p:nvCxnSpPr>
          <p:cNvPr id="27" name="Straight Arrow Connector 26"/>
          <p:cNvCxnSpPr/>
          <p:nvPr/>
        </p:nvCxnSpPr>
        <p:spPr bwMode="auto">
          <a:xfrm rot="5400000">
            <a:off x="6209506" y="2250083"/>
            <a:ext cx="990600" cy="1588"/>
          </a:xfrm>
          <a:prstGeom prst="straightConnector1">
            <a:avLst/>
          </a:prstGeom>
          <a:solidFill>
            <a:schemeClr val="accent1"/>
          </a:solidFill>
          <a:ln w="34925" cap="sq" cmpd="sng" algn="ctr">
            <a:solidFill>
              <a:srgbClr val="FFFF00"/>
            </a:solidFill>
            <a:prstDash val="solid"/>
            <a:round/>
            <a:headEnd type="none" w="sm" len="sm"/>
            <a:tailEnd type="arrow"/>
          </a:ln>
          <a:effectLst/>
        </p:spPr>
      </p:cxnSp>
      <p:sp>
        <p:nvSpPr>
          <p:cNvPr id="28" name="TextBox 27"/>
          <p:cNvSpPr txBox="1"/>
          <p:nvPr/>
        </p:nvSpPr>
        <p:spPr>
          <a:xfrm>
            <a:off x="6477000" y="2898577"/>
            <a:ext cx="1447800" cy="307777"/>
          </a:xfrm>
          <a:prstGeom prst="rect">
            <a:avLst/>
          </a:prstGeom>
          <a:noFill/>
        </p:spPr>
        <p:txBody>
          <a:bodyPr wrap="square" rtlCol="0">
            <a:spAutoFit/>
          </a:bodyPr>
          <a:lstStyle/>
          <a:p>
            <a:pPr fontAlgn="base">
              <a:spcBef>
                <a:spcPct val="0"/>
              </a:spcBef>
              <a:spcAft>
                <a:spcPct val="0"/>
              </a:spcAft>
            </a:pPr>
            <a:r>
              <a:rPr lang="en-US" sz="1400" dirty="0">
                <a:solidFill>
                  <a:srgbClr val="FFFFFF"/>
                </a:solidFill>
                <a:latin typeface="Times New Roman" pitchFamily="18" charset="0"/>
              </a:rPr>
              <a:t>T&amp;D</a:t>
            </a:r>
            <a:endParaRPr lang="en-US" sz="1400" dirty="0">
              <a:solidFill>
                <a:srgbClr val="FFFFFF"/>
              </a:solidFill>
              <a:latin typeface="Times New Roman" pitchFamily="18" charset="0"/>
            </a:endParaRPr>
          </a:p>
        </p:txBody>
      </p:sp>
      <p:cxnSp>
        <p:nvCxnSpPr>
          <p:cNvPr id="31" name="Straight Connector 30"/>
          <p:cNvCxnSpPr/>
          <p:nvPr/>
        </p:nvCxnSpPr>
        <p:spPr bwMode="auto">
          <a:xfrm rot="5400000">
            <a:off x="6248400" y="3584377"/>
            <a:ext cx="914400" cy="1588"/>
          </a:xfrm>
          <a:prstGeom prst="line">
            <a:avLst/>
          </a:prstGeom>
          <a:solidFill>
            <a:schemeClr val="accent1"/>
          </a:solidFill>
          <a:ln w="28575" cap="sq" cmpd="sng" algn="ctr">
            <a:solidFill>
              <a:srgbClr val="C00000"/>
            </a:solidFill>
            <a:prstDash val="solid"/>
            <a:round/>
            <a:headEnd type="none" w="sm" len="sm"/>
            <a:tailEnd type="none" w="sm" len="sm"/>
          </a:ln>
          <a:effectLst/>
        </p:spPr>
      </p:cxnSp>
      <p:cxnSp>
        <p:nvCxnSpPr>
          <p:cNvPr id="35" name="Straight Connector 34"/>
          <p:cNvCxnSpPr/>
          <p:nvPr/>
        </p:nvCxnSpPr>
        <p:spPr bwMode="auto">
          <a:xfrm>
            <a:off x="3200400" y="4041577"/>
            <a:ext cx="4419600" cy="1588"/>
          </a:xfrm>
          <a:prstGeom prst="line">
            <a:avLst/>
          </a:prstGeom>
          <a:solidFill>
            <a:schemeClr val="accent1"/>
          </a:solidFill>
          <a:ln w="28575" cap="sq" cmpd="sng" algn="ctr">
            <a:solidFill>
              <a:srgbClr val="C00000"/>
            </a:solidFill>
            <a:prstDash val="solid"/>
            <a:round/>
            <a:headEnd type="none" w="sm" len="sm"/>
            <a:tailEnd type="none" w="sm" len="sm"/>
          </a:ln>
          <a:effectLst/>
        </p:spPr>
      </p:cxnSp>
      <p:cxnSp>
        <p:nvCxnSpPr>
          <p:cNvPr id="36" name="Straight Arrow Connector 35"/>
          <p:cNvCxnSpPr/>
          <p:nvPr/>
        </p:nvCxnSpPr>
        <p:spPr bwMode="auto">
          <a:xfrm rot="5400000">
            <a:off x="2934494" y="4307483"/>
            <a:ext cx="533400" cy="1588"/>
          </a:xfrm>
          <a:prstGeom prst="straightConnector1">
            <a:avLst/>
          </a:prstGeom>
          <a:solidFill>
            <a:schemeClr val="accent1"/>
          </a:solidFill>
          <a:ln w="28575" cap="sq" cmpd="sng" algn="ctr">
            <a:solidFill>
              <a:srgbClr val="C00000"/>
            </a:solidFill>
            <a:prstDash val="solid"/>
            <a:round/>
            <a:headEnd type="none" w="sm" len="sm"/>
            <a:tailEnd type="arrow"/>
          </a:ln>
          <a:effectLst/>
        </p:spPr>
      </p:cxnSp>
      <p:cxnSp>
        <p:nvCxnSpPr>
          <p:cNvPr id="37" name="Straight Arrow Connector 36"/>
          <p:cNvCxnSpPr/>
          <p:nvPr/>
        </p:nvCxnSpPr>
        <p:spPr bwMode="auto">
          <a:xfrm rot="5400000">
            <a:off x="4990306" y="4307483"/>
            <a:ext cx="533400" cy="1588"/>
          </a:xfrm>
          <a:prstGeom prst="straightConnector1">
            <a:avLst/>
          </a:prstGeom>
          <a:solidFill>
            <a:schemeClr val="accent1"/>
          </a:solidFill>
          <a:ln w="28575" cap="sq" cmpd="sng" algn="ctr">
            <a:solidFill>
              <a:srgbClr val="C00000"/>
            </a:solidFill>
            <a:prstDash val="solid"/>
            <a:round/>
            <a:headEnd type="none" w="sm" len="sm"/>
            <a:tailEnd type="arrow"/>
          </a:ln>
          <a:effectLst/>
        </p:spPr>
      </p:cxnSp>
      <p:cxnSp>
        <p:nvCxnSpPr>
          <p:cNvPr id="38" name="Straight Arrow Connector 37"/>
          <p:cNvCxnSpPr/>
          <p:nvPr/>
        </p:nvCxnSpPr>
        <p:spPr bwMode="auto">
          <a:xfrm rot="5400000">
            <a:off x="7354094" y="4307483"/>
            <a:ext cx="533400" cy="1588"/>
          </a:xfrm>
          <a:prstGeom prst="straightConnector1">
            <a:avLst/>
          </a:prstGeom>
          <a:solidFill>
            <a:schemeClr val="accent1"/>
          </a:solidFill>
          <a:ln w="28575" cap="sq" cmpd="sng" algn="ctr">
            <a:solidFill>
              <a:srgbClr val="C00000"/>
            </a:solidFill>
            <a:prstDash val="solid"/>
            <a:round/>
            <a:headEnd type="none" w="sm" len="sm"/>
            <a:tailEnd type="arrow"/>
          </a:ln>
          <a:effectLst/>
        </p:spPr>
      </p:cxnSp>
      <p:cxnSp>
        <p:nvCxnSpPr>
          <p:cNvPr id="39" name="Straight Arrow Connector 38"/>
          <p:cNvCxnSpPr/>
          <p:nvPr/>
        </p:nvCxnSpPr>
        <p:spPr bwMode="auto">
          <a:xfrm rot="5400000">
            <a:off x="3658394" y="4574183"/>
            <a:ext cx="1066800" cy="1588"/>
          </a:xfrm>
          <a:prstGeom prst="straightConnector1">
            <a:avLst/>
          </a:prstGeom>
          <a:solidFill>
            <a:schemeClr val="accent1"/>
          </a:solidFill>
          <a:ln w="28575" cap="sq" cmpd="sng" algn="ctr">
            <a:solidFill>
              <a:srgbClr val="C00000"/>
            </a:solidFill>
            <a:prstDash val="solid"/>
            <a:round/>
            <a:headEnd type="none" w="sm" len="sm"/>
            <a:tailEnd type="arrow"/>
          </a:ln>
          <a:effectLst/>
        </p:spPr>
      </p:cxnSp>
      <p:cxnSp>
        <p:nvCxnSpPr>
          <p:cNvPr id="40" name="Straight Arrow Connector 39"/>
          <p:cNvCxnSpPr/>
          <p:nvPr/>
        </p:nvCxnSpPr>
        <p:spPr bwMode="auto">
          <a:xfrm rot="5400000">
            <a:off x="5714206" y="4574183"/>
            <a:ext cx="1066800" cy="1588"/>
          </a:xfrm>
          <a:prstGeom prst="straightConnector1">
            <a:avLst/>
          </a:prstGeom>
          <a:solidFill>
            <a:schemeClr val="accent1"/>
          </a:solidFill>
          <a:ln w="28575" cap="sq" cmpd="sng" algn="ctr">
            <a:solidFill>
              <a:srgbClr val="C00000"/>
            </a:solidFill>
            <a:prstDash val="solid"/>
            <a:round/>
            <a:headEnd type="none" w="sm" len="sm"/>
            <a:tailEnd type="arrow"/>
          </a:ln>
          <a:effectLst/>
        </p:spPr>
      </p:cxnSp>
      <p:sp>
        <p:nvSpPr>
          <p:cNvPr id="41" name="TextBox 40"/>
          <p:cNvSpPr txBox="1"/>
          <p:nvPr/>
        </p:nvSpPr>
        <p:spPr>
          <a:xfrm>
            <a:off x="2514600" y="4648200"/>
            <a:ext cx="1447800" cy="307777"/>
          </a:xfrm>
          <a:prstGeom prst="rect">
            <a:avLst/>
          </a:prstGeom>
          <a:noFill/>
        </p:spPr>
        <p:txBody>
          <a:bodyPr wrap="square" rtlCol="0">
            <a:spAutoFit/>
          </a:bodyPr>
          <a:lstStyle/>
          <a:p>
            <a:pPr fontAlgn="base">
              <a:spcBef>
                <a:spcPct val="0"/>
              </a:spcBef>
              <a:spcAft>
                <a:spcPct val="0"/>
              </a:spcAft>
            </a:pPr>
            <a:r>
              <a:rPr lang="en-US" sz="1400" dirty="0">
                <a:solidFill>
                  <a:srgbClr val="FFFFFF"/>
                </a:solidFill>
                <a:latin typeface="Times New Roman" pitchFamily="18" charset="0"/>
              </a:rPr>
              <a:t>METERING</a:t>
            </a:r>
            <a:endParaRPr lang="en-US" sz="1400" dirty="0">
              <a:solidFill>
                <a:srgbClr val="FFFFFF"/>
              </a:solidFill>
              <a:latin typeface="Times New Roman" pitchFamily="18" charset="0"/>
            </a:endParaRPr>
          </a:p>
        </p:txBody>
      </p:sp>
      <p:sp>
        <p:nvSpPr>
          <p:cNvPr id="42" name="TextBox 41"/>
          <p:cNvSpPr txBox="1"/>
          <p:nvPr/>
        </p:nvSpPr>
        <p:spPr>
          <a:xfrm>
            <a:off x="3505200" y="5032177"/>
            <a:ext cx="1447800" cy="307777"/>
          </a:xfrm>
          <a:prstGeom prst="rect">
            <a:avLst/>
          </a:prstGeom>
          <a:noFill/>
        </p:spPr>
        <p:txBody>
          <a:bodyPr wrap="square" rtlCol="0">
            <a:spAutoFit/>
          </a:bodyPr>
          <a:lstStyle/>
          <a:p>
            <a:pPr fontAlgn="base">
              <a:spcBef>
                <a:spcPct val="0"/>
              </a:spcBef>
              <a:spcAft>
                <a:spcPct val="0"/>
              </a:spcAft>
            </a:pPr>
            <a:r>
              <a:rPr lang="en-US" sz="1400" dirty="0">
                <a:solidFill>
                  <a:srgbClr val="FFFFFF"/>
                </a:solidFill>
                <a:latin typeface="Times New Roman" pitchFamily="18" charset="0"/>
              </a:rPr>
              <a:t>PLANNING</a:t>
            </a:r>
            <a:endParaRPr lang="en-US" sz="1400" dirty="0">
              <a:solidFill>
                <a:srgbClr val="FFFFFF"/>
              </a:solidFill>
              <a:latin typeface="Times New Roman" pitchFamily="18" charset="0"/>
            </a:endParaRPr>
          </a:p>
        </p:txBody>
      </p:sp>
      <p:sp>
        <p:nvSpPr>
          <p:cNvPr id="43" name="TextBox 42"/>
          <p:cNvSpPr txBox="1"/>
          <p:nvPr/>
        </p:nvSpPr>
        <p:spPr>
          <a:xfrm>
            <a:off x="4419600" y="4574977"/>
            <a:ext cx="1600200" cy="307777"/>
          </a:xfrm>
          <a:prstGeom prst="rect">
            <a:avLst/>
          </a:prstGeom>
          <a:noFill/>
        </p:spPr>
        <p:txBody>
          <a:bodyPr wrap="square" rtlCol="0">
            <a:spAutoFit/>
          </a:bodyPr>
          <a:lstStyle/>
          <a:p>
            <a:pPr fontAlgn="base">
              <a:spcBef>
                <a:spcPct val="0"/>
              </a:spcBef>
              <a:spcAft>
                <a:spcPct val="0"/>
              </a:spcAft>
            </a:pPr>
            <a:r>
              <a:rPr lang="en-US" sz="1400" dirty="0">
                <a:solidFill>
                  <a:srgbClr val="FFFFFF"/>
                </a:solidFill>
                <a:latin typeface="Times New Roman" pitchFamily="18" charset="0"/>
              </a:rPr>
              <a:t>TRANSFORMER</a:t>
            </a:r>
            <a:endParaRPr lang="en-US" sz="1400" dirty="0">
              <a:solidFill>
                <a:srgbClr val="FFFFFF"/>
              </a:solidFill>
              <a:latin typeface="Times New Roman" pitchFamily="18" charset="0"/>
            </a:endParaRPr>
          </a:p>
        </p:txBody>
      </p:sp>
      <p:sp>
        <p:nvSpPr>
          <p:cNvPr id="44" name="TextBox 43"/>
          <p:cNvSpPr txBox="1"/>
          <p:nvPr/>
        </p:nvSpPr>
        <p:spPr>
          <a:xfrm>
            <a:off x="5638800" y="5108377"/>
            <a:ext cx="1447800" cy="307777"/>
          </a:xfrm>
          <a:prstGeom prst="rect">
            <a:avLst/>
          </a:prstGeom>
          <a:noFill/>
        </p:spPr>
        <p:txBody>
          <a:bodyPr wrap="square" rtlCol="0">
            <a:spAutoFit/>
          </a:bodyPr>
          <a:lstStyle/>
          <a:p>
            <a:pPr fontAlgn="base">
              <a:spcBef>
                <a:spcPct val="0"/>
              </a:spcBef>
              <a:spcAft>
                <a:spcPct val="0"/>
              </a:spcAft>
            </a:pPr>
            <a:r>
              <a:rPr lang="en-US" sz="1400" dirty="0">
                <a:solidFill>
                  <a:srgbClr val="FFFFFF"/>
                </a:solidFill>
                <a:latin typeface="Times New Roman" pitchFamily="18" charset="0"/>
              </a:rPr>
              <a:t>S.CONTROL</a:t>
            </a:r>
            <a:endParaRPr lang="en-US" sz="1400" dirty="0">
              <a:solidFill>
                <a:srgbClr val="FFFFFF"/>
              </a:solidFill>
              <a:latin typeface="Times New Roman" pitchFamily="18" charset="0"/>
            </a:endParaRPr>
          </a:p>
        </p:txBody>
      </p:sp>
      <p:sp>
        <p:nvSpPr>
          <p:cNvPr id="45" name="TextBox 44"/>
          <p:cNvSpPr txBox="1"/>
          <p:nvPr/>
        </p:nvSpPr>
        <p:spPr>
          <a:xfrm>
            <a:off x="7162800" y="4648200"/>
            <a:ext cx="1447800" cy="307777"/>
          </a:xfrm>
          <a:prstGeom prst="rect">
            <a:avLst/>
          </a:prstGeom>
          <a:noFill/>
        </p:spPr>
        <p:txBody>
          <a:bodyPr wrap="square" rtlCol="0">
            <a:spAutoFit/>
          </a:bodyPr>
          <a:lstStyle/>
          <a:p>
            <a:pPr fontAlgn="base">
              <a:spcBef>
                <a:spcPct val="0"/>
              </a:spcBef>
              <a:spcAft>
                <a:spcPct val="0"/>
              </a:spcAft>
            </a:pPr>
            <a:r>
              <a:rPr lang="en-US" sz="1400" dirty="0">
                <a:solidFill>
                  <a:srgbClr val="FFFFFF"/>
                </a:solidFill>
                <a:latin typeface="Times New Roman" pitchFamily="18" charset="0"/>
              </a:rPr>
              <a:t>DISTRICT</a:t>
            </a:r>
            <a:endParaRPr lang="en-US" sz="1400" dirty="0">
              <a:solidFill>
                <a:srgbClr val="FFFFFF"/>
              </a:solidFill>
              <a:latin typeface="Times New Roman" pitchFamily="18" charset="0"/>
            </a:endParaRPr>
          </a:p>
        </p:txBody>
      </p:sp>
      <p:sp>
        <p:nvSpPr>
          <p:cNvPr id="46" name="TextBox 45"/>
          <p:cNvSpPr txBox="1"/>
          <p:nvPr/>
        </p:nvSpPr>
        <p:spPr>
          <a:xfrm>
            <a:off x="914400" y="1143000"/>
            <a:ext cx="1371600" cy="461665"/>
          </a:xfrm>
          <a:prstGeom prst="rect">
            <a:avLst/>
          </a:prstGeom>
          <a:solidFill>
            <a:schemeClr val="accent2"/>
          </a:solidFill>
        </p:spPr>
        <p:txBody>
          <a:bodyPr wrap="square" rtlCol="0">
            <a:spAutoFit/>
          </a:bodyPr>
          <a:lstStyle/>
          <a:p>
            <a:pPr fontAlgn="base">
              <a:spcBef>
                <a:spcPct val="0"/>
              </a:spcBef>
              <a:spcAft>
                <a:spcPct val="0"/>
              </a:spcAft>
            </a:pPr>
            <a:r>
              <a:rPr lang="en-US" sz="2400" b="1" dirty="0">
                <a:solidFill>
                  <a:srgbClr val="000000">
                    <a:lumMod val="85000"/>
                    <a:lumOff val="15000"/>
                  </a:srgbClr>
                </a:solidFill>
                <a:latin typeface="Times New Roman" pitchFamily="18" charset="0"/>
              </a:rPr>
              <a:t>DEPT</a:t>
            </a:r>
            <a:endParaRPr lang="en-US" sz="2400" b="1" dirty="0">
              <a:solidFill>
                <a:srgbClr val="000000">
                  <a:lumMod val="85000"/>
                  <a:lumOff val="15000"/>
                </a:srgbClr>
              </a:solidFill>
              <a:latin typeface="Times New Roman" pitchFamily="18" charset="0"/>
            </a:endParaRPr>
          </a:p>
        </p:txBody>
      </p:sp>
      <p:sp>
        <p:nvSpPr>
          <p:cNvPr id="48" name="TextBox 47"/>
          <p:cNvSpPr txBox="1"/>
          <p:nvPr/>
        </p:nvSpPr>
        <p:spPr>
          <a:xfrm>
            <a:off x="2819400" y="3429000"/>
            <a:ext cx="1828800" cy="461665"/>
          </a:xfrm>
          <a:prstGeom prst="rect">
            <a:avLst/>
          </a:prstGeom>
          <a:solidFill>
            <a:schemeClr val="accent2"/>
          </a:solidFill>
        </p:spPr>
        <p:txBody>
          <a:bodyPr wrap="square" rtlCol="0">
            <a:spAutoFit/>
          </a:bodyPr>
          <a:lstStyle/>
          <a:p>
            <a:pPr fontAlgn="base">
              <a:spcBef>
                <a:spcPct val="0"/>
              </a:spcBef>
              <a:spcAft>
                <a:spcPct val="0"/>
              </a:spcAft>
            </a:pPr>
            <a:r>
              <a:rPr lang="en-US" sz="2400" b="1" dirty="0">
                <a:solidFill>
                  <a:srgbClr val="000000">
                    <a:lumMod val="85000"/>
                    <a:lumOff val="15000"/>
                  </a:srgbClr>
                </a:solidFill>
                <a:latin typeface="Times New Roman" pitchFamily="18" charset="0"/>
              </a:rPr>
              <a:t>SECTIONS</a:t>
            </a:r>
            <a:endParaRPr lang="en-US" sz="2400" b="1" dirty="0">
              <a:solidFill>
                <a:srgbClr val="000000">
                  <a:lumMod val="85000"/>
                  <a:lumOff val="15000"/>
                </a:srgbClr>
              </a:solidFill>
              <a:latin typeface="Times New Roman" pitchFamily="18" charset="0"/>
            </a:endParaRPr>
          </a:p>
        </p:txBody>
      </p:sp>
    </p:spTree>
    <p:extLst>
      <p:ext uri="{BB962C8B-B14F-4D97-AF65-F5344CB8AC3E}">
        <p14:creationId xmlns:p14="http://schemas.microsoft.com/office/powerpoint/2010/main" val="2215304669"/>
      </p:ext>
    </p:extLst>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609600"/>
            <a:ext cx="7620000" cy="762000"/>
          </a:xfrm>
        </p:spPr>
        <p:txBody>
          <a:bodyPr/>
          <a:lstStyle/>
          <a:p>
            <a:pPr eaLnBrk="1" hangingPunct="1"/>
            <a:r>
              <a:rPr lang="en-US" altLang="en-US" dirty="0" smtClean="0"/>
              <a:t>Typical System Network</a:t>
            </a:r>
            <a:endParaRPr lang="en-GB" altLang="en-US" dirty="0" smtClean="0"/>
          </a:p>
        </p:txBody>
      </p:sp>
      <p:sp>
        <p:nvSpPr>
          <p:cNvPr id="48131" name="Rectangle 3"/>
          <p:cNvSpPr>
            <a:spLocks noGrp="1" noChangeArrowheads="1"/>
          </p:cNvSpPr>
          <p:nvPr>
            <p:ph type="body" idx="1"/>
          </p:nvPr>
        </p:nvSpPr>
        <p:spPr>
          <a:xfrm>
            <a:off x="1169988" y="1600200"/>
            <a:ext cx="7593012" cy="5257800"/>
          </a:xfrm>
        </p:spPr>
        <p:txBody>
          <a:bodyPr/>
          <a:lstStyle/>
          <a:p>
            <a:pPr eaLnBrk="1" hangingPunct="1"/>
            <a:endParaRPr lang="en-GB" altLang="en-US" sz="1600" dirty="0" smtClean="0">
              <a:cs typeface="Times New Roman" pitchFamily="18" charset="0"/>
            </a:endParaRPr>
          </a:p>
        </p:txBody>
      </p:sp>
      <p:pic>
        <p:nvPicPr>
          <p:cNvPr id="16388" name="Picture 5">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457200"/>
            <a:ext cx="60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532" y="1524000"/>
            <a:ext cx="778206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129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par>
                          <p:cTn id="8" fill="hold" nodeType="afterGroup">
                            <p:stCondLst>
                              <p:cond delay="500"/>
                            </p:stCondLst>
                            <p:childTnLst>
                              <p:par>
                                <p:cTn id="9" presetID="2" presetClass="entr" presetSubtype="2" fill="hold" grpId="0" nodeType="afterEffect" nodePh="1">
                                  <p:stCondLst>
                                    <p:cond delay="0"/>
                                  </p:stCondLst>
                                  <p:endCondLst>
                                    <p:cond evt="begin" delay="0">
                                      <p:tn val="9"/>
                                    </p:cond>
                                  </p:endCondLst>
                                  <p:childTnLst>
                                    <p:set>
                                      <p:cBhvr>
                                        <p:cTn id="10" dur="1" fill="hold">
                                          <p:stCondLst>
                                            <p:cond delay="0"/>
                                          </p:stCondLst>
                                        </p:cTn>
                                        <p:tgtEl>
                                          <p:spTgt spid="48131">
                                            <p:txEl>
                                              <p:pRg st="0" end="0"/>
                                            </p:txEl>
                                          </p:spTgt>
                                        </p:tgtEl>
                                        <p:attrNameLst>
                                          <p:attrName>style.visibility</p:attrName>
                                        </p:attrNameLst>
                                      </p:cBhvr>
                                      <p:to>
                                        <p:strVal val="visible"/>
                                      </p:to>
                                    </p:set>
                                    <p:anim calcmode="lin" valueType="num">
                                      <p:cBhvr additive="base">
                                        <p:cTn id="11" dur="500" fill="hold"/>
                                        <p:tgtEl>
                                          <p:spTgt spid="4813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685800"/>
            <a:ext cx="7086600" cy="1447800"/>
          </a:xfrm>
        </p:spPr>
        <p:txBody>
          <a:bodyPr/>
          <a:lstStyle/>
          <a:p>
            <a:pPr eaLnBrk="1" hangingPunct="1"/>
            <a:r>
              <a:rPr lang="en-GB" altLang="en-US" dirty="0" smtClean="0"/>
              <a:t>   </a:t>
            </a:r>
            <a:r>
              <a:rPr lang="en-GB" altLang="en-US" sz="2800" dirty="0" smtClean="0">
                <a:solidFill>
                  <a:schemeClr val="bg2"/>
                </a:solidFill>
              </a:rPr>
              <a:t>2014/2015 </a:t>
            </a:r>
            <a:r>
              <a:rPr lang="en-GB" altLang="en-US" sz="2800" dirty="0" smtClean="0">
                <a:solidFill>
                  <a:schemeClr val="bg2"/>
                </a:solidFill>
              </a:rPr>
              <a:t>Facts and Figures</a:t>
            </a:r>
            <a:endParaRPr lang="en-US" altLang="en-US" sz="2800" dirty="0" smtClean="0">
              <a:solidFill>
                <a:schemeClr val="bg2"/>
              </a:solidFill>
            </a:endParaRPr>
          </a:p>
        </p:txBody>
      </p:sp>
      <p:sp>
        <p:nvSpPr>
          <p:cNvPr id="5123" name="Rectangle 3"/>
          <p:cNvSpPr>
            <a:spLocks noGrp="1" noChangeArrowheads="1"/>
          </p:cNvSpPr>
          <p:nvPr>
            <p:ph type="body" idx="1"/>
          </p:nvPr>
        </p:nvSpPr>
        <p:spPr>
          <a:xfrm>
            <a:off x="1295400" y="1828800"/>
            <a:ext cx="7086600" cy="4800600"/>
          </a:xfrm>
        </p:spPr>
        <p:txBody>
          <a:bodyPr/>
          <a:lstStyle/>
          <a:p>
            <a:pPr eaLnBrk="1" hangingPunct="1">
              <a:lnSpc>
                <a:spcPct val="90000"/>
              </a:lnSpc>
            </a:pPr>
            <a:r>
              <a:rPr lang="en-GB" altLang="en-US" sz="2000" dirty="0"/>
              <a:t>Total Energy Generated in </a:t>
            </a:r>
            <a:r>
              <a:rPr lang="en-GB" altLang="en-US" sz="2000" dirty="0" smtClean="0"/>
              <a:t>2014 </a:t>
            </a:r>
            <a:r>
              <a:rPr lang="en-GB" altLang="en-US" sz="2000" dirty="0"/>
              <a:t>is </a:t>
            </a:r>
            <a:r>
              <a:rPr lang="en-GB" altLang="en-US" sz="2000" dirty="0" smtClean="0"/>
              <a:t>2661 </a:t>
            </a:r>
            <a:r>
              <a:rPr lang="en-GB" altLang="en-US" sz="2000" dirty="0" err="1" smtClean="0"/>
              <a:t>GWh</a:t>
            </a:r>
            <a:r>
              <a:rPr lang="en-GB" altLang="en-US" sz="2000" dirty="0" smtClean="0"/>
              <a:t>.</a:t>
            </a:r>
            <a:endParaRPr lang="en-GB" altLang="en-US" sz="2000" dirty="0" smtClean="0"/>
          </a:p>
          <a:p>
            <a:pPr eaLnBrk="1" hangingPunct="1">
              <a:lnSpc>
                <a:spcPct val="90000"/>
              </a:lnSpc>
            </a:pPr>
            <a:r>
              <a:rPr lang="en-GB" altLang="en-US" sz="2000" dirty="0" smtClean="0"/>
              <a:t>The grid length as at August 2015 is as follows:</a:t>
            </a:r>
          </a:p>
          <a:p>
            <a:pPr eaLnBrk="1" hangingPunct="1">
              <a:lnSpc>
                <a:spcPct val="90000"/>
              </a:lnSpc>
            </a:pPr>
            <a:endParaRPr lang="en-GB" altLang="en-US" sz="2000" dirty="0"/>
          </a:p>
          <a:p>
            <a:pPr eaLnBrk="1" hangingPunct="1">
              <a:lnSpc>
                <a:spcPct val="90000"/>
              </a:lnSpc>
            </a:pPr>
            <a:endParaRPr lang="en-GB" altLang="en-US" sz="2000" dirty="0" smtClean="0"/>
          </a:p>
          <a:p>
            <a:pPr eaLnBrk="1" hangingPunct="1">
              <a:lnSpc>
                <a:spcPct val="90000"/>
              </a:lnSpc>
            </a:pPr>
            <a:endParaRPr lang="en-GB" altLang="en-US" sz="2000" dirty="0"/>
          </a:p>
          <a:p>
            <a:pPr marL="0" indent="0" eaLnBrk="1" hangingPunct="1">
              <a:lnSpc>
                <a:spcPct val="90000"/>
              </a:lnSpc>
              <a:buNone/>
            </a:pPr>
            <a:endParaRPr lang="en-GB" altLang="en-US" sz="2000" dirty="0" smtClean="0"/>
          </a:p>
          <a:p>
            <a:pPr eaLnBrk="1" hangingPunct="1">
              <a:lnSpc>
                <a:spcPct val="90000"/>
              </a:lnSpc>
            </a:pPr>
            <a:r>
              <a:rPr lang="en-GB" altLang="en-US" sz="2000" dirty="0" smtClean="0"/>
              <a:t>CEB Transmission and Distribution network consists of approximately 93% overhead network and 7% underground.</a:t>
            </a:r>
          </a:p>
          <a:p>
            <a:pPr eaLnBrk="1" hangingPunct="1">
              <a:lnSpc>
                <a:spcPct val="90000"/>
              </a:lnSpc>
            </a:pPr>
            <a:r>
              <a:rPr lang="en-GB" altLang="en-US" sz="2000" dirty="0" smtClean="0"/>
              <a:t>Approximately 50% of the MV overhead distribution and approximately 75% of the LV overhead distribution network consists of insulated conductors</a:t>
            </a:r>
          </a:p>
          <a:p>
            <a:pPr eaLnBrk="1" hangingPunct="1">
              <a:lnSpc>
                <a:spcPct val="90000"/>
              </a:lnSpc>
            </a:pPr>
            <a:r>
              <a:rPr lang="en-GB" altLang="en-US" sz="2000" dirty="0" smtClean="0"/>
              <a:t>441,263 Customers (as at June 2015) are being supplied through 5,527 distribution transformers</a:t>
            </a:r>
            <a:endParaRPr lang="en-GB" altLang="en-US" sz="1800" dirty="0" smtClean="0"/>
          </a:p>
          <a:p>
            <a:pPr lvl="1" eaLnBrk="1" hangingPunct="1">
              <a:lnSpc>
                <a:spcPct val="90000"/>
              </a:lnSpc>
              <a:buFont typeface="Wingdings" pitchFamily="2" charset="2"/>
              <a:buNone/>
            </a:pPr>
            <a:endParaRPr lang="en-GB" altLang="en-US" sz="1800" dirty="0" smtClean="0"/>
          </a:p>
          <a:p>
            <a:pPr eaLnBrk="1" hangingPunct="1">
              <a:lnSpc>
                <a:spcPct val="90000"/>
              </a:lnSpc>
              <a:buFont typeface="Wingdings" pitchFamily="2" charset="2"/>
              <a:buNone/>
            </a:pPr>
            <a:endParaRPr lang="en-GB" altLang="en-US" sz="2400" dirty="0" smtClean="0"/>
          </a:p>
          <a:p>
            <a:pPr eaLnBrk="1" hangingPunct="1">
              <a:lnSpc>
                <a:spcPct val="90000"/>
              </a:lnSpc>
              <a:spcBef>
                <a:spcPct val="50000"/>
              </a:spcBef>
              <a:buClrTx/>
              <a:buSzTx/>
              <a:buFontTx/>
              <a:buNone/>
            </a:pPr>
            <a:endParaRPr lang="en-US" altLang="en-US" sz="2400" dirty="0" smtClean="0"/>
          </a:p>
        </p:txBody>
      </p:sp>
      <p:graphicFrame>
        <p:nvGraphicFramePr>
          <p:cNvPr id="6" name="Table 5"/>
          <p:cNvGraphicFramePr>
            <a:graphicFrameLocks noGrp="1"/>
          </p:cNvGraphicFramePr>
          <p:nvPr>
            <p:extLst>
              <p:ext uri="{D42A27DB-BD31-4B8C-83A1-F6EECF244321}">
                <p14:modId xmlns:p14="http://schemas.microsoft.com/office/powerpoint/2010/main" val="2540910811"/>
              </p:ext>
            </p:extLst>
          </p:nvPr>
        </p:nvGraphicFramePr>
        <p:xfrm>
          <a:off x="381000" y="2590800"/>
          <a:ext cx="8229601" cy="1219200"/>
        </p:xfrm>
        <a:graphic>
          <a:graphicData uri="http://schemas.openxmlformats.org/drawingml/2006/table">
            <a:tbl>
              <a:tblPr firstRow="1" firstCol="1" lastRow="1" lastCol="1" bandRow="1" bandCol="1"/>
              <a:tblGrid>
                <a:gridCol w="3120381"/>
                <a:gridCol w="1363274"/>
                <a:gridCol w="1666223"/>
                <a:gridCol w="2079723"/>
              </a:tblGrid>
              <a:tr h="0">
                <a:tc>
                  <a:txBody>
                    <a:bodyPr/>
                    <a:lstStyle/>
                    <a:p>
                      <a:pPr marL="0" marR="0" algn="just">
                        <a:spcBef>
                          <a:spcPts val="0"/>
                        </a:spcBef>
                        <a:spcAft>
                          <a:spcPts val="0"/>
                        </a:spcAft>
                      </a:pPr>
                      <a:r>
                        <a:rPr lang="en-GB" sz="1600" dirty="0">
                          <a:solidFill>
                            <a:schemeClr val="bg1"/>
                          </a:solidFill>
                          <a:effectLst/>
                          <a:latin typeface="Arial" panose="020B0604020202020204" pitchFamily="34" charset="0"/>
                          <a:ea typeface="Times New Roman"/>
                          <a:cs typeface="Arial" panose="020B0604020202020204" pitchFamily="34" charset="0"/>
                        </a:rPr>
                        <a:t>Data</a:t>
                      </a:r>
                      <a:endParaRPr lang="en-US" sz="16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spcBef>
                          <a:spcPts val="0"/>
                        </a:spcBef>
                        <a:spcAft>
                          <a:spcPts val="0"/>
                        </a:spcAft>
                      </a:pPr>
                      <a:r>
                        <a:rPr lang="en-GB" sz="1600">
                          <a:solidFill>
                            <a:schemeClr val="bg1"/>
                          </a:solidFill>
                          <a:effectLst/>
                          <a:latin typeface="Arial" panose="020B0604020202020204" pitchFamily="34" charset="0"/>
                          <a:ea typeface="Times New Roman"/>
                          <a:cs typeface="Arial" panose="020B0604020202020204" pitchFamily="34" charset="0"/>
                        </a:rPr>
                        <a:t>Transmission</a:t>
                      </a:r>
                      <a:endParaRPr lang="en-US" sz="16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spcBef>
                          <a:spcPts val="0"/>
                        </a:spcBef>
                        <a:spcAft>
                          <a:spcPts val="0"/>
                        </a:spcAft>
                      </a:pPr>
                      <a:r>
                        <a:rPr lang="en-GB" sz="1600">
                          <a:solidFill>
                            <a:schemeClr val="bg1"/>
                          </a:solidFill>
                          <a:effectLst/>
                          <a:latin typeface="Arial" panose="020B0604020202020204" pitchFamily="34" charset="0"/>
                          <a:ea typeface="Times New Roman"/>
                          <a:cs typeface="Arial" panose="020B0604020202020204" pitchFamily="34" charset="0"/>
                        </a:rPr>
                        <a:t>Distribution MV</a:t>
                      </a:r>
                      <a:endParaRPr lang="en-US" sz="16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spcBef>
                          <a:spcPts val="0"/>
                        </a:spcBef>
                        <a:spcAft>
                          <a:spcPts val="0"/>
                        </a:spcAft>
                      </a:pPr>
                      <a:r>
                        <a:rPr lang="en-GB" sz="1600">
                          <a:solidFill>
                            <a:schemeClr val="bg1"/>
                          </a:solidFill>
                          <a:effectLst/>
                          <a:latin typeface="Arial" panose="020B0604020202020204" pitchFamily="34" charset="0"/>
                          <a:ea typeface="Times New Roman"/>
                          <a:cs typeface="Arial" panose="020B0604020202020204" pitchFamily="34" charset="0"/>
                        </a:rPr>
                        <a:t>Distribution LV</a:t>
                      </a:r>
                      <a:endParaRPr lang="en-US" sz="16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0">
                <a:tc>
                  <a:txBody>
                    <a:bodyPr/>
                    <a:lstStyle/>
                    <a:p>
                      <a:pPr marL="0" marR="0" algn="just">
                        <a:spcBef>
                          <a:spcPts val="0"/>
                        </a:spcBef>
                        <a:spcAft>
                          <a:spcPts val="0"/>
                        </a:spcAft>
                      </a:pPr>
                      <a:r>
                        <a:rPr lang="en-GB" sz="1600" dirty="0">
                          <a:solidFill>
                            <a:schemeClr val="bg1"/>
                          </a:solidFill>
                          <a:effectLst/>
                          <a:latin typeface="Arial" panose="020B0604020202020204" pitchFamily="34" charset="0"/>
                          <a:ea typeface="Times New Roman"/>
                          <a:cs typeface="Arial" panose="020B0604020202020204" pitchFamily="34" charset="0"/>
                        </a:rPr>
                        <a:t>Voltage levels (kV)</a:t>
                      </a:r>
                      <a:endParaRPr lang="en-US" sz="16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GB" sz="1600" dirty="0" smtClean="0">
                          <a:solidFill>
                            <a:schemeClr val="bg1"/>
                          </a:solidFill>
                          <a:effectLst/>
                          <a:latin typeface="Arial" panose="020B0604020202020204" pitchFamily="34" charset="0"/>
                          <a:ea typeface="Times New Roman"/>
                          <a:cs typeface="Arial" panose="020B0604020202020204" pitchFamily="34" charset="0"/>
                        </a:rPr>
                        <a:t>66</a:t>
                      </a:r>
                      <a:endParaRPr lang="en-US" sz="16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GB" sz="1600" dirty="0" smtClean="0">
                          <a:solidFill>
                            <a:schemeClr val="bg1"/>
                          </a:solidFill>
                          <a:effectLst/>
                          <a:latin typeface="Arial" panose="020B0604020202020204" pitchFamily="34" charset="0"/>
                          <a:ea typeface="Times New Roman"/>
                          <a:cs typeface="Arial" panose="020B0604020202020204" pitchFamily="34" charset="0"/>
                        </a:rPr>
                        <a:t>22/6.6</a:t>
                      </a:r>
                      <a:endParaRPr lang="en-US" sz="16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GB" sz="1600" dirty="0" smtClean="0">
                          <a:solidFill>
                            <a:schemeClr val="bg1"/>
                          </a:solidFill>
                          <a:effectLst/>
                          <a:latin typeface="Arial" panose="020B0604020202020204" pitchFamily="34" charset="0"/>
                          <a:ea typeface="Times New Roman"/>
                          <a:cs typeface="Arial" panose="020B0604020202020204" pitchFamily="34" charset="0"/>
                        </a:rPr>
                        <a:t>0.400/0.23</a:t>
                      </a:r>
                      <a:endParaRPr lang="en-US" sz="16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0">
                <a:tc>
                  <a:txBody>
                    <a:bodyPr/>
                    <a:lstStyle/>
                    <a:p>
                      <a:pPr marL="0" marR="0" algn="just">
                        <a:spcBef>
                          <a:spcPts val="0"/>
                        </a:spcBef>
                        <a:spcAft>
                          <a:spcPts val="0"/>
                        </a:spcAft>
                      </a:pPr>
                      <a:r>
                        <a:rPr lang="en-GB" sz="1600">
                          <a:solidFill>
                            <a:schemeClr val="bg1"/>
                          </a:solidFill>
                          <a:effectLst/>
                          <a:latin typeface="Arial" panose="020B0604020202020204" pitchFamily="34" charset="0"/>
                          <a:ea typeface="Times New Roman"/>
                          <a:cs typeface="Arial" panose="020B0604020202020204" pitchFamily="34" charset="0"/>
                        </a:rPr>
                        <a:t>Length of overhead cables (km)</a:t>
                      </a:r>
                      <a:endParaRPr lang="en-US" sz="16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GB" sz="1600">
                          <a:solidFill>
                            <a:schemeClr val="bg1"/>
                          </a:solidFill>
                          <a:effectLst/>
                          <a:latin typeface="Arial" panose="020B0604020202020204" pitchFamily="34" charset="0"/>
                          <a:ea typeface="Times New Roman"/>
                          <a:cs typeface="Arial" panose="020B0604020202020204" pitchFamily="34" charset="0"/>
                        </a:rPr>
                        <a:t>291.5</a:t>
                      </a:r>
                      <a:endParaRPr lang="en-US" sz="16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GB" sz="1600">
                          <a:solidFill>
                            <a:schemeClr val="bg1"/>
                          </a:solidFill>
                          <a:effectLst/>
                          <a:latin typeface="Arial" panose="020B0604020202020204" pitchFamily="34" charset="0"/>
                          <a:ea typeface="Times New Roman"/>
                          <a:cs typeface="Arial" panose="020B0604020202020204" pitchFamily="34" charset="0"/>
                        </a:rPr>
                        <a:t>2976</a:t>
                      </a:r>
                      <a:endParaRPr lang="en-US" sz="16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GB" sz="1600" dirty="0">
                          <a:solidFill>
                            <a:schemeClr val="bg1"/>
                          </a:solidFill>
                          <a:effectLst/>
                          <a:latin typeface="Arial" panose="020B0604020202020204" pitchFamily="34" charset="0"/>
                          <a:ea typeface="Times New Roman"/>
                          <a:cs typeface="Arial" panose="020B0604020202020204" pitchFamily="34" charset="0"/>
                        </a:rPr>
                        <a:t>5500</a:t>
                      </a:r>
                      <a:endParaRPr lang="en-US" sz="16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0">
                <a:tc>
                  <a:txBody>
                    <a:bodyPr/>
                    <a:lstStyle/>
                    <a:p>
                      <a:pPr marL="0" marR="0" algn="just">
                        <a:spcBef>
                          <a:spcPts val="0"/>
                        </a:spcBef>
                        <a:spcAft>
                          <a:spcPts val="0"/>
                        </a:spcAft>
                      </a:pPr>
                      <a:r>
                        <a:rPr lang="en-GB" sz="1600" dirty="0">
                          <a:solidFill>
                            <a:schemeClr val="bg1"/>
                          </a:solidFill>
                          <a:effectLst/>
                          <a:latin typeface="Arial" panose="020B0604020202020204" pitchFamily="34" charset="0"/>
                          <a:ea typeface="Times New Roman"/>
                          <a:cs typeface="Arial" panose="020B0604020202020204" pitchFamily="34" charset="0"/>
                        </a:rPr>
                        <a:t>Length of underground cables (km)</a:t>
                      </a:r>
                      <a:endParaRPr lang="en-US" sz="16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GB" sz="1600">
                          <a:solidFill>
                            <a:schemeClr val="bg1"/>
                          </a:solidFill>
                          <a:effectLst/>
                          <a:latin typeface="Arial" panose="020B0604020202020204" pitchFamily="34" charset="0"/>
                          <a:ea typeface="Times New Roman"/>
                          <a:cs typeface="Arial" panose="020B0604020202020204" pitchFamily="34" charset="0"/>
                        </a:rPr>
                        <a:t>20.2</a:t>
                      </a:r>
                      <a:endParaRPr lang="en-US" sz="16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GB" sz="1600" dirty="0">
                          <a:solidFill>
                            <a:schemeClr val="bg1"/>
                          </a:solidFill>
                          <a:effectLst/>
                          <a:latin typeface="Arial" panose="020B0604020202020204" pitchFamily="34" charset="0"/>
                          <a:ea typeface="Times New Roman"/>
                          <a:cs typeface="Arial" panose="020B0604020202020204" pitchFamily="34" charset="0"/>
                        </a:rPr>
                        <a:t>450</a:t>
                      </a:r>
                      <a:endParaRPr lang="en-US" sz="16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GB" sz="1600" dirty="0">
                          <a:solidFill>
                            <a:schemeClr val="bg1"/>
                          </a:solidFill>
                          <a:effectLst/>
                          <a:latin typeface="Arial" panose="020B0604020202020204" pitchFamily="34" charset="0"/>
                          <a:ea typeface="Times New Roman"/>
                          <a:cs typeface="Arial" panose="020B0604020202020204" pitchFamily="34" charset="0"/>
                        </a:rPr>
                        <a:t>236</a:t>
                      </a:r>
                      <a:endParaRPr lang="en-US" sz="16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1807912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609600"/>
            <a:ext cx="7620000" cy="762000"/>
          </a:xfrm>
        </p:spPr>
        <p:txBody>
          <a:bodyPr/>
          <a:lstStyle/>
          <a:p>
            <a:pPr eaLnBrk="1" hangingPunct="1"/>
            <a:r>
              <a:rPr lang="en-US" altLang="en-US" dirty="0" smtClean="0"/>
              <a:t>Hazards</a:t>
            </a:r>
            <a:endParaRPr lang="en-GB" altLang="en-US" dirty="0" smtClean="0"/>
          </a:p>
        </p:txBody>
      </p:sp>
      <p:sp>
        <p:nvSpPr>
          <p:cNvPr id="48131" name="Rectangle 3"/>
          <p:cNvSpPr>
            <a:spLocks noGrp="1" noChangeArrowheads="1"/>
          </p:cNvSpPr>
          <p:nvPr>
            <p:ph type="body" idx="1"/>
          </p:nvPr>
        </p:nvSpPr>
        <p:spPr>
          <a:xfrm>
            <a:off x="1169988" y="1600200"/>
            <a:ext cx="7593012" cy="5257800"/>
          </a:xfrm>
        </p:spPr>
        <p:txBody>
          <a:bodyPr/>
          <a:lstStyle/>
          <a:p>
            <a:pPr marL="0" indent="0" eaLnBrk="1" hangingPunct="1">
              <a:buNone/>
            </a:pPr>
            <a:endParaRPr lang="en-GB" altLang="en-US" sz="1600" dirty="0" smtClean="0">
              <a:cs typeface="Times New Roman" pitchFamily="18" charset="0"/>
            </a:endParaRPr>
          </a:p>
          <a:p>
            <a:pPr eaLnBrk="1" hangingPunct="1"/>
            <a:r>
              <a:rPr lang="en-GB" altLang="en-US" sz="1600" dirty="0" smtClean="0">
                <a:cs typeface="Times New Roman" pitchFamily="18" charset="0"/>
              </a:rPr>
              <a:t>Lightning and Electric Storms</a:t>
            </a:r>
          </a:p>
          <a:p>
            <a:pPr lvl="1" eaLnBrk="1" hangingPunct="1"/>
            <a:r>
              <a:rPr lang="en-GB" altLang="en-US" sz="1600" dirty="0" smtClean="0">
                <a:cs typeface="Times New Roman" pitchFamily="18" charset="0"/>
              </a:rPr>
              <a:t>Direct strike, lightning induced overvoltage resulting in flashover, lines tripping (sometimes resulting in partial black-outs), damage to electrical and electronic equipment. Mitigating procedures: Installation of lightning arrestors on distribution networks, erection of shield wire on transmission lines</a:t>
            </a:r>
            <a:endParaRPr lang="en-GB" altLang="en-US" sz="1600" dirty="0" smtClean="0">
              <a:cs typeface="Times New Roman" pitchFamily="18" charset="0"/>
            </a:endParaRPr>
          </a:p>
          <a:p>
            <a:pPr eaLnBrk="1" hangingPunct="1"/>
            <a:r>
              <a:rPr lang="en-GB" altLang="en-US" sz="1600" dirty="0" smtClean="0">
                <a:cs typeface="Times New Roman" pitchFamily="18" charset="0"/>
              </a:rPr>
              <a:t>Fire in Sugar Cane field</a:t>
            </a:r>
          </a:p>
          <a:p>
            <a:pPr lvl="1" eaLnBrk="1" hangingPunct="1"/>
            <a:r>
              <a:rPr lang="en-GB" altLang="en-US" sz="1600" dirty="0" smtClean="0">
                <a:cs typeface="Times New Roman" pitchFamily="18" charset="0"/>
              </a:rPr>
              <a:t>Controlled fire during Cane Harvest period, however fire could be caused by arson or due to strong gusts resulting in uncontrolled fire </a:t>
            </a:r>
          </a:p>
          <a:p>
            <a:pPr lvl="1" eaLnBrk="1" hangingPunct="1"/>
            <a:r>
              <a:rPr lang="en-GB" altLang="en-US" sz="1600" dirty="0" smtClean="0">
                <a:cs typeface="Times New Roman" pitchFamily="18" charset="0"/>
              </a:rPr>
              <a:t>Conductors burnt, lines tripping due to lowering of insulation, Material damage requiring repairs</a:t>
            </a:r>
          </a:p>
          <a:p>
            <a:pPr eaLnBrk="1" hangingPunct="1"/>
            <a:r>
              <a:rPr lang="en-GB" altLang="en-US" sz="1600" dirty="0" smtClean="0">
                <a:cs typeface="Times New Roman" pitchFamily="18" charset="0"/>
              </a:rPr>
              <a:t>Sea level rise/Tsunami/flooding</a:t>
            </a:r>
          </a:p>
          <a:p>
            <a:pPr lvl="1" eaLnBrk="1" hangingPunct="1"/>
            <a:r>
              <a:rPr lang="en-GB" altLang="en-US" sz="1600" dirty="0" smtClean="0">
                <a:cs typeface="Times New Roman" pitchFamily="18" charset="0"/>
              </a:rPr>
              <a:t>Access for repairs, Flooding of underground cabins and transformers</a:t>
            </a:r>
          </a:p>
          <a:p>
            <a:pPr lvl="1" eaLnBrk="1" hangingPunct="1"/>
            <a:r>
              <a:rPr lang="en-GB" altLang="en-US" sz="1600" dirty="0">
                <a:cs typeface="Times New Roman" pitchFamily="18" charset="0"/>
              </a:rPr>
              <a:t>Concentration of CEB generation Power plants in vicinity of Port Louis</a:t>
            </a:r>
            <a:endParaRPr lang="en-GB" altLang="en-US" sz="1600" dirty="0" smtClean="0">
              <a:cs typeface="Times New Roman" pitchFamily="18" charset="0"/>
            </a:endParaRPr>
          </a:p>
          <a:p>
            <a:pPr eaLnBrk="1" hangingPunct="1"/>
            <a:r>
              <a:rPr lang="en-GB" altLang="en-US" sz="1600" dirty="0" smtClean="0">
                <a:cs typeface="Times New Roman" pitchFamily="18" charset="0"/>
              </a:rPr>
              <a:t>Weather Predictability</a:t>
            </a:r>
          </a:p>
          <a:p>
            <a:pPr lvl="1" eaLnBrk="1" hangingPunct="1"/>
            <a:r>
              <a:rPr lang="en-GB" altLang="en-US" sz="1600" dirty="0" smtClean="0">
                <a:cs typeface="Times New Roman" pitchFamily="18" charset="0"/>
              </a:rPr>
              <a:t>Renewable energy depends on predictability of Wind, Solar.    </a:t>
            </a:r>
          </a:p>
          <a:p>
            <a:pPr lvl="1" eaLnBrk="1" hangingPunct="1"/>
            <a:r>
              <a:rPr lang="en-GB" altLang="en-US" sz="1600" dirty="0" smtClean="0">
                <a:cs typeface="Times New Roman" pitchFamily="18" charset="0"/>
              </a:rPr>
              <a:t>CEB is considering installation of Battery Electrical Storage System of 18 MW capacity</a:t>
            </a:r>
          </a:p>
          <a:p>
            <a:pPr lvl="1" eaLnBrk="1" hangingPunct="1"/>
            <a:endParaRPr lang="en-GB" altLang="en-US" sz="1600" dirty="0" smtClean="0">
              <a:cs typeface="Times New Roman" pitchFamily="18" charset="0"/>
            </a:endParaRPr>
          </a:p>
        </p:txBody>
      </p:sp>
      <p:pic>
        <p:nvPicPr>
          <p:cNvPr id="16388" name="Picture 5">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457200"/>
            <a:ext cx="60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887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anim calcmode="lin" valueType="num">
                                      <p:cBhvr additive="base">
                                        <p:cTn id="11" dur="500" fill="hold"/>
                                        <p:tgtEl>
                                          <p:spTgt spid="4813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813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anim calcmode="lin" valueType="num">
                                      <p:cBhvr additive="base">
                                        <p:cTn id="15" dur="500" fill="hold"/>
                                        <p:tgtEl>
                                          <p:spTgt spid="4813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48131">
                                            <p:txEl>
                                              <p:pRg st="3" end="3"/>
                                            </p:txEl>
                                          </p:spTgt>
                                        </p:tgtEl>
                                        <p:attrNameLst>
                                          <p:attrName>style.visibility</p:attrName>
                                        </p:attrNameLst>
                                      </p:cBhvr>
                                      <p:to>
                                        <p:strVal val="visible"/>
                                      </p:to>
                                    </p:set>
                                    <p:anim calcmode="lin" valueType="num">
                                      <p:cBhvr additive="base">
                                        <p:cTn id="20" dur="500" fill="hold"/>
                                        <p:tgtEl>
                                          <p:spTgt spid="48131">
                                            <p:txEl>
                                              <p:pRg st="3" end="3"/>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8131">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48131">
                                            <p:txEl>
                                              <p:pRg st="4" end="4"/>
                                            </p:txEl>
                                          </p:spTgt>
                                        </p:tgtEl>
                                        <p:attrNameLst>
                                          <p:attrName>style.visibility</p:attrName>
                                        </p:attrNameLst>
                                      </p:cBhvr>
                                      <p:to>
                                        <p:strVal val="visible"/>
                                      </p:to>
                                    </p:set>
                                    <p:anim calcmode="lin" valueType="num">
                                      <p:cBhvr additive="base">
                                        <p:cTn id="24" dur="500" fill="hold"/>
                                        <p:tgtEl>
                                          <p:spTgt spid="48131">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8131">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48131">
                                            <p:txEl>
                                              <p:pRg st="5" end="5"/>
                                            </p:txEl>
                                          </p:spTgt>
                                        </p:tgtEl>
                                        <p:attrNameLst>
                                          <p:attrName>style.visibility</p:attrName>
                                        </p:attrNameLst>
                                      </p:cBhvr>
                                      <p:to>
                                        <p:strVal val="visible"/>
                                      </p:to>
                                    </p:set>
                                    <p:anim calcmode="lin" valueType="num">
                                      <p:cBhvr additive="base">
                                        <p:cTn id="28" dur="500" fill="hold"/>
                                        <p:tgtEl>
                                          <p:spTgt spid="48131">
                                            <p:txEl>
                                              <p:pRg st="5" end="5"/>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8131">
                                            <p:txEl>
                                              <p:pRg st="5" end="5"/>
                                            </p:txEl>
                                          </p:spTgt>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2" fill="hold" grpId="0" nodeType="afterEffect">
                                  <p:stCondLst>
                                    <p:cond delay="0"/>
                                  </p:stCondLst>
                                  <p:childTnLst>
                                    <p:set>
                                      <p:cBhvr>
                                        <p:cTn id="32" dur="1" fill="hold">
                                          <p:stCondLst>
                                            <p:cond delay="0"/>
                                          </p:stCondLst>
                                        </p:cTn>
                                        <p:tgtEl>
                                          <p:spTgt spid="48131">
                                            <p:txEl>
                                              <p:pRg st="6" end="6"/>
                                            </p:txEl>
                                          </p:spTgt>
                                        </p:tgtEl>
                                        <p:attrNameLst>
                                          <p:attrName>style.visibility</p:attrName>
                                        </p:attrNameLst>
                                      </p:cBhvr>
                                      <p:to>
                                        <p:strVal val="visible"/>
                                      </p:to>
                                    </p:set>
                                    <p:anim calcmode="lin" valueType="num">
                                      <p:cBhvr additive="base">
                                        <p:cTn id="33" dur="500" fill="hold"/>
                                        <p:tgtEl>
                                          <p:spTgt spid="48131">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8131">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48131">
                                            <p:txEl>
                                              <p:pRg st="7" end="7"/>
                                            </p:txEl>
                                          </p:spTgt>
                                        </p:tgtEl>
                                        <p:attrNameLst>
                                          <p:attrName>style.visibility</p:attrName>
                                        </p:attrNameLst>
                                      </p:cBhvr>
                                      <p:to>
                                        <p:strVal val="visible"/>
                                      </p:to>
                                    </p:set>
                                    <p:anim calcmode="lin" valueType="num">
                                      <p:cBhvr additive="base">
                                        <p:cTn id="37" dur="500" fill="hold"/>
                                        <p:tgtEl>
                                          <p:spTgt spid="48131">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8131">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8131">
                                            <p:txEl>
                                              <p:pRg st="8" end="8"/>
                                            </p:txEl>
                                          </p:spTgt>
                                        </p:tgtEl>
                                        <p:attrNameLst>
                                          <p:attrName>style.visibility</p:attrName>
                                        </p:attrNameLst>
                                      </p:cBhvr>
                                      <p:to>
                                        <p:strVal val="visible"/>
                                      </p:to>
                                    </p:set>
                                    <p:anim calcmode="lin" valueType="num">
                                      <p:cBhvr additive="base">
                                        <p:cTn id="41" dur="500" fill="hold"/>
                                        <p:tgtEl>
                                          <p:spTgt spid="48131">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8131">
                                            <p:txEl>
                                              <p:pRg st="8" end="8"/>
                                            </p:txEl>
                                          </p:spTgt>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2" fill="hold" grpId="0" nodeType="afterEffect">
                                  <p:stCondLst>
                                    <p:cond delay="0"/>
                                  </p:stCondLst>
                                  <p:childTnLst>
                                    <p:set>
                                      <p:cBhvr>
                                        <p:cTn id="45" dur="1" fill="hold">
                                          <p:stCondLst>
                                            <p:cond delay="0"/>
                                          </p:stCondLst>
                                        </p:cTn>
                                        <p:tgtEl>
                                          <p:spTgt spid="48131">
                                            <p:txEl>
                                              <p:pRg st="9" end="9"/>
                                            </p:txEl>
                                          </p:spTgt>
                                        </p:tgtEl>
                                        <p:attrNameLst>
                                          <p:attrName>style.visibility</p:attrName>
                                        </p:attrNameLst>
                                      </p:cBhvr>
                                      <p:to>
                                        <p:strVal val="visible"/>
                                      </p:to>
                                    </p:set>
                                    <p:anim calcmode="lin" valueType="num">
                                      <p:cBhvr additive="base">
                                        <p:cTn id="46" dur="500" fill="hold"/>
                                        <p:tgtEl>
                                          <p:spTgt spid="48131">
                                            <p:txEl>
                                              <p:pRg st="9" end="9"/>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48131">
                                            <p:txEl>
                                              <p:pRg st="9" end="9"/>
                                            </p:txEl>
                                          </p:spTgt>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48131">
                                            <p:txEl>
                                              <p:pRg st="10" end="10"/>
                                            </p:txEl>
                                          </p:spTgt>
                                        </p:tgtEl>
                                        <p:attrNameLst>
                                          <p:attrName>style.visibility</p:attrName>
                                        </p:attrNameLst>
                                      </p:cBhvr>
                                      <p:to>
                                        <p:strVal val="visible"/>
                                      </p:to>
                                    </p:set>
                                    <p:anim calcmode="lin" valueType="num">
                                      <p:cBhvr additive="base">
                                        <p:cTn id="50" dur="500" fill="hold"/>
                                        <p:tgtEl>
                                          <p:spTgt spid="48131">
                                            <p:txEl>
                                              <p:pRg st="10" end="1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48131">
                                            <p:txEl>
                                              <p:pRg st="10" end="10"/>
                                            </p:txEl>
                                          </p:spTgt>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48131">
                                            <p:txEl>
                                              <p:pRg st="11" end="11"/>
                                            </p:txEl>
                                          </p:spTgt>
                                        </p:tgtEl>
                                        <p:attrNameLst>
                                          <p:attrName>style.visibility</p:attrName>
                                        </p:attrNameLst>
                                      </p:cBhvr>
                                      <p:to>
                                        <p:strVal val="visible"/>
                                      </p:to>
                                    </p:set>
                                    <p:anim calcmode="lin" valueType="num">
                                      <p:cBhvr additive="base">
                                        <p:cTn id="54" dur="500" fill="hold"/>
                                        <p:tgtEl>
                                          <p:spTgt spid="48131">
                                            <p:txEl>
                                              <p:pRg st="11" end="11"/>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48131">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609600"/>
            <a:ext cx="7620000" cy="762000"/>
          </a:xfrm>
        </p:spPr>
        <p:txBody>
          <a:bodyPr/>
          <a:lstStyle/>
          <a:p>
            <a:pPr eaLnBrk="1" hangingPunct="1"/>
            <a:r>
              <a:rPr lang="en-US" altLang="en-US" dirty="0" smtClean="0"/>
              <a:t>Hazards</a:t>
            </a:r>
            <a:endParaRPr lang="en-GB" altLang="en-US" dirty="0" smtClean="0"/>
          </a:p>
        </p:txBody>
      </p:sp>
      <p:sp>
        <p:nvSpPr>
          <p:cNvPr id="48131" name="Rectangle 3"/>
          <p:cNvSpPr>
            <a:spLocks noGrp="1" noChangeArrowheads="1"/>
          </p:cNvSpPr>
          <p:nvPr>
            <p:ph type="body" idx="1"/>
          </p:nvPr>
        </p:nvSpPr>
        <p:spPr>
          <a:xfrm>
            <a:off x="1169988" y="1600200"/>
            <a:ext cx="7593012" cy="5257800"/>
          </a:xfrm>
        </p:spPr>
        <p:txBody>
          <a:bodyPr/>
          <a:lstStyle/>
          <a:p>
            <a:pPr marL="0" indent="0" eaLnBrk="1" hangingPunct="1">
              <a:buNone/>
            </a:pPr>
            <a:endParaRPr lang="en-GB" altLang="en-US" sz="1600" dirty="0" smtClean="0">
              <a:cs typeface="Times New Roman" pitchFamily="18" charset="0"/>
            </a:endParaRPr>
          </a:p>
          <a:p>
            <a:pPr eaLnBrk="1" hangingPunct="1"/>
            <a:r>
              <a:rPr lang="en-GB" altLang="en-US" sz="1600" dirty="0" smtClean="0">
                <a:cs typeface="Times New Roman" pitchFamily="18" charset="0"/>
              </a:rPr>
              <a:t>Cyclone</a:t>
            </a:r>
          </a:p>
          <a:p>
            <a:pPr lvl="1" eaLnBrk="1" hangingPunct="1"/>
            <a:r>
              <a:rPr lang="en-GB" altLang="en-US" sz="1600" dirty="0">
                <a:cs typeface="Times New Roman" pitchFamily="18" charset="0"/>
              </a:rPr>
              <a:t>Tree lopping, replacement of rotten poles, replacement of tower members, design and construction of lines, Post-cyclone reinstatement plan already </a:t>
            </a:r>
            <a:r>
              <a:rPr lang="en-GB" altLang="en-US" sz="1600" dirty="0" smtClean="0">
                <a:cs typeface="Times New Roman" pitchFamily="18" charset="0"/>
              </a:rPr>
              <a:t>set-up</a:t>
            </a:r>
            <a:endParaRPr lang="en-GB" altLang="en-US" sz="1600" dirty="0" smtClean="0">
              <a:cs typeface="Times New Roman" pitchFamily="18" charset="0"/>
            </a:endParaRPr>
          </a:p>
          <a:p>
            <a:pPr eaLnBrk="1" hangingPunct="1"/>
            <a:r>
              <a:rPr lang="en-GB" altLang="en-US" sz="1600" dirty="0" smtClean="0">
                <a:cs typeface="Times New Roman" pitchFamily="18" charset="0"/>
              </a:rPr>
              <a:t>Landslide</a:t>
            </a:r>
          </a:p>
          <a:p>
            <a:pPr lvl="1" eaLnBrk="1" hangingPunct="1"/>
            <a:r>
              <a:rPr lang="en-GB" altLang="en-US" sz="1600" dirty="0" smtClean="0">
                <a:cs typeface="Times New Roman" pitchFamily="18" charset="0"/>
              </a:rPr>
              <a:t>Clearance problem, pole leaning</a:t>
            </a:r>
          </a:p>
          <a:p>
            <a:pPr eaLnBrk="1" hangingPunct="1"/>
            <a:r>
              <a:rPr lang="en-GB" altLang="en-US" sz="1600" dirty="0" smtClean="0">
                <a:cs typeface="Times New Roman" pitchFamily="18" charset="0"/>
              </a:rPr>
              <a:t>Change in precipitation</a:t>
            </a:r>
          </a:p>
          <a:p>
            <a:pPr lvl="1" eaLnBrk="1" hangingPunct="1"/>
            <a:r>
              <a:rPr lang="en-GB" altLang="en-US" sz="1600" dirty="0" smtClean="0">
                <a:cs typeface="Times New Roman" pitchFamily="18" charset="0"/>
              </a:rPr>
              <a:t>Heavy, continuous rain over several days may result in soggy soil i.e. increased fragility of network as poles/network are less resistant to mechanical forces </a:t>
            </a:r>
            <a:r>
              <a:rPr lang="en-GB" altLang="en-US" sz="1600" dirty="0" err="1" smtClean="0">
                <a:cs typeface="Times New Roman" pitchFamily="18" charset="0"/>
              </a:rPr>
              <a:t>e.g</a:t>
            </a:r>
            <a:r>
              <a:rPr lang="en-GB" altLang="en-US" sz="1600" dirty="0" smtClean="0">
                <a:cs typeface="Times New Roman" pitchFamily="18" charset="0"/>
              </a:rPr>
              <a:t> wind pressure</a:t>
            </a:r>
          </a:p>
          <a:p>
            <a:pPr lvl="1" eaLnBrk="1" hangingPunct="1"/>
            <a:r>
              <a:rPr lang="en-GB" altLang="en-US" sz="1600" dirty="0" smtClean="0">
                <a:cs typeface="Times New Roman" pitchFamily="18" charset="0"/>
              </a:rPr>
              <a:t>Drought – No Hydro generation</a:t>
            </a:r>
          </a:p>
          <a:p>
            <a:pPr lvl="1" eaLnBrk="1" hangingPunct="1"/>
            <a:r>
              <a:rPr lang="en-GB" altLang="en-US" sz="1600" dirty="0" smtClean="0">
                <a:cs typeface="Times New Roman" pitchFamily="18" charset="0"/>
              </a:rPr>
              <a:t>Insulators are self-cleaning. However, Mauritius being surrounded by sea, salt is deposited on insulators and in case of severe drought, may result in tracking and flash-over </a:t>
            </a:r>
          </a:p>
          <a:p>
            <a:pPr lvl="1" eaLnBrk="1" hangingPunct="1"/>
            <a:endParaRPr lang="en-GB" altLang="en-US" sz="1600" dirty="0" smtClean="0">
              <a:cs typeface="Times New Roman" pitchFamily="18" charset="0"/>
            </a:endParaRPr>
          </a:p>
          <a:p>
            <a:pPr lvl="1" eaLnBrk="1" hangingPunct="1"/>
            <a:endParaRPr lang="en-GB" altLang="en-US" sz="1600" dirty="0" smtClean="0">
              <a:cs typeface="Times New Roman" pitchFamily="18" charset="0"/>
            </a:endParaRPr>
          </a:p>
        </p:txBody>
      </p:sp>
      <p:pic>
        <p:nvPicPr>
          <p:cNvPr id="16388" name="Picture 5">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457200"/>
            <a:ext cx="60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920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anim calcmode="lin" valueType="num">
                                      <p:cBhvr additive="base">
                                        <p:cTn id="11" dur="500" fill="hold"/>
                                        <p:tgtEl>
                                          <p:spTgt spid="4813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813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anim calcmode="lin" valueType="num">
                                      <p:cBhvr additive="base">
                                        <p:cTn id="15" dur="500" fill="hold"/>
                                        <p:tgtEl>
                                          <p:spTgt spid="4813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48131">
                                            <p:txEl>
                                              <p:pRg st="3" end="3"/>
                                            </p:txEl>
                                          </p:spTgt>
                                        </p:tgtEl>
                                        <p:attrNameLst>
                                          <p:attrName>style.visibility</p:attrName>
                                        </p:attrNameLst>
                                      </p:cBhvr>
                                      <p:to>
                                        <p:strVal val="visible"/>
                                      </p:to>
                                    </p:set>
                                    <p:anim calcmode="lin" valueType="num">
                                      <p:cBhvr additive="base">
                                        <p:cTn id="20" dur="500" fill="hold"/>
                                        <p:tgtEl>
                                          <p:spTgt spid="48131">
                                            <p:txEl>
                                              <p:pRg st="3" end="3"/>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8131">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48131">
                                            <p:txEl>
                                              <p:pRg st="4" end="4"/>
                                            </p:txEl>
                                          </p:spTgt>
                                        </p:tgtEl>
                                        <p:attrNameLst>
                                          <p:attrName>style.visibility</p:attrName>
                                        </p:attrNameLst>
                                      </p:cBhvr>
                                      <p:to>
                                        <p:strVal val="visible"/>
                                      </p:to>
                                    </p:set>
                                    <p:anim calcmode="lin" valueType="num">
                                      <p:cBhvr additive="base">
                                        <p:cTn id="24" dur="500" fill="hold"/>
                                        <p:tgtEl>
                                          <p:spTgt spid="48131">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8131">
                                            <p:txEl>
                                              <p:pRg st="4" end="4"/>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48131">
                                            <p:txEl>
                                              <p:pRg st="5" end="5"/>
                                            </p:txEl>
                                          </p:spTgt>
                                        </p:tgtEl>
                                        <p:attrNameLst>
                                          <p:attrName>style.visibility</p:attrName>
                                        </p:attrNameLst>
                                      </p:cBhvr>
                                      <p:to>
                                        <p:strVal val="visible"/>
                                      </p:to>
                                    </p:set>
                                    <p:anim calcmode="lin" valueType="num">
                                      <p:cBhvr additive="base">
                                        <p:cTn id="29" dur="500" fill="hold"/>
                                        <p:tgtEl>
                                          <p:spTgt spid="48131">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8131">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8131">
                                            <p:txEl>
                                              <p:pRg st="6" end="6"/>
                                            </p:txEl>
                                          </p:spTgt>
                                        </p:tgtEl>
                                        <p:attrNameLst>
                                          <p:attrName>style.visibility</p:attrName>
                                        </p:attrNameLst>
                                      </p:cBhvr>
                                      <p:to>
                                        <p:strVal val="visible"/>
                                      </p:to>
                                    </p:set>
                                    <p:anim calcmode="lin" valueType="num">
                                      <p:cBhvr additive="base">
                                        <p:cTn id="33" dur="500" fill="hold"/>
                                        <p:tgtEl>
                                          <p:spTgt spid="48131">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8131">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48131">
                                            <p:txEl>
                                              <p:pRg st="7" end="7"/>
                                            </p:txEl>
                                          </p:spTgt>
                                        </p:tgtEl>
                                        <p:attrNameLst>
                                          <p:attrName>style.visibility</p:attrName>
                                        </p:attrNameLst>
                                      </p:cBhvr>
                                      <p:to>
                                        <p:strVal val="visible"/>
                                      </p:to>
                                    </p:set>
                                    <p:anim calcmode="lin" valueType="num">
                                      <p:cBhvr additive="base">
                                        <p:cTn id="37" dur="500" fill="hold"/>
                                        <p:tgtEl>
                                          <p:spTgt spid="48131">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8131">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8131">
                                            <p:txEl>
                                              <p:pRg st="8" end="8"/>
                                            </p:txEl>
                                          </p:spTgt>
                                        </p:tgtEl>
                                        <p:attrNameLst>
                                          <p:attrName>style.visibility</p:attrName>
                                        </p:attrNameLst>
                                      </p:cBhvr>
                                      <p:to>
                                        <p:strVal val="visible"/>
                                      </p:to>
                                    </p:set>
                                    <p:anim calcmode="lin" valueType="num">
                                      <p:cBhvr additive="base">
                                        <p:cTn id="41" dur="500" fill="hold"/>
                                        <p:tgtEl>
                                          <p:spTgt spid="48131">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813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Fire in sugar cane fields of Riche </a:t>
            </a:r>
            <a:r>
              <a:rPr lang="en-US" sz="2000" dirty="0" err="1" smtClean="0"/>
              <a:t>en</a:t>
            </a:r>
            <a:r>
              <a:rPr lang="en-US" sz="2000" dirty="0" smtClean="0"/>
              <a:t> Eau S.E on 06 Nov 12 and which resulted in the tripping of the 66 kV line Champagne – Union Vale.</a:t>
            </a:r>
            <a:endParaRPr lang="en-US" sz="2000"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0095" y="1958419"/>
            <a:ext cx="5123810" cy="38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24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Outline Of Presentation</a:t>
            </a:r>
            <a:endParaRPr lang="en-GB" altLang="en-US" smtClean="0"/>
          </a:p>
        </p:txBody>
      </p:sp>
      <p:sp>
        <p:nvSpPr>
          <p:cNvPr id="66563" name="Rectangle 3"/>
          <p:cNvSpPr>
            <a:spLocks noGrp="1" noChangeArrowheads="1"/>
          </p:cNvSpPr>
          <p:nvPr>
            <p:ph type="body" idx="1"/>
          </p:nvPr>
        </p:nvSpPr>
        <p:spPr/>
        <p:txBody>
          <a:bodyPr/>
          <a:lstStyle/>
          <a:p>
            <a:pPr eaLnBrk="1" hangingPunct="1"/>
            <a:r>
              <a:rPr lang="en-US" altLang="en-US" sz="2400" dirty="0" smtClean="0"/>
              <a:t>Role and Objectives of CEB</a:t>
            </a:r>
          </a:p>
          <a:p>
            <a:pPr eaLnBrk="1" hangingPunct="1"/>
            <a:r>
              <a:rPr lang="en-US" altLang="en-US" sz="2400" dirty="0" smtClean="0"/>
              <a:t>Generation of electricity in </a:t>
            </a:r>
            <a:r>
              <a:rPr lang="en-US" altLang="en-US" sz="2400" dirty="0" smtClean="0"/>
              <a:t>Mauritius</a:t>
            </a:r>
          </a:p>
          <a:p>
            <a:pPr eaLnBrk="1" hangingPunct="1"/>
            <a:r>
              <a:rPr lang="en-US" altLang="en-US" sz="2400" dirty="0" smtClean="0"/>
              <a:t>Demand Pattern</a:t>
            </a:r>
            <a:endParaRPr lang="en-US" altLang="en-US" sz="2400" dirty="0" smtClean="0"/>
          </a:p>
          <a:p>
            <a:pPr eaLnBrk="1" hangingPunct="1"/>
            <a:r>
              <a:rPr lang="en-US" altLang="en-US" sz="2400" dirty="0"/>
              <a:t>Variation of demand throughout a year</a:t>
            </a:r>
          </a:p>
          <a:p>
            <a:pPr eaLnBrk="1" hangingPunct="1"/>
            <a:r>
              <a:rPr lang="en-US" altLang="en-US" sz="2400" dirty="0" smtClean="0"/>
              <a:t>Analysis </a:t>
            </a:r>
            <a:r>
              <a:rPr lang="en-US" altLang="en-US" sz="2400" dirty="0" smtClean="0"/>
              <a:t>of the daily load profile </a:t>
            </a:r>
            <a:r>
              <a:rPr lang="en-US" altLang="en-US" sz="2400" dirty="0" smtClean="0"/>
              <a:t>curve</a:t>
            </a:r>
          </a:p>
          <a:p>
            <a:pPr eaLnBrk="1" hangingPunct="1"/>
            <a:r>
              <a:rPr lang="en-US" altLang="en-US" sz="2400" dirty="0" smtClean="0"/>
              <a:t>Transmission and Distribution network profile</a:t>
            </a:r>
            <a:r>
              <a:rPr lang="en-US" altLang="en-US" sz="2400" dirty="0" smtClean="0"/>
              <a:t> </a:t>
            </a:r>
            <a:endParaRPr lang="en-US" altLang="en-US" sz="2400" dirty="0" smtClean="0"/>
          </a:p>
          <a:p>
            <a:pPr eaLnBrk="1" hangingPunct="1"/>
            <a:r>
              <a:rPr lang="en-US" altLang="en-US" sz="2400" dirty="0" smtClean="0"/>
              <a:t>Hazards</a:t>
            </a:r>
          </a:p>
          <a:p>
            <a:pPr eaLnBrk="1" hangingPunct="1"/>
            <a:r>
              <a:rPr lang="en-US" altLang="en-US" sz="2400" dirty="0" smtClean="0"/>
              <a:t>Conclusions</a:t>
            </a:r>
            <a:r>
              <a:rPr lang="en-US" altLang="en-US" dirty="0" smtClean="0"/>
              <a:t> </a:t>
            </a:r>
            <a:endParaRPr lang="en-US" altLang="en-US" dirty="0" smtClean="0"/>
          </a:p>
          <a:p>
            <a:pPr eaLnBrk="1" hangingPunct="1"/>
            <a:endParaRPr lang="en-US" altLang="en-US" dirty="0" smtClean="0"/>
          </a:p>
          <a:p>
            <a:pPr eaLnBrk="1" hangingPunct="1"/>
            <a:endParaRPr lang="en-US" altLang="en-US" dirty="0" smtClean="0"/>
          </a:p>
          <a:p>
            <a:pPr eaLnBrk="1" hangingPunct="1"/>
            <a:endParaRPr lang="en-GB" altLang="en-US" dirty="0" smtClean="0"/>
          </a:p>
        </p:txBody>
      </p:sp>
    </p:spTree>
    <p:extLst>
      <p:ext uri="{BB962C8B-B14F-4D97-AF65-F5344CB8AC3E}">
        <p14:creationId xmlns:p14="http://schemas.microsoft.com/office/powerpoint/2010/main" val="2247609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500" fill="hold"/>
                                        <p:tgtEl>
                                          <p:spTgt spid="66562"/>
                                        </p:tgtEl>
                                        <p:attrNameLst>
                                          <p:attrName>ppt_x</p:attrName>
                                        </p:attrNameLst>
                                      </p:cBhvr>
                                      <p:tavLst>
                                        <p:tav tm="0">
                                          <p:val>
                                            <p:strVal val="0-#ppt_w/2"/>
                                          </p:val>
                                        </p:tav>
                                        <p:tav tm="100000">
                                          <p:val>
                                            <p:strVal val="#ppt_x"/>
                                          </p:val>
                                        </p:tav>
                                      </p:tavLst>
                                    </p:anim>
                                    <p:anim calcmode="lin" valueType="num">
                                      <p:cBhvr additive="base">
                                        <p:cTn id="8" dur="500" fill="hold"/>
                                        <p:tgtEl>
                                          <p:spTgt spid="6656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66563">
                                            <p:txEl>
                                              <p:pRg st="0" end="0"/>
                                            </p:txEl>
                                          </p:spTgt>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66563">
                                            <p:txEl>
                                              <p:pRg st="1" end="1"/>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66563">
                                            <p:txEl>
                                              <p:pRg st="2" end="2"/>
                                            </p:txEl>
                                          </p:spTgt>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66563">
                                            <p:txEl>
                                              <p:pRg st="3" end="3"/>
                                            </p:txEl>
                                          </p:spTgt>
                                        </p:tgtEl>
                                        <p:attrNameLst>
                                          <p:attrName>style.visibility</p:attrName>
                                        </p:attrNameLst>
                                      </p:cBhvr>
                                      <p:to>
                                        <p:strVal val="visible"/>
                                      </p:to>
                                    </p:set>
                                  </p:childTnLst>
                                </p:cTn>
                              </p:par>
                            </p:childTnLst>
                          </p:cTn>
                        </p:par>
                        <p:par>
                          <p:cTn id="21" fill="hold" nodeType="afterGroup">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66563">
                                            <p:txEl>
                                              <p:pRg st="4" end="4"/>
                                            </p:txEl>
                                          </p:spTgt>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66563">
                                            <p:txEl>
                                              <p:pRg st="5" end="5"/>
                                            </p:txEl>
                                          </p:spTgt>
                                        </p:tgtEl>
                                        <p:attrNameLst>
                                          <p:attrName>style.visibility</p:attrName>
                                        </p:attrNameLst>
                                      </p:cBhvr>
                                      <p:to>
                                        <p:strVal val="visible"/>
                                      </p:to>
                                    </p:set>
                                  </p:childTnLst>
                                </p:cTn>
                              </p:par>
                            </p:childTnLst>
                          </p:cTn>
                        </p:par>
                        <p:par>
                          <p:cTn id="27" fill="hold" nodeType="afterGroup">
                            <p:stCondLst>
                              <p:cond delay="3500"/>
                            </p:stCondLst>
                            <p:childTnLst>
                              <p:par>
                                <p:cTn id="28" presetID="1" presetClass="entr" presetSubtype="0" fill="hold" grpId="0" nodeType="afterEffect">
                                  <p:stCondLst>
                                    <p:cond delay="0"/>
                                  </p:stCondLst>
                                  <p:childTnLst>
                                    <p:set>
                                      <p:cBhvr>
                                        <p:cTn id="29" dur="1" fill="hold">
                                          <p:stCondLst>
                                            <p:cond delay="499"/>
                                          </p:stCondLst>
                                        </p:cTn>
                                        <p:tgtEl>
                                          <p:spTgt spid="66563">
                                            <p:txEl>
                                              <p:pRg st="6" end="6"/>
                                            </p:txEl>
                                          </p:spTgt>
                                        </p:tgtEl>
                                        <p:attrNameLst>
                                          <p:attrName>style.visibility</p:attrName>
                                        </p:attrNameLst>
                                      </p:cBhvr>
                                      <p:to>
                                        <p:strVal val="visible"/>
                                      </p:to>
                                    </p:set>
                                  </p:childTnLst>
                                </p:cTn>
                              </p:par>
                            </p:childTnLst>
                          </p:cTn>
                        </p:par>
                        <p:par>
                          <p:cTn id="30" fill="hold">
                            <p:stCondLst>
                              <p:cond delay="4000"/>
                            </p:stCondLst>
                            <p:childTnLst>
                              <p:par>
                                <p:cTn id="31" presetID="1" presetClass="entr" presetSubtype="0" fill="hold" grpId="0" nodeType="afterEffect">
                                  <p:stCondLst>
                                    <p:cond delay="0"/>
                                  </p:stCondLst>
                                  <p:childTnLst>
                                    <p:set>
                                      <p:cBhvr>
                                        <p:cTn id="32" dur="1" fill="hold">
                                          <p:stCondLst>
                                            <p:cond delay="499"/>
                                          </p:stCondLst>
                                        </p:cTn>
                                        <p:tgtEl>
                                          <p:spTgt spid="665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P spid="66563"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Pole damaged by fire in sugar cane field of </a:t>
            </a:r>
            <a:r>
              <a:rPr lang="en-US" sz="2000" dirty="0" err="1" smtClean="0"/>
              <a:t>Alteo</a:t>
            </a:r>
            <a:r>
              <a:rPr lang="en-US" sz="2000" dirty="0" smtClean="0"/>
              <a:t> Ltd on 06 September 13 and which resulted in the tripping of the 66 kV line FUEL – FUEL </a:t>
            </a:r>
            <a:r>
              <a:rPr lang="en-US" sz="2000" dirty="0" err="1" smtClean="0"/>
              <a:t>Alteo</a:t>
            </a:r>
            <a:r>
              <a:rPr lang="en-US" sz="2000" dirty="0" smtClean="0"/>
              <a:t> group.</a:t>
            </a:r>
            <a:endParaRPr lang="en-US" sz="2000" dirty="0"/>
          </a:p>
        </p:txBody>
      </p:sp>
      <p:pic>
        <p:nvPicPr>
          <p:cNvPr id="1741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2476" y="2196514"/>
            <a:ext cx="5219048" cy="333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324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Fire in sugar cane field at Belle </a:t>
            </a:r>
            <a:r>
              <a:rPr lang="en-US" sz="2000" dirty="0" err="1" smtClean="0"/>
              <a:t>Vue</a:t>
            </a:r>
            <a:r>
              <a:rPr lang="en-US" sz="2000" dirty="0" smtClean="0"/>
              <a:t> on 05 September 14 and which resulted in the tripping of the 66 kV line Belle </a:t>
            </a:r>
            <a:r>
              <a:rPr lang="en-US" sz="2000" dirty="0" err="1" smtClean="0"/>
              <a:t>Vue</a:t>
            </a:r>
            <a:r>
              <a:rPr lang="en-US" sz="2000" dirty="0" smtClean="0"/>
              <a:t> – </a:t>
            </a:r>
            <a:r>
              <a:rPr lang="en-US" sz="2000" dirty="0" err="1" smtClean="0"/>
              <a:t>Amaury</a:t>
            </a:r>
            <a:r>
              <a:rPr lang="en-US" sz="2000" dirty="0" smtClean="0"/>
              <a:t> 1, Dumas – Belle </a:t>
            </a:r>
            <a:r>
              <a:rPr lang="en-US" sz="2000" dirty="0" err="1" smtClean="0"/>
              <a:t>Vue</a:t>
            </a:r>
            <a:r>
              <a:rPr lang="en-US" sz="2000" dirty="0" smtClean="0"/>
              <a:t> 1 &amp; 2.</a:t>
            </a:r>
            <a:endParaRPr lang="en-US" sz="20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1" y="2133600"/>
            <a:ext cx="5791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764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Melted compression joint (damaged by high fault current caused by lightning strike on 13th December 2011 on 66 kV line St Louis – </a:t>
            </a:r>
            <a:r>
              <a:rPr lang="en-US" sz="2000" dirty="0" err="1" smtClean="0"/>
              <a:t>Chaumiere</a:t>
            </a:r>
            <a:r>
              <a:rPr lang="en-US" sz="2000" dirty="0" smtClean="0"/>
              <a:t> 2)</a:t>
            </a:r>
            <a:endParaRPr lang="en-US" sz="200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476" y="2206038"/>
            <a:ext cx="4419048" cy="33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453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Damaged suspension clamp on St Louis </a:t>
            </a:r>
            <a:r>
              <a:rPr lang="en-US" sz="2000" dirty="0" err="1" smtClean="0"/>
              <a:t>Chaumiere</a:t>
            </a:r>
            <a:r>
              <a:rPr lang="en-US" sz="2000" dirty="0" smtClean="0"/>
              <a:t> (associated with lightning strike of 13th December 2011) replaced on 26th December 2011 during maintenance.</a:t>
            </a:r>
            <a:endParaRPr lang="en-US" sz="2000"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2952" y="2196514"/>
            <a:ext cx="4438096" cy="333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069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err="1" smtClean="0"/>
              <a:t>Utilisation</a:t>
            </a:r>
            <a:r>
              <a:rPr lang="en-US" sz="1800" dirty="0" smtClean="0"/>
              <a:t> of chain-wheel tractor during replacement of rotten pole at Grand </a:t>
            </a:r>
            <a:r>
              <a:rPr lang="en-US" sz="1800" dirty="0" err="1" smtClean="0"/>
              <a:t>Bassin</a:t>
            </a:r>
            <a:endParaRPr lang="en-US" sz="18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6400800" cy="409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869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2200" dirty="0" err="1" smtClean="0"/>
              <a:t>Sarako</a:t>
            </a:r>
            <a:r>
              <a:rPr lang="en-US" sz="2200" dirty="0" smtClean="0"/>
              <a:t> PV farm:</a:t>
            </a:r>
            <a:r>
              <a:rPr lang="en-US" dirty="0" smtClean="0"/>
              <a:t> </a:t>
            </a:r>
            <a:r>
              <a:rPr lang="en-US" sz="2200" dirty="0" smtClean="0"/>
              <a:t>Typical production curve which is being exported on the CEB 66kV grid at La </a:t>
            </a:r>
            <a:r>
              <a:rPr lang="en-US" sz="2200" dirty="0" err="1" smtClean="0"/>
              <a:t>Chaumiere</a:t>
            </a:r>
            <a:r>
              <a:rPr lang="en-US" sz="2200" dirty="0" smtClean="0"/>
              <a:t> </a:t>
            </a:r>
            <a:r>
              <a:rPr lang="en-US" sz="2200" dirty="0" err="1" smtClean="0"/>
              <a:t>stn.</a:t>
            </a:r>
            <a:r>
              <a:rPr lang="en-US" sz="2200" dirty="0" smtClean="0"/>
              <a:t>  Approximately 20 </a:t>
            </a:r>
            <a:r>
              <a:rPr lang="en-US" sz="2200" dirty="0" err="1" smtClean="0"/>
              <a:t>GWhr</a:t>
            </a:r>
            <a:r>
              <a:rPr lang="en-US" sz="2200" dirty="0" smtClean="0"/>
              <a:t> generated during the period February 2014 to end December 2014 which represents around 0.8% of total units generated for 2014.</a:t>
            </a:r>
            <a:r>
              <a:rPr lang="en-US" dirty="0" smtClean="0"/>
              <a:t/>
            </a:r>
            <a:br>
              <a:rPr lang="en-US" dirty="0" smtClean="0"/>
            </a:br>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5943600" cy="324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873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000" dirty="0" smtClean="0"/>
              <a:t>Electricity plays a crucial role in Mauritian Society. The CEB network, due to Mauritius being an insular country, is not connected to any big network. There is thus less flexibility in terms of supply/demand and more vulnerability to climatic factors.</a:t>
            </a:r>
          </a:p>
          <a:p>
            <a:r>
              <a:rPr lang="en-US" sz="2000" dirty="0" smtClean="0"/>
              <a:t>A coordinated effort must be undertaken to ensure electricity systems remain reliable and grid resilience is protected in light of climate change</a:t>
            </a:r>
          </a:p>
          <a:p>
            <a:r>
              <a:rPr lang="en-US" sz="2000" dirty="0" smtClean="0"/>
              <a:t>Communication with all stakeholders so as to raise awareness regarding climate risks and allow for pooling of research and planning resources</a:t>
            </a:r>
          </a:p>
          <a:p>
            <a:r>
              <a:rPr lang="en-US" sz="2000" dirty="0" smtClean="0"/>
              <a:t>Financial impact on customers and pressure to keep electricity rates low</a:t>
            </a:r>
          </a:p>
          <a:p>
            <a:pPr marL="0" indent="0">
              <a:buNone/>
            </a:pPr>
            <a:endParaRPr lang="en-US" sz="2000" dirty="0" smtClean="0"/>
          </a:p>
        </p:txBody>
      </p:sp>
    </p:spTree>
    <p:extLst>
      <p:ext uri="{BB962C8B-B14F-4D97-AF65-F5344CB8AC3E}">
        <p14:creationId xmlns:p14="http://schemas.microsoft.com/office/powerpoint/2010/main" val="4119236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DBA650-93E8-4DDB-902C-54CE8A145FEA}" type="datetime2">
              <a:rPr lang="en-US">
                <a:solidFill>
                  <a:srgbClr val="FFFFFF"/>
                </a:solidFill>
              </a:rPr>
              <a:pPr/>
              <a:t>Thursday, October 22, 2015</a:t>
            </a:fld>
            <a:endParaRPr lang="en-US">
              <a:solidFill>
                <a:srgbClr val="FFFFFF"/>
              </a:solidFill>
            </a:endParaRPr>
          </a:p>
        </p:txBody>
      </p:sp>
      <p:sp>
        <p:nvSpPr>
          <p:cNvPr id="6" name="Slide Number Placeholder 5"/>
          <p:cNvSpPr>
            <a:spLocks noGrp="1"/>
          </p:cNvSpPr>
          <p:nvPr>
            <p:ph type="sldNum" sz="quarter" idx="12"/>
          </p:nvPr>
        </p:nvSpPr>
        <p:spPr/>
        <p:txBody>
          <a:bodyPr/>
          <a:lstStyle/>
          <a:p>
            <a:fld id="{6FBF1D58-ABE9-41F1-86B5-416DE978E740}" type="slidenum">
              <a:rPr lang="en-US">
                <a:solidFill>
                  <a:srgbClr val="FFFFFF"/>
                </a:solidFill>
              </a:rPr>
              <a:pPr/>
              <a:t>27</a:t>
            </a:fld>
            <a:endParaRPr lang="en-US">
              <a:solidFill>
                <a:srgbClr val="FFFFFF"/>
              </a:solidFill>
            </a:endParaRPr>
          </a:p>
        </p:txBody>
      </p:sp>
      <p:sp>
        <p:nvSpPr>
          <p:cNvPr id="36866" name="Rectangle 2"/>
          <p:cNvSpPr>
            <a:spLocks noGrp="1" noChangeArrowheads="1"/>
          </p:cNvSpPr>
          <p:nvPr>
            <p:ph type="title"/>
          </p:nvPr>
        </p:nvSpPr>
        <p:spPr>
          <a:xfrm>
            <a:off x="914400" y="2667000"/>
            <a:ext cx="7772400" cy="1143000"/>
          </a:xfrm>
        </p:spPr>
        <p:txBody>
          <a:bodyPr/>
          <a:lstStyle/>
          <a:p>
            <a:r>
              <a:rPr lang="en-US" sz="4000" dirty="0">
                <a:solidFill>
                  <a:srgbClr val="FFFF99"/>
                </a:solidFill>
              </a:rPr>
              <a:t>Thank you for your kind attention</a:t>
            </a:r>
            <a:br>
              <a:rPr lang="en-US" sz="4000" dirty="0">
                <a:solidFill>
                  <a:srgbClr val="FFFF99"/>
                </a:solidFill>
              </a:rPr>
            </a:br>
            <a:endParaRPr lang="en-US" sz="4000" dirty="0">
              <a:solidFill>
                <a:srgbClr val="FFFF99"/>
              </a:solidFill>
            </a:endParaRPr>
          </a:p>
        </p:txBody>
      </p:sp>
      <p:sp>
        <p:nvSpPr>
          <p:cNvPr id="36868" name="AutoShape 4">
            <a:hlinkClick r:id="" action="ppaction://hlinkshowjump?jump=endshow" highlightClick="1"/>
          </p:cNvPr>
          <p:cNvSpPr>
            <a:spLocks noChangeArrowheads="1"/>
          </p:cNvSpPr>
          <p:nvPr/>
        </p:nvSpPr>
        <p:spPr bwMode="auto">
          <a:xfrm>
            <a:off x="7848600" y="6553200"/>
            <a:ext cx="1066800" cy="228600"/>
          </a:xfrm>
          <a:prstGeom prst="actionButtonReturn">
            <a:avLst/>
          </a:prstGeom>
          <a:solidFill>
            <a:schemeClr val="accent1"/>
          </a:solidFill>
          <a:ln w="12700" cap="sq">
            <a:noFill/>
            <a:miter lim="800000"/>
            <a:headEnd type="none" w="sm" len="sm"/>
            <a:tailEnd type="none" w="sm" len="sm"/>
          </a:ln>
          <a:effectLst/>
        </p:spPr>
        <p:txBody>
          <a:bodyPr wrap="none" anchor="ctr"/>
          <a:lstStyle/>
          <a:p>
            <a:pPr algn="ctr" fontAlgn="base">
              <a:spcBef>
                <a:spcPct val="0"/>
              </a:spcBef>
              <a:spcAft>
                <a:spcPct val="0"/>
              </a:spcAft>
            </a:pPr>
            <a:r>
              <a:rPr lang="en-US" sz="1400">
                <a:solidFill>
                  <a:srgbClr val="FFFF66"/>
                </a:solidFill>
                <a:latin typeface="Times New Roman" pitchFamily="18" charset="0"/>
              </a:rPr>
              <a:t>END SHOW</a:t>
            </a:r>
            <a:endParaRPr lang="en-US" sz="1400">
              <a:solidFill>
                <a:srgbClr val="FFFFFF"/>
              </a:solidFill>
              <a:latin typeface="Times New Roman" pitchFamily="18" charset="0"/>
            </a:endParaRPr>
          </a:p>
        </p:txBody>
      </p:sp>
    </p:spTree>
    <p:extLst>
      <p:ext uri="{BB962C8B-B14F-4D97-AF65-F5344CB8AC3E}">
        <p14:creationId xmlns:p14="http://schemas.microsoft.com/office/powerpoint/2010/main" val="2810353760"/>
      </p:ext>
    </p:extLst>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43000" y="609600"/>
            <a:ext cx="7772400" cy="990600"/>
          </a:xfrm>
        </p:spPr>
        <p:txBody>
          <a:bodyPr/>
          <a:lstStyle/>
          <a:p>
            <a:pPr eaLnBrk="1" hangingPunct="1"/>
            <a:r>
              <a:rPr lang="en-US" altLang="en-US" dirty="0" smtClean="0"/>
              <a:t>Role </a:t>
            </a:r>
            <a:r>
              <a:rPr lang="en-US" altLang="en-US" dirty="0" smtClean="0"/>
              <a:t>and Objectives of </a:t>
            </a:r>
            <a:r>
              <a:rPr lang="en-US" altLang="en-US" dirty="0" smtClean="0"/>
              <a:t>CEB</a:t>
            </a:r>
            <a:endParaRPr lang="en-GB" altLang="en-US" dirty="0" smtClean="0"/>
          </a:p>
        </p:txBody>
      </p:sp>
      <p:sp>
        <p:nvSpPr>
          <p:cNvPr id="50179" name="Rectangle 3"/>
          <p:cNvSpPr>
            <a:spLocks noGrp="1" noChangeArrowheads="1"/>
          </p:cNvSpPr>
          <p:nvPr>
            <p:ph type="body" idx="1"/>
          </p:nvPr>
        </p:nvSpPr>
        <p:spPr/>
        <p:txBody>
          <a:bodyPr/>
          <a:lstStyle/>
          <a:p>
            <a:pPr lvl="0" algn="just" eaLnBrk="1" hangingPunct="1">
              <a:lnSpc>
                <a:spcPct val="90000"/>
              </a:lnSpc>
              <a:buClr>
                <a:srgbClr val="FFFFCD"/>
              </a:buClr>
              <a:buSzPct val="80000"/>
              <a:buFont typeface="Wingdings" pitchFamily="2" charset="2"/>
              <a:buChar char="l"/>
            </a:pPr>
            <a:r>
              <a:rPr lang="en-GB" sz="2000" dirty="0" smtClean="0">
                <a:solidFill>
                  <a:srgbClr val="FFFFFF"/>
                </a:solidFill>
                <a:effectLst/>
                <a:latin typeface="Arial"/>
              </a:rPr>
              <a:t>CEB </a:t>
            </a:r>
            <a:r>
              <a:rPr lang="en-GB" sz="2000" dirty="0">
                <a:solidFill>
                  <a:srgbClr val="FFFFFF"/>
                </a:solidFill>
                <a:effectLst/>
                <a:latin typeface="Arial"/>
              </a:rPr>
              <a:t>is </a:t>
            </a:r>
            <a:r>
              <a:rPr lang="en-GB" sz="2000" dirty="0" smtClean="0">
                <a:solidFill>
                  <a:srgbClr val="FFFFFF"/>
                </a:solidFill>
                <a:effectLst/>
                <a:latin typeface="Arial"/>
              </a:rPr>
              <a:t>responsible </a:t>
            </a:r>
            <a:r>
              <a:rPr lang="en-GB" sz="2000" dirty="0">
                <a:solidFill>
                  <a:srgbClr val="FFFFFF"/>
                </a:solidFill>
                <a:effectLst/>
                <a:latin typeface="Arial"/>
              </a:rPr>
              <a:t>for the generation, transmission, distribution and sale of electricity in Mauritius and Rodrigues </a:t>
            </a:r>
            <a:r>
              <a:rPr lang="en-GB" sz="2000" dirty="0" smtClean="0">
                <a:solidFill>
                  <a:srgbClr val="FFFFFF"/>
                </a:solidFill>
                <a:effectLst/>
                <a:latin typeface="Arial"/>
              </a:rPr>
              <a:t>island</a:t>
            </a:r>
          </a:p>
          <a:p>
            <a:pPr lvl="0" algn="just" eaLnBrk="1" hangingPunct="1">
              <a:lnSpc>
                <a:spcPct val="90000"/>
              </a:lnSpc>
              <a:buClr>
                <a:srgbClr val="FFFFCD"/>
              </a:buClr>
              <a:buSzPct val="80000"/>
              <a:buFont typeface="Wingdings" pitchFamily="2" charset="2"/>
              <a:buChar char="l"/>
            </a:pPr>
            <a:endParaRPr lang="en-GB" sz="2000" dirty="0" smtClean="0">
              <a:solidFill>
                <a:srgbClr val="FFFFFF"/>
              </a:solidFill>
              <a:effectLst/>
              <a:latin typeface="Arial"/>
            </a:endParaRPr>
          </a:p>
          <a:p>
            <a:pPr lvl="0" algn="just" eaLnBrk="1" hangingPunct="1">
              <a:lnSpc>
                <a:spcPct val="90000"/>
              </a:lnSpc>
              <a:buClr>
                <a:srgbClr val="FFFFCD"/>
              </a:buClr>
              <a:buSzPct val="80000"/>
              <a:buFont typeface="Wingdings" pitchFamily="2" charset="2"/>
              <a:buChar char="l"/>
            </a:pPr>
            <a:r>
              <a:rPr lang="en-GB" sz="2000" dirty="0" smtClean="0">
                <a:solidFill>
                  <a:srgbClr val="FFFFFF"/>
                </a:solidFill>
                <a:effectLst/>
                <a:latin typeface="Arial"/>
              </a:rPr>
              <a:t>In Mauritius, CEB operates </a:t>
            </a:r>
            <a:r>
              <a:rPr lang="en-GB" sz="2000" dirty="0">
                <a:solidFill>
                  <a:srgbClr val="FFFFFF"/>
                </a:solidFill>
                <a:effectLst/>
                <a:latin typeface="Arial"/>
              </a:rPr>
              <a:t>4 thermal power stations and 10  hydroelectric </a:t>
            </a:r>
            <a:r>
              <a:rPr lang="en-GB" sz="2000" dirty="0" smtClean="0">
                <a:solidFill>
                  <a:srgbClr val="FFFFFF"/>
                </a:solidFill>
                <a:effectLst/>
                <a:latin typeface="Arial"/>
              </a:rPr>
              <a:t>plants and has PPA </a:t>
            </a:r>
            <a:r>
              <a:rPr lang="en-GB" sz="2000" dirty="0">
                <a:solidFill>
                  <a:srgbClr val="FFFFFF"/>
                </a:solidFill>
                <a:effectLst/>
                <a:latin typeface="Arial"/>
              </a:rPr>
              <a:t>contracts with </a:t>
            </a:r>
            <a:r>
              <a:rPr lang="en-GB" sz="2000" dirty="0" smtClean="0">
                <a:solidFill>
                  <a:srgbClr val="FFFFFF"/>
                </a:solidFill>
                <a:effectLst/>
                <a:latin typeface="Arial"/>
              </a:rPr>
              <a:t>IPPs so as t</a:t>
            </a:r>
            <a:r>
              <a:rPr lang="en-GB" altLang="en-US" sz="2000" dirty="0" smtClean="0">
                <a:solidFill>
                  <a:srgbClr val="FFFFFF"/>
                </a:solidFill>
                <a:effectLst/>
                <a:latin typeface="Arial" panose="020B0604020202020204" pitchFamily="34" charset="0"/>
                <a:cs typeface="Arial" panose="020B0604020202020204" pitchFamily="34" charset="0"/>
              </a:rPr>
              <a:t>o </a:t>
            </a:r>
            <a:r>
              <a:rPr lang="en-US" altLang="en-US" sz="2000" dirty="0" smtClean="0">
                <a:solidFill>
                  <a:srgbClr val="FFFFFF"/>
                </a:solidFill>
                <a:latin typeface="Arial" panose="020B0604020202020204" pitchFamily="34" charset="0"/>
                <a:cs typeface="Arial" panose="020B0604020202020204" pitchFamily="34" charset="0"/>
              </a:rPr>
              <a:t>provide </a:t>
            </a:r>
            <a:r>
              <a:rPr lang="en-US" altLang="en-US" sz="2000" dirty="0">
                <a:solidFill>
                  <a:srgbClr val="FFFFFF"/>
                </a:solidFill>
                <a:latin typeface="Arial" panose="020B0604020202020204" pitchFamily="34" charset="0"/>
                <a:cs typeface="Arial" panose="020B0604020202020204" pitchFamily="34" charset="0"/>
              </a:rPr>
              <a:t>an affordable, safe and reliable electricity </a:t>
            </a:r>
            <a:r>
              <a:rPr lang="en-US" altLang="en-US" sz="2000" dirty="0" smtClean="0">
                <a:solidFill>
                  <a:srgbClr val="FFFFFF"/>
                </a:solidFill>
                <a:latin typeface="Arial" panose="020B0604020202020204" pitchFamily="34" charset="0"/>
                <a:cs typeface="Arial" panose="020B0604020202020204" pitchFamily="34" charset="0"/>
              </a:rPr>
              <a:t>supply to its customers</a:t>
            </a:r>
          </a:p>
          <a:p>
            <a:pPr lvl="0" algn="just" eaLnBrk="1" hangingPunct="1">
              <a:lnSpc>
                <a:spcPct val="90000"/>
              </a:lnSpc>
              <a:buClr>
                <a:srgbClr val="FFFFCD"/>
              </a:buClr>
              <a:buSzPct val="80000"/>
              <a:buFont typeface="Wingdings" pitchFamily="2" charset="2"/>
              <a:buChar char="l"/>
            </a:pPr>
            <a:endParaRPr lang="en-US" altLang="en-US" sz="2000" dirty="0" smtClean="0">
              <a:solidFill>
                <a:srgbClr val="FFFFFF"/>
              </a:solidFill>
              <a:latin typeface="Arial" panose="020B0604020202020204" pitchFamily="34" charset="0"/>
              <a:cs typeface="Arial" panose="020B0604020202020204" pitchFamily="34" charset="0"/>
            </a:endParaRPr>
          </a:p>
          <a:p>
            <a:pPr algn="just" eaLnBrk="1" hangingPunct="1">
              <a:lnSpc>
                <a:spcPct val="90000"/>
              </a:lnSpc>
              <a:buClr>
                <a:srgbClr val="FFFFCD"/>
              </a:buClr>
              <a:buSzPct val="80000"/>
              <a:buFont typeface="Wingdings" pitchFamily="2" charset="2"/>
              <a:buChar char="l"/>
            </a:pPr>
            <a:r>
              <a:rPr lang="en-US" altLang="en-US" sz="2000" dirty="0">
                <a:solidFill>
                  <a:srgbClr val="FFFFFF"/>
                </a:solidFill>
                <a:latin typeface="Arial" panose="020B0604020202020204" pitchFamily="34" charset="0"/>
                <a:cs typeface="Arial" panose="020B0604020202020204" pitchFamily="34" charset="0"/>
              </a:rPr>
              <a:t>To maximize the use of renewable energy</a:t>
            </a:r>
            <a:r>
              <a:rPr lang="en-GB" altLang="en-US" sz="2000" dirty="0">
                <a:solidFill>
                  <a:srgbClr val="FFFFFF"/>
                </a:solidFill>
                <a:latin typeface="Arial" panose="020B0604020202020204" pitchFamily="34" charset="0"/>
                <a:cs typeface="Arial" panose="020B0604020202020204" pitchFamily="34" charset="0"/>
              </a:rPr>
              <a:t> </a:t>
            </a:r>
            <a:r>
              <a:rPr lang="en-US" altLang="en-US" sz="2000" dirty="0">
                <a:solidFill>
                  <a:srgbClr val="FFFFFF"/>
                </a:solidFill>
                <a:latin typeface="Arial" panose="020B0604020202020204" pitchFamily="34" charset="0"/>
                <a:cs typeface="Arial" panose="020B0604020202020204" pitchFamily="34" charset="0"/>
              </a:rPr>
              <a:t>and to undertake its business in an environmentally responsible manner</a:t>
            </a:r>
            <a:r>
              <a:rPr lang="en-GB" altLang="en-US" sz="2000" dirty="0">
                <a:solidFill>
                  <a:srgbClr val="FFFFFF"/>
                </a:solidFill>
                <a:latin typeface="Arial" panose="020B0604020202020204" pitchFamily="34" charset="0"/>
                <a:cs typeface="Arial" panose="020B0604020202020204" pitchFamily="34" charset="0"/>
              </a:rPr>
              <a:t> </a:t>
            </a:r>
            <a:endParaRPr lang="en-GB" altLang="en-US" sz="2000" dirty="0" smtClean="0">
              <a:solidFill>
                <a:srgbClr val="FFFFFF"/>
              </a:solidFill>
              <a:latin typeface="Arial" panose="020B0604020202020204" pitchFamily="34" charset="0"/>
              <a:cs typeface="Arial" panose="020B0604020202020204" pitchFamily="34" charset="0"/>
            </a:endParaRPr>
          </a:p>
          <a:p>
            <a:pPr algn="just" eaLnBrk="1" hangingPunct="1">
              <a:lnSpc>
                <a:spcPct val="90000"/>
              </a:lnSpc>
              <a:buClr>
                <a:srgbClr val="FFFFCD"/>
              </a:buClr>
              <a:buSzPct val="80000"/>
              <a:buFont typeface="Wingdings" pitchFamily="2" charset="2"/>
              <a:buChar char="l"/>
            </a:pPr>
            <a:endParaRPr lang="en-US" altLang="en-US" sz="2000" dirty="0">
              <a:solidFill>
                <a:srgbClr val="FFFFFF"/>
              </a:solidFill>
              <a:latin typeface="Arial" panose="020B0604020202020204" pitchFamily="34" charset="0"/>
              <a:cs typeface="Arial" panose="020B0604020202020204" pitchFamily="34" charset="0"/>
            </a:endParaRPr>
          </a:p>
          <a:p>
            <a:pPr lvl="0" algn="just" eaLnBrk="1" hangingPunct="1">
              <a:lnSpc>
                <a:spcPct val="90000"/>
              </a:lnSpc>
              <a:buClr>
                <a:srgbClr val="FFFFCD"/>
              </a:buClr>
              <a:buSzPct val="80000"/>
              <a:buFont typeface="Wingdings" pitchFamily="2" charset="2"/>
              <a:buChar char="l"/>
            </a:pPr>
            <a:r>
              <a:rPr lang="en-US" altLang="en-US" sz="2000" dirty="0" smtClean="0">
                <a:solidFill>
                  <a:srgbClr val="FFFFFF"/>
                </a:solidFill>
                <a:latin typeface="Arial" panose="020B0604020202020204" pitchFamily="34" charset="0"/>
                <a:cs typeface="Arial" panose="020B0604020202020204" pitchFamily="34" charset="0"/>
              </a:rPr>
              <a:t>To meet </a:t>
            </a:r>
            <a:r>
              <a:rPr lang="en-US" altLang="en-US" sz="2000" dirty="0">
                <a:solidFill>
                  <a:srgbClr val="FFFFFF"/>
                </a:solidFill>
                <a:latin typeface="Arial" panose="020B0604020202020204" pitchFamily="34" charset="0"/>
                <a:cs typeface="Arial" panose="020B0604020202020204" pitchFamily="34" charset="0"/>
              </a:rPr>
              <a:t>the energy requirement of the country today and in the future</a:t>
            </a:r>
            <a:endParaRPr lang="en-US" sz="2000" dirty="0" smtClean="0">
              <a:latin typeface="Arial" panose="020B0604020202020204" pitchFamily="34" charset="0"/>
              <a:cs typeface="Arial" panose="020B0604020202020204" pitchFamily="34" charset="0"/>
            </a:endParaRPr>
          </a:p>
          <a:p>
            <a:pPr eaLnBrk="1" hangingPunct="1">
              <a:lnSpc>
                <a:spcPct val="90000"/>
              </a:lnSpc>
              <a:defRPr/>
            </a:pPr>
            <a:endParaRPr lang="en-GB" dirty="0" smtClean="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457200"/>
            <a:ext cx="60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50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checkerboard(across)">
                                      <p:cBhvr>
                                        <p:cTn id="7" dur="500"/>
                                        <p:tgtEl>
                                          <p:spTgt spid="50178"/>
                                        </p:tgtEl>
                                      </p:cBhvr>
                                    </p:animEffect>
                                  </p:childTnLst>
                                </p:cTn>
                              </p:par>
                            </p:childTnLst>
                          </p:cTn>
                        </p:par>
                        <p:par>
                          <p:cTn id="8" fill="hold">
                            <p:stCondLst>
                              <p:cond delay="500"/>
                            </p:stCondLst>
                            <p:childTnLst>
                              <p:par>
                                <p:cTn id="9" presetID="4" presetClass="entr" presetSubtype="16" fill="hold" grpId="0" nodeType="afterEffect">
                                  <p:stCondLst>
                                    <p:cond delay="1000"/>
                                  </p:stCondLst>
                                  <p:childTnLst>
                                    <p:set>
                                      <p:cBhvr>
                                        <p:cTn id="10" dur="1" fill="hold">
                                          <p:stCondLst>
                                            <p:cond delay="0"/>
                                          </p:stCondLst>
                                        </p:cTn>
                                        <p:tgtEl>
                                          <p:spTgt spid="50179">
                                            <p:txEl>
                                              <p:pRg st="2" end="2"/>
                                            </p:txEl>
                                          </p:spTgt>
                                        </p:tgtEl>
                                        <p:attrNameLst>
                                          <p:attrName>style.visibility</p:attrName>
                                        </p:attrNameLst>
                                      </p:cBhvr>
                                      <p:to>
                                        <p:strVal val="visible"/>
                                      </p:to>
                                    </p:set>
                                    <p:animEffect transition="in" filter="box(in)">
                                      <p:cBhvr>
                                        <p:cTn id="11" dur="500"/>
                                        <p:tgtEl>
                                          <p:spTgt spid="50179">
                                            <p:txEl>
                                              <p:pRg st="2" end="2"/>
                                            </p:txEl>
                                          </p:spTgt>
                                        </p:tgtEl>
                                      </p:cBhvr>
                                    </p:animEffect>
                                  </p:childTnLst>
                                </p:cTn>
                              </p:par>
                            </p:childTnLst>
                          </p:cTn>
                        </p:par>
                        <p:par>
                          <p:cTn id="12" fill="hold">
                            <p:stCondLst>
                              <p:cond delay="2000"/>
                            </p:stCondLst>
                            <p:childTnLst>
                              <p:par>
                                <p:cTn id="13" presetID="4" presetClass="entr" presetSubtype="16" fill="hold" grpId="0" nodeType="afterEffect">
                                  <p:stCondLst>
                                    <p:cond delay="2000"/>
                                  </p:stCondLst>
                                  <p:childTnLst>
                                    <p:set>
                                      <p:cBhvr>
                                        <p:cTn id="14" dur="1" fill="hold">
                                          <p:stCondLst>
                                            <p:cond delay="0"/>
                                          </p:stCondLst>
                                        </p:cTn>
                                        <p:tgtEl>
                                          <p:spTgt spid="50179">
                                            <p:txEl>
                                              <p:pRg st="4" end="4"/>
                                            </p:txEl>
                                          </p:spTgt>
                                        </p:tgtEl>
                                        <p:attrNameLst>
                                          <p:attrName>style.visibility</p:attrName>
                                        </p:attrNameLst>
                                      </p:cBhvr>
                                      <p:to>
                                        <p:strVal val="visible"/>
                                      </p:to>
                                    </p:set>
                                    <p:animEffect transition="in" filter="box(in)">
                                      <p:cBhvr>
                                        <p:cTn id="15" dur="500"/>
                                        <p:tgtEl>
                                          <p:spTgt spid="50179">
                                            <p:txEl>
                                              <p:pRg st="4" end="4"/>
                                            </p:txEl>
                                          </p:spTgt>
                                        </p:tgtEl>
                                      </p:cBhvr>
                                    </p:animEffect>
                                  </p:childTnLst>
                                </p:cTn>
                              </p:par>
                            </p:childTnLst>
                          </p:cTn>
                        </p:par>
                        <p:par>
                          <p:cTn id="16" fill="hold">
                            <p:stCondLst>
                              <p:cond delay="4500"/>
                            </p:stCondLst>
                            <p:childTnLst>
                              <p:par>
                                <p:cTn id="17" presetID="4" presetClass="entr" presetSubtype="16" fill="hold" grpId="0" nodeType="afterEffect">
                                  <p:stCondLst>
                                    <p:cond delay="1000"/>
                                  </p:stCondLst>
                                  <p:childTnLst>
                                    <p:set>
                                      <p:cBhvr>
                                        <p:cTn id="18" dur="1" fill="hold">
                                          <p:stCondLst>
                                            <p:cond delay="0"/>
                                          </p:stCondLst>
                                        </p:cTn>
                                        <p:tgtEl>
                                          <p:spTgt spid="50179">
                                            <p:txEl>
                                              <p:pRg st="6" end="6"/>
                                            </p:txEl>
                                          </p:spTgt>
                                        </p:tgtEl>
                                        <p:attrNameLst>
                                          <p:attrName>style.visibility</p:attrName>
                                        </p:attrNameLst>
                                      </p:cBhvr>
                                      <p:to>
                                        <p:strVal val="visible"/>
                                      </p:to>
                                    </p:set>
                                    <p:animEffect transition="in" filter="box(in)">
                                      <p:cBhvr>
                                        <p:cTn id="19" dur="500"/>
                                        <p:tgtEl>
                                          <p:spTgt spid="50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advAuto="100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E15C29-F070-48A8-8C31-5CE9AF970915}" type="datetime2">
              <a:rPr lang="en-US">
                <a:solidFill>
                  <a:srgbClr val="FFFFFF"/>
                </a:solidFill>
              </a:rPr>
              <a:pPr/>
              <a:t>Tuesday, October 20, 2015</a:t>
            </a:fld>
            <a:endParaRPr lang="en-US">
              <a:solidFill>
                <a:srgbClr val="FFFFFF"/>
              </a:solidFill>
            </a:endParaRPr>
          </a:p>
        </p:txBody>
      </p:sp>
      <p:sp>
        <p:nvSpPr>
          <p:cNvPr id="6" name="Slide Number Placeholder 5"/>
          <p:cNvSpPr>
            <a:spLocks noGrp="1"/>
          </p:cNvSpPr>
          <p:nvPr>
            <p:ph type="sldNum" sz="quarter" idx="12"/>
          </p:nvPr>
        </p:nvSpPr>
        <p:spPr/>
        <p:txBody>
          <a:bodyPr/>
          <a:lstStyle/>
          <a:p>
            <a:fld id="{86B1D5C0-CAB8-42DB-9927-6056D2AF3B09}" type="slidenum">
              <a:rPr lang="en-US">
                <a:solidFill>
                  <a:srgbClr val="FFFFFF"/>
                </a:solidFill>
              </a:rPr>
              <a:pPr/>
              <a:t>4</a:t>
            </a:fld>
            <a:endParaRPr lang="en-US">
              <a:solidFill>
                <a:srgbClr val="FFFFFF"/>
              </a:solidFill>
            </a:endParaRPr>
          </a:p>
        </p:txBody>
      </p:sp>
      <p:sp>
        <p:nvSpPr>
          <p:cNvPr id="82946" name="Rectangle 2"/>
          <p:cNvSpPr>
            <a:spLocks noGrp="1" noChangeArrowheads="1"/>
          </p:cNvSpPr>
          <p:nvPr>
            <p:ph type="title"/>
          </p:nvPr>
        </p:nvSpPr>
        <p:spPr>
          <a:xfrm>
            <a:off x="152400" y="609600"/>
            <a:ext cx="8839200" cy="1050925"/>
          </a:xfrm>
        </p:spPr>
        <p:txBody>
          <a:bodyPr/>
          <a:lstStyle/>
          <a:p>
            <a:r>
              <a:rPr lang="en-US" sz="4000" b="1" dirty="0" smtClean="0">
                <a:solidFill>
                  <a:schemeClr val="accent1"/>
                </a:solidFill>
              </a:rPr>
              <a:t>How is Electricity Generated in Mauritius?</a:t>
            </a:r>
            <a:endParaRPr lang="en-US" sz="4000" b="1" dirty="0">
              <a:solidFill>
                <a:schemeClr val="accent1"/>
              </a:solidFill>
            </a:endParaRPr>
          </a:p>
        </p:txBody>
      </p:sp>
      <p:sp>
        <p:nvSpPr>
          <p:cNvPr id="8" name="Rectangle 6"/>
          <p:cNvSpPr txBox="1">
            <a:spLocks noChangeArrowheads="1"/>
          </p:cNvSpPr>
          <p:nvPr/>
        </p:nvSpPr>
        <p:spPr bwMode="auto">
          <a:xfrm>
            <a:off x="1169988" y="1946275"/>
            <a:ext cx="7745412" cy="46831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indent="-342900" fontAlgn="base">
              <a:spcBef>
                <a:spcPct val="20000"/>
              </a:spcBef>
              <a:spcAft>
                <a:spcPct val="0"/>
              </a:spcAft>
              <a:buClr>
                <a:srgbClr val="00FFCC"/>
              </a:buClr>
              <a:buSzPct val="80000"/>
              <a:buFont typeface="Wingdings" pitchFamily="2" charset="2"/>
              <a:buChar char="l"/>
              <a:defRPr/>
            </a:pPr>
            <a:r>
              <a:rPr lang="en-US" sz="2400" b="1" kern="0" dirty="0">
                <a:solidFill>
                  <a:srgbClr val="FFFFFF"/>
                </a:solidFill>
              </a:rPr>
              <a:t>Renewable Energy</a:t>
            </a:r>
          </a:p>
          <a:p>
            <a:pPr marL="742950" lvl="1" indent="-285750" fontAlgn="base">
              <a:spcBef>
                <a:spcPct val="20000"/>
              </a:spcBef>
              <a:spcAft>
                <a:spcPct val="0"/>
              </a:spcAft>
              <a:buFontTx/>
              <a:buChar char="–"/>
              <a:defRPr/>
            </a:pPr>
            <a:r>
              <a:rPr lang="en-US" sz="2400" b="1" kern="0" dirty="0">
                <a:solidFill>
                  <a:srgbClr val="FFFFFF"/>
                </a:solidFill>
              </a:rPr>
              <a:t>Hydroelectricity</a:t>
            </a:r>
          </a:p>
          <a:p>
            <a:pPr marL="742950" lvl="1" indent="-285750" fontAlgn="base">
              <a:spcBef>
                <a:spcPct val="20000"/>
              </a:spcBef>
              <a:spcAft>
                <a:spcPct val="0"/>
              </a:spcAft>
              <a:buFontTx/>
              <a:buChar char="–"/>
              <a:defRPr/>
            </a:pPr>
            <a:r>
              <a:rPr lang="en-US" sz="2400" b="1" kern="0" dirty="0" smtClean="0">
                <a:solidFill>
                  <a:srgbClr val="FFFFFF"/>
                </a:solidFill>
              </a:rPr>
              <a:t>Bagasse</a:t>
            </a:r>
          </a:p>
          <a:p>
            <a:pPr marL="742950" lvl="1" indent="-285750" fontAlgn="base">
              <a:spcBef>
                <a:spcPct val="20000"/>
              </a:spcBef>
              <a:spcAft>
                <a:spcPct val="0"/>
              </a:spcAft>
              <a:buFontTx/>
              <a:buChar char="–"/>
              <a:defRPr/>
            </a:pPr>
            <a:r>
              <a:rPr lang="en-US" sz="2400" b="1" kern="0" dirty="0" smtClean="0">
                <a:solidFill>
                  <a:srgbClr val="FFFFFF"/>
                </a:solidFill>
              </a:rPr>
              <a:t>Solar (PV farm)</a:t>
            </a:r>
          </a:p>
          <a:p>
            <a:pPr marL="742950" lvl="1" indent="-285750" fontAlgn="base">
              <a:spcBef>
                <a:spcPct val="20000"/>
              </a:spcBef>
              <a:spcAft>
                <a:spcPct val="0"/>
              </a:spcAft>
              <a:buFontTx/>
              <a:buChar char="–"/>
              <a:defRPr/>
            </a:pPr>
            <a:r>
              <a:rPr lang="en-US" sz="2400" b="1" kern="0" dirty="0" smtClean="0">
                <a:solidFill>
                  <a:srgbClr val="FFFFFF"/>
                </a:solidFill>
              </a:rPr>
              <a:t>Landfill Gas</a:t>
            </a:r>
          </a:p>
          <a:p>
            <a:pPr marL="742950" lvl="1" indent="-285750" fontAlgn="base">
              <a:spcBef>
                <a:spcPct val="20000"/>
              </a:spcBef>
              <a:spcAft>
                <a:spcPct val="0"/>
              </a:spcAft>
              <a:buFontTx/>
              <a:buChar char="–"/>
              <a:defRPr/>
            </a:pPr>
            <a:r>
              <a:rPr lang="en-US" sz="2400" b="1" kern="0" dirty="0" smtClean="0">
                <a:solidFill>
                  <a:srgbClr val="FFFFFF"/>
                </a:solidFill>
              </a:rPr>
              <a:t>Wind Farm</a:t>
            </a:r>
            <a:endParaRPr lang="en-US" sz="2400" b="1" kern="0" dirty="0">
              <a:solidFill>
                <a:srgbClr val="FFFFFF"/>
              </a:solidFill>
            </a:endParaRPr>
          </a:p>
          <a:p>
            <a:pPr marL="342900" indent="-342900" fontAlgn="base">
              <a:spcBef>
                <a:spcPct val="20000"/>
              </a:spcBef>
              <a:spcAft>
                <a:spcPct val="0"/>
              </a:spcAft>
              <a:buClr>
                <a:srgbClr val="00FFCC"/>
              </a:buClr>
              <a:buSzPct val="80000"/>
              <a:buFont typeface="Wingdings" pitchFamily="2" charset="2"/>
              <a:buChar char="l"/>
              <a:defRPr/>
            </a:pPr>
            <a:r>
              <a:rPr lang="en-US" sz="2400" b="1" kern="0" dirty="0" smtClean="0">
                <a:solidFill>
                  <a:srgbClr val="FFFFFF"/>
                </a:solidFill>
              </a:rPr>
              <a:t>Non </a:t>
            </a:r>
            <a:r>
              <a:rPr lang="en-US" sz="2400" b="1" kern="0" dirty="0">
                <a:solidFill>
                  <a:srgbClr val="FFFFFF"/>
                </a:solidFill>
              </a:rPr>
              <a:t>Renewable Energy</a:t>
            </a:r>
          </a:p>
          <a:p>
            <a:pPr marL="742950" lvl="1" indent="-285750" fontAlgn="base">
              <a:spcBef>
                <a:spcPct val="20000"/>
              </a:spcBef>
              <a:spcAft>
                <a:spcPct val="0"/>
              </a:spcAft>
              <a:buFontTx/>
              <a:buChar char="–"/>
              <a:defRPr/>
            </a:pPr>
            <a:r>
              <a:rPr lang="en-US" sz="2400" b="1" kern="0" dirty="0">
                <a:solidFill>
                  <a:srgbClr val="FFFFFF"/>
                </a:solidFill>
              </a:rPr>
              <a:t>Coal</a:t>
            </a:r>
          </a:p>
          <a:p>
            <a:pPr marL="742950" lvl="1" indent="-285750" fontAlgn="base">
              <a:spcBef>
                <a:spcPct val="20000"/>
              </a:spcBef>
              <a:spcAft>
                <a:spcPct val="0"/>
              </a:spcAft>
              <a:buFontTx/>
              <a:buChar char="–"/>
              <a:defRPr/>
            </a:pPr>
            <a:r>
              <a:rPr lang="en-US" sz="2400" b="1" kern="0" dirty="0">
                <a:solidFill>
                  <a:srgbClr val="FFFFFF"/>
                </a:solidFill>
              </a:rPr>
              <a:t>Heavy Oil </a:t>
            </a:r>
            <a:endParaRPr lang="en-GB" sz="2400" b="1" kern="0" dirty="0">
              <a:solidFill>
                <a:srgbClr val="FFFFFF"/>
              </a:solidFill>
            </a:endParaRPr>
          </a:p>
        </p:txBody>
      </p:sp>
    </p:spTree>
    <p:extLst>
      <p:ext uri="{BB962C8B-B14F-4D97-AF65-F5344CB8AC3E}">
        <p14:creationId xmlns:p14="http://schemas.microsoft.com/office/powerpoint/2010/main" val="270482667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Left)">
                                      <p:cBhvr>
                                        <p:cTn id="7" dur="500"/>
                                        <p:tgtEl>
                                          <p:spTgt spid="8">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strips(downLeft)">
                                      <p:cBhvr>
                                        <p:cTn id="10" dur="500"/>
                                        <p:tgtEl>
                                          <p:spTgt spid="8">
                                            <p:txEl>
                                              <p:pRg st="1" end="1"/>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strips(downLeft)">
                                      <p:cBhvr>
                                        <p:cTn id="13" dur="500"/>
                                        <p:tgtEl>
                                          <p:spTgt spid="8">
                                            <p:txEl>
                                              <p:pRg st="2" end="2"/>
                                            </p:txEl>
                                          </p:spTgt>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strips(downLeft)">
                                      <p:cBhvr>
                                        <p:cTn id="16" dur="500"/>
                                        <p:tgtEl>
                                          <p:spTgt spid="8">
                                            <p:txEl>
                                              <p:pRg st="3" end="3"/>
                                            </p:txEl>
                                          </p:spTgt>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strips(downLeft)">
                                      <p:cBhvr>
                                        <p:cTn id="19" dur="500"/>
                                        <p:tgtEl>
                                          <p:spTgt spid="8">
                                            <p:txEl>
                                              <p:pRg st="4" end="4"/>
                                            </p:txEl>
                                          </p:spTgt>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strips(downLeft)">
                                      <p:cBhvr>
                                        <p:cTn id="22" dur="500"/>
                                        <p:tgtEl>
                                          <p:spTgt spid="8">
                                            <p:txEl>
                                              <p:pRg st="5" end="5"/>
                                            </p:txEl>
                                          </p:spTgt>
                                        </p:tgtEl>
                                      </p:cBhvr>
                                    </p:animEffect>
                                  </p:childTnLst>
                                </p:cTn>
                              </p:par>
                            </p:childTnLst>
                          </p:cTn>
                        </p:par>
                        <p:par>
                          <p:cTn id="23" fill="hold">
                            <p:stCondLst>
                              <p:cond delay="500"/>
                            </p:stCondLst>
                            <p:childTnLst>
                              <p:par>
                                <p:cTn id="24" presetID="18" presetClass="entr" presetSubtype="12" fill="hold" grpId="0" nodeType="after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strips(downLeft)">
                                      <p:cBhvr>
                                        <p:cTn id="26" dur="500"/>
                                        <p:tgtEl>
                                          <p:spTgt spid="8">
                                            <p:txEl>
                                              <p:pRg st="6" end="6"/>
                                            </p:txEl>
                                          </p:spTgt>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strips(downLeft)">
                                      <p:cBhvr>
                                        <p:cTn id="29" dur="500"/>
                                        <p:tgtEl>
                                          <p:spTgt spid="8">
                                            <p:txEl>
                                              <p:pRg st="7" end="7"/>
                                            </p:txEl>
                                          </p:spTgt>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strips(downLeft)">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D9291B-EC83-4776-BE9B-ABF9DF5E0231}" type="datetime2">
              <a:rPr lang="en-US">
                <a:solidFill>
                  <a:srgbClr val="FFFFFF"/>
                </a:solidFill>
              </a:rPr>
              <a:pPr/>
              <a:t>Wednesday, October 21, 2015</a:t>
            </a:fld>
            <a:endParaRPr lang="en-US">
              <a:solidFill>
                <a:srgbClr val="FFFFFF"/>
              </a:solidFill>
            </a:endParaRPr>
          </a:p>
        </p:txBody>
      </p:sp>
      <p:sp>
        <p:nvSpPr>
          <p:cNvPr id="6" name="Slide Number Placeholder 5"/>
          <p:cNvSpPr>
            <a:spLocks noGrp="1"/>
          </p:cNvSpPr>
          <p:nvPr>
            <p:ph type="sldNum" sz="quarter" idx="12"/>
          </p:nvPr>
        </p:nvSpPr>
        <p:spPr/>
        <p:txBody>
          <a:bodyPr/>
          <a:lstStyle/>
          <a:p>
            <a:fld id="{EE13229B-9B5C-4EDA-B348-E047F44B4D52}" type="slidenum">
              <a:rPr lang="en-US">
                <a:solidFill>
                  <a:srgbClr val="FFFFFF"/>
                </a:solidFill>
              </a:rPr>
              <a:pPr/>
              <a:t>5</a:t>
            </a:fld>
            <a:endParaRPr lang="en-US">
              <a:solidFill>
                <a:srgbClr val="FFFFFF"/>
              </a:solidFill>
            </a:endParaRPr>
          </a:p>
        </p:txBody>
      </p:sp>
      <p:sp>
        <p:nvSpPr>
          <p:cNvPr id="84994" name="Rectangle 2"/>
          <p:cNvSpPr>
            <a:spLocks noGrp="1" noChangeArrowheads="1"/>
          </p:cNvSpPr>
          <p:nvPr>
            <p:ph type="title"/>
          </p:nvPr>
        </p:nvSpPr>
        <p:spPr/>
        <p:txBody>
          <a:bodyPr/>
          <a:lstStyle/>
          <a:p>
            <a:r>
              <a:rPr lang="en-US" sz="4000" b="1" dirty="0">
                <a:solidFill>
                  <a:schemeClr val="accent1"/>
                </a:solidFill>
              </a:rPr>
              <a:t>CEB GENERATING CAPACITY</a:t>
            </a:r>
            <a:endParaRPr lang="en-GB" sz="4000" b="1" dirty="0">
              <a:solidFill>
                <a:schemeClr val="accent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36790785"/>
              </p:ext>
            </p:extLst>
          </p:nvPr>
        </p:nvGraphicFramePr>
        <p:xfrm>
          <a:off x="2514600" y="2057400"/>
          <a:ext cx="4495800" cy="4364355"/>
        </p:xfrm>
        <a:graphic>
          <a:graphicData uri="http://schemas.openxmlformats.org/drawingml/2006/table">
            <a:tbl>
              <a:tblPr/>
              <a:tblGrid>
                <a:gridCol w="606130"/>
                <a:gridCol w="972418"/>
                <a:gridCol w="1744631"/>
                <a:gridCol w="1172621"/>
              </a:tblGrid>
              <a:tr h="561975">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a:solidFill>
                            <a:srgbClr val="000000"/>
                          </a:solidFill>
                          <a:effectLst/>
                          <a:latin typeface="Calibri"/>
                        </a:rPr>
                        <a:t>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a:solidFill>
                            <a:srgbClr val="000000"/>
                          </a:solidFill>
                          <a:effectLst/>
                          <a:latin typeface="Calibri"/>
                        </a:rPr>
                        <a:t>GENERATING STATION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a:solidFill>
                            <a:srgbClr val="000000"/>
                          </a:solidFill>
                          <a:effectLst/>
                          <a:latin typeface="Calibri"/>
                        </a:rPr>
                        <a:t>EFFECTIVE CAPACITY (MW)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rowSpan="14">
                  <a:txBody>
                    <a:bodyPr/>
                    <a:lstStyle/>
                    <a:p>
                      <a:pPr algn="ctr" fontAlgn="ctr"/>
                      <a:r>
                        <a:rPr lang="en-US" sz="1400" b="1" i="0" u="none" strike="noStrike" dirty="0">
                          <a:solidFill>
                            <a:srgbClr val="000000"/>
                          </a:solidFill>
                          <a:effectLst/>
                          <a:latin typeface="Calibri"/>
                        </a:rPr>
                        <a:t>CEB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n-US" sz="1400" b="1" i="0" u="none" strike="noStrike" dirty="0">
                          <a:solidFill>
                            <a:srgbClr val="000000"/>
                          </a:solidFill>
                          <a:effectLst/>
                          <a:latin typeface="Calibri"/>
                        </a:rPr>
                        <a:t>THERMAL (FUEL)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0000"/>
                          </a:solidFill>
                          <a:effectLst/>
                          <a:latin typeface="Calibri"/>
                        </a:rPr>
                        <a:t>FORT GEORGE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a:rPr>
                        <a:t>134.00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vMerge="1">
                  <a:txBody>
                    <a:bodyPr/>
                    <a:lstStyle/>
                    <a:p>
                      <a:endParaRPr lang="en-US"/>
                    </a:p>
                  </a:txBody>
                  <a:tcPr/>
                </a:tc>
                <a:tc>
                  <a:txBody>
                    <a:bodyPr/>
                    <a:lstStyle/>
                    <a:p>
                      <a:pPr algn="l" fontAlgn="b"/>
                      <a:r>
                        <a:rPr lang="en-US" sz="1400" b="1" i="0" u="none" strike="noStrike" dirty="0">
                          <a:solidFill>
                            <a:srgbClr val="000000"/>
                          </a:solidFill>
                          <a:effectLst/>
                          <a:latin typeface="Calibri"/>
                        </a:rPr>
                        <a:t>ST LOUIS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a:rPr>
                        <a:t>66.60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vMerge="1">
                  <a:txBody>
                    <a:bodyPr/>
                    <a:lstStyle/>
                    <a:p>
                      <a:endParaRPr lang="en-US"/>
                    </a:p>
                  </a:txBody>
                  <a:tcPr/>
                </a:tc>
                <a:tc>
                  <a:txBody>
                    <a:bodyPr/>
                    <a:lstStyle/>
                    <a:p>
                      <a:pPr algn="l" fontAlgn="b"/>
                      <a:r>
                        <a:rPr lang="en-US" sz="1400" b="1" i="0" u="none" strike="noStrike" dirty="0">
                          <a:solidFill>
                            <a:srgbClr val="000000"/>
                          </a:solidFill>
                          <a:effectLst/>
                          <a:latin typeface="Calibri"/>
                        </a:rPr>
                        <a:t>FORT VICTORIA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a:rPr>
                        <a:t>107.00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vMerge="1">
                  <a:txBody>
                    <a:bodyPr/>
                    <a:lstStyle/>
                    <a:p>
                      <a:endParaRPr lang="en-US"/>
                    </a:p>
                  </a:txBody>
                  <a:tcPr/>
                </a:tc>
                <a:tc>
                  <a:txBody>
                    <a:bodyPr/>
                    <a:lstStyle/>
                    <a:p>
                      <a:pPr algn="l" fontAlgn="b"/>
                      <a:r>
                        <a:rPr lang="en-US" sz="1400" b="1" i="0" u="none" strike="noStrike">
                          <a:solidFill>
                            <a:srgbClr val="000000"/>
                          </a:solidFill>
                          <a:effectLst/>
                          <a:latin typeface="Calibri"/>
                        </a:rPr>
                        <a:t>NICOLAY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a:rPr>
                        <a:t>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rowSpan="10">
                  <a:txBody>
                    <a:bodyPr/>
                    <a:lstStyle/>
                    <a:p>
                      <a:pPr algn="ctr" fontAlgn="ctr"/>
                      <a:r>
                        <a:rPr lang="en-US" sz="1400" b="1" i="0" u="none" strike="noStrike" dirty="0">
                          <a:solidFill>
                            <a:srgbClr val="000000"/>
                          </a:solidFill>
                          <a:effectLst/>
                          <a:latin typeface="Calibri"/>
                        </a:rPr>
                        <a:t>HYDRO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0000"/>
                          </a:solidFill>
                          <a:effectLst/>
                          <a:latin typeface="Calibri"/>
                        </a:rPr>
                        <a:t>CHAMPAGNE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a:rPr>
                        <a:t>28.00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vMerge="1">
                  <a:txBody>
                    <a:bodyPr/>
                    <a:lstStyle/>
                    <a:p>
                      <a:endParaRPr lang="en-US"/>
                    </a:p>
                  </a:txBody>
                  <a:tcPr/>
                </a:tc>
                <a:tc>
                  <a:txBody>
                    <a:bodyPr/>
                    <a:lstStyle/>
                    <a:p>
                      <a:pPr algn="l" fontAlgn="b"/>
                      <a:r>
                        <a:rPr lang="en-US" sz="1400" b="1" i="0" u="none" strike="noStrike" dirty="0">
                          <a:solidFill>
                            <a:srgbClr val="000000"/>
                          </a:solidFill>
                          <a:effectLst/>
                          <a:latin typeface="Calibri"/>
                        </a:rPr>
                        <a:t>FERNEY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vMerge="1">
                  <a:txBody>
                    <a:bodyPr/>
                    <a:lstStyle/>
                    <a:p>
                      <a:endParaRPr lang="en-US"/>
                    </a:p>
                  </a:txBody>
                  <a:tcPr/>
                </a:tc>
                <a:tc>
                  <a:txBody>
                    <a:bodyPr/>
                    <a:lstStyle/>
                    <a:p>
                      <a:pPr algn="l" fontAlgn="b"/>
                      <a:r>
                        <a:rPr lang="en-US" sz="1400" b="1" i="0" u="none" strike="noStrike">
                          <a:solidFill>
                            <a:srgbClr val="000000"/>
                          </a:solidFill>
                          <a:effectLst/>
                          <a:latin typeface="Calibri"/>
                        </a:rPr>
                        <a:t>TAMARIND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a:rPr>
                        <a:t>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81000">
                <a:tc vMerge="1">
                  <a:txBody>
                    <a:bodyPr/>
                    <a:lstStyle/>
                    <a:p>
                      <a:endParaRPr lang="en-US"/>
                    </a:p>
                  </a:txBody>
                  <a:tcPr/>
                </a:tc>
                <a:tc vMerge="1">
                  <a:txBody>
                    <a:bodyPr/>
                    <a:lstStyle/>
                    <a:p>
                      <a:endParaRPr lang="en-US"/>
                    </a:p>
                  </a:txBody>
                  <a:tcPr/>
                </a:tc>
                <a:tc>
                  <a:txBody>
                    <a:bodyPr/>
                    <a:lstStyle/>
                    <a:p>
                      <a:pPr algn="l" fontAlgn="b"/>
                      <a:r>
                        <a:rPr lang="en-US" sz="1400" b="1" i="0" u="none" strike="noStrike">
                          <a:solidFill>
                            <a:srgbClr val="000000"/>
                          </a:solidFill>
                          <a:effectLst/>
                          <a:latin typeface="Calibri"/>
                        </a:rPr>
                        <a:t>LE VAL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vMerge="1">
                  <a:txBody>
                    <a:bodyPr/>
                    <a:lstStyle/>
                    <a:p>
                      <a:endParaRPr lang="en-US"/>
                    </a:p>
                  </a:txBody>
                  <a:tcPr/>
                </a:tc>
                <a:tc>
                  <a:txBody>
                    <a:bodyPr/>
                    <a:lstStyle/>
                    <a:p>
                      <a:pPr algn="l" fontAlgn="b"/>
                      <a:r>
                        <a:rPr lang="en-US" sz="1400" b="1" i="0" u="none" strike="noStrike">
                          <a:solidFill>
                            <a:srgbClr val="000000"/>
                          </a:solidFill>
                          <a:effectLst/>
                          <a:latin typeface="Calibri"/>
                        </a:rPr>
                        <a:t>A.I.A (REDUIT)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vMerge="1">
                  <a:txBody>
                    <a:bodyPr/>
                    <a:lstStyle/>
                    <a:p>
                      <a:endParaRPr lang="en-US"/>
                    </a:p>
                  </a:txBody>
                  <a:tcPr/>
                </a:tc>
                <a:tc>
                  <a:txBody>
                    <a:bodyPr/>
                    <a:lstStyle/>
                    <a:p>
                      <a:pPr algn="l" fontAlgn="b"/>
                      <a:r>
                        <a:rPr lang="en-US" sz="1400" b="1" i="0" u="none" strike="noStrike">
                          <a:solidFill>
                            <a:srgbClr val="000000"/>
                          </a:solidFill>
                          <a:effectLst/>
                          <a:latin typeface="Calibri"/>
                        </a:rPr>
                        <a:t>CASCADE CECILE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vMerge="1">
                  <a:txBody>
                    <a:bodyPr/>
                    <a:lstStyle/>
                    <a:p>
                      <a:endParaRPr lang="en-US"/>
                    </a:p>
                  </a:txBody>
                  <a:tcPr/>
                </a:tc>
                <a:tc>
                  <a:txBody>
                    <a:bodyPr/>
                    <a:lstStyle/>
                    <a:p>
                      <a:pPr algn="l" fontAlgn="b"/>
                      <a:r>
                        <a:rPr lang="en-US" sz="1400" b="1" i="0" u="none" strike="noStrike">
                          <a:solidFill>
                            <a:srgbClr val="000000"/>
                          </a:solidFill>
                          <a:effectLst/>
                          <a:latin typeface="Calibri"/>
                        </a:rPr>
                        <a:t>LA NICOLIERE FEEDER CANAL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a:rPr>
                        <a:t>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vMerge="1">
                  <a:txBody>
                    <a:bodyPr/>
                    <a:lstStyle/>
                    <a:p>
                      <a:endParaRPr lang="en-US"/>
                    </a:p>
                  </a:txBody>
                  <a:tcPr/>
                </a:tc>
                <a:tc>
                  <a:txBody>
                    <a:bodyPr/>
                    <a:lstStyle/>
                    <a:p>
                      <a:pPr algn="l" fontAlgn="b"/>
                      <a:r>
                        <a:rPr lang="en-US" sz="1400" b="1" i="0" u="none" strike="noStrike">
                          <a:solidFill>
                            <a:srgbClr val="000000"/>
                          </a:solidFill>
                          <a:effectLst/>
                          <a:latin typeface="Calibri"/>
                        </a:rPr>
                        <a:t>MAGENTA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a:rPr>
                        <a:t>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vMerge="1">
                  <a:txBody>
                    <a:bodyPr/>
                    <a:lstStyle/>
                    <a:p>
                      <a:endParaRPr lang="en-US"/>
                    </a:p>
                  </a:txBody>
                  <a:tcPr/>
                </a:tc>
                <a:tc>
                  <a:txBody>
                    <a:bodyPr/>
                    <a:lstStyle/>
                    <a:p>
                      <a:pPr algn="l" fontAlgn="b"/>
                      <a:r>
                        <a:rPr lang="en-US" sz="1400" b="1" i="0" u="none" strike="noStrike">
                          <a:solidFill>
                            <a:srgbClr val="000000"/>
                          </a:solidFill>
                          <a:effectLst/>
                          <a:latin typeface="Calibri"/>
                        </a:rPr>
                        <a:t>MIDLANDS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a:rPr>
                        <a:t>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vMerge="1">
                  <a:txBody>
                    <a:bodyPr/>
                    <a:lstStyle/>
                    <a:p>
                      <a:endParaRPr lang="en-US"/>
                    </a:p>
                  </a:txBody>
                  <a:tcPr/>
                </a:tc>
                <a:tc>
                  <a:txBody>
                    <a:bodyPr/>
                    <a:lstStyle/>
                    <a:p>
                      <a:pPr algn="l" fontAlgn="b"/>
                      <a:r>
                        <a:rPr lang="en-US" sz="1400" b="1" i="0" u="none" strike="noStrike">
                          <a:solidFill>
                            <a:srgbClr val="000000"/>
                          </a:solidFill>
                          <a:effectLst/>
                          <a:latin typeface="Calibri"/>
                        </a:rPr>
                        <a:t>LA FERME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gridSpan="3">
                  <a:txBody>
                    <a:bodyPr/>
                    <a:lstStyle/>
                    <a:p>
                      <a:pPr algn="ctr" fontAlgn="b"/>
                      <a:r>
                        <a:rPr lang="en-US" sz="1400" b="1" i="0" u="none" strike="noStrike">
                          <a:solidFill>
                            <a:srgbClr val="000000"/>
                          </a:solidFill>
                          <a:effectLst/>
                          <a:latin typeface="Calibri"/>
                        </a:rPr>
                        <a:t>TOTAL - CEB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r" fontAlgn="b"/>
                      <a:r>
                        <a:rPr lang="en-US" sz="1400" b="1" i="0" u="none" strike="noStrike" dirty="0">
                          <a:solidFill>
                            <a:srgbClr val="000000"/>
                          </a:solidFill>
                          <a:effectLst/>
                          <a:latin typeface="Calibri"/>
                        </a:rPr>
                        <a:t>438.90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694001979"/>
      </p:ext>
    </p:extLst>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9644B0-1E0F-4021-BCBC-3FABE4B6042E}" type="datetime2">
              <a:rPr lang="en-US">
                <a:solidFill>
                  <a:srgbClr val="FFFFFF"/>
                </a:solidFill>
              </a:rPr>
              <a:pPr/>
              <a:t>Wednesday, October 21, 2015</a:t>
            </a:fld>
            <a:endParaRPr lang="en-US">
              <a:solidFill>
                <a:srgbClr val="FFFFFF"/>
              </a:solidFill>
            </a:endParaRPr>
          </a:p>
        </p:txBody>
      </p:sp>
      <p:sp>
        <p:nvSpPr>
          <p:cNvPr id="6" name="Slide Number Placeholder 5"/>
          <p:cNvSpPr>
            <a:spLocks noGrp="1"/>
          </p:cNvSpPr>
          <p:nvPr>
            <p:ph type="sldNum" sz="quarter" idx="12"/>
          </p:nvPr>
        </p:nvSpPr>
        <p:spPr/>
        <p:txBody>
          <a:bodyPr/>
          <a:lstStyle/>
          <a:p>
            <a:fld id="{85938D9E-769D-4ED7-8F75-638FDF390C3C}" type="slidenum">
              <a:rPr lang="en-US">
                <a:solidFill>
                  <a:srgbClr val="FFFFFF"/>
                </a:solidFill>
              </a:rPr>
              <a:pPr/>
              <a:t>6</a:t>
            </a:fld>
            <a:endParaRPr lang="en-US">
              <a:solidFill>
                <a:srgbClr val="FFFFFF"/>
              </a:solidFill>
            </a:endParaRPr>
          </a:p>
        </p:txBody>
      </p:sp>
      <p:sp>
        <p:nvSpPr>
          <p:cNvPr id="111618" name="Rectangle 2"/>
          <p:cNvSpPr>
            <a:spLocks noGrp="1" noChangeArrowheads="1"/>
          </p:cNvSpPr>
          <p:nvPr>
            <p:ph type="title"/>
          </p:nvPr>
        </p:nvSpPr>
        <p:spPr/>
        <p:txBody>
          <a:bodyPr/>
          <a:lstStyle/>
          <a:p>
            <a:r>
              <a:rPr lang="en-US" sz="4000" b="1" dirty="0">
                <a:solidFill>
                  <a:schemeClr val="accent1"/>
                </a:solidFill>
              </a:rPr>
              <a:t>IPP GENERATING CAPACITY</a:t>
            </a:r>
          </a:p>
        </p:txBody>
      </p:sp>
      <p:graphicFrame>
        <p:nvGraphicFramePr>
          <p:cNvPr id="3" name="Table 2"/>
          <p:cNvGraphicFramePr>
            <a:graphicFrameLocks noGrp="1"/>
          </p:cNvGraphicFramePr>
          <p:nvPr>
            <p:extLst>
              <p:ext uri="{D42A27DB-BD31-4B8C-83A1-F6EECF244321}">
                <p14:modId xmlns:p14="http://schemas.microsoft.com/office/powerpoint/2010/main" val="1583396501"/>
              </p:ext>
            </p:extLst>
          </p:nvPr>
        </p:nvGraphicFramePr>
        <p:xfrm>
          <a:off x="2736849" y="1981201"/>
          <a:ext cx="4273552" cy="4521518"/>
        </p:xfrm>
        <a:graphic>
          <a:graphicData uri="http://schemas.openxmlformats.org/drawingml/2006/table">
            <a:tbl>
              <a:tblPr/>
              <a:tblGrid>
                <a:gridCol w="769748"/>
                <a:gridCol w="989203"/>
                <a:gridCol w="1479799"/>
                <a:gridCol w="1034802"/>
              </a:tblGrid>
              <a:tr h="814387">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a:solidFill>
                            <a:srgbClr val="000000"/>
                          </a:solidFill>
                          <a:effectLst/>
                          <a:latin typeface="Calibri"/>
                        </a:rPr>
                        <a:t>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a:solidFill>
                            <a:srgbClr val="000000"/>
                          </a:solidFill>
                          <a:effectLst/>
                          <a:latin typeface="Calibri"/>
                        </a:rPr>
                        <a:t>GENERATING STATION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a:solidFill>
                            <a:srgbClr val="000000"/>
                          </a:solidFill>
                          <a:effectLst/>
                          <a:latin typeface="Calibri"/>
                        </a:rPr>
                        <a:t>EFFECTIVE CAPACITY (MW)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rowSpan="14">
                  <a:txBody>
                    <a:bodyPr/>
                    <a:lstStyle/>
                    <a:p>
                      <a:pPr algn="ctr" fontAlgn="ctr"/>
                      <a:r>
                        <a:rPr lang="en-US" sz="1400" b="1" i="0" u="none" strike="noStrike" dirty="0">
                          <a:solidFill>
                            <a:srgbClr val="000000"/>
                          </a:solidFill>
                          <a:effectLst/>
                          <a:latin typeface="Calibri"/>
                        </a:rPr>
                        <a:t>IPP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n-US" sz="1400" b="1" i="0" u="none" strike="noStrike" dirty="0">
                          <a:solidFill>
                            <a:srgbClr val="000000"/>
                          </a:solidFill>
                          <a:effectLst/>
                          <a:latin typeface="Calibri"/>
                        </a:rPr>
                        <a:t>COAL/ BAGASSE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smtClean="0">
                          <a:solidFill>
                            <a:srgbClr val="000000"/>
                          </a:solidFill>
                          <a:effectLst/>
                          <a:latin typeface="Calibri"/>
                        </a:rPr>
                        <a:t>CTSAV</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a:rPr>
                        <a:t>74.00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vMerge="1">
                  <a:txBody>
                    <a:bodyPr/>
                    <a:lstStyle/>
                    <a:p>
                      <a:endParaRPr lang="en-US"/>
                    </a:p>
                  </a:txBody>
                  <a:tcPr/>
                </a:tc>
                <a:tc>
                  <a:txBody>
                    <a:bodyPr/>
                    <a:lstStyle/>
                    <a:p>
                      <a:pPr algn="l" fontAlgn="b"/>
                      <a:r>
                        <a:rPr lang="en-US" sz="1400" b="1" i="0" u="none" strike="noStrike" dirty="0" smtClean="0">
                          <a:solidFill>
                            <a:srgbClr val="000000"/>
                          </a:solidFill>
                          <a:effectLst/>
                          <a:latin typeface="Calibri"/>
                        </a:rPr>
                        <a:t>CTBV</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a:rPr>
                        <a:t>62.00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vMerge="1">
                  <a:txBody>
                    <a:bodyPr/>
                    <a:lstStyle/>
                    <a:p>
                      <a:endParaRPr lang="en-US"/>
                    </a:p>
                  </a:txBody>
                  <a:tcPr/>
                </a:tc>
                <a:tc>
                  <a:txBody>
                    <a:bodyPr/>
                    <a:lstStyle/>
                    <a:p>
                      <a:pPr algn="l" fontAlgn="b"/>
                      <a:r>
                        <a:rPr lang="en-US" sz="1400" b="1" i="0" u="none" strike="noStrike" dirty="0" smtClean="0">
                          <a:solidFill>
                            <a:srgbClr val="000000"/>
                          </a:solidFill>
                          <a:effectLst/>
                          <a:latin typeface="Calibri"/>
                        </a:rPr>
                        <a:t>CEL</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a:rPr>
                        <a:t>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0513">
                <a:tc vMerge="1">
                  <a:txBody>
                    <a:bodyPr/>
                    <a:lstStyle/>
                    <a:p>
                      <a:endParaRPr lang="en-US"/>
                    </a:p>
                  </a:txBody>
                  <a:tcPr/>
                </a:tc>
                <a:tc vMerge="1">
                  <a:txBody>
                    <a:bodyPr/>
                    <a:lstStyle/>
                    <a:p>
                      <a:endParaRPr lang="en-US"/>
                    </a:p>
                  </a:txBody>
                  <a:tcPr/>
                </a:tc>
                <a:tc>
                  <a:txBody>
                    <a:bodyPr/>
                    <a:lstStyle/>
                    <a:p>
                      <a:pPr algn="l" fontAlgn="b"/>
                      <a:r>
                        <a:rPr lang="en-US" sz="1400" b="1" i="0" u="none" strike="noStrike">
                          <a:solidFill>
                            <a:srgbClr val="000000"/>
                          </a:solidFill>
                          <a:effectLst/>
                          <a:latin typeface="Calibri"/>
                        </a:rPr>
                        <a:t>FUEL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a:rPr>
                        <a:t>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a:txBody>
                    <a:bodyPr/>
                    <a:lstStyle/>
                    <a:p>
                      <a:pPr algn="ctr" fontAlgn="ctr"/>
                      <a:r>
                        <a:rPr lang="en-US" sz="1400" b="1" i="0" u="none" strike="noStrike" dirty="0">
                          <a:solidFill>
                            <a:srgbClr val="000000"/>
                          </a:solidFill>
                          <a:effectLst/>
                          <a:latin typeface="Calibri"/>
                        </a:rPr>
                        <a:t>COAL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smtClean="0">
                          <a:solidFill>
                            <a:srgbClr val="000000"/>
                          </a:solidFill>
                          <a:effectLst/>
                          <a:latin typeface="Calibri"/>
                        </a:rPr>
                        <a:t>CTDS</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a:rPr>
                        <a:t>30.00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a:txBody>
                    <a:bodyPr/>
                    <a:lstStyle/>
                    <a:p>
                      <a:pPr algn="ctr" fontAlgn="ctr"/>
                      <a:r>
                        <a:rPr lang="en-US" sz="1400" b="1" i="0" u="none" strike="noStrike" dirty="0">
                          <a:solidFill>
                            <a:srgbClr val="000000"/>
                          </a:solidFill>
                          <a:effectLst/>
                          <a:latin typeface="Calibri"/>
                        </a:rPr>
                        <a:t>BAGASSE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smtClean="0">
                          <a:solidFill>
                            <a:srgbClr val="000000"/>
                          </a:solidFill>
                          <a:effectLst/>
                          <a:latin typeface="Calibri"/>
                        </a:rPr>
                        <a:t>MEDINE</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a:txBody>
                    <a:bodyPr/>
                    <a:lstStyle/>
                    <a:p>
                      <a:pPr algn="ctr" fontAlgn="ctr"/>
                      <a:r>
                        <a:rPr lang="en-US" sz="1400" b="1" i="0" u="none" strike="noStrike">
                          <a:solidFill>
                            <a:srgbClr val="000000"/>
                          </a:solidFill>
                          <a:effectLst/>
                          <a:latin typeface="Calibri"/>
                        </a:rPr>
                        <a:t>SOLAR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smtClean="0">
                          <a:solidFill>
                            <a:srgbClr val="000000"/>
                          </a:solidFill>
                          <a:effectLst/>
                          <a:latin typeface="Calibri"/>
                        </a:rPr>
                        <a:t>SARAKO</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a:rPr>
                        <a:t>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19113">
                <a:tc vMerge="1">
                  <a:txBody>
                    <a:bodyPr/>
                    <a:lstStyle/>
                    <a:p>
                      <a:endParaRPr lang="en-US"/>
                    </a:p>
                  </a:txBody>
                  <a:tcPr/>
                </a:tc>
                <a:tc>
                  <a:txBody>
                    <a:bodyPr/>
                    <a:lstStyle/>
                    <a:p>
                      <a:pPr algn="ctr" fontAlgn="ctr"/>
                      <a:r>
                        <a:rPr lang="en-US" sz="1400" b="1" i="0" u="none" strike="noStrike" dirty="0">
                          <a:solidFill>
                            <a:srgbClr val="000000"/>
                          </a:solidFill>
                          <a:effectLst/>
                          <a:latin typeface="Calibri"/>
                        </a:rPr>
                        <a:t>LANDFILL GAS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a:solidFill>
                            <a:srgbClr val="000000"/>
                          </a:solidFill>
                          <a:effectLst/>
                          <a:latin typeface="Calibri"/>
                        </a:rPr>
                        <a:t>SOTRAVIC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0">
                <a:tc vMerge="1">
                  <a:txBody>
                    <a:bodyPr/>
                    <a:lstStyle/>
                    <a:p>
                      <a:endParaRPr lang="en-US"/>
                    </a:p>
                  </a:txBody>
                  <a:tcPr/>
                </a:tc>
                <a:tc>
                  <a:txBody>
                    <a:bodyPr/>
                    <a:lstStyle/>
                    <a:p>
                      <a:pPr algn="ctr" fontAlgn="ctr"/>
                      <a:r>
                        <a:rPr lang="en-US" sz="1400" b="1" i="0" u="none" strike="noStrike" dirty="0">
                          <a:solidFill>
                            <a:srgbClr val="000000"/>
                          </a:solidFill>
                          <a:effectLst/>
                          <a:latin typeface="Calibri"/>
                        </a:rPr>
                        <a:t>WIND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3">
                  <a:txBody>
                    <a:bodyPr/>
                    <a:lstStyle/>
                    <a:p>
                      <a:pPr algn="l" fontAlgn="b"/>
                      <a:r>
                        <a:rPr lang="en-US" sz="1400" b="1" i="0" u="none" strike="noStrike" dirty="0" smtClean="0">
                          <a:solidFill>
                            <a:srgbClr val="000000"/>
                          </a:solidFill>
                          <a:effectLst/>
                          <a:latin typeface="Calibri"/>
                        </a:rPr>
                        <a:t>AEROWATT </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l" fontAlgn="b"/>
                      <a:r>
                        <a:rPr lang="en-US" sz="1400" b="1" i="0" u="none" strike="noStrike" dirty="0" smtClean="0">
                          <a:solidFill>
                            <a:srgbClr val="000000"/>
                          </a:solidFill>
                          <a:effectLst/>
                          <a:latin typeface="Calibri"/>
                        </a:rPr>
                        <a:t>NYC (9.35)</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a:txBody>
                    <a:bodyPr/>
                    <a:lstStyle/>
                    <a:p>
                      <a:pPr algn="ctr" fontAlgn="ctr"/>
                      <a:r>
                        <a:rPr lang="en-US" sz="1400" b="1"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r>
              <a:tr h="65722">
                <a:tc vMerge="1">
                  <a:txBody>
                    <a:bodyPr/>
                    <a:lstStyle/>
                    <a:p>
                      <a:endParaRPr lang="en-US"/>
                    </a:p>
                  </a:txBody>
                  <a:tcPr/>
                </a:tc>
                <a:tc>
                  <a:txBody>
                    <a:bodyPr/>
                    <a:lstStyle/>
                    <a:p>
                      <a:pPr algn="ctr" fontAlgn="ctr"/>
                      <a:r>
                        <a:rPr lang="en-US" sz="1400" b="1"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r>
              <a:tr h="190500">
                <a:tc vMerge="1">
                  <a:txBody>
                    <a:bodyPr/>
                    <a:lstStyle/>
                    <a:p>
                      <a:endParaRPr lang="en-US"/>
                    </a:p>
                  </a:txBody>
                  <a:tcPr/>
                </a:tc>
                <a:tc>
                  <a:txBody>
                    <a:bodyPr/>
                    <a:lstStyle/>
                    <a:p>
                      <a:pPr algn="ctr" fontAlgn="ctr"/>
                      <a:r>
                        <a:rPr lang="en-US" sz="1400" b="1"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3">
                  <a:txBody>
                    <a:bodyPr/>
                    <a:lstStyle/>
                    <a:p>
                      <a:pPr algn="l" fontAlgn="b"/>
                      <a:r>
                        <a:rPr lang="en-US" sz="1400" b="1" i="0" u="none" strike="noStrike">
                          <a:solidFill>
                            <a:srgbClr val="000000"/>
                          </a:solidFill>
                          <a:effectLst/>
                          <a:latin typeface="Calibri"/>
                        </a:rPr>
                        <a:t>PADGREEN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l" fontAlgn="b"/>
                      <a:r>
                        <a:rPr lang="en-US" sz="1400" b="1" i="0" u="none" strike="noStrike" dirty="0" smtClean="0">
                          <a:solidFill>
                            <a:srgbClr val="000000"/>
                          </a:solidFill>
                          <a:effectLst/>
                          <a:latin typeface="Calibri"/>
                        </a:rPr>
                        <a:t>NYC (29.40)</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en-US"/>
                    </a:p>
                  </a:txBody>
                  <a:tcPr/>
                </a:tc>
                <a:tc>
                  <a:txBody>
                    <a:bodyPr/>
                    <a:lstStyle/>
                    <a:p>
                      <a:pPr algn="ctr" fontAlgn="ctr"/>
                      <a:r>
                        <a:rPr lang="en-US" sz="1400" b="1"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r>
              <a:tr h="40957">
                <a:tc vMerge="1">
                  <a:txBody>
                    <a:bodyPr/>
                    <a:lstStyle/>
                    <a:p>
                      <a:endParaRPr lang="en-US"/>
                    </a:p>
                  </a:txBody>
                  <a:tcPr/>
                </a:tc>
                <a:tc>
                  <a:txBody>
                    <a:bodyPr/>
                    <a:lstStyle/>
                    <a:p>
                      <a:pPr algn="ctr" fontAlgn="ctr"/>
                      <a:r>
                        <a:rPr lang="en-US" sz="1400" b="1"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r>
              <a:tr h="190500">
                <a:tc gridSpan="3">
                  <a:txBody>
                    <a:bodyPr/>
                    <a:lstStyle/>
                    <a:p>
                      <a:pPr algn="ctr" fontAlgn="b"/>
                      <a:r>
                        <a:rPr lang="en-US" sz="1400" b="1" i="0" u="none" strike="noStrike" dirty="0">
                          <a:solidFill>
                            <a:srgbClr val="000000"/>
                          </a:solidFill>
                          <a:effectLst/>
                          <a:latin typeface="Calibri"/>
                        </a:rPr>
                        <a:t>TOTAL - IPP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r" fontAlgn="b"/>
                      <a:r>
                        <a:rPr lang="en-US" sz="1400" b="1" i="0" u="none" strike="noStrike" dirty="0">
                          <a:solidFill>
                            <a:srgbClr val="000000"/>
                          </a:solidFill>
                          <a:effectLst/>
                          <a:latin typeface="Calibri"/>
                        </a:rPr>
                        <a:t>239.00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516399334"/>
      </p:ext>
    </p:extLst>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762000"/>
            <a:ext cx="7086600" cy="1143000"/>
          </a:xfrm>
        </p:spPr>
        <p:txBody>
          <a:bodyPr/>
          <a:lstStyle/>
          <a:p>
            <a:pPr eaLnBrk="1" hangingPunct="1"/>
            <a:r>
              <a:rPr lang="en-GB" altLang="en-US" dirty="0" smtClean="0"/>
              <a:t>   </a:t>
            </a:r>
            <a:r>
              <a:rPr lang="en-GB" altLang="en-US" dirty="0" smtClean="0">
                <a:solidFill>
                  <a:schemeClr val="bg2"/>
                </a:solidFill>
              </a:rPr>
              <a:t>Demand Pattern</a:t>
            </a:r>
            <a:endParaRPr lang="en-US" altLang="en-US" dirty="0" smtClean="0">
              <a:solidFill>
                <a:schemeClr val="bg2"/>
              </a:solidFill>
            </a:endParaRPr>
          </a:p>
        </p:txBody>
      </p:sp>
      <p:sp>
        <p:nvSpPr>
          <p:cNvPr id="5123" name="Rectangle 3"/>
          <p:cNvSpPr>
            <a:spLocks noGrp="1" noChangeArrowheads="1"/>
          </p:cNvSpPr>
          <p:nvPr>
            <p:ph type="body" idx="1"/>
          </p:nvPr>
        </p:nvSpPr>
        <p:spPr>
          <a:xfrm>
            <a:off x="1295400" y="1905000"/>
            <a:ext cx="7086600" cy="4724400"/>
          </a:xfrm>
        </p:spPr>
        <p:txBody>
          <a:bodyPr/>
          <a:lstStyle/>
          <a:p>
            <a:pPr eaLnBrk="1" hangingPunct="1">
              <a:lnSpc>
                <a:spcPct val="90000"/>
              </a:lnSpc>
            </a:pPr>
            <a:r>
              <a:rPr lang="en-US" sz="2000" dirty="0" smtClean="0">
                <a:latin typeface="Tahoma" panose="020B0604030504040204" pitchFamily="34" charset="0"/>
                <a:ea typeface="Tahoma" panose="020B0604030504040204" pitchFamily="34" charset="0"/>
                <a:cs typeface="Tahoma" panose="020B0604030504040204" pitchFamily="34" charset="0"/>
              </a:rPr>
              <a:t>Consumers </a:t>
            </a:r>
            <a:r>
              <a:rPr lang="en-US" sz="2000" dirty="0">
                <a:latin typeface="Tahoma" panose="020B0604030504040204" pitchFamily="34" charset="0"/>
                <a:ea typeface="Tahoma" panose="020B0604030504040204" pitchFamily="34" charset="0"/>
                <a:cs typeface="Tahoma" panose="020B0604030504040204" pitchFamily="34" charset="0"/>
              </a:rPr>
              <a:t>of electricity at large who dictate variations in the daily </a:t>
            </a:r>
            <a:r>
              <a:rPr lang="en-US" sz="2000" dirty="0" smtClean="0">
                <a:latin typeface="Tahoma" panose="020B0604030504040204" pitchFamily="34" charset="0"/>
                <a:ea typeface="Tahoma" panose="020B0604030504040204" pitchFamily="34" charset="0"/>
                <a:cs typeface="Tahoma" panose="020B0604030504040204" pitchFamily="34" charset="0"/>
              </a:rPr>
              <a:t>demand</a:t>
            </a:r>
            <a:endParaRPr lang="en-GB" altLang="en-US" sz="18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lnSpc>
                <a:spcPct val="90000"/>
              </a:lnSpc>
              <a:buFont typeface="Wingdings" pitchFamily="2" charset="2"/>
              <a:buNone/>
            </a:pPr>
            <a:endParaRPr lang="en-GB" altLang="en-US" sz="1800" dirty="0" smtClean="0"/>
          </a:p>
          <a:p>
            <a:pPr eaLnBrk="1" hangingPunct="1">
              <a:lnSpc>
                <a:spcPct val="90000"/>
              </a:lnSpc>
            </a:pPr>
            <a:r>
              <a:rPr lang="en-GB" altLang="en-US" sz="2000" dirty="0" smtClean="0"/>
              <a:t>To match demand CEB relies on its own plants and those owned by IPPs </a:t>
            </a:r>
            <a:endParaRPr lang="en-GB" altLang="en-US" sz="2000" dirty="0" smtClean="0"/>
          </a:p>
          <a:p>
            <a:pPr marL="0" indent="0" eaLnBrk="1" hangingPunct="1">
              <a:lnSpc>
                <a:spcPct val="90000"/>
              </a:lnSpc>
              <a:buNone/>
            </a:pPr>
            <a:r>
              <a:rPr lang="en-GB" altLang="en-US" sz="2000" dirty="0" smtClean="0"/>
              <a:t>	2 types of Generation facilities required:</a:t>
            </a:r>
          </a:p>
          <a:p>
            <a:pPr marL="0" indent="0" eaLnBrk="1" hangingPunct="1">
              <a:lnSpc>
                <a:spcPct val="90000"/>
              </a:lnSpc>
              <a:buNone/>
            </a:pPr>
            <a:r>
              <a:rPr lang="en-GB" altLang="en-US" sz="2000" dirty="0" smtClean="0"/>
              <a:t>	1. Base facilities that operate around the clock </a:t>
            </a:r>
          </a:p>
          <a:p>
            <a:pPr marL="640080" indent="0" eaLnBrk="1" hangingPunct="1">
              <a:lnSpc>
                <a:spcPct val="90000"/>
              </a:lnSpc>
              <a:buNone/>
            </a:pPr>
            <a:r>
              <a:rPr lang="en-GB" altLang="en-US" sz="2000" dirty="0" smtClean="0"/>
              <a:t>	2. Peak facilities that can be called upon at short notice to meet extra demand</a:t>
            </a:r>
          </a:p>
          <a:p>
            <a:pPr marL="0" indent="0" eaLnBrk="1" hangingPunct="1">
              <a:lnSpc>
                <a:spcPct val="90000"/>
              </a:lnSpc>
              <a:buNone/>
            </a:pPr>
            <a:endParaRPr lang="en-GB" altLang="en-US" sz="2000" dirty="0"/>
          </a:p>
          <a:p>
            <a:pPr lvl="0" eaLnBrk="1" hangingPunct="1">
              <a:lnSpc>
                <a:spcPct val="90000"/>
              </a:lnSpc>
              <a:buClr>
                <a:srgbClr val="0099CC"/>
              </a:buClr>
            </a:pPr>
            <a:r>
              <a:rPr lang="en-GB" altLang="en-US" sz="2000" dirty="0" smtClean="0">
                <a:solidFill>
                  <a:srgbClr val="FFFFFF"/>
                </a:solidFill>
              </a:rPr>
              <a:t>Energy production: IPPs (60%) and CEB (40%) </a:t>
            </a:r>
          </a:p>
          <a:p>
            <a:pPr lvl="0" eaLnBrk="1" hangingPunct="1">
              <a:lnSpc>
                <a:spcPct val="90000"/>
              </a:lnSpc>
              <a:buClr>
                <a:srgbClr val="0099CC"/>
              </a:buClr>
            </a:pPr>
            <a:endParaRPr lang="en-GB" altLang="en-US" sz="2000" dirty="0" smtClean="0">
              <a:solidFill>
                <a:srgbClr val="FFFFFF"/>
              </a:solidFill>
            </a:endParaRPr>
          </a:p>
          <a:p>
            <a:pPr lvl="0" eaLnBrk="1" hangingPunct="1">
              <a:lnSpc>
                <a:spcPct val="90000"/>
              </a:lnSpc>
              <a:buClr>
                <a:srgbClr val="0099CC"/>
              </a:buClr>
            </a:pPr>
            <a:r>
              <a:rPr lang="en-GB" altLang="en-US" sz="2000" dirty="0" smtClean="0">
                <a:solidFill>
                  <a:srgbClr val="FFFFFF"/>
                </a:solidFill>
              </a:rPr>
              <a:t>Renewable energy represents approximately 20% of the total Production of energy. CEB is targeting an amount of 25% renewable energy by 2025.</a:t>
            </a:r>
            <a:endParaRPr lang="en-GB" altLang="en-US" sz="2000" dirty="0">
              <a:solidFill>
                <a:srgbClr val="FFFFFF"/>
              </a:solidFill>
            </a:endParaRPr>
          </a:p>
          <a:p>
            <a:pPr marL="0" indent="0" eaLnBrk="1" hangingPunct="1">
              <a:lnSpc>
                <a:spcPct val="90000"/>
              </a:lnSpc>
              <a:buNone/>
            </a:pPr>
            <a:endParaRPr lang="en-GB" altLang="en-US" sz="2000" dirty="0" smtClean="0"/>
          </a:p>
          <a:p>
            <a:pPr eaLnBrk="1" hangingPunct="1">
              <a:lnSpc>
                <a:spcPct val="90000"/>
              </a:lnSpc>
              <a:buFont typeface="Wingdings" pitchFamily="2" charset="2"/>
              <a:buNone/>
            </a:pPr>
            <a:endParaRPr lang="en-GB" altLang="en-US" sz="2000" dirty="0" smtClean="0"/>
          </a:p>
          <a:p>
            <a:pPr eaLnBrk="1" hangingPunct="1">
              <a:lnSpc>
                <a:spcPct val="90000"/>
              </a:lnSpc>
              <a:spcBef>
                <a:spcPct val="50000"/>
              </a:spcBef>
              <a:buClrTx/>
              <a:buSzTx/>
              <a:buFontTx/>
              <a:buNone/>
            </a:pPr>
            <a:endParaRPr lang="en-US" altLang="en-US" sz="2400" dirty="0" smtClean="0"/>
          </a:p>
        </p:txBody>
      </p:sp>
    </p:spTree>
    <p:extLst>
      <p:ext uri="{BB962C8B-B14F-4D97-AF65-F5344CB8AC3E}">
        <p14:creationId xmlns:p14="http://schemas.microsoft.com/office/powerpoint/2010/main" val="333979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153400" cy="1143000"/>
          </a:xfrm>
          <a:noFill/>
        </p:spPr>
        <p:txBody>
          <a:bodyPr/>
          <a:lstStyle/>
          <a:p>
            <a:r>
              <a:rPr lang="en-US" sz="3600" b="1" dirty="0" smtClean="0">
                <a:solidFill>
                  <a:schemeClr val="accent1"/>
                </a:solidFill>
              </a:rPr>
              <a:t>TOTAL MONTHLY GENERATION</a:t>
            </a:r>
            <a:endParaRPr lang="en-US" sz="3600" b="1" dirty="0">
              <a:solidFill>
                <a:schemeClr val="accent1"/>
              </a:solidFill>
            </a:endParaRPr>
          </a:p>
        </p:txBody>
      </p:sp>
      <p:sp>
        <p:nvSpPr>
          <p:cNvPr id="3" name="Date Placeholder 2"/>
          <p:cNvSpPr>
            <a:spLocks noGrp="1"/>
          </p:cNvSpPr>
          <p:nvPr>
            <p:ph type="dt" sz="half" idx="10"/>
          </p:nvPr>
        </p:nvSpPr>
        <p:spPr/>
        <p:txBody>
          <a:bodyPr/>
          <a:lstStyle/>
          <a:p>
            <a:fld id="{421E49A8-B11E-48B8-BD5B-41A339604B10}" type="datetime2">
              <a:rPr lang="en-US" smtClean="0">
                <a:solidFill>
                  <a:srgbClr val="FFFFFF"/>
                </a:solidFill>
              </a:rPr>
              <a:pPr/>
              <a:t>Thursday, October 22, 2015</a:t>
            </a:fld>
            <a:endParaRPr lang="en-US">
              <a:solidFill>
                <a:srgbClr val="FFFFFF"/>
              </a:solidFill>
            </a:endParaRPr>
          </a:p>
        </p:txBody>
      </p:sp>
      <p:sp>
        <p:nvSpPr>
          <p:cNvPr id="4" name="Slide Number Placeholder 3"/>
          <p:cNvSpPr>
            <a:spLocks noGrp="1"/>
          </p:cNvSpPr>
          <p:nvPr>
            <p:ph type="sldNum" sz="quarter" idx="12"/>
          </p:nvPr>
        </p:nvSpPr>
        <p:spPr/>
        <p:txBody>
          <a:bodyPr/>
          <a:lstStyle/>
          <a:p>
            <a:fld id="{3C536C75-AAD8-466E-B39D-4A468E5B3A3C}" type="slidenum">
              <a:rPr lang="en-US" smtClean="0">
                <a:solidFill>
                  <a:srgbClr val="FFFFFF"/>
                </a:solidFill>
              </a:rPr>
              <a:pPr/>
              <a:t>8</a:t>
            </a:fld>
            <a:endParaRPr lang="en-US">
              <a:solidFill>
                <a:srgbClr val="FFFFFF"/>
              </a:solidFill>
            </a:endParaRPr>
          </a:p>
        </p:txBody>
      </p:sp>
      <p:graphicFrame>
        <p:nvGraphicFramePr>
          <p:cNvPr id="5" name="Chart 4"/>
          <p:cNvGraphicFramePr>
            <a:graphicFrameLocks noGrp="1"/>
          </p:cNvGraphicFramePr>
          <p:nvPr>
            <p:extLst>
              <p:ext uri="{D42A27DB-BD31-4B8C-83A1-F6EECF244321}">
                <p14:modId xmlns:p14="http://schemas.microsoft.com/office/powerpoint/2010/main" val="1207603456"/>
              </p:ext>
            </p:extLst>
          </p:nvPr>
        </p:nvGraphicFramePr>
        <p:xfrm>
          <a:off x="-2057400" y="685800"/>
          <a:ext cx="13944600"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7" name="Left Brace 6"/>
          <p:cNvSpPr/>
          <p:nvPr/>
        </p:nvSpPr>
        <p:spPr bwMode="auto">
          <a:xfrm>
            <a:off x="4953000" y="990600"/>
            <a:ext cx="685800" cy="2209800"/>
          </a:xfrm>
          <a:prstGeom prst="leftBrace">
            <a:avLst/>
          </a:prstGeom>
          <a:noFill/>
          <a:ln w="38100" cap="sq" cmpd="sng" algn="ctr">
            <a:solidFill>
              <a:srgbClr val="FF0000"/>
            </a:solidFill>
            <a:prstDash val="solid"/>
            <a:round/>
            <a:headEnd type="none" w="sm" len="sm"/>
            <a:tailEnd type="none" w="sm" len="sm"/>
          </a:ln>
          <a:effectLst/>
          <a:scene3d>
            <a:camera prst="orthographicFront">
              <a:rot lat="20699999" lon="0" rev="16200000"/>
            </a:camera>
            <a:lightRig rig="threePt" dir="t"/>
          </a:scene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a:solidFill>
                <a:srgbClr val="FFFFFF"/>
              </a:solidFill>
              <a:latin typeface="Times New Roman" pitchFamily="18" charset="0"/>
            </a:endParaRPr>
          </a:p>
        </p:txBody>
      </p:sp>
    </p:spTree>
    <p:extLst>
      <p:ext uri="{BB962C8B-B14F-4D97-AF65-F5344CB8AC3E}">
        <p14:creationId xmlns:p14="http://schemas.microsoft.com/office/powerpoint/2010/main" val="3587478942"/>
      </p:ext>
    </p:extLst>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7086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086600" cy="99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410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9030</TotalTime>
  <Words>1168</Words>
  <Application>Microsoft Office PowerPoint</Application>
  <PresentationFormat>On-screen Show (4:3)</PresentationFormat>
  <Paragraphs>264</Paragraphs>
  <Slides>27</Slides>
  <Notes>3</Notes>
  <HiddenSlides>0</HiddenSlides>
  <MMClips>0</MMClips>
  <ScaleCrop>false</ScaleCrop>
  <HeadingPairs>
    <vt:vector size="6" baseType="variant">
      <vt:variant>
        <vt:lpstr>Theme</vt:lpstr>
      </vt:variant>
      <vt:variant>
        <vt:i4>15</vt:i4>
      </vt:variant>
      <vt:variant>
        <vt:lpstr>Embedded OLE Servers</vt:lpstr>
      </vt:variant>
      <vt:variant>
        <vt:i4>1</vt:i4>
      </vt:variant>
      <vt:variant>
        <vt:lpstr>Slide Titles</vt:lpstr>
      </vt:variant>
      <vt:variant>
        <vt:i4>27</vt:i4>
      </vt:variant>
    </vt:vector>
  </HeadingPairs>
  <TitlesOfParts>
    <vt:vector size="43" baseType="lpstr">
      <vt:lpstr>Office Theme</vt:lpstr>
      <vt:lpstr>Recommending A Strategy</vt:lpstr>
      <vt:lpstr>1_Recommending A Strategy</vt:lpstr>
      <vt:lpstr>Project Overview</vt:lpstr>
      <vt:lpstr>2_Project Overview</vt:lpstr>
      <vt:lpstr>4_Project Overview</vt:lpstr>
      <vt:lpstr>3_Project Overview</vt:lpstr>
      <vt:lpstr>5_Project Overview</vt:lpstr>
      <vt:lpstr>6_Project Overview</vt:lpstr>
      <vt:lpstr>Azure</vt:lpstr>
      <vt:lpstr>1_Azure</vt:lpstr>
      <vt:lpstr>1_Project Overview</vt:lpstr>
      <vt:lpstr>2_Azure</vt:lpstr>
      <vt:lpstr>3_Azure</vt:lpstr>
      <vt:lpstr>4_Azure</vt:lpstr>
      <vt:lpstr>Chart</vt:lpstr>
      <vt:lpstr>Coping with hazards in day-to-day operations and activities  </vt:lpstr>
      <vt:lpstr>Outline Of Presentation</vt:lpstr>
      <vt:lpstr>Role and Objectives of CEB</vt:lpstr>
      <vt:lpstr>How is Electricity Generated in Mauritius?</vt:lpstr>
      <vt:lpstr>CEB GENERATING CAPACITY</vt:lpstr>
      <vt:lpstr>IPP GENERATING CAPACITY</vt:lpstr>
      <vt:lpstr>   Demand Pattern</vt:lpstr>
      <vt:lpstr>TOTAL MONTHLY GENERATION</vt:lpstr>
      <vt:lpstr>PowerPoint Presentation</vt:lpstr>
      <vt:lpstr>PowerPoint Presentation</vt:lpstr>
      <vt:lpstr>Peak Periods In A Day</vt:lpstr>
      <vt:lpstr>Why Does The Demand Vary? </vt:lpstr>
      <vt:lpstr>Why Does the Demand Vary?</vt:lpstr>
      <vt:lpstr>ORGANISATION SET UP</vt:lpstr>
      <vt:lpstr>Typical System Network</vt:lpstr>
      <vt:lpstr>   2014/2015 Facts and Figures</vt:lpstr>
      <vt:lpstr>Hazards</vt:lpstr>
      <vt:lpstr>Hazards</vt:lpstr>
      <vt:lpstr>Fire in sugar cane fields of Riche en Eau S.E on 06 Nov 12 and which resulted in the tripping of the 66 kV line Champagne – Union Vale.</vt:lpstr>
      <vt:lpstr>Pole damaged by fire in sugar cane field of Alteo Ltd on 06 September 13 and which resulted in the tripping of the 66 kV line FUEL – FUEL Alteo group.</vt:lpstr>
      <vt:lpstr>Fire in sugar cane field at Belle Vue on 05 September 14 and which resulted in the tripping of the 66 kV line Belle Vue – Amaury 1, Dumas – Belle Vue 1 &amp; 2.</vt:lpstr>
      <vt:lpstr>Melted compression joint (damaged by high fault current caused by lightning strike on 13th December 2011 on 66 kV line St Louis – Chaumiere 2)</vt:lpstr>
      <vt:lpstr>Damaged suspension clamp on St Louis Chaumiere (associated with lightning strike of 13th December 2011) replaced on 26th December 2011 during maintenance.</vt:lpstr>
      <vt:lpstr>Utilisation of chain-wheel tractor during replacement of rotten pole at Grand Bassin</vt:lpstr>
      <vt:lpstr> Sarako PV farm: Typical production curve which is being exported on the CEB 66kV grid at La Chaumiere stn.  Approximately 20 GWhr generated during the period February 2014 to end December 2014 which represents around 0.8% of total units generated for 2014. </vt:lpstr>
      <vt:lpstr>Conclusion</vt:lpstr>
      <vt:lpstr>Thank you for your kind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Jules Kune Dhat Lam Chok Sing</dc:creator>
  <cp:lastModifiedBy>Jules Kune Dhat Lam Chok Sing</cp:lastModifiedBy>
  <cp:revision>57</cp:revision>
  <dcterms:created xsi:type="dcterms:W3CDTF">2015-10-19T15:51:59Z</dcterms:created>
  <dcterms:modified xsi:type="dcterms:W3CDTF">2015-10-25T22:22:40Z</dcterms:modified>
</cp:coreProperties>
</file>