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91" r:id="rId1"/>
    <p:sldMasterId id="2147485599" r:id="rId2"/>
  </p:sldMasterIdLst>
  <p:notesMasterIdLst>
    <p:notesMasterId r:id="rId19"/>
  </p:notesMasterIdLst>
  <p:handoutMasterIdLst>
    <p:handoutMasterId r:id="rId20"/>
  </p:handoutMasterIdLst>
  <p:sldIdLst>
    <p:sldId id="649" r:id="rId3"/>
    <p:sldId id="655" r:id="rId4"/>
    <p:sldId id="662" r:id="rId5"/>
    <p:sldId id="663" r:id="rId6"/>
    <p:sldId id="665" r:id="rId7"/>
    <p:sldId id="648" r:id="rId8"/>
    <p:sldId id="664" r:id="rId9"/>
    <p:sldId id="660" r:id="rId10"/>
    <p:sldId id="661" r:id="rId11"/>
    <p:sldId id="656" r:id="rId12"/>
    <p:sldId id="659" r:id="rId13"/>
    <p:sldId id="653" r:id="rId14"/>
    <p:sldId id="654" r:id="rId15"/>
    <p:sldId id="589" r:id="rId16"/>
    <p:sldId id="651" r:id="rId17"/>
    <p:sldId id="539" r:id="rId1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51932"/>
    <a:srgbClr val="FF5050"/>
    <a:srgbClr val="0067CD"/>
    <a:srgbClr val="000042"/>
    <a:srgbClr val="000066"/>
    <a:srgbClr val="BFBFBF"/>
    <a:srgbClr val="9B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36" autoAdjust="0"/>
    <p:restoredTop sz="84293" autoAdjust="0"/>
  </p:normalViewPr>
  <p:slideViewPr>
    <p:cSldViewPr snapToGrid="0">
      <p:cViewPr varScale="1">
        <p:scale>
          <a:sx n="112" d="100"/>
          <a:sy n="112" d="100"/>
        </p:scale>
        <p:origin x="-870" y="-90"/>
      </p:cViewPr>
      <p:guideLst>
        <p:guide orient="horz" pos="432"/>
        <p:guide orient="horz" pos="3888"/>
        <p:guide pos="576"/>
        <p:guide pos="51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0F9C122A-9557-4BA0-8D23-B4D22F10DE2D}" type="datetimeFigureOut">
              <a:rPr lang="en-US"/>
              <a:pPr>
                <a:defRPr/>
              </a:pPr>
              <a:t>6/19/2014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B86A2CB1-D8BA-4A94-9DF3-1681C765C055}" type="slidenum">
              <a:rPr lang="en-US"/>
              <a:pPr>
                <a:defRPr/>
              </a:pPr>
              <a:t>‹#›</a:t>
            </a:fld>
            <a:endParaRPr lang="en-US"/>
          </a:p>
        </p:txBody>
      </p:sp>
    </p:spTree>
    <p:extLst>
      <p:ext uri="{BB962C8B-B14F-4D97-AF65-F5344CB8AC3E}">
        <p14:creationId xmlns:p14="http://schemas.microsoft.com/office/powerpoint/2010/main" val="2114695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F0CAB04B-438C-49A2-9946-34ECF98B41F3}" type="datetimeFigureOut">
              <a:rPr lang="en-US"/>
              <a:pPr>
                <a:defRPr/>
              </a:pPr>
              <a:t>6/19/2014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6FE4C91-1551-4C8B-A6CF-C1CE19A24CCD}" type="slidenum">
              <a:rPr/>
              <a:pPr>
                <a:defRPr/>
              </a:pPr>
              <a:t>‹#›</a:t>
            </a:fld>
            <a:endParaRPr lang="en-US" dirty="0"/>
          </a:p>
        </p:txBody>
      </p:sp>
    </p:spTree>
    <p:extLst>
      <p:ext uri="{BB962C8B-B14F-4D97-AF65-F5344CB8AC3E}">
        <p14:creationId xmlns:p14="http://schemas.microsoft.com/office/powerpoint/2010/main" val="1360595994"/>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A31FB2-A950-46DE-931D-8B746CB2E709}" type="slidenum">
              <a:rPr lang="en-US" smtClean="0">
                <a:ea typeface="ＭＳ Ｐゴシック" pitchFamily="34" charset="-128"/>
              </a:rPr>
              <a:pPr fontAlgn="base">
                <a:spcBef>
                  <a:spcPct val="0"/>
                </a:spcBef>
                <a:spcAft>
                  <a:spcPct val="0"/>
                </a:spcAft>
              </a:pPr>
              <a:t>3</a:t>
            </a:fld>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defTabSz="455613">
              <a:spcBef>
                <a:spcPct val="0"/>
              </a:spcBef>
            </a:pPr>
            <a:r>
              <a:rPr lang="en-US" smtClean="0">
                <a:latin typeface="Arial" charset="0"/>
              </a:rPr>
              <a:t>Cloud GIS integrates all types of geospatial information. Maps, of course, and data, imagery, the new dimensions of social media, and crowdsourced information, and sensor networks. As we wire up the world, we can bring this together in a platform which is accessible. And web maps, this new media that we're working with, make this information widely accessible in simple forms.</a:t>
            </a:r>
          </a:p>
          <a:p>
            <a:pPr defTabSz="455613">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F1F434-D14A-4C0B-9E40-0EA4828DF759}" type="slidenum">
              <a:rPr lang="en-US" smtClean="0">
                <a:ea typeface="ＭＳ Ｐゴシック" pitchFamily="34" charset="-128"/>
              </a:rPr>
              <a:pPr fontAlgn="base">
                <a:spcBef>
                  <a:spcPct val="0"/>
                </a:spcBef>
                <a:spcAft>
                  <a:spcPct val="0"/>
                </a:spcAft>
              </a:pPr>
              <a:t>4</a:t>
            </a:fld>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r>
              <a:rPr lang="en-US" sz="900" smtClean="0"/>
              <a:t>GT</a:t>
            </a:r>
          </a:p>
          <a:p>
            <a:pPr>
              <a:lnSpc>
                <a:spcPct val="80000"/>
              </a:lnSpc>
              <a:spcBef>
                <a:spcPct val="0"/>
              </a:spcBef>
            </a:pPr>
            <a:endParaRPr lang="en-US" sz="900" smtClean="0"/>
          </a:p>
          <a:p>
            <a:pPr>
              <a:lnSpc>
                <a:spcPct val="80000"/>
              </a:lnSpc>
              <a:spcBef>
                <a:spcPct val="0"/>
              </a:spcBef>
            </a:pPr>
            <a:r>
              <a:rPr lang="en-US" sz="900" smtClean="0"/>
              <a:t>So what is </a:t>
            </a:r>
            <a:r>
              <a:rPr lang="en-US" sz="900" b="1" smtClean="0"/>
              <a:t>Real-time GIS data</a:t>
            </a:r>
            <a:r>
              <a:rPr lang="en-US" sz="900" smtClean="0"/>
              <a:t>? Well, we can characterized it as a </a:t>
            </a:r>
            <a:r>
              <a:rPr lang="en-US" sz="900" i="1" smtClean="0"/>
              <a:t>(read slide)…</a:t>
            </a:r>
          </a:p>
          <a:p>
            <a:pPr>
              <a:lnSpc>
                <a:spcPct val="80000"/>
              </a:lnSpc>
              <a:spcBef>
                <a:spcPct val="0"/>
              </a:spcBef>
            </a:pPr>
            <a:endParaRPr lang="en-US" sz="900" smtClean="0"/>
          </a:p>
          <a:p>
            <a:pPr>
              <a:lnSpc>
                <a:spcPct val="80000"/>
              </a:lnSpc>
              <a:spcBef>
                <a:spcPct val="0"/>
              </a:spcBef>
            </a:pPr>
            <a:r>
              <a:rPr lang="en-US" sz="900" smtClean="0"/>
              <a:t>Let’s explore some examples of how real-time GIS data could be utilized:</a:t>
            </a:r>
          </a:p>
          <a:p>
            <a:pPr>
              <a:lnSpc>
                <a:spcPct val="80000"/>
              </a:lnSpc>
              <a:spcBef>
                <a:spcPct val="0"/>
              </a:spcBef>
            </a:pPr>
            <a:endParaRPr lang="en-US" sz="900" smtClean="0"/>
          </a:p>
          <a:p>
            <a:pPr>
              <a:lnSpc>
                <a:spcPct val="80000"/>
              </a:lnSpc>
              <a:spcBef>
                <a:spcPct val="0"/>
              </a:spcBef>
            </a:pPr>
            <a:r>
              <a:rPr lang="en-US" sz="900" smtClean="0"/>
              <a:t>-  </a:t>
            </a:r>
            <a:r>
              <a:rPr lang="en-US" sz="900" b="1" smtClean="0"/>
              <a:t>Emergency responders </a:t>
            </a:r>
            <a:r>
              <a:rPr lang="en-US" sz="900" smtClean="0"/>
              <a:t>might want real-time map of their assets in the field</a:t>
            </a:r>
          </a:p>
          <a:p>
            <a:pPr>
              <a:lnSpc>
                <a:spcPct val="80000"/>
              </a:lnSpc>
              <a:spcBef>
                <a:spcPct val="0"/>
              </a:spcBef>
            </a:pPr>
            <a:r>
              <a:rPr lang="en-US" sz="900" smtClean="0"/>
              <a:t>     Each </a:t>
            </a:r>
            <a:r>
              <a:rPr lang="en-US" sz="900" b="1" smtClean="0"/>
              <a:t>vehicle</a:t>
            </a:r>
            <a:r>
              <a:rPr lang="en-US" sz="900" smtClean="0"/>
              <a:t> may be equipped with an in-vehicle GPS device</a:t>
            </a:r>
          </a:p>
          <a:p>
            <a:pPr>
              <a:lnSpc>
                <a:spcPct val="80000"/>
              </a:lnSpc>
            </a:pPr>
            <a:r>
              <a:rPr lang="en-US" sz="900" b="1" smtClean="0"/>
              <a:t>     officers </a:t>
            </a:r>
            <a:r>
              <a:rPr lang="en-US" sz="900" smtClean="0"/>
              <a:t>may have a radio that transmits their location</a:t>
            </a:r>
          </a:p>
          <a:p>
            <a:pPr>
              <a:lnSpc>
                <a:spcPct val="80000"/>
              </a:lnSpc>
              <a:spcBef>
                <a:spcPct val="0"/>
              </a:spcBef>
            </a:pPr>
            <a:endParaRPr lang="en-US" sz="900" smtClean="0"/>
          </a:p>
          <a:p>
            <a:pPr>
              <a:lnSpc>
                <a:spcPct val="80000"/>
              </a:lnSpc>
              <a:spcBef>
                <a:spcPct val="0"/>
              </a:spcBef>
            </a:pPr>
            <a:r>
              <a:rPr lang="en-US" sz="900" smtClean="0"/>
              <a:t>-  </a:t>
            </a:r>
            <a:r>
              <a:rPr lang="en-US" sz="900" b="1" smtClean="0"/>
              <a:t>Utility companies </a:t>
            </a:r>
            <a:r>
              <a:rPr lang="en-US" sz="900" smtClean="0"/>
              <a:t>may want to visually represent the live status of their </a:t>
            </a:r>
            <a:r>
              <a:rPr lang="en-US" sz="900" b="1" smtClean="0"/>
              <a:t>network</a:t>
            </a:r>
            <a:r>
              <a:rPr lang="en-US" sz="900" smtClean="0"/>
              <a:t>, with information that’s captured by </a:t>
            </a:r>
            <a:r>
              <a:rPr lang="en-US" sz="900" b="1" smtClean="0"/>
              <a:t>sensors</a:t>
            </a:r>
            <a:r>
              <a:rPr lang="en-US" sz="900" smtClean="0"/>
              <a:t> in the field</a:t>
            </a:r>
          </a:p>
          <a:p>
            <a:pPr>
              <a:lnSpc>
                <a:spcPct val="80000"/>
              </a:lnSpc>
              <a:spcBef>
                <a:spcPct val="0"/>
              </a:spcBef>
            </a:pPr>
            <a:r>
              <a:rPr lang="en-US" sz="900" smtClean="0"/>
              <a:t>      While the sensors on the network don’t move, their </a:t>
            </a:r>
            <a:r>
              <a:rPr lang="en-US" sz="900" b="1" smtClean="0"/>
              <a:t>status</a:t>
            </a:r>
            <a:r>
              <a:rPr lang="en-US" sz="900" smtClean="0"/>
              <a:t> can </a:t>
            </a:r>
            <a:r>
              <a:rPr lang="en-US" sz="900" b="1" smtClean="0"/>
              <a:t>update</a:t>
            </a:r>
            <a:r>
              <a:rPr lang="en-US" sz="900" smtClean="0"/>
              <a:t> and </a:t>
            </a:r>
            <a:r>
              <a:rPr lang="en-US" sz="900" b="1" smtClean="0"/>
              <a:t>change</a:t>
            </a:r>
            <a:r>
              <a:rPr lang="en-US" sz="900" smtClean="0"/>
              <a:t> very rapidly.</a:t>
            </a:r>
          </a:p>
          <a:p>
            <a:pPr>
              <a:lnSpc>
                <a:spcPct val="80000"/>
              </a:lnSpc>
              <a:spcBef>
                <a:spcPct val="0"/>
              </a:spcBef>
            </a:pPr>
            <a:endParaRPr lang="en-US" sz="900" smtClean="0"/>
          </a:p>
          <a:p>
            <a:pPr>
              <a:lnSpc>
                <a:spcPct val="80000"/>
              </a:lnSpc>
              <a:spcBef>
                <a:spcPct val="0"/>
              </a:spcBef>
            </a:pPr>
            <a:r>
              <a:rPr lang="en-US" sz="900" smtClean="0"/>
              <a:t>-  </a:t>
            </a:r>
            <a:r>
              <a:rPr lang="en-US" sz="900" b="1" smtClean="0"/>
              <a:t>RFID</a:t>
            </a:r>
            <a:r>
              <a:rPr lang="en-US" sz="900" smtClean="0"/>
              <a:t> can be used in wide variety of environments to keep track of items of interest</a:t>
            </a:r>
          </a:p>
          <a:p>
            <a:pPr>
              <a:lnSpc>
                <a:spcPct val="80000"/>
              </a:lnSpc>
              <a:spcBef>
                <a:spcPct val="0"/>
              </a:spcBef>
            </a:pPr>
            <a:r>
              <a:rPr lang="en-US" sz="900" b="1" smtClean="0"/>
              <a:t>      Warehouses</a:t>
            </a:r>
            <a:r>
              <a:rPr lang="en-US" sz="900" smtClean="0"/>
              <a:t> use RFID to monitor inventory levels</a:t>
            </a:r>
          </a:p>
          <a:p>
            <a:pPr>
              <a:lnSpc>
                <a:spcPct val="80000"/>
              </a:lnSpc>
              <a:spcBef>
                <a:spcPct val="0"/>
              </a:spcBef>
            </a:pPr>
            <a:r>
              <a:rPr lang="en-US" sz="900" b="1" smtClean="0"/>
              <a:t>      Hospitals</a:t>
            </a:r>
            <a:r>
              <a:rPr lang="en-US" sz="900" smtClean="0"/>
              <a:t> track equipment to make sure it’s gone through proper cleaning procedures before entering patients room</a:t>
            </a:r>
          </a:p>
          <a:p>
            <a:pPr>
              <a:lnSpc>
                <a:spcPct val="80000"/>
              </a:lnSpc>
              <a:spcBef>
                <a:spcPct val="0"/>
              </a:spcBef>
            </a:pPr>
            <a:r>
              <a:rPr lang="en-US" sz="900" smtClean="0"/>
              <a:t>      Can also be used to </a:t>
            </a:r>
            <a:r>
              <a:rPr lang="en-US" sz="900" b="1" smtClean="0"/>
              <a:t>Keep track of personnel </a:t>
            </a:r>
            <a:r>
              <a:rPr lang="en-US" sz="900" smtClean="0"/>
              <a:t>in volatile workplace environments, such as an on oil rig</a:t>
            </a:r>
          </a:p>
          <a:p>
            <a:pPr>
              <a:lnSpc>
                <a:spcPct val="80000"/>
              </a:lnSpc>
              <a:spcBef>
                <a:spcPct val="0"/>
              </a:spcBef>
            </a:pPr>
            <a:endParaRPr lang="en-US" sz="900" smtClean="0"/>
          </a:p>
          <a:p>
            <a:pPr>
              <a:lnSpc>
                <a:spcPct val="80000"/>
              </a:lnSpc>
            </a:pPr>
            <a:r>
              <a:rPr lang="en-US" sz="900" smtClean="0"/>
              <a:t>-  There’s a wealth of </a:t>
            </a:r>
            <a:r>
              <a:rPr lang="en-US" sz="900" b="1" smtClean="0"/>
              <a:t>Volunteered Geographic Information (VGI) </a:t>
            </a:r>
            <a:r>
              <a:rPr lang="en-US" sz="900" smtClean="0"/>
              <a:t>available.  It can be leveraged for additional </a:t>
            </a:r>
            <a:r>
              <a:rPr lang="en-US" sz="900" b="1" smtClean="0"/>
              <a:t>context</a:t>
            </a:r>
            <a:r>
              <a:rPr lang="en-US" sz="900" smtClean="0"/>
              <a:t> for situational awareness.</a:t>
            </a:r>
          </a:p>
          <a:p>
            <a:pPr>
              <a:lnSpc>
                <a:spcPct val="80000"/>
              </a:lnSpc>
              <a:spcBef>
                <a:spcPct val="0"/>
              </a:spcBef>
            </a:pPr>
            <a:endParaRPr lang="en-US" sz="900" smtClean="0"/>
          </a:p>
          <a:p>
            <a:pPr>
              <a:lnSpc>
                <a:spcPct val="80000"/>
              </a:lnSpc>
            </a:pPr>
            <a:r>
              <a:rPr lang="en-US" sz="900" i="1" smtClean="0"/>
              <a:t>CLICK</a:t>
            </a:r>
          </a:p>
          <a:p>
            <a:pPr>
              <a:lnSpc>
                <a:spcPct val="80000"/>
              </a:lnSpc>
            </a:pPr>
            <a:endParaRPr lang="en-US" sz="900" i="1" smtClean="0"/>
          </a:p>
          <a:p>
            <a:pPr>
              <a:lnSpc>
                <a:spcPct val="80000"/>
              </a:lnSpc>
              <a:spcBef>
                <a:spcPct val="0"/>
              </a:spcBef>
            </a:pPr>
            <a:r>
              <a:rPr lang="en-US" sz="900" smtClean="0"/>
              <a:t>Modeling each of these with features in ArcGIS is easy, the challenge comes in when we try to </a:t>
            </a:r>
            <a:r>
              <a:rPr lang="en-US" sz="900" b="1" smtClean="0"/>
              <a:t>integrate</a:t>
            </a:r>
            <a:r>
              <a:rPr lang="en-US" sz="900" smtClean="0"/>
              <a:t> it as real-time GIS data.</a:t>
            </a:r>
          </a:p>
          <a:p>
            <a:pPr>
              <a:lnSpc>
                <a:spcPct val="80000"/>
              </a:lnSpc>
              <a:spcBef>
                <a:spcPct val="0"/>
              </a:spcBef>
            </a:pPr>
            <a:endParaRPr lang="en-US" sz="900" smtClean="0"/>
          </a:p>
          <a:p>
            <a:pPr>
              <a:lnSpc>
                <a:spcPct val="80000"/>
              </a:lnSpc>
              <a:spcBef>
                <a:spcPct val="0"/>
              </a:spcBef>
            </a:pPr>
            <a:r>
              <a:rPr lang="en-US" sz="900" smtClean="0"/>
              <a:t>-  Reason – so many different kinds of data sources, devices, and sensors and each communicates with different protocols and with widely varying formats</a:t>
            </a:r>
          </a:p>
          <a:p>
            <a:pPr>
              <a:lnSpc>
                <a:spcPct val="80000"/>
              </a:lnSpc>
              <a:spcBef>
                <a:spcPct val="0"/>
              </a:spcBef>
            </a:pPr>
            <a:endParaRPr lang="en-US" sz="900" smtClean="0"/>
          </a:p>
          <a:p>
            <a:pPr>
              <a:lnSpc>
                <a:spcPct val="80000"/>
              </a:lnSpc>
            </a:pPr>
            <a:r>
              <a:rPr lang="en-US" sz="900" smtClean="0"/>
              <a:t>-  So, connecting and receiving the real-time data from this wide variety of sources is the </a:t>
            </a:r>
            <a:r>
              <a:rPr lang="en-US" sz="900" b="1" smtClean="0"/>
              <a:t>1</a:t>
            </a:r>
            <a:r>
              <a:rPr lang="en-US" sz="900" b="1" baseline="30000" smtClean="0"/>
              <a:t>st</a:t>
            </a:r>
            <a:r>
              <a:rPr lang="en-US" sz="900" b="1" smtClean="0"/>
              <a:t> Challenge </a:t>
            </a:r>
            <a:r>
              <a:rPr lang="en-US" sz="900" smtClean="0"/>
              <a:t>of real-time GIS.</a:t>
            </a:r>
          </a:p>
          <a:p>
            <a:pPr>
              <a:lnSpc>
                <a:spcPct val="80000"/>
              </a:lnSpc>
              <a:spcBef>
                <a:spcPct val="0"/>
              </a:spcBef>
            </a:pPr>
            <a:endParaRPr lang="en-US" sz="900" smtClean="0"/>
          </a:p>
          <a:p>
            <a:pPr>
              <a:lnSpc>
                <a:spcPct val="80000"/>
              </a:lnSpc>
              <a:spcBef>
                <a:spcPct val="0"/>
              </a:spcBef>
            </a:pPr>
            <a:endParaRPr lang="en-US" sz="90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58E203-95A8-46F7-A142-1EE8B147F643}" type="slidenum">
              <a:rPr lang="en-US" smtClean="0">
                <a:ea typeface="ＭＳ Ｐゴシック" pitchFamily="34" charset="-128"/>
              </a:rPr>
              <a:pPr fontAlgn="base">
                <a:spcBef>
                  <a:spcPct val="0"/>
                </a:spcBef>
                <a:spcAft>
                  <a:spcPct val="0"/>
                </a:spcAft>
              </a:pPr>
              <a:t>5</a:t>
            </a:fld>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0DDA18-5F9A-4E01-A0A5-D8DB9D0EF587}" type="slidenum">
              <a:rPr lang="en-US" smtClean="0">
                <a:solidFill>
                  <a:srgbClr val="000000"/>
                </a:solidFill>
                <a:ea typeface="ＭＳ Ｐゴシック" pitchFamily="34" charset="-128"/>
              </a:rPr>
              <a:pPr fontAlgn="base">
                <a:spcBef>
                  <a:spcPct val="0"/>
                </a:spcBef>
                <a:spcAft>
                  <a:spcPct val="0"/>
                </a:spcAft>
              </a:pPr>
              <a:t>15</a:t>
            </a:fld>
            <a:endParaRPr lang="en-US" smtClean="0">
              <a:solidFill>
                <a:srgbClr val="000000"/>
              </a:solidFill>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22" name="Content Placeholder 21"/>
          <p:cNvSpPr>
            <a:spLocks noGrp="1"/>
          </p:cNvSpPr>
          <p:nvPr>
            <p:ph sz="quarter" idx="18"/>
          </p:nvPr>
        </p:nvSpPr>
        <p:spPr>
          <a:xfrm>
            <a:off x="914400" y="1828800"/>
            <a:ext cx="7315200" cy="3429000"/>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10" name="Text Placeholder 9"/>
          <p:cNvSpPr>
            <a:spLocks noGrp="1"/>
          </p:cNvSpPr>
          <p:nvPr>
            <p:ph type="body" sz="quarter" idx="16"/>
          </p:nvPr>
        </p:nvSpPr>
        <p:spPr>
          <a:xfrm>
            <a:off x="685800" y="1097280"/>
            <a:ext cx="7772400" cy="246221"/>
          </a:xfrm>
        </p:spPr>
        <p:txBody>
          <a:bodyPr rtlCol="0">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smtClean="0"/>
              <a:t>Click to edit Master text styles</a:t>
            </a:r>
          </a:p>
        </p:txBody>
      </p:sp>
      <p:sp>
        <p:nvSpPr>
          <p:cNvPr id="26" name="Text Placeholder 25"/>
          <p:cNvSpPr>
            <a:spLocks noGrp="1"/>
          </p:cNvSpPr>
          <p:nvPr>
            <p:ph type="body" sz="quarter" idx="20"/>
          </p:nvPr>
        </p:nvSpPr>
        <p:spPr>
          <a:xfrm>
            <a:off x="685800" y="6185356"/>
            <a:ext cx="7772400"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smtClean="0"/>
              <a:t>Click to edit Master text styles</a:t>
            </a: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5" name="Rectangle 7"/>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6" name="Rectangle 7"/>
          <p:cNvSpPr/>
          <p:nvPr/>
        </p:nvSpPr>
        <p:spPr bwMode="ltGray">
          <a:xfrm>
            <a:off x="0" y="5567363"/>
            <a:ext cx="5486400" cy="1290637"/>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7" name="Rectangle 12"/>
          <p:cNvSpPr/>
          <p:nvPr/>
        </p:nvSpPr>
        <p:spPr bwMode="ltGray">
          <a:xfrm>
            <a:off x="0" y="4203700"/>
            <a:ext cx="5486400" cy="2654300"/>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3" name="Text Placeholder 2"/>
          <p:cNvSpPr>
            <a:spLocks noGrp="1"/>
          </p:cNvSpPr>
          <p:nvPr>
            <p:ph type="body" idx="1"/>
          </p:nvPr>
        </p:nvSpPr>
        <p:spPr>
          <a:xfrm>
            <a:off x="685801" y="3060742"/>
            <a:ext cx="4114800" cy="338554"/>
          </a:xfrm>
          <a:noFill/>
        </p:spPr>
        <p:txBody>
          <a:bodyPr>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2" name="Title 1"/>
          <p:cNvSpPr>
            <a:spLocks noGrp="1"/>
          </p:cNvSpPr>
          <p:nvPr>
            <p:ph type="title"/>
          </p:nvPr>
        </p:nvSpPr>
        <p:spPr>
          <a:xfrm>
            <a:off x="685800" y="1750883"/>
            <a:ext cx="4114800" cy="1169551"/>
          </a:xfrm>
        </p:spPr>
        <p:txBody>
          <a:bodyPr anchor="b"/>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lang="en-US" dirty="0" smtClean="0"/>
              <a:t>Click to edit Master title style</a:t>
            </a:r>
            <a:endParaRPr lang="en-US" dirty="0"/>
          </a:p>
        </p:txBody>
      </p:sp>
      <p:sp>
        <p:nvSpPr>
          <p:cNvPr id="10" name="Picture Placeholder 8"/>
          <p:cNvSpPr>
            <a:spLocks noGrp="1"/>
          </p:cNvSpPr>
          <p:nvPr>
            <p:ph type="pic" sz="quarter" idx="12"/>
          </p:nvPr>
        </p:nvSpPr>
        <p:spPr>
          <a:xfrm>
            <a:off x="5486400" y="0"/>
            <a:ext cx="3657600" cy="6858000"/>
          </a:xfrm>
          <a:prstGeom prst="rect">
            <a:avLst/>
          </a:prstGeom>
          <a:solidFill>
            <a:srgbClr val="FFFFFF"/>
          </a:solidFill>
          <a:ln>
            <a:noFill/>
          </a:ln>
        </p:spPr>
        <p:txBody>
          <a:bodyPr rtlCol="0" anchor="ctr">
            <a:noAutofit/>
          </a:bodyPr>
          <a:lstStyle>
            <a:lvl1pPr marL="0" indent="0" algn="ctr">
              <a:buNone/>
              <a:defRPr sz="1800" baseline="0"/>
            </a:lvl1pPr>
          </a:lstStyle>
          <a:p>
            <a:pPr lvl="0"/>
            <a:r>
              <a:rPr lang="en-US" noProof="0" dirty="0" smtClean="0"/>
              <a:t>Click icon to add picture</a:t>
            </a:r>
            <a:endParaRPr lang="en-US" noProof="0" dirty="0"/>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sp>
        <p:nvSpPr>
          <p:cNvPr id="6" name="Rectangle 10"/>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8" name="Rectangle 7"/>
          <p:cNvSpPr/>
          <p:nvPr/>
        </p:nvSpPr>
        <p:spPr bwMode="gray">
          <a:xfrm>
            <a:off x="0" y="5567363"/>
            <a:ext cx="5486400" cy="1290637"/>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9" name="Rectangle 12"/>
          <p:cNvSpPr/>
          <p:nvPr/>
        </p:nvSpPr>
        <p:spPr bwMode="gray">
          <a:xfrm>
            <a:off x="0" y="4203700"/>
            <a:ext cx="5486400" cy="2654300"/>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3" name="Text Placeholder 2"/>
          <p:cNvSpPr>
            <a:spLocks noGrp="1"/>
          </p:cNvSpPr>
          <p:nvPr>
            <p:ph type="body" idx="1"/>
          </p:nvPr>
        </p:nvSpPr>
        <p:spPr>
          <a:xfrm>
            <a:off x="685801" y="3060742"/>
            <a:ext cx="4114800" cy="338554"/>
          </a:xfrm>
          <a:noFill/>
        </p:spPr>
        <p:txBody>
          <a:bodyPr>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2" name="Title 1"/>
          <p:cNvSpPr>
            <a:spLocks noGrp="1"/>
          </p:cNvSpPr>
          <p:nvPr>
            <p:ph type="title"/>
          </p:nvPr>
        </p:nvSpPr>
        <p:spPr>
          <a:xfrm>
            <a:off x="685800" y="1750883"/>
            <a:ext cx="4114800" cy="1169551"/>
          </a:xfrm>
        </p:spPr>
        <p:txBody>
          <a:bodyPr anchor="b"/>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lang="en-US" dirty="0" smtClean="0"/>
              <a:t>Click to edit Master title style</a:t>
            </a:r>
            <a:endParaRPr lang="en-US" dirty="0"/>
          </a:p>
        </p:txBody>
      </p:sp>
      <p:sp>
        <p:nvSpPr>
          <p:cNvPr id="10" name="Picture Placeholder 8"/>
          <p:cNvSpPr>
            <a:spLocks noGrp="1"/>
          </p:cNvSpPr>
          <p:nvPr>
            <p:ph type="pic" sz="quarter" idx="12"/>
          </p:nvPr>
        </p:nvSpPr>
        <p:spPr>
          <a:xfrm>
            <a:off x="5486400" y="0"/>
            <a:ext cx="3657600" cy="6858000"/>
          </a:xfrm>
          <a:prstGeom prst="rect">
            <a:avLst/>
          </a:prstGeom>
          <a:solidFill>
            <a:srgbClr val="FFFFFF"/>
          </a:solidFill>
          <a:ln>
            <a:noFill/>
          </a:ln>
        </p:spPr>
        <p:txBody>
          <a:bodyPr rtlCol="0" anchor="ctr">
            <a:noAutofit/>
          </a:bodyPr>
          <a:lstStyle>
            <a:lvl1pPr marL="0" indent="0" algn="ctr">
              <a:buNone/>
              <a:defRPr sz="1800" baseline="0"/>
            </a:lvl1pPr>
          </a:lstStyle>
          <a:p>
            <a:pPr lvl="0"/>
            <a:r>
              <a:rPr lang="en-US" noProof="0" dirty="0" smtClean="0"/>
              <a:t>Click icon to add picture</a:t>
            </a:r>
            <a:endParaRPr lang="en-US" noProof="0" dirty="0"/>
          </a:p>
        </p:txBody>
      </p:sp>
      <p:sp>
        <p:nvSpPr>
          <p:cNvPr id="7" name="Text Placeholder 6"/>
          <p:cNvSpPr>
            <a:spLocks noGrp="1"/>
          </p:cNvSpPr>
          <p:nvPr>
            <p:ph type="body" sz="quarter" idx="13"/>
          </p:nvPr>
        </p:nvSpPr>
        <p:spPr bwMode="ltGray">
          <a:xfrm>
            <a:off x="-36052" y="457200"/>
            <a:ext cx="1618488" cy="455883"/>
          </a:xfrm>
          <a:solidFill>
            <a:schemeClr val="bg2"/>
          </a:solidFill>
          <a:ln w="12700">
            <a:solidFill>
              <a:srgbClr val="B9E0F7">
                <a:alpha val="50000"/>
              </a:srgbClr>
            </a:solidFill>
            <a:round/>
            <a:headEnd/>
            <a:tailEnd/>
          </a:ln>
        </p:spPr>
        <p:txBody>
          <a:bodyPr tIns="45720" rIns="182880" bIns="45720" anchor="ctr">
            <a:noAutofit/>
          </a:bodyPr>
          <a:lstStyle>
            <a:lvl1pPr marL="0" indent="0" algn="r">
              <a:lnSpc>
                <a:spcPct val="100000"/>
              </a:lnSpc>
              <a:spcBef>
                <a:spcPts val="0"/>
              </a:spcBef>
              <a:spcAft>
                <a:spcPts val="0"/>
              </a:spcAft>
              <a:buFontTx/>
              <a:buNone/>
              <a:tabLst/>
              <a:defRPr lang="en-US" sz="2000" b="0" smtClean="0">
                <a:solidFill>
                  <a:schemeClr val="accent4">
                    <a:lumMod val="20000"/>
                    <a:lumOff val="80000"/>
                  </a:schemeClr>
                </a:solidFill>
                <a:cs typeface="+mn-cs"/>
              </a:defRPr>
            </a:lvl1pPr>
            <a:lvl2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2pPr>
            <a:lvl3pPr marL="3175" indent="0">
              <a:lnSpc>
                <a:spcPct val="100000"/>
              </a:lnSpc>
              <a:spcBef>
                <a:spcPts val="0"/>
              </a:spcBef>
              <a:spcAft>
                <a:spcPts val="0"/>
              </a:spcAft>
              <a:buFontTx/>
              <a:buNone/>
              <a:defRPr lang="en-US" sz="2000" b="0" smtClean="0">
                <a:solidFill>
                  <a:schemeClr val="tx2">
                    <a:lumMod val="20000"/>
                    <a:lumOff val="80000"/>
                  </a:schemeClr>
                </a:solidFill>
                <a:cs typeface="+mn-cs"/>
              </a:defRPr>
            </a:lvl3pPr>
            <a:lvl4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4pPr>
            <a:lvl5pPr marL="0" indent="3657600" algn="l">
              <a:lnSpc>
                <a:spcPct val="100000"/>
              </a:lnSpc>
              <a:spcBef>
                <a:spcPts val="0"/>
              </a:spcBef>
              <a:spcAft>
                <a:spcPts val="0"/>
              </a:spcAft>
              <a:buFontTx/>
              <a:buNone/>
              <a:defRPr lang="en-US" sz="2000" b="0">
                <a:solidFill>
                  <a:schemeClr val="tx2">
                    <a:lumMod val="20000"/>
                    <a:lumOff val="80000"/>
                  </a:schemeClr>
                </a:solidFill>
                <a:cs typeface="+mn-cs"/>
              </a:defRPr>
            </a:lvl5pPr>
          </a:lstStyle>
          <a:p>
            <a:pPr lvl="0"/>
            <a:r>
              <a:rPr lang="en-US" dirty="0" smtClean="0"/>
              <a:t>Click to edit Master text styles</a:t>
            </a: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_User Screens">
    <p:bg>
      <p:bgPr>
        <a:gradFill rotWithShape="1">
          <a:gsLst>
            <a:gs pos="0">
              <a:srgbClr val="19461E"/>
            </a:gs>
            <a:gs pos="39999">
              <a:srgbClr val="288135"/>
            </a:gs>
            <a:gs pos="60001">
              <a:srgbClr val="288135"/>
            </a:gs>
            <a:gs pos="100000">
              <a:srgbClr val="19461E"/>
            </a:gs>
          </a:gsLst>
          <a:lin ang="162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solidFill>
              </a:defRPr>
            </a:lvl1pPr>
          </a:lstStyle>
          <a:p>
            <a:r>
              <a:rPr lang="en-US" dirty="0"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6" name="TextBox 6"/>
          <p:cNvSpPr txBox="1"/>
          <p:nvPr/>
        </p:nvSpPr>
        <p:spPr bwMode="ltGray">
          <a:xfrm>
            <a:off x="-83730" y="-473908"/>
            <a:ext cx="4870424" cy="1899640"/>
          </a:xfrm>
          <a:prstGeom prst="rect">
            <a:avLst/>
          </a:prstGeom>
          <a:noFill/>
          <a:effectLst/>
        </p:spPr>
        <p:txBody>
          <a:bodyPr lIns="0" tIns="0" rIns="0" bIns="0" anchor="b"/>
          <a:lstStyle/>
          <a:p>
            <a:pPr eaLnBrk="0" fontAlgn="auto" hangingPunct="0">
              <a:spcBef>
                <a:spcPts val="0"/>
              </a:spcBef>
              <a:spcAft>
                <a:spcPts val="0"/>
              </a:spcAft>
              <a:defRPr/>
            </a:pPr>
            <a:r>
              <a:rPr lang="en-US" sz="11500" b="1" spc="-10" dirty="0">
                <a:gradFill flip="none" rotWithShape="1">
                  <a:gsLst>
                    <a:gs pos="0">
                      <a:srgbClr val="00B9F2">
                        <a:alpha val="35000"/>
                      </a:srgbClr>
                    </a:gs>
                    <a:gs pos="95000">
                      <a:srgbClr val="00B9F2">
                        <a:alpha val="0"/>
                      </a:srgbClr>
                    </a:gs>
                  </a:gsLst>
                  <a:lin ang="5400000" scaled="0"/>
                  <a:tileRect/>
                </a:gradFill>
                <a:latin typeface="+mn-lt"/>
                <a:ea typeface="+mn-ea"/>
                <a:cs typeface="+mn-cs"/>
              </a:rPr>
              <a:t>10.1</a:t>
            </a:r>
            <a:endParaRPr lang="en-US" sz="9600" b="1" spc="-10" dirty="0">
              <a:gradFill flip="none" rotWithShape="1">
                <a:gsLst>
                  <a:gs pos="0">
                    <a:srgbClr val="00B9F2">
                      <a:alpha val="35000"/>
                    </a:srgbClr>
                  </a:gs>
                  <a:gs pos="95000">
                    <a:srgbClr val="00B9F2">
                      <a:alpha val="0"/>
                    </a:srgbClr>
                  </a:gs>
                </a:gsLst>
                <a:lin ang="5400000" scaled="0"/>
                <a:tileRect/>
              </a:gradFill>
              <a:latin typeface="+mn-lt"/>
              <a:ea typeface="+mn-ea"/>
              <a:cs typeface="+mn-cs"/>
            </a:endParaRPr>
          </a:p>
        </p:txBody>
      </p:sp>
      <p:sp>
        <p:nvSpPr>
          <p:cNvPr id="2" name="Title 1"/>
          <p:cNvSpPr>
            <a:spLocks noGrp="1"/>
          </p:cNvSpPr>
          <p:nvPr>
            <p:ph type="title"/>
          </p:nvPr>
        </p:nvSpPr>
        <p:spPr>
          <a:xfrm>
            <a:off x="685800" y="682624"/>
            <a:ext cx="7772400" cy="369332"/>
          </a:xfrm>
        </p:spPr>
        <p:txBody>
          <a:bodyPr/>
          <a:lstStyle>
            <a:lvl1pPr>
              <a:defRPr baseline="0"/>
            </a:lvl1pPr>
          </a:lstStyle>
          <a:p>
            <a:r>
              <a:rPr lang="en-US" dirty="0" smtClean="0"/>
              <a:t>Click to edit Master title style</a:t>
            </a:r>
            <a:endParaRPr lang="en-US" dirty="0"/>
          </a:p>
        </p:txBody>
      </p:sp>
      <p:sp>
        <p:nvSpPr>
          <p:cNvPr id="9" name="Text Placeholder 7"/>
          <p:cNvSpPr>
            <a:spLocks noGrp="1"/>
          </p:cNvSpPr>
          <p:nvPr>
            <p:ph type="body" sz="quarter" idx="11"/>
          </p:nvPr>
        </p:nvSpPr>
        <p:spPr>
          <a:xfrm>
            <a:off x="685800" y="1097280"/>
            <a:ext cx="7772400" cy="246221"/>
          </a:xfrm>
        </p:spPr>
        <p:txBody>
          <a:bodyPr>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smtClean="0"/>
              <a:t>Click to edit Master text styles</a:t>
            </a:r>
          </a:p>
        </p:txBody>
      </p:sp>
      <p:sp>
        <p:nvSpPr>
          <p:cNvPr id="11" name="Content Placeholder 10"/>
          <p:cNvSpPr>
            <a:spLocks noGrp="1"/>
          </p:cNvSpPr>
          <p:nvPr>
            <p:ph sz="quarter" idx="12"/>
          </p:nvPr>
        </p:nvSpPr>
        <p:spPr>
          <a:xfrm>
            <a:off x="914400" y="1828800"/>
            <a:ext cx="7315200" cy="3427413"/>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13" name="Text Placeholder 6"/>
          <p:cNvSpPr>
            <a:spLocks noGrp="1"/>
          </p:cNvSpPr>
          <p:nvPr>
            <p:ph type="body" sz="quarter" idx="14"/>
          </p:nvPr>
        </p:nvSpPr>
        <p:spPr>
          <a:xfrm>
            <a:off x="685800" y="6177085"/>
            <a:ext cx="7772400"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smtClean="0"/>
              <a:t>Click to edit Master text styles</a:t>
            </a: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p:nvPr>
        </p:nvSpPr>
        <p:spPr>
          <a:xfrm>
            <a:off x="684213" y="1990427"/>
            <a:ext cx="7775575" cy="1477328"/>
          </a:xfrm>
        </p:spPr>
        <p:txBody>
          <a:bodyPr anchor="b"/>
          <a:lstStyle>
            <a:lvl1pPr>
              <a:spcAft>
                <a:spcPts val="0"/>
              </a:spcAft>
              <a:defRPr sz="9600" baseline="0">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684213" y="3467754"/>
            <a:ext cx="7775575" cy="615553"/>
          </a:xfrm>
          <a:noFill/>
        </p:spPr>
        <p:txBody>
          <a:bodyPr rtlCol="0">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84213" y="1719386"/>
            <a:ext cx="5486400" cy="1367692"/>
          </a:xfrm>
        </p:spPr>
        <p:txBody>
          <a:bodyPr anchor="b"/>
          <a:lstStyle>
            <a:lvl1pPr>
              <a:spcAft>
                <a:spcPts val="0"/>
              </a:spcAft>
              <a:defRPr sz="3000" b="0" baseline="0">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684213" y="3683197"/>
            <a:ext cx="5486400" cy="400110"/>
          </a:xfrm>
          <a:noFill/>
        </p:spPr>
        <p:txBody>
          <a:bodyPr rtlCol="0">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wh bar">
    <p:spTree>
      <p:nvGrpSpPr>
        <p:cNvPr id="1" name=""/>
        <p:cNvGrpSpPr/>
        <p:nvPr/>
      </p:nvGrpSpPr>
      <p:grpSpPr>
        <a:xfrm>
          <a:off x="0" y="0"/>
          <a:ext cx="0" cy="0"/>
          <a:chOff x="0" y="0"/>
          <a:chExt cx="0" cy="0"/>
        </a:xfrm>
      </p:grpSpPr>
      <p:sp>
        <p:nvSpPr>
          <p:cNvPr id="4" name="Rectangle 4"/>
          <p:cNvSpPr/>
          <p:nvPr/>
        </p:nvSpPr>
        <p:spPr bwMode="white">
          <a:xfrm>
            <a:off x="0" y="5716588"/>
            <a:ext cx="9144000" cy="1141412"/>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cxnSp>
        <p:nvCxnSpPr>
          <p:cNvPr id="5" name="Straight Connector 9"/>
          <p:cNvCxnSpPr>
            <a:cxnSpLocks noChangeShapeType="1"/>
          </p:cNvCxnSpPr>
          <p:nvPr/>
        </p:nvCxnSpPr>
        <p:spPr bwMode="auto">
          <a:xfrm>
            <a:off x="5486400" y="6059488"/>
            <a:ext cx="0" cy="457200"/>
          </a:xfrm>
          <a:prstGeom prst="line">
            <a:avLst/>
          </a:prstGeom>
          <a:noFill/>
          <a:ln w="3175" algn="ctr">
            <a:solidFill>
              <a:srgbClr val="7F7F7F"/>
            </a:solidFill>
            <a:round/>
            <a:headEnd/>
            <a:tailEnd/>
          </a:ln>
        </p:spPr>
      </p:cxnSp>
      <p:sp>
        <p:nvSpPr>
          <p:cNvPr id="6" name="Title Placeholder 1"/>
          <p:cNvSpPr>
            <a:spLocks noGrp="1"/>
          </p:cNvSpPr>
          <p:nvPr>
            <p:ph type="title"/>
          </p:nvPr>
        </p:nvSpPr>
        <p:spPr>
          <a:xfrm>
            <a:off x="685800" y="6041067"/>
            <a:ext cx="4568371" cy="457200"/>
          </a:xfrm>
          <a:prstGeom prst="rect">
            <a:avLst/>
          </a:prstGeom>
          <a:noFill/>
          <a:ln>
            <a:noFill/>
          </a:ln>
        </p:spPr>
        <p:txBody>
          <a:bodyPr rtlCol="0" anchor="ctr">
            <a:noAutofit/>
          </a:bodyPr>
          <a:lstStyle>
            <a:lvl1pPr algn="r">
              <a:defRPr sz="2600" b="1" baseline="0">
                <a:solidFill>
                  <a:srgbClr val="404040"/>
                </a:solidFill>
              </a:defRPr>
            </a:lvl1pPr>
          </a:lstStyle>
          <a:p>
            <a:r>
              <a:rPr lang="en-US" dirty="0" smtClean="0"/>
              <a:t>Click to edit Master title style</a:t>
            </a:r>
            <a:endParaRPr lang="en-US" dirty="0"/>
          </a:p>
        </p:txBody>
      </p:sp>
      <p:sp>
        <p:nvSpPr>
          <p:cNvPr id="7" name="Text Placeholder 6"/>
          <p:cNvSpPr>
            <a:spLocks noGrp="1"/>
          </p:cNvSpPr>
          <p:nvPr>
            <p:ph type="body" sz="quarter" idx="11"/>
          </p:nvPr>
        </p:nvSpPr>
        <p:spPr>
          <a:xfrm>
            <a:off x="5710193" y="5934015"/>
            <a:ext cx="2971800" cy="671304"/>
          </a:xfrm>
        </p:spPr>
        <p:txBody>
          <a:bodyPr anchor="ctr"/>
          <a:lstStyle>
            <a:lvl1pPr marL="0" indent="0">
              <a:lnSpc>
                <a:spcPct val="100000"/>
              </a:lnSpc>
              <a:spcBef>
                <a:spcPts val="0"/>
              </a:spcBef>
              <a:spcAft>
                <a:spcPts val="0"/>
              </a:spcAft>
              <a:buNone/>
              <a:defRPr sz="1800" b="0" baseline="0">
                <a:solidFill>
                  <a:srgbClr val="7F7F7F"/>
                </a:solidFill>
              </a:defRPr>
            </a:lvl1pPr>
          </a:lstStyle>
          <a:p>
            <a:pPr lvl="0"/>
            <a:r>
              <a:rPr lang="en-US" dirty="0" smtClean="0"/>
              <a:t>Click to edit Master text styles</a:t>
            </a: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mall subject—wh bar">
    <p:spTree>
      <p:nvGrpSpPr>
        <p:cNvPr id="1" name=""/>
        <p:cNvGrpSpPr/>
        <p:nvPr/>
      </p:nvGrpSpPr>
      <p:grpSpPr>
        <a:xfrm>
          <a:off x="0" y="0"/>
          <a:ext cx="0" cy="0"/>
          <a:chOff x="0" y="0"/>
          <a:chExt cx="0" cy="0"/>
        </a:xfrm>
      </p:grpSpPr>
      <p:sp>
        <p:nvSpPr>
          <p:cNvPr id="3" name="Rectangle 4"/>
          <p:cNvSpPr/>
          <p:nvPr/>
        </p:nvSpPr>
        <p:spPr bwMode="white">
          <a:xfrm>
            <a:off x="0" y="5943600"/>
            <a:ext cx="9144000" cy="914400"/>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6" name="Title Placeholder 1"/>
          <p:cNvSpPr>
            <a:spLocks noGrp="1"/>
          </p:cNvSpPr>
          <p:nvPr>
            <p:ph type="title"/>
          </p:nvPr>
        </p:nvSpPr>
        <p:spPr>
          <a:xfrm>
            <a:off x="685800" y="6186944"/>
            <a:ext cx="7772400" cy="215444"/>
          </a:xfrm>
          <a:prstGeom prst="rect">
            <a:avLst/>
          </a:prstGeom>
          <a:noFill/>
          <a:ln>
            <a:noFill/>
          </a:ln>
        </p:spPr>
        <p:txBody>
          <a:bodyPr rtlCol="0" anchor="b"/>
          <a:lstStyle>
            <a:lvl1pPr>
              <a:defRPr sz="1400" b="0" baseline="0">
                <a:solidFill>
                  <a:srgbClr val="404040"/>
                </a:solidFill>
              </a:defRPr>
            </a:lvl1pPr>
          </a:lstStyle>
          <a:p>
            <a:r>
              <a:rPr lang="en-US" dirty="0" smtClean="0"/>
              <a:t>Click to edit Master title style</a:t>
            </a:r>
            <a:endParaRPr lang="en-US" dirty="0"/>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mall subjec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85800" y="6186944"/>
            <a:ext cx="7772400" cy="215444"/>
          </a:xfrm>
          <a:prstGeom prst="rect">
            <a:avLst/>
          </a:prstGeom>
          <a:noFill/>
          <a:ln>
            <a:noFill/>
          </a:ln>
        </p:spPr>
        <p:txBody>
          <a:bodyPr rtlCol="0" anchor="b"/>
          <a:lstStyle>
            <a:lvl1pPr>
              <a:defRPr sz="1400" b="0" baseline="0">
                <a:solidFill>
                  <a:schemeClr val="tx1"/>
                </a:solidFill>
              </a:defRPr>
            </a:lvl1pPr>
          </a:lstStyle>
          <a:p>
            <a:r>
              <a:rPr lang="en-US" dirty="0" smtClean="0"/>
              <a:t>Click to edit Master title style</a:t>
            </a:r>
            <a:endParaRPr lang="en-US" dirty="0"/>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sri">
    <p:bg bwMode="black">
      <p:bgPr>
        <a:gradFill rotWithShape="1">
          <a:gsLst>
            <a:gs pos="0">
              <a:srgbClr val="00B9F2"/>
            </a:gs>
            <a:gs pos="30000">
              <a:srgbClr val="007AC2"/>
            </a:gs>
            <a:gs pos="89999">
              <a:srgbClr val="053264"/>
            </a:gs>
            <a:gs pos="100000">
              <a:srgbClr val="053264"/>
            </a:gs>
          </a:gsLst>
          <a:lin ang="16200000"/>
        </a:gradFill>
        <a:effectLst/>
      </p:bgPr>
    </p:bg>
    <p:spTree>
      <p:nvGrpSpPr>
        <p:cNvPr id="1" name=""/>
        <p:cNvGrpSpPr/>
        <p:nvPr/>
      </p:nvGrpSpPr>
      <p:grpSpPr>
        <a:xfrm>
          <a:off x="0" y="0"/>
          <a:ext cx="0" cy="0"/>
          <a:chOff x="0" y="0"/>
          <a:chExt cx="0" cy="0"/>
        </a:xfrm>
      </p:grpSpPr>
      <p:pic>
        <p:nvPicPr>
          <p:cNvPr id="2" name="Picture 3" descr="esri-10GlobeLogo_TagLockup4Lg_sRGBRev.png"/>
          <p:cNvPicPr>
            <a:picLocks noChangeAspect="1"/>
          </p:cNvPicPr>
          <p:nvPr/>
        </p:nvPicPr>
        <p:blipFill>
          <a:blip r:embed="rId2"/>
          <a:srcRect/>
          <a:stretch>
            <a:fillRect/>
          </a:stretch>
        </p:blipFill>
        <p:spPr bwMode="gray">
          <a:xfrm>
            <a:off x="2468563" y="2205038"/>
            <a:ext cx="4206875" cy="2447925"/>
          </a:xfrm>
          <a:prstGeom prst="rect">
            <a:avLst/>
          </a:prstGeom>
          <a:noFill/>
          <a:ln w="9525">
            <a:noFill/>
            <a:miter lim="800000"/>
            <a:headEnd/>
            <a:tailEnd/>
          </a:ln>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bwMode="black">
      <p:bgPr>
        <a:gradFill rotWithShape="1">
          <a:gsLst>
            <a:gs pos="0">
              <a:srgbClr val="00B9F2"/>
            </a:gs>
            <a:gs pos="30000">
              <a:srgbClr val="007AC2"/>
            </a:gs>
            <a:gs pos="89999">
              <a:srgbClr val="053264"/>
            </a:gs>
            <a:gs pos="100000">
              <a:srgbClr val="053264"/>
            </a:gs>
          </a:gsLst>
          <a:lin ang="5400000"/>
        </a:gradFill>
        <a:effectLst/>
      </p:bgPr>
    </p:bg>
    <p:spTree>
      <p:nvGrpSpPr>
        <p:cNvPr id="1" name=""/>
        <p:cNvGrpSpPr/>
        <p:nvPr/>
      </p:nvGrpSpPr>
      <p:grpSpPr>
        <a:xfrm>
          <a:off x="0" y="0"/>
          <a:ext cx="0" cy="0"/>
          <a:chOff x="0" y="0"/>
          <a:chExt cx="0" cy="0"/>
        </a:xfrm>
      </p:grpSpPr>
      <p:pic>
        <p:nvPicPr>
          <p:cNvPr id="4" name="Picture 6" descr="esri-10GlobeLogo_No-r_sRGBRev.png"/>
          <p:cNvPicPr>
            <a:picLocks noChangeAspect="1"/>
          </p:cNvPicPr>
          <p:nvPr/>
        </p:nvPicPr>
        <p:blipFill>
          <a:blip r:embed="rId2"/>
          <a:srcRect/>
          <a:stretch>
            <a:fillRect/>
          </a:stretch>
        </p:blipFill>
        <p:spPr bwMode="auto">
          <a:xfrm>
            <a:off x="6534150" y="365125"/>
            <a:ext cx="2168525" cy="968375"/>
          </a:xfrm>
          <a:prstGeom prst="rect">
            <a:avLst/>
          </a:prstGeom>
          <a:noFill/>
          <a:ln w="9525">
            <a:noFill/>
            <a:miter lim="800000"/>
            <a:headEnd/>
            <a:tailEnd/>
          </a:ln>
        </p:spPr>
      </p:pic>
      <p:sp>
        <p:nvSpPr>
          <p:cNvPr id="5" name="Rectangle 7"/>
          <p:cNvSpPr/>
          <p:nvPr/>
        </p:nvSpPr>
        <p:spPr bwMode="ltGray">
          <a:xfrm>
            <a:off x="-900113" y="5567363"/>
            <a:ext cx="10044113" cy="1290637"/>
          </a:xfrm>
          <a:custGeom>
            <a:avLst/>
            <a:gdLst/>
            <a:ahLst/>
            <a:cxnLst/>
            <a:rect l="l" t="t" r="r" b="b"/>
            <a:pathLst>
              <a:path w="10043557" h="1290751">
                <a:moveTo>
                  <a:pt x="8132411" y="0"/>
                </a:moveTo>
                <a:cubicBezTo>
                  <a:pt x="8583764" y="0"/>
                  <a:pt x="9032446" y="11434"/>
                  <a:pt x="9478183" y="34029"/>
                </a:cubicBezTo>
                <a:lnTo>
                  <a:pt x="10043557" y="69857"/>
                </a:lnTo>
                <a:lnTo>
                  <a:pt x="10043557" y="1290751"/>
                </a:lnTo>
                <a:lnTo>
                  <a:pt x="0" y="1290751"/>
                </a:lnTo>
                <a:lnTo>
                  <a:pt x="125788" y="1248403"/>
                </a:lnTo>
                <a:cubicBezTo>
                  <a:pt x="2649168" y="437759"/>
                  <a:pt x="5339667" y="0"/>
                  <a:pt x="8132411" y="0"/>
                </a:cubicBezTo>
                <a:close/>
              </a:path>
            </a:pathLst>
          </a:custGeom>
          <a:solidFill>
            <a:schemeClr val="bg2">
              <a:lumMod val="60000"/>
              <a:lumOff val="40000"/>
              <a:alpha val="2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6" name="Rectangle 3"/>
          <p:cNvSpPr/>
          <p:nvPr/>
        </p:nvSpPr>
        <p:spPr bwMode="invGray">
          <a:xfrm flipH="1">
            <a:off x="3487738" y="4203700"/>
            <a:ext cx="5656262" cy="2654300"/>
          </a:xfrm>
          <a:custGeom>
            <a:avLst/>
            <a:gdLst/>
            <a:ahLst/>
            <a:cxnLst/>
            <a:rect l="l" t="t" r="r" b="b"/>
            <a:pathLst>
              <a:path w="5655779" h="2653803">
                <a:moveTo>
                  <a:pt x="0" y="0"/>
                </a:moveTo>
                <a:lnTo>
                  <a:pt x="0" y="2653803"/>
                </a:lnTo>
                <a:lnTo>
                  <a:pt x="5655779" y="2653803"/>
                </a:lnTo>
                <a:lnTo>
                  <a:pt x="5368634" y="2452474"/>
                </a:lnTo>
                <a:cubicBezTo>
                  <a:pt x="3880066" y="1444637"/>
                  <a:pt x="2250051" y="660920"/>
                  <a:pt x="518426" y="144676"/>
                </a:cubicBezTo>
                <a:close/>
              </a:path>
            </a:pathLst>
          </a:custGeom>
          <a:solidFill>
            <a:srgbClr val="053264">
              <a:alpha val="1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2" name="Title 1"/>
          <p:cNvSpPr>
            <a:spLocks noGrp="1"/>
          </p:cNvSpPr>
          <p:nvPr>
            <p:ph type="ctrTitle"/>
          </p:nvPr>
        </p:nvSpPr>
        <p:spPr bwMode="white">
          <a:xfrm>
            <a:off x="1374835" y="2428193"/>
            <a:ext cx="6394330" cy="914400"/>
          </a:xfrm>
        </p:spPr>
        <p:txBody>
          <a:bodyPr anchor="b">
            <a:noAutofit/>
          </a:bodyPr>
          <a:lstStyle>
            <a:lvl1pPr algn="ctr">
              <a:defRPr sz="340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bwMode="white">
          <a:xfrm>
            <a:off x="1371600" y="3465218"/>
            <a:ext cx="6400800"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338" y="250839"/>
            <a:ext cx="8678862" cy="920751"/>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19110" y="1279528"/>
            <a:ext cx="8516937" cy="5165725"/>
          </a:xfrm>
        </p:spPr>
        <p:txBody>
          <a:bodyPr rtlCol="0">
            <a:noAutofit/>
          </a:bodyPr>
          <a:lstStyle/>
          <a:p>
            <a:pPr lvl="0"/>
            <a:endParaRPr lang="en-US" noProof="0" dirty="0" smtClean="0"/>
          </a:p>
        </p:txBody>
      </p:sp>
      <p:sp>
        <p:nvSpPr>
          <p:cNvPr id="4" name="Rectangle 14"/>
          <p:cNvSpPr>
            <a:spLocks noGrp="1" noChangeArrowheads="1"/>
          </p:cNvSpPr>
          <p:nvPr>
            <p:ph type="ftr" sz="quarter" idx="10"/>
          </p:nvPr>
        </p:nvSpPr>
        <p:spPr>
          <a:xfrm>
            <a:off x="6534150" y="6584950"/>
            <a:ext cx="2111375" cy="233363"/>
          </a:xfrm>
          <a:prstGeom prst="rect">
            <a:avLst/>
          </a:prstGeom>
        </p:spPr>
        <p:txBody>
          <a:bodyPr/>
          <a:lstStyle>
            <a:lvl1pPr fontAlgn="auto">
              <a:spcBef>
                <a:spcPts val="0"/>
              </a:spcBef>
              <a:spcAft>
                <a:spcPts val="0"/>
              </a:spcAft>
              <a:defRPr dirty="0">
                <a:solidFill>
                  <a:srgbClr val="FFFFFF"/>
                </a:solidFill>
                <a:latin typeface="+mn-lt"/>
                <a:ea typeface="+mn-ea"/>
                <a:cs typeface="+mn-cs"/>
              </a:defRPr>
            </a:lvl1pPr>
          </a:lstStyle>
          <a:p>
            <a:pPr>
              <a:defRPr/>
            </a:pPr>
            <a:r>
              <a:rPr lang="en-US"/>
              <a:t>BPC 2007</a:t>
            </a:r>
          </a:p>
        </p:txBody>
      </p:sp>
      <p:sp>
        <p:nvSpPr>
          <p:cNvPr id="5" name="Rectangle 15"/>
          <p:cNvSpPr>
            <a:spLocks noGrp="1" noChangeArrowheads="1"/>
          </p:cNvSpPr>
          <p:nvPr>
            <p:ph type="sldNum" sz="quarter" idx="11"/>
          </p:nvPr>
        </p:nvSpPr>
        <p:spPr>
          <a:xfrm>
            <a:off x="8701088" y="6584950"/>
            <a:ext cx="339725" cy="231775"/>
          </a:xfrm>
          <a:prstGeom prst="rect">
            <a:avLst/>
          </a:prstGeom>
        </p:spPr>
        <p:txBody>
          <a:bodyPr/>
          <a:lstStyle>
            <a:lvl1pPr fontAlgn="auto">
              <a:spcBef>
                <a:spcPts val="0"/>
              </a:spcBef>
              <a:spcAft>
                <a:spcPts val="0"/>
              </a:spcAft>
              <a:defRPr>
                <a:solidFill>
                  <a:srgbClr val="FFFFFF"/>
                </a:solidFill>
                <a:latin typeface="+mn-lt"/>
                <a:ea typeface="+mn-ea"/>
                <a:cs typeface="+mn-cs"/>
              </a:defRPr>
            </a:lvl1pPr>
          </a:lstStyle>
          <a:p>
            <a:pPr>
              <a:defRPr/>
            </a:pPr>
            <a:fld id="{9D996C55-8B90-4E05-8FD2-756F154F5508}" type="slidenum">
              <a:rPr lang="en-US"/>
              <a:pPr>
                <a:defRPr/>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Content Placeholder 4"/>
          <p:cNvSpPr>
            <a:spLocks noGrp="1"/>
          </p:cNvSpPr>
          <p:nvPr>
            <p:ph sz="quarter" idx="10"/>
          </p:nvPr>
        </p:nvSpPr>
        <p:spPr>
          <a:xfrm>
            <a:off x="914402" y="1828800"/>
            <a:ext cx="7315200" cy="3429000"/>
          </a:xfrm>
        </p:spPr>
        <p:txBody>
          <a:body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8" name="Text Placeholder 7"/>
          <p:cNvSpPr>
            <a:spLocks noGrp="1"/>
          </p:cNvSpPr>
          <p:nvPr>
            <p:ph type="body" sz="quarter" idx="11"/>
          </p:nvPr>
        </p:nvSpPr>
        <p:spPr>
          <a:xfrm>
            <a:off x="685800" y="1097280"/>
            <a:ext cx="7772400" cy="246221"/>
          </a:xfrm>
        </p:spPr>
        <p:txBody>
          <a:bodyPr>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smtClean="0"/>
              <a:t>Click to edit Master text styles</a:t>
            </a:r>
          </a:p>
        </p:txBody>
      </p:sp>
      <p:sp>
        <p:nvSpPr>
          <p:cNvPr id="11" name="Content Placeholder 10"/>
          <p:cNvSpPr>
            <a:spLocks noGrp="1"/>
          </p:cNvSpPr>
          <p:nvPr>
            <p:ph sz="quarter" idx="12"/>
          </p:nvPr>
        </p:nvSpPr>
        <p:spPr>
          <a:xfrm>
            <a:off x="914400" y="1828800"/>
            <a:ext cx="7315200" cy="3427413"/>
          </a:xfrm>
        </p:spPr>
        <p:txBody>
          <a:body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p:nvPr>
        </p:nvSpPr>
        <p:spPr>
          <a:xfrm>
            <a:off x="685800" y="682625"/>
            <a:ext cx="7772400" cy="369332"/>
          </a:xfrm>
          <a:noFill/>
        </p:spPr>
        <p:txBody>
          <a:bodyPr rtlCol="0"/>
          <a:lstStyle>
            <a:lvl1pPr>
              <a:defRPr lang="en-US" dirty="0"/>
            </a:lvl1pPr>
          </a:lstStyle>
          <a:p>
            <a:pPr lvl="0"/>
            <a:r>
              <a:rPr lang="en-US" dirty="0" smtClean="0"/>
              <a:t>Click to edit Master title style</a:t>
            </a:r>
            <a:endParaRPr lang="en-US" dirty="0"/>
          </a:p>
        </p:txBody>
      </p:sp>
      <p:sp>
        <p:nvSpPr>
          <p:cNvPr id="4" name="Content Placeholder 3"/>
          <p:cNvSpPr>
            <a:spLocks noGrp="1"/>
          </p:cNvSpPr>
          <p:nvPr>
            <p:ph sz="half" idx="2"/>
          </p:nvPr>
        </p:nvSpPr>
        <p:spPr>
          <a:xfrm>
            <a:off x="914400" y="1828800"/>
            <a:ext cx="7315200"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7" name="Text Placeholder 6"/>
          <p:cNvSpPr>
            <a:spLocks noGrp="1"/>
          </p:cNvSpPr>
          <p:nvPr>
            <p:ph type="body" sz="quarter" idx="14"/>
          </p:nvPr>
        </p:nvSpPr>
        <p:spPr>
          <a:xfrm>
            <a:off x="685800" y="6177085"/>
            <a:ext cx="7772400"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smtClean="0"/>
              <a:t>Click to edit Master text styles</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6" name="TextBox 3"/>
          <p:cNvSpPr txBox="1"/>
          <p:nvPr userDrawn="1"/>
        </p:nvSpPr>
        <p:spPr>
          <a:xfrm>
            <a:off x="8832850" y="1514475"/>
            <a:ext cx="914400" cy="914400"/>
          </a:xfrm>
          <a:prstGeom prst="rect">
            <a:avLst/>
          </a:prstGeom>
          <a:noFill/>
          <a:effectLst/>
        </p:spPr>
        <p:txBody>
          <a:bodyPr wrap="none" lIns="0" tIns="0" rIns="0" bIns="0"/>
          <a:lstStyle/>
          <a:p>
            <a:pPr eaLnBrk="0" fontAlgn="auto" hangingPunct="0">
              <a:lnSpc>
                <a:spcPts val="1800"/>
              </a:lnSpc>
              <a:spcBef>
                <a:spcPts val="0"/>
              </a:spcBef>
              <a:spcAft>
                <a:spcPts val="0"/>
              </a:spcAft>
              <a:defRPr/>
            </a:pPr>
            <a:endParaRPr lang="en-US" sz="1400" b="1" dirty="0">
              <a:solidFill>
                <a:prstClr val="white"/>
              </a:solidFill>
              <a:latin typeface="+mn-lt"/>
              <a:ea typeface="+mn-ea"/>
              <a:cs typeface="+mn-cs"/>
            </a:endParaRPr>
          </a:p>
        </p:txBody>
      </p:sp>
      <p:sp>
        <p:nvSpPr>
          <p:cNvPr id="8" name="TextBox 5"/>
          <p:cNvSpPr txBox="1"/>
          <p:nvPr userDrawn="1"/>
        </p:nvSpPr>
        <p:spPr>
          <a:xfrm>
            <a:off x="955675" y="6350000"/>
            <a:ext cx="914400" cy="914400"/>
          </a:xfrm>
          <a:prstGeom prst="rect">
            <a:avLst/>
          </a:prstGeom>
          <a:noFill/>
          <a:effectLst/>
        </p:spPr>
        <p:txBody>
          <a:bodyPr wrap="none" lIns="0" tIns="0" rIns="0" bIns="0"/>
          <a:lstStyle/>
          <a:p>
            <a:pPr eaLnBrk="0" fontAlgn="auto" hangingPunct="0">
              <a:lnSpc>
                <a:spcPts val="1800"/>
              </a:lnSpc>
              <a:spcBef>
                <a:spcPts val="0"/>
              </a:spcBef>
              <a:spcAft>
                <a:spcPts val="0"/>
              </a:spcAft>
              <a:defRPr/>
            </a:pPr>
            <a:endParaRPr lang="en-US" sz="1400" b="1" dirty="0">
              <a:solidFill>
                <a:prstClr val="white"/>
              </a:solidFill>
              <a:latin typeface="+mn-lt"/>
              <a:ea typeface="+mn-ea"/>
              <a:cs typeface="+mn-cs"/>
            </a:endParaRPr>
          </a:p>
        </p:txBody>
      </p:sp>
      <p:sp>
        <p:nvSpPr>
          <p:cNvPr id="7" name="Title 1"/>
          <p:cNvSpPr>
            <a:spLocks noGrp="1"/>
          </p:cNvSpPr>
          <p:nvPr>
            <p:ph type="title"/>
          </p:nvPr>
        </p:nvSpPr>
        <p:spPr>
          <a:xfrm>
            <a:off x="685800" y="682625"/>
            <a:ext cx="7772400" cy="369332"/>
          </a:xfrm>
        </p:spPr>
        <p:txBody>
          <a:bodyPr/>
          <a:lstStyle>
            <a:lvl1pPr>
              <a:defRPr/>
            </a:lvl1pPr>
          </a:lstStyle>
          <a:p>
            <a:r>
              <a:rPr lang="en-US" smtClean="0"/>
              <a:t>Click to edit Master title style</a:t>
            </a:r>
            <a:endParaRPr lang="en-US" dirty="0"/>
          </a:p>
        </p:txBody>
      </p:sp>
      <p:sp>
        <p:nvSpPr>
          <p:cNvPr id="9" name="Content Placeholder 21"/>
          <p:cNvSpPr>
            <a:spLocks noGrp="1"/>
          </p:cNvSpPr>
          <p:nvPr>
            <p:ph sz="quarter" idx="18"/>
          </p:nvPr>
        </p:nvSpPr>
        <p:spPr>
          <a:xfrm>
            <a:off x="914400" y="1828800"/>
            <a:ext cx="7315200" cy="3429000"/>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10" name="Text Placeholder 9"/>
          <p:cNvSpPr>
            <a:spLocks noGrp="1"/>
          </p:cNvSpPr>
          <p:nvPr>
            <p:ph type="body" sz="quarter" idx="16"/>
          </p:nvPr>
        </p:nvSpPr>
        <p:spPr>
          <a:xfrm>
            <a:off x="685800" y="1097280"/>
            <a:ext cx="7772400" cy="246221"/>
          </a:xfrm>
        </p:spPr>
        <p:txBody>
          <a:bodyPr rtlCol="0">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smtClean="0"/>
              <a:t>Click to edit Master text styles</a:t>
            </a:r>
          </a:p>
        </p:txBody>
      </p:sp>
      <p:sp>
        <p:nvSpPr>
          <p:cNvPr id="12" name="Text Placeholder 25"/>
          <p:cNvSpPr>
            <a:spLocks noGrp="1"/>
          </p:cNvSpPr>
          <p:nvPr>
            <p:ph type="body" sz="quarter" idx="20"/>
          </p:nvPr>
        </p:nvSpPr>
        <p:spPr>
          <a:xfrm>
            <a:off x="685800" y="6185356"/>
            <a:ext cx="7772400"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smtClean="0"/>
              <a:t>Click to edit Master text styles</a:t>
            </a: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B9F2"/>
            </a:gs>
            <a:gs pos="30000">
              <a:srgbClr val="007AC2"/>
            </a:gs>
            <a:gs pos="89999">
              <a:srgbClr val="053264"/>
            </a:gs>
            <a:gs pos="100000">
              <a:srgbClr val="053264"/>
            </a:gs>
          </a:gsLst>
          <a:lin ang="162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5800" y="682625"/>
            <a:ext cx="7772400" cy="369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1027" name="Text Placeholder 2"/>
          <p:cNvSpPr>
            <a:spLocks noGrp="1"/>
          </p:cNvSpPr>
          <p:nvPr>
            <p:ph type="body" idx="1"/>
          </p:nvPr>
        </p:nvSpPr>
        <p:spPr bwMode="auto">
          <a:xfrm>
            <a:off x="914400" y="1828800"/>
            <a:ext cx="7315200" cy="3429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cSld>
  <p:clrMap bg1="dk1" tx1="lt1" bg2="dk2" tx2="lt2" accent1="accent1" accent2="accent2" accent3="accent3" accent4="accent4" accent5="accent5" accent6="accent6" hlink="hlink" folHlink="folHlink"/>
  <p:sldLayoutIdLst>
    <p:sldLayoutId id="2147485610" r:id="rId1"/>
  </p:sldLayoutIdLst>
  <p:transition spd="med">
    <p:fade/>
  </p:transition>
  <p:timing>
    <p:tnLst>
      <p:par>
        <p:cTn id="1" dur="indefinite" restart="never" nodeType="tmRoot"/>
      </p:par>
    </p:tnLst>
  </p:timing>
  <p:txStyles>
    <p:titleStyle>
      <a:lvl1pPr algn="l" defTabSz="457200" rtl="0" fontAlgn="base">
        <a:spcBef>
          <a:spcPct val="0"/>
        </a:spcBef>
        <a:spcAft>
          <a:spcPct val="0"/>
        </a:spcAft>
        <a:defRPr sz="2400" b="1" kern="1200">
          <a:solidFill>
            <a:schemeClr val="tx1"/>
          </a:solidFill>
          <a:latin typeface="+mj-lt"/>
          <a:ea typeface="+mj-ea"/>
          <a:cs typeface="Arial"/>
        </a:defRPr>
      </a:lvl1pPr>
      <a:lvl2pPr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2pPr>
      <a:lvl3pPr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3pPr>
      <a:lvl4pPr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4pPr>
      <a:lvl5pPr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6pPr>
      <a:lvl7pPr marL="914400"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7pPr>
      <a:lvl8pPr marL="1371600"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8pPr>
      <a:lvl9pPr marL="1828800"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9pPr>
    </p:titleStyle>
    <p:bodyStyle>
      <a:lvl1pPr marL="176213" indent="-176213" algn="l" defTabSz="457200" rtl="0" fontAlgn="base">
        <a:spcBef>
          <a:spcPts val="300"/>
        </a:spcBef>
        <a:spcAft>
          <a:spcPts val="600"/>
        </a:spcAft>
        <a:buClr>
          <a:srgbClr val="5ED9FF"/>
        </a:buClr>
        <a:buSzPct val="80000"/>
        <a:buFont typeface="Arial" charset="0"/>
        <a:buChar char="•"/>
        <a:defRPr sz="2000" b="1" kern="1200">
          <a:solidFill>
            <a:schemeClr val="tx1"/>
          </a:solidFill>
          <a:latin typeface="+mn-lt"/>
          <a:ea typeface="+mn-ea"/>
          <a:cs typeface="Arial"/>
        </a:defRPr>
      </a:lvl1pPr>
      <a:lvl2pPr marL="457200" indent="-173038" algn="l" defTabSz="457200" rtl="0" fontAlgn="base">
        <a:spcBef>
          <a:spcPct val="0"/>
        </a:spcBef>
        <a:spcAft>
          <a:spcPts val="600"/>
        </a:spcAft>
        <a:buClr>
          <a:srgbClr val="5ED9FF"/>
        </a:buClr>
        <a:buSzPct val="80000"/>
        <a:buFont typeface="Lucida Grande"/>
        <a:buChar char="-"/>
        <a:defRPr b="1" kern="1200">
          <a:solidFill>
            <a:schemeClr val="tx1"/>
          </a:solidFill>
          <a:latin typeface="+mn-lt"/>
          <a:ea typeface="+mn-ea"/>
          <a:cs typeface="Arial"/>
        </a:defRPr>
      </a:lvl2pPr>
      <a:lvl3pPr marL="795338" indent="-173038" algn="l" defTabSz="457200" rtl="0" fontAlgn="base">
        <a:spcBef>
          <a:spcPct val="0"/>
        </a:spcBef>
        <a:spcAft>
          <a:spcPts val="600"/>
        </a:spcAft>
        <a:buClr>
          <a:srgbClr val="5ED9FF"/>
        </a:buClr>
        <a:buSzPct val="80000"/>
        <a:buFont typeface="Lucida Grande"/>
        <a:buChar char="-"/>
        <a:defRPr sz="1600" b="1" kern="1200">
          <a:solidFill>
            <a:schemeClr val="tx1"/>
          </a:solidFill>
          <a:latin typeface="+mn-lt"/>
          <a:ea typeface="+mn-ea"/>
          <a:cs typeface="Arial"/>
        </a:defRPr>
      </a:lvl3pPr>
      <a:lvl4pPr marL="1216025" indent="-173038" algn="l" defTabSz="457200" rtl="0" fontAlgn="base">
        <a:lnSpc>
          <a:spcPts val="1800"/>
        </a:lnSpc>
        <a:spcBef>
          <a:spcPct val="0"/>
        </a:spcBef>
        <a:spcAft>
          <a:spcPts val="600"/>
        </a:spcAft>
        <a:buClr>
          <a:srgbClr val="5ED9FF"/>
        </a:buClr>
        <a:buSzPct val="80000"/>
        <a:buFont typeface="Lucida Grande"/>
        <a:buChar char="-"/>
        <a:defRPr sz="1400" b="1" kern="1200">
          <a:solidFill>
            <a:schemeClr val="tx1"/>
          </a:solidFill>
          <a:latin typeface="+mn-lt"/>
          <a:ea typeface="+mn-ea"/>
          <a:cs typeface="Arial"/>
        </a:defRPr>
      </a:lvl4pPr>
      <a:lvl5pPr marL="1546225" indent="-176213" algn="l" defTabSz="457200" rtl="0" fontAlgn="base">
        <a:lnSpc>
          <a:spcPts val="1900"/>
        </a:lnSpc>
        <a:spcBef>
          <a:spcPct val="0"/>
        </a:spcBef>
        <a:spcAft>
          <a:spcPts val="600"/>
        </a:spcAft>
        <a:buClr>
          <a:srgbClr val="5ED9FF"/>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B9F2"/>
            </a:gs>
            <a:gs pos="30000">
              <a:srgbClr val="007AC2"/>
            </a:gs>
            <a:gs pos="89999">
              <a:srgbClr val="053264"/>
            </a:gs>
            <a:gs pos="100000">
              <a:srgbClr val="053264"/>
            </a:gs>
          </a:gsLst>
          <a:lin ang="16200000"/>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85800" y="682625"/>
            <a:ext cx="7772400" cy="369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3075" name="Text Placeholder 2"/>
          <p:cNvSpPr>
            <a:spLocks noGrp="1"/>
          </p:cNvSpPr>
          <p:nvPr>
            <p:ph type="body" idx="1"/>
          </p:nvPr>
        </p:nvSpPr>
        <p:spPr bwMode="auto">
          <a:xfrm>
            <a:off x="914400" y="1828800"/>
            <a:ext cx="7315200" cy="3429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cSld>
  <p:clrMap bg1="dk1" tx1="lt1" bg2="dk2" tx2="lt2" accent1="accent1" accent2="accent2" accent3="accent3" accent4="accent4" accent5="accent5" accent6="accent6" hlink="hlink" folHlink="folHlink"/>
  <p:sldLayoutIdLst>
    <p:sldLayoutId id="2147485620" r:id="rId1"/>
    <p:sldLayoutId id="2147485619" r:id="rId2"/>
    <p:sldLayoutId id="2147485618" r:id="rId3"/>
    <p:sldLayoutId id="2147485617" r:id="rId4"/>
    <p:sldLayoutId id="2147485621" r:id="rId5"/>
    <p:sldLayoutId id="2147485616" r:id="rId6"/>
    <p:sldLayoutId id="2147485615" r:id="rId7"/>
    <p:sldLayoutId id="2147485614" r:id="rId8"/>
    <p:sldLayoutId id="2147485622" r:id="rId9"/>
    <p:sldLayoutId id="2147485623" r:id="rId10"/>
    <p:sldLayoutId id="2147485624" r:id="rId11"/>
    <p:sldLayoutId id="2147485625" r:id="rId12"/>
    <p:sldLayoutId id="2147485613" r:id="rId13"/>
    <p:sldLayoutId id="2147485612" r:id="rId14"/>
    <p:sldLayoutId id="2147485626" r:id="rId15"/>
    <p:sldLayoutId id="2147485627" r:id="rId16"/>
    <p:sldLayoutId id="2147485611" r:id="rId17"/>
    <p:sldLayoutId id="2147485628" r:id="rId18"/>
    <p:sldLayoutId id="2147485629" r:id="rId19"/>
  </p:sldLayoutIdLst>
  <p:transition spd="med">
    <p:fade/>
  </p:transition>
  <p:timing>
    <p:tnLst>
      <p:par>
        <p:cTn id="1" dur="indefinite" restart="never" nodeType="tmRoot"/>
      </p:par>
    </p:tnLst>
  </p:timing>
  <p:txStyles>
    <p:titleStyle>
      <a:lvl1pPr algn="l" defTabSz="457200" rtl="0" fontAlgn="base">
        <a:spcBef>
          <a:spcPct val="0"/>
        </a:spcBef>
        <a:spcAft>
          <a:spcPct val="0"/>
        </a:spcAft>
        <a:defRPr sz="2400" b="1" kern="1200">
          <a:solidFill>
            <a:schemeClr val="tx1"/>
          </a:solidFill>
          <a:latin typeface="+mj-lt"/>
          <a:ea typeface="+mj-ea"/>
          <a:cs typeface="Arial"/>
        </a:defRPr>
      </a:lvl1pPr>
      <a:lvl2pPr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2pPr>
      <a:lvl3pPr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3pPr>
      <a:lvl4pPr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4pPr>
      <a:lvl5pPr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6pPr>
      <a:lvl7pPr marL="914400"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7pPr>
      <a:lvl8pPr marL="1371600"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8pPr>
      <a:lvl9pPr marL="1828800" algn="l" defTabSz="457200" rtl="0" fontAlgn="base">
        <a:spcBef>
          <a:spcPct val="0"/>
        </a:spcBef>
        <a:spcAft>
          <a:spcPct val="0"/>
        </a:spcAft>
        <a:defRPr sz="2400" b="1">
          <a:solidFill>
            <a:schemeClr val="tx1"/>
          </a:solidFill>
          <a:latin typeface="Arial" charset="0"/>
          <a:ea typeface="ＭＳ Ｐゴシック" pitchFamily="34" charset="-128"/>
          <a:cs typeface="Arial" charset="0"/>
        </a:defRPr>
      </a:lvl9pPr>
    </p:titleStyle>
    <p:bodyStyle>
      <a:lvl1pPr marL="176213" indent="-176213" algn="l" defTabSz="457200" rtl="0" fontAlgn="base">
        <a:spcBef>
          <a:spcPts val="300"/>
        </a:spcBef>
        <a:spcAft>
          <a:spcPts val="600"/>
        </a:spcAft>
        <a:buClr>
          <a:srgbClr val="5ED9FF"/>
        </a:buClr>
        <a:buSzPct val="80000"/>
        <a:buFont typeface="Arial" charset="0"/>
        <a:buChar char="•"/>
        <a:defRPr sz="2000" b="1" kern="1200">
          <a:solidFill>
            <a:schemeClr val="tx1"/>
          </a:solidFill>
          <a:latin typeface="+mn-lt"/>
          <a:ea typeface="+mn-ea"/>
          <a:cs typeface="Arial"/>
        </a:defRPr>
      </a:lvl1pPr>
      <a:lvl2pPr marL="457200" indent="-173038" algn="l" defTabSz="457200" rtl="0" fontAlgn="base">
        <a:spcBef>
          <a:spcPct val="0"/>
        </a:spcBef>
        <a:spcAft>
          <a:spcPts val="600"/>
        </a:spcAft>
        <a:buClr>
          <a:srgbClr val="5ED9FF"/>
        </a:buClr>
        <a:buSzPct val="80000"/>
        <a:buFont typeface="Lucida Grande"/>
        <a:buChar char="-"/>
        <a:defRPr b="1" kern="1200">
          <a:solidFill>
            <a:schemeClr val="tx1"/>
          </a:solidFill>
          <a:latin typeface="+mn-lt"/>
          <a:ea typeface="+mn-ea"/>
          <a:cs typeface="Arial"/>
        </a:defRPr>
      </a:lvl2pPr>
      <a:lvl3pPr marL="795338" indent="-173038" algn="l" defTabSz="457200" rtl="0" fontAlgn="base">
        <a:spcBef>
          <a:spcPct val="0"/>
        </a:spcBef>
        <a:spcAft>
          <a:spcPts val="600"/>
        </a:spcAft>
        <a:buClr>
          <a:srgbClr val="5ED9FF"/>
        </a:buClr>
        <a:buSzPct val="80000"/>
        <a:buFont typeface="Lucida Grande"/>
        <a:buChar char="-"/>
        <a:defRPr sz="1600" b="1" kern="1200">
          <a:solidFill>
            <a:schemeClr val="tx1"/>
          </a:solidFill>
          <a:latin typeface="+mn-lt"/>
          <a:ea typeface="+mn-ea"/>
          <a:cs typeface="Arial"/>
        </a:defRPr>
      </a:lvl3pPr>
      <a:lvl4pPr marL="1216025" indent="-173038" algn="l" defTabSz="457200" rtl="0" fontAlgn="base">
        <a:lnSpc>
          <a:spcPts val="1800"/>
        </a:lnSpc>
        <a:spcBef>
          <a:spcPct val="0"/>
        </a:spcBef>
        <a:spcAft>
          <a:spcPts val="600"/>
        </a:spcAft>
        <a:buClr>
          <a:srgbClr val="5ED9FF"/>
        </a:buClr>
        <a:buSzPct val="80000"/>
        <a:buFont typeface="Lucida Grande"/>
        <a:buChar char="-"/>
        <a:defRPr sz="1400" b="1" kern="1200">
          <a:solidFill>
            <a:schemeClr val="tx1"/>
          </a:solidFill>
          <a:latin typeface="+mn-lt"/>
          <a:ea typeface="+mn-ea"/>
          <a:cs typeface="Arial"/>
        </a:defRPr>
      </a:lvl4pPr>
      <a:lvl5pPr marL="1546225" indent="-176213" algn="l" defTabSz="457200" rtl="0" fontAlgn="base">
        <a:lnSpc>
          <a:spcPts val="1900"/>
        </a:lnSpc>
        <a:spcBef>
          <a:spcPct val="0"/>
        </a:spcBef>
        <a:spcAft>
          <a:spcPts val="600"/>
        </a:spcAft>
        <a:buClr>
          <a:srgbClr val="5ED9FF"/>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github.com/Esri/featureservice2trigger" TargetMode="Externa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67.jpeg"/><Relationship Id="rId4" Type="http://schemas.openxmlformats.org/officeDocument/2006/relationships/image" Target="../media/image66.jpe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7.png"/><Relationship Id="rId11" Type="http://schemas.openxmlformats.org/officeDocument/2006/relationships/image" Target="../media/image9.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3" Type="http://schemas.openxmlformats.org/officeDocument/2006/relationships/image" Target="../media/image19.jpe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jpe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41"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pn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8" Type="http://schemas.openxmlformats.org/officeDocument/2006/relationships/image" Target="../media/image14.jpeg"/><Relationship Id="rId3" Type="http://schemas.openxmlformats.org/officeDocument/2006/relationships/image" Target="../media/image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9.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Esri/geotrigger-ruby" TargetMode="External"/><Relationship Id="rId2" Type="http://schemas.openxmlformats.org/officeDocument/2006/relationships/hyperlink" Target="https://github.com/Esri/geotrigger-js" TargetMode="Externa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github.com/Esri/geotrigger_golang" TargetMode="External"/><Relationship Id="rId4" Type="http://schemas.openxmlformats.org/officeDocument/2006/relationships/hyperlink" Target="https://github.com/Esri/geotrigger-pyth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Vision_sun_4x3_kp.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5602" name="Picture 10" descr="GIS Solutions Logo.png"/>
          <p:cNvPicPr>
            <a:picLocks noChangeAspect="1"/>
          </p:cNvPicPr>
          <p:nvPr/>
        </p:nvPicPr>
        <p:blipFill>
          <a:blip r:embed="rId3"/>
          <a:srcRect/>
          <a:stretch>
            <a:fillRect/>
          </a:stretch>
        </p:blipFill>
        <p:spPr bwMode="auto">
          <a:xfrm>
            <a:off x="2046288" y="411163"/>
            <a:ext cx="1149350" cy="1135062"/>
          </a:xfrm>
          <a:prstGeom prst="rect">
            <a:avLst/>
          </a:prstGeom>
          <a:noFill/>
          <a:ln w="9525">
            <a:noFill/>
            <a:miter lim="800000"/>
            <a:headEnd/>
            <a:tailEnd/>
          </a:ln>
        </p:spPr>
      </p:pic>
      <p:pic>
        <p:nvPicPr>
          <p:cNvPr id="25603" name="Picture 11" descr="esri-Official-Distributor_sRGBRev.png"/>
          <p:cNvPicPr>
            <a:picLocks noChangeAspect="1"/>
          </p:cNvPicPr>
          <p:nvPr/>
        </p:nvPicPr>
        <p:blipFill>
          <a:blip r:embed="rId4"/>
          <a:srcRect/>
          <a:stretch>
            <a:fillRect/>
          </a:stretch>
        </p:blipFill>
        <p:spPr bwMode="auto">
          <a:xfrm>
            <a:off x="4543425" y="365125"/>
            <a:ext cx="3181350" cy="950913"/>
          </a:xfrm>
          <a:prstGeom prst="rect">
            <a:avLst/>
          </a:prstGeom>
          <a:noFill/>
          <a:ln w="9525">
            <a:noFill/>
            <a:miter lim="800000"/>
            <a:headEnd/>
            <a:tailEnd/>
          </a:ln>
        </p:spPr>
      </p:pic>
      <p:pic>
        <p:nvPicPr>
          <p:cNvPr id="25604" name="Picture 12" descr="disaster-plan28844655.png"/>
          <p:cNvPicPr>
            <a:picLocks noChangeAspect="1"/>
          </p:cNvPicPr>
          <p:nvPr/>
        </p:nvPicPr>
        <p:blipFill>
          <a:blip r:embed="rId5"/>
          <a:srcRect/>
          <a:stretch>
            <a:fillRect/>
          </a:stretch>
        </p:blipFill>
        <p:spPr bwMode="auto">
          <a:xfrm>
            <a:off x="0" y="831850"/>
            <a:ext cx="8131175" cy="6026150"/>
          </a:xfrm>
          <a:prstGeom prst="rect">
            <a:avLst/>
          </a:prstGeom>
          <a:noFill/>
          <a:ln w="9525">
            <a:noFill/>
            <a:miter lim="800000"/>
            <a:headEnd/>
            <a:tailEnd/>
          </a:ln>
        </p:spPr>
      </p:pic>
      <p:sp>
        <p:nvSpPr>
          <p:cNvPr id="10" name="Title 1"/>
          <p:cNvSpPr txBox="1">
            <a:spLocks/>
          </p:cNvSpPr>
          <p:nvPr/>
        </p:nvSpPr>
        <p:spPr>
          <a:xfrm>
            <a:off x="352425" y="1958975"/>
            <a:ext cx="8458200" cy="2068513"/>
          </a:xfrm>
          <a:prstGeom prst="rect">
            <a:avLst/>
          </a:prstGeom>
        </p:spPr>
        <p:txBody>
          <a:bodyPr anchor="ctr">
            <a:normAutofit/>
          </a:bodyPr>
          <a:lstStyle/>
          <a:p>
            <a:pPr algn="ctr" defTabSz="914400" fontAlgn="auto">
              <a:spcAft>
                <a:spcPts val="0"/>
              </a:spcAft>
              <a:defRPr/>
            </a:pPr>
            <a:r>
              <a:rPr lang="en-US" b="1" dirty="0">
                <a:latin typeface="+mj-lt"/>
                <a:ea typeface="+mj-ea"/>
                <a:cs typeface="+mj-cs"/>
              </a:rPr>
              <a:t>Common Alerting Protocol (CAP) Implementation Workshop – 2014</a:t>
            </a:r>
          </a:p>
          <a:p>
            <a:pPr algn="ctr" defTabSz="914400" fontAlgn="auto">
              <a:spcAft>
                <a:spcPts val="0"/>
              </a:spcAft>
              <a:defRPr/>
            </a:pPr>
            <a:endParaRPr lang="en-US" sz="2600" dirty="0">
              <a:solidFill>
                <a:schemeClr val="tx2"/>
              </a:solidFill>
              <a:effectLst>
                <a:outerShdw blurRad="38100" dist="38100" dir="2700000" algn="tl">
                  <a:srgbClr val="000000">
                    <a:alpha val="43137"/>
                  </a:srgbClr>
                </a:outerShdw>
              </a:effectLst>
              <a:latin typeface="+mj-lt"/>
              <a:ea typeface="+mj-ea"/>
              <a:cs typeface="+mj-cs"/>
            </a:endParaRPr>
          </a:p>
          <a:p>
            <a:pPr algn="ctr" defTabSz="914400" fontAlgn="auto">
              <a:spcAft>
                <a:spcPts val="0"/>
              </a:spcAft>
              <a:defRPr/>
            </a:pPr>
            <a:r>
              <a:rPr lang="en-US" sz="3600" b="1" dirty="0">
                <a:solidFill>
                  <a:srgbClr val="FFFF00"/>
                </a:solidFill>
                <a:effectLst>
                  <a:outerShdw blurRad="38100" dist="38100" dir="2700000" algn="tl">
                    <a:srgbClr val="000000">
                      <a:alpha val="43137"/>
                    </a:srgbClr>
                  </a:outerShdw>
                </a:effectLst>
                <a:latin typeface="+mj-lt"/>
                <a:ea typeface="+mn-ea"/>
                <a:cs typeface="Times New Roman" pitchFamily="18" charset="0"/>
              </a:rPr>
              <a:t>ArcGIS </a:t>
            </a:r>
            <a:r>
              <a:rPr lang="en-US" sz="3600" b="1" dirty="0" err="1">
                <a:solidFill>
                  <a:srgbClr val="FFFF00"/>
                </a:solidFill>
                <a:effectLst>
                  <a:outerShdw blurRad="38100" dist="38100" dir="2700000" algn="tl">
                    <a:srgbClr val="000000">
                      <a:alpha val="43137"/>
                    </a:srgbClr>
                  </a:outerShdw>
                </a:effectLst>
                <a:latin typeface="+mj-lt"/>
                <a:ea typeface="+mn-ea"/>
                <a:cs typeface="Times New Roman" pitchFamily="18" charset="0"/>
              </a:rPr>
              <a:t>Geotrigger</a:t>
            </a:r>
            <a:r>
              <a:rPr lang="en-US" sz="3600" b="1" dirty="0">
                <a:solidFill>
                  <a:srgbClr val="FFFF00"/>
                </a:solidFill>
                <a:effectLst>
                  <a:outerShdw blurRad="38100" dist="38100" dir="2700000" algn="tl">
                    <a:srgbClr val="000000">
                      <a:alpha val="43137"/>
                    </a:srgbClr>
                  </a:outerShdw>
                </a:effectLst>
                <a:latin typeface="+mj-lt"/>
                <a:ea typeface="+mn-ea"/>
                <a:cs typeface="Times New Roman" pitchFamily="18" charset="0"/>
              </a:rPr>
              <a:t> for </a:t>
            </a:r>
          </a:p>
          <a:p>
            <a:pPr algn="ctr" defTabSz="914400" fontAlgn="auto">
              <a:spcAft>
                <a:spcPts val="0"/>
              </a:spcAft>
              <a:defRPr/>
            </a:pPr>
            <a:r>
              <a:rPr lang="en-US" sz="3600" b="1" dirty="0">
                <a:solidFill>
                  <a:srgbClr val="FFFF00"/>
                </a:solidFill>
                <a:effectLst>
                  <a:outerShdw blurRad="38100" dist="38100" dir="2700000" algn="tl">
                    <a:srgbClr val="000000">
                      <a:alpha val="43137"/>
                    </a:srgbClr>
                  </a:outerShdw>
                </a:effectLst>
                <a:latin typeface="+mj-lt"/>
                <a:ea typeface="+mn-ea"/>
                <a:cs typeface="Times New Roman" pitchFamily="18" charset="0"/>
              </a:rPr>
              <a:t>CAP Implementation</a:t>
            </a:r>
            <a:endParaRPr lang="en-US" sz="3600" b="1" dirty="0">
              <a:solidFill>
                <a:srgbClr val="FFFF00"/>
              </a:solidFill>
              <a:latin typeface="+mj-lt"/>
              <a:ea typeface="+mn-ea"/>
              <a:cs typeface="+mn-cs"/>
            </a:endParaRPr>
          </a:p>
        </p:txBody>
      </p:sp>
      <p:sp>
        <p:nvSpPr>
          <p:cNvPr id="14" name="Content Placeholder 2"/>
          <p:cNvSpPr txBox="1">
            <a:spLocks/>
          </p:cNvSpPr>
          <p:nvPr/>
        </p:nvSpPr>
        <p:spPr>
          <a:xfrm>
            <a:off x="457200" y="4989513"/>
            <a:ext cx="8229600" cy="1593850"/>
          </a:xfrm>
          <a:prstGeom prst="rect">
            <a:avLst/>
          </a:prstGeom>
        </p:spPr>
        <p:txBody>
          <a:bodyPr>
            <a:normAutofit/>
          </a:bodyPr>
          <a:lstStyle/>
          <a:p>
            <a:pPr algn="ctr" defTabSz="914400" fontAlgn="auto">
              <a:spcBef>
                <a:spcPct val="20000"/>
              </a:spcBef>
              <a:spcAft>
                <a:spcPts val="0"/>
              </a:spcAft>
              <a:buFont typeface="Arial" pitchFamily="34" charset="0"/>
              <a:buNone/>
              <a:defRPr/>
            </a:pPr>
            <a:r>
              <a:rPr lang="en-US" sz="1600" b="1" dirty="0">
                <a:latin typeface="+mj-lt"/>
                <a:ea typeface="+mn-ea"/>
                <a:cs typeface="+mn-cs"/>
              </a:rPr>
              <a:t>by </a:t>
            </a:r>
          </a:p>
          <a:p>
            <a:pPr algn="ctr" defTabSz="914400" fontAlgn="auto">
              <a:spcBef>
                <a:spcPct val="20000"/>
              </a:spcBef>
              <a:spcAft>
                <a:spcPts val="0"/>
              </a:spcAft>
              <a:buFont typeface="Arial" pitchFamily="34" charset="0"/>
              <a:buNone/>
              <a:defRPr/>
            </a:pPr>
            <a:r>
              <a:rPr lang="en-US" dirty="0">
                <a:latin typeface="+mj-lt"/>
                <a:ea typeface="+mn-ea"/>
                <a:cs typeface="+mn-cs"/>
              </a:rPr>
              <a:t>Nalaka Kodippili</a:t>
            </a:r>
          </a:p>
          <a:p>
            <a:pPr algn="ctr" defTabSz="914400" fontAlgn="auto">
              <a:spcBef>
                <a:spcPct val="20000"/>
              </a:spcBef>
              <a:spcAft>
                <a:spcPts val="0"/>
              </a:spcAft>
              <a:buFont typeface="Arial" pitchFamily="34" charset="0"/>
              <a:buNone/>
              <a:defRPr/>
            </a:pPr>
            <a:r>
              <a:rPr lang="en-US" dirty="0">
                <a:latin typeface="+mj-lt"/>
                <a:ea typeface="+mn-ea"/>
                <a:cs typeface="+mn-cs"/>
              </a:rPr>
              <a:t>Geo Technical Manager</a:t>
            </a:r>
          </a:p>
          <a:p>
            <a:pPr algn="ctr" defTabSz="914400" fontAlgn="auto">
              <a:spcBef>
                <a:spcPct val="20000"/>
              </a:spcBef>
              <a:spcAft>
                <a:spcPts val="0"/>
              </a:spcAft>
              <a:buFont typeface="Arial" pitchFamily="34" charset="0"/>
              <a:buNone/>
              <a:defRPr/>
            </a:pPr>
            <a:r>
              <a:rPr lang="en-US" b="1" dirty="0">
                <a:latin typeface="+mj-lt"/>
                <a:ea typeface="+mn-ea"/>
                <a:cs typeface="+mn-cs"/>
              </a:rPr>
              <a:t>GIS Solutions (Private) Limited</a:t>
            </a:r>
          </a:p>
        </p:txBody>
      </p:sp>
      <p:sp>
        <p:nvSpPr>
          <p:cNvPr id="25607" name="Content Placeholder 2"/>
          <p:cNvSpPr txBox="1">
            <a:spLocks/>
          </p:cNvSpPr>
          <p:nvPr/>
        </p:nvSpPr>
        <p:spPr bwMode="auto">
          <a:xfrm>
            <a:off x="2303463" y="4332288"/>
            <a:ext cx="4572000" cy="533400"/>
          </a:xfrm>
          <a:prstGeom prst="rect">
            <a:avLst/>
          </a:prstGeom>
          <a:noFill/>
          <a:ln w="9525">
            <a:noFill/>
            <a:miter lim="800000"/>
            <a:headEnd/>
            <a:tailEnd/>
          </a:ln>
        </p:spPr>
        <p:txBody>
          <a:bodyPr/>
          <a:lstStyle/>
          <a:p>
            <a:pPr marL="342900" indent="-342900" algn="ctr" defTabSz="914400">
              <a:spcBef>
                <a:spcPct val="20000"/>
              </a:spcBef>
              <a:buFont typeface="Arial" charset="0"/>
              <a:buNone/>
            </a:pPr>
            <a:r>
              <a:rPr lang="en-US" b="1"/>
              <a:t>18</a:t>
            </a:r>
            <a:r>
              <a:rPr lang="en-US" b="1" baseline="30000"/>
              <a:t>th</a:t>
            </a:r>
            <a:r>
              <a:rPr lang="en-US" b="1"/>
              <a:t> June 2014</a:t>
            </a:r>
            <a:endParaRPr lang="en-US" sz="1400" b="1"/>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0" y="0"/>
            <a:ext cx="9144000" cy="0"/>
          </a:xfrm>
          <a:prstGeom prst="rect">
            <a:avLst/>
          </a:prstGeom>
          <a:solidFill>
            <a:srgbClr val="FAFAFA"/>
          </a:solidFill>
          <a:ln w="9525">
            <a:noFill/>
            <a:miter lim="800000"/>
            <a:headEnd/>
            <a:tailEnd/>
          </a:ln>
        </p:spPr>
        <p:txBody>
          <a:bodyPr wrap="none" anchor="ctr">
            <a:spAutoFit/>
          </a:bodyPr>
          <a:lstStyle/>
          <a:p>
            <a:pPr defTabSz="914400"/>
            <a:r>
              <a:rPr lang="en-US" sz="1000">
                <a:solidFill>
                  <a:srgbClr val="4D4D4D"/>
                </a:solidFill>
                <a:latin typeface="Lucida Grande"/>
              </a:rPr>
              <a:t>API requests to the Geotrigger API are made to </a:t>
            </a:r>
            <a:r>
              <a:rPr lang="en-US" sz="1000">
                <a:solidFill>
                  <a:srgbClr val="4D4D4D"/>
                </a:solidFill>
                <a:latin typeface="Consolas" pitchFamily="49" charset="0"/>
              </a:rPr>
              <a:t>geotrigger.arcgis.com</a:t>
            </a:r>
            <a:r>
              <a:rPr lang="en-US" sz="1000">
                <a:solidFill>
                  <a:srgbClr val="4D4D4D"/>
                </a:solidFill>
                <a:latin typeface="Lucida Grande"/>
              </a:rPr>
              <a:t>.</a:t>
            </a:r>
            <a:r>
              <a:rPr lang="en-US" sz="800"/>
              <a:t> </a:t>
            </a:r>
            <a:endParaRPr lang="en-US"/>
          </a:p>
        </p:txBody>
      </p:sp>
      <p:sp>
        <p:nvSpPr>
          <p:cNvPr id="37890" name="Rectangle 2"/>
          <p:cNvSpPr>
            <a:spLocks noChangeArrowheads="1"/>
          </p:cNvSpPr>
          <p:nvPr/>
        </p:nvSpPr>
        <p:spPr bwMode="auto">
          <a:xfrm>
            <a:off x="0" y="0"/>
            <a:ext cx="9144000" cy="0"/>
          </a:xfrm>
          <a:prstGeom prst="rect">
            <a:avLst/>
          </a:prstGeom>
          <a:solidFill>
            <a:srgbClr val="FAFAFA"/>
          </a:solidFill>
          <a:ln w="9525">
            <a:noFill/>
            <a:miter lim="800000"/>
            <a:headEnd/>
            <a:tailEnd/>
          </a:ln>
        </p:spPr>
        <p:txBody>
          <a:bodyPr wrap="none" anchor="ctr">
            <a:spAutoFit/>
          </a:bodyPr>
          <a:lstStyle/>
          <a:p>
            <a:pPr defTabSz="914400"/>
            <a:r>
              <a:rPr lang="en-US" sz="1000">
                <a:solidFill>
                  <a:srgbClr val="4D4D4D"/>
                </a:solidFill>
                <a:latin typeface="Lucida Grande"/>
              </a:rPr>
              <a:t>API requests to the Geotrigger API are made to </a:t>
            </a:r>
            <a:r>
              <a:rPr lang="en-US" sz="1000">
                <a:solidFill>
                  <a:srgbClr val="4D4D4D"/>
                </a:solidFill>
                <a:latin typeface="Consolas" pitchFamily="49" charset="0"/>
              </a:rPr>
              <a:t>geotrigger.arcgis.com</a:t>
            </a:r>
            <a:r>
              <a:rPr lang="en-US" sz="1000">
                <a:solidFill>
                  <a:srgbClr val="4D4D4D"/>
                </a:solidFill>
                <a:latin typeface="Lucida Grande"/>
              </a:rPr>
              <a:t>.</a:t>
            </a:r>
            <a:r>
              <a:rPr lang="en-US" sz="800"/>
              <a:t> </a:t>
            </a:r>
            <a:endParaRPr lang="en-US"/>
          </a:p>
        </p:txBody>
      </p:sp>
      <p:sp>
        <p:nvSpPr>
          <p:cNvPr id="37891" name="Rectangle 9"/>
          <p:cNvSpPr>
            <a:spLocks noChangeArrowheads="1"/>
          </p:cNvSpPr>
          <p:nvPr/>
        </p:nvSpPr>
        <p:spPr bwMode="auto">
          <a:xfrm>
            <a:off x="2057400" y="6199188"/>
            <a:ext cx="6616700" cy="368300"/>
          </a:xfrm>
          <a:prstGeom prst="rect">
            <a:avLst/>
          </a:prstGeom>
          <a:noFill/>
          <a:ln w="9525">
            <a:noFill/>
            <a:miter lim="800000"/>
            <a:headEnd/>
            <a:tailEnd/>
          </a:ln>
        </p:spPr>
        <p:txBody>
          <a:bodyPr>
            <a:spAutoFit/>
          </a:bodyPr>
          <a:lstStyle/>
          <a:p>
            <a:r>
              <a:rPr lang="en-US" i="1">
                <a:solidFill>
                  <a:srgbClr val="FFFF00"/>
                </a:solidFill>
              </a:rPr>
              <a:t>For more Details: https://developers.arcgis.com/documentation/</a:t>
            </a:r>
          </a:p>
        </p:txBody>
      </p:sp>
      <p:pic>
        <p:nvPicPr>
          <p:cNvPr id="37892" name="Picture 2"/>
          <p:cNvPicPr>
            <a:picLocks noChangeAspect="1" noChangeArrowheads="1"/>
          </p:cNvPicPr>
          <p:nvPr/>
        </p:nvPicPr>
        <p:blipFill>
          <a:blip r:embed="rId2"/>
          <a:srcRect/>
          <a:stretch>
            <a:fillRect/>
          </a:stretch>
        </p:blipFill>
        <p:spPr bwMode="auto">
          <a:xfrm>
            <a:off x="5149850" y="3594100"/>
            <a:ext cx="3444875" cy="2590800"/>
          </a:xfrm>
          <a:prstGeom prst="rect">
            <a:avLst/>
          </a:prstGeom>
          <a:noFill/>
          <a:ln w="9525">
            <a:noFill/>
            <a:miter lim="800000"/>
            <a:headEnd/>
            <a:tailEnd/>
          </a:ln>
        </p:spPr>
      </p:pic>
      <p:sp>
        <p:nvSpPr>
          <p:cNvPr id="37893"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Geotrigger Tools</a:t>
            </a:r>
          </a:p>
        </p:txBody>
      </p:sp>
      <p:sp>
        <p:nvSpPr>
          <p:cNvPr id="13" name="Rectangle 12"/>
          <p:cNvSpPr/>
          <p:nvPr/>
        </p:nvSpPr>
        <p:spPr>
          <a:xfrm>
            <a:off x="485775" y="1512888"/>
            <a:ext cx="8305800" cy="2308225"/>
          </a:xfrm>
          <a:prstGeom prst="rect">
            <a:avLst/>
          </a:prstGeom>
        </p:spPr>
        <p:txBody>
          <a:bodyPr>
            <a:spAutoFit/>
          </a:bodyPr>
          <a:lstStyle/>
          <a:p>
            <a:pPr fontAlgn="auto">
              <a:spcBef>
                <a:spcPts val="0"/>
              </a:spcBef>
              <a:spcAft>
                <a:spcPts val="0"/>
              </a:spcAft>
              <a:defRPr/>
            </a:pPr>
            <a:r>
              <a:rPr lang="en-US" dirty="0">
                <a:latin typeface="+mn-lt"/>
                <a:ea typeface="+mn-ea"/>
                <a:cs typeface="+mn-cs"/>
              </a:rPr>
              <a:t>The </a:t>
            </a:r>
            <a:r>
              <a:rPr lang="en-US" dirty="0" err="1">
                <a:latin typeface="+mn-lt"/>
                <a:ea typeface="+mn-ea"/>
                <a:cs typeface="+mn-cs"/>
              </a:rPr>
              <a:t>Geotrigger</a:t>
            </a:r>
            <a:r>
              <a:rPr lang="en-US" dirty="0">
                <a:latin typeface="+mn-lt"/>
                <a:ea typeface="+mn-ea"/>
                <a:cs typeface="+mn-cs"/>
              </a:rPr>
              <a:t> Editor is a browser tool for creating and editing triggers within the </a:t>
            </a:r>
            <a:r>
              <a:rPr lang="en-US" dirty="0" err="1">
                <a:latin typeface="+mn-lt"/>
                <a:ea typeface="+mn-ea"/>
                <a:cs typeface="+mn-cs"/>
              </a:rPr>
              <a:t>Geotrigger</a:t>
            </a:r>
            <a:r>
              <a:rPr lang="en-US" dirty="0">
                <a:latin typeface="+mn-lt"/>
                <a:ea typeface="+mn-ea"/>
                <a:cs typeface="+mn-cs"/>
              </a:rPr>
              <a:t> Service.</a:t>
            </a:r>
          </a:p>
          <a:p>
            <a:pPr fontAlgn="auto">
              <a:spcBef>
                <a:spcPts val="0"/>
              </a:spcBef>
              <a:spcAft>
                <a:spcPts val="0"/>
              </a:spcAft>
              <a:defRPr/>
            </a:pPr>
            <a:endParaRPr lang="en-US" dirty="0">
              <a:latin typeface="+mn-lt"/>
              <a:ea typeface="+mn-ea"/>
              <a:cs typeface="+mn-cs"/>
            </a:endParaRPr>
          </a:p>
          <a:p>
            <a:pPr fontAlgn="auto">
              <a:spcBef>
                <a:spcPts val="0"/>
              </a:spcBef>
              <a:spcAft>
                <a:spcPts val="0"/>
              </a:spcAft>
              <a:defRPr/>
            </a:pPr>
            <a:r>
              <a:rPr lang="en-US" b="1" dirty="0">
                <a:latin typeface="+mn-lt"/>
                <a:ea typeface="+mn-ea"/>
                <a:cs typeface="+mn-cs"/>
              </a:rPr>
              <a:t>Features</a:t>
            </a:r>
          </a:p>
          <a:p>
            <a:pPr indent="174625" fontAlgn="auto">
              <a:spcBef>
                <a:spcPts val="0"/>
              </a:spcBef>
              <a:spcAft>
                <a:spcPts val="0"/>
              </a:spcAft>
              <a:buFont typeface="Arial" pitchFamily="34" charset="0"/>
              <a:buChar char="•"/>
              <a:defRPr/>
            </a:pPr>
            <a:r>
              <a:rPr lang="en-US" dirty="0">
                <a:latin typeface="+mn-lt"/>
                <a:ea typeface="+mn-ea"/>
                <a:cs typeface="+mn-cs"/>
              </a:rPr>
              <a:t>Draw trigger boundaries on a map</a:t>
            </a:r>
          </a:p>
          <a:p>
            <a:pPr indent="174625" fontAlgn="auto">
              <a:spcBef>
                <a:spcPts val="0"/>
              </a:spcBef>
              <a:spcAft>
                <a:spcPts val="0"/>
              </a:spcAft>
              <a:buFont typeface="Arial" pitchFamily="34" charset="0"/>
              <a:buChar char="•"/>
              <a:defRPr/>
            </a:pPr>
            <a:r>
              <a:rPr lang="en-US" dirty="0">
                <a:latin typeface="+mn-lt"/>
                <a:ea typeface="+mn-ea"/>
                <a:cs typeface="+mn-cs"/>
              </a:rPr>
              <a:t>List all of an application’s triggers</a:t>
            </a:r>
          </a:p>
          <a:p>
            <a:pPr indent="174625" fontAlgn="auto">
              <a:spcBef>
                <a:spcPts val="0"/>
              </a:spcBef>
              <a:spcAft>
                <a:spcPts val="0"/>
              </a:spcAft>
              <a:buFont typeface="Arial" pitchFamily="34" charset="0"/>
              <a:buChar char="•"/>
              <a:defRPr/>
            </a:pPr>
            <a:r>
              <a:rPr lang="en-US" dirty="0">
                <a:latin typeface="+mn-lt"/>
                <a:ea typeface="+mn-ea"/>
                <a:cs typeface="+mn-cs"/>
              </a:rPr>
              <a:t>Create, Edit and Delete trigger conditions, actions, and boundaries</a:t>
            </a:r>
          </a:p>
          <a:p>
            <a:pPr indent="174625" fontAlgn="auto">
              <a:spcBef>
                <a:spcPts val="0"/>
              </a:spcBef>
              <a:spcAft>
                <a:spcPts val="0"/>
              </a:spcAft>
              <a:buFont typeface="Arial" pitchFamily="34" charset="0"/>
              <a:buChar char="•"/>
              <a:defRPr/>
            </a:pPr>
            <a:r>
              <a:rPr lang="en-US" dirty="0">
                <a:latin typeface="+mn-lt"/>
                <a:ea typeface="+mn-ea"/>
                <a:cs typeface="+mn-cs"/>
              </a:rPr>
              <a:t>Search for triggers by tag, title, or ID</a:t>
            </a:r>
          </a:p>
        </p:txBody>
      </p:sp>
      <p:sp>
        <p:nvSpPr>
          <p:cNvPr id="14" name="Title 3"/>
          <p:cNvSpPr txBox="1">
            <a:spLocks/>
          </p:cNvSpPr>
          <p:nvPr/>
        </p:nvSpPr>
        <p:spPr>
          <a:xfrm>
            <a:off x="427038" y="757238"/>
            <a:ext cx="4576762" cy="5054600"/>
          </a:xfrm>
          <a:prstGeom prst="rect">
            <a:avLst/>
          </a:prstGeom>
        </p:spPr>
        <p:txBody>
          <a:bodyPr anchor="ctr"/>
          <a:lstStyle/>
          <a:p>
            <a:pPr fontAlgn="auto">
              <a:spcBef>
                <a:spcPts val="0"/>
              </a:spcBef>
              <a:spcAft>
                <a:spcPts val="0"/>
              </a:spcAft>
              <a:defRPr/>
            </a:pPr>
            <a:r>
              <a:rPr lang="en-US" sz="2000" b="1" dirty="0" err="1">
                <a:solidFill>
                  <a:schemeClr val="tx1">
                    <a:lumMod val="95000"/>
                  </a:schemeClr>
                </a:solidFill>
                <a:latin typeface="+mn-lt"/>
                <a:ea typeface="+mn-ea"/>
                <a:cs typeface="+mn-cs"/>
              </a:rPr>
              <a:t>Geotrigger</a:t>
            </a:r>
            <a:r>
              <a:rPr lang="en-US" sz="2000" b="1" dirty="0">
                <a:solidFill>
                  <a:schemeClr val="tx1">
                    <a:lumMod val="95000"/>
                  </a:schemeClr>
                </a:solidFill>
                <a:latin typeface="+mn-lt"/>
                <a:ea typeface="+mn-ea"/>
                <a:cs typeface="+mn-cs"/>
              </a:rPr>
              <a:t> Editor</a:t>
            </a:r>
          </a:p>
          <a:p>
            <a:pPr fontAlgn="auto">
              <a:spcBef>
                <a:spcPts val="0"/>
              </a:spcBef>
              <a:spcAft>
                <a:spcPts val="0"/>
              </a:spcAft>
              <a:defRPr/>
            </a:pPr>
            <a:endParaRPr lang="en-US" sz="2000" b="1" dirty="0">
              <a:solidFill>
                <a:schemeClr val="tx1">
                  <a:lumMod val="95000"/>
                </a:schemeClr>
              </a:solidFill>
              <a:latin typeface="+mn-lt"/>
              <a:ea typeface="+mn-ea"/>
              <a:cs typeface="+mn-cs"/>
            </a:endParaRPr>
          </a:p>
          <a:p>
            <a:pPr fontAlgn="auto">
              <a:spcBef>
                <a:spcPts val="0"/>
              </a:spcBef>
              <a:spcAft>
                <a:spcPts val="0"/>
              </a:spcAft>
              <a:defRPr/>
            </a:pPr>
            <a:endParaRPr lang="en-US" sz="2000" b="1" dirty="0">
              <a:solidFill>
                <a:schemeClr val="tx1">
                  <a:lumMod val="95000"/>
                </a:schemeClr>
              </a:solidFill>
              <a:latin typeface="+mn-lt"/>
              <a:ea typeface="+mn-ea"/>
              <a:cs typeface="+mn-cs"/>
            </a:endParaRPr>
          </a:p>
          <a:p>
            <a:pPr fontAlgn="auto">
              <a:spcBef>
                <a:spcPts val="0"/>
              </a:spcBef>
              <a:spcAft>
                <a:spcPts val="0"/>
              </a:spcAft>
              <a:defRPr/>
            </a:pPr>
            <a:endParaRPr lang="en-US" sz="2000" b="1" dirty="0">
              <a:solidFill>
                <a:schemeClr val="tx1">
                  <a:lumMod val="95000"/>
                </a:schemeClr>
              </a:solidFill>
              <a:latin typeface="+mn-lt"/>
              <a:ea typeface="+mn-ea"/>
              <a:cs typeface="+mn-cs"/>
            </a:endParaRPr>
          </a:p>
          <a:p>
            <a:pPr fontAlgn="auto">
              <a:spcBef>
                <a:spcPts val="0"/>
              </a:spcBef>
              <a:spcAft>
                <a:spcPts val="0"/>
              </a:spcAft>
              <a:defRPr/>
            </a:pPr>
            <a:endParaRPr lang="en-US" sz="2000" b="1" dirty="0">
              <a:solidFill>
                <a:schemeClr val="tx1">
                  <a:lumMod val="95000"/>
                </a:schemeClr>
              </a:solidFill>
              <a:latin typeface="+mn-lt"/>
              <a:ea typeface="+mn-ea"/>
              <a:cs typeface="+mn-cs"/>
            </a:endParaRPr>
          </a:p>
          <a:p>
            <a:pPr fontAlgn="auto">
              <a:spcBef>
                <a:spcPts val="0"/>
              </a:spcBef>
              <a:spcAft>
                <a:spcPts val="0"/>
              </a:spcAft>
              <a:defRPr/>
            </a:pPr>
            <a:endParaRPr lang="en-US" sz="2000" b="1" dirty="0">
              <a:solidFill>
                <a:schemeClr val="tx1">
                  <a:lumMod val="95000"/>
                </a:schemeClr>
              </a:solidFill>
              <a:latin typeface="+mn-lt"/>
              <a:ea typeface="+mn-ea"/>
              <a:cs typeface="+mn-cs"/>
            </a:endParaRPr>
          </a:p>
          <a:p>
            <a:pPr fontAlgn="auto">
              <a:spcBef>
                <a:spcPts val="0"/>
              </a:spcBef>
              <a:spcAft>
                <a:spcPts val="0"/>
              </a:spcAft>
              <a:defRPr/>
            </a:pPr>
            <a:endParaRPr lang="en-US" sz="2000" b="1" dirty="0">
              <a:solidFill>
                <a:schemeClr val="tx1">
                  <a:lumMod val="95000"/>
                </a:schemeClr>
              </a:solidFill>
              <a:latin typeface="+mn-lt"/>
              <a:ea typeface="+mn-ea"/>
              <a:cs typeface="+mn-cs"/>
            </a:endParaRPr>
          </a:p>
          <a:p>
            <a:pPr fontAlgn="auto">
              <a:spcBef>
                <a:spcPts val="0"/>
              </a:spcBef>
              <a:spcAft>
                <a:spcPts val="0"/>
              </a:spcAft>
              <a:defRPr/>
            </a:pPr>
            <a:endParaRPr lang="en-US" sz="2000" b="1" dirty="0">
              <a:solidFill>
                <a:schemeClr val="tx1">
                  <a:lumMod val="95000"/>
                </a:schemeClr>
              </a:solidFill>
              <a:latin typeface="+mn-lt"/>
              <a:ea typeface="+mn-ea"/>
              <a:cs typeface="+mn-cs"/>
            </a:endParaRPr>
          </a:p>
          <a:p>
            <a:pPr fontAlgn="auto">
              <a:spcBef>
                <a:spcPts val="0"/>
              </a:spcBef>
              <a:spcAft>
                <a:spcPts val="0"/>
              </a:spcAft>
              <a:defRPr/>
            </a:pPr>
            <a:endParaRPr lang="en-US" sz="2000" b="1" dirty="0">
              <a:solidFill>
                <a:schemeClr val="tx1">
                  <a:lumMod val="95000"/>
                </a:schemeClr>
              </a:solidFill>
              <a:latin typeface="+mn-lt"/>
              <a:ea typeface="+mn-ea"/>
              <a:cs typeface="+mn-cs"/>
            </a:endParaRPr>
          </a:p>
          <a:p>
            <a:pPr fontAlgn="auto">
              <a:spcBef>
                <a:spcPts val="0"/>
              </a:spcBef>
              <a:spcAft>
                <a:spcPts val="0"/>
              </a:spcAft>
              <a:defRPr/>
            </a:pPr>
            <a:r>
              <a:rPr lang="en-US" sz="2000" b="1" dirty="0" err="1">
                <a:solidFill>
                  <a:schemeClr val="tx1">
                    <a:lumMod val="95000"/>
                  </a:schemeClr>
                </a:solidFill>
                <a:latin typeface="+mn-lt"/>
                <a:ea typeface="+mn-ea"/>
                <a:cs typeface="+mn-cs"/>
              </a:rPr>
              <a:t>Geotrigger</a:t>
            </a:r>
            <a:r>
              <a:rPr lang="en-US" sz="2000" b="1" dirty="0">
                <a:solidFill>
                  <a:schemeClr val="tx1">
                    <a:lumMod val="95000"/>
                  </a:schemeClr>
                </a:solidFill>
                <a:latin typeface="+mn-lt"/>
                <a:ea typeface="+mn-ea"/>
                <a:cs typeface="+mn-cs"/>
              </a:rPr>
              <a:t> Faker</a:t>
            </a:r>
          </a:p>
          <a:p>
            <a:pPr fontAlgn="auto">
              <a:spcBef>
                <a:spcPts val="0"/>
              </a:spcBef>
              <a:spcAft>
                <a:spcPts val="0"/>
              </a:spcAft>
              <a:defRPr/>
            </a:pPr>
            <a:r>
              <a:rPr lang="en-US" sz="2000" b="1" dirty="0">
                <a:solidFill>
                  <a:schemeClr val="tx1">
                    <a:lumMod val="95000"/>
                  </a:schemeClr>
                </a:solidFill>
                <a:latin typeface="+mn-lt"/>
                <a:ea typeface="+mn-ea"/>
                <a:cs typeface="+mn-cs"/>
              </a:rPr>
              <a:t>Geotrigger.js4</a:t>
            </a:r>
          </a:p>
          <a:p>
            <a:pPr fontAlgn="auto">
              <a:spcBef>
                <a:spcPts val="0"/>
              </a:spcBef>
              <a:spcAft>
                <a:spcPts val="0"/>
              </a:spcAft>
              <a:defRPr/>
            </a:pPr>
            <a:r>
              <a:rPr lang="en-US" sz="2000" b="1" dirty="0" err="1">
                <a:solidFill>
                  <a:schemeClr val="tx1">
                    <a:lumMod val="95000"/>
                  </a:schemeClr>
                </a:solidFill>
                <a:latin typeface="+mn-lt"/>
                <a:ea typeface="+mn-ea"/>
                <a:cs typeface="+mn-cs"/>
              </a:rPr>
              <a:t>Geotrigger</a:t>
            </a:r>
            <a:r>
              <a:rPr lang="en-US" sz="2000" b="1" dirty="0">
                <a:solidFill>
                  <a:schemeClr val="tx1">
                    <a:lumMod val="95000"/>
                  </a:schemeClr>
                </a:solidFill>
                <a:latin typeface="+mn-lt"/>
                <a:ea typeface="+mn-ea"/>
                <a:cs typeface="+mn-cs"/>
              </a:rPr>
              <a:t> Python</a:t>
            </a:r>
          </a:p>
          <a:p>
            <a:pPr fontAlgn="auto">
              <a:spcBef>
                <a:spcPts val="0"/>
              </a:spcBef>
              <a:spcAft>
                <a:spcPts val="0"/>
              </a:spcAft>
              <a:defRPr/>
            </a:pPr>
            <a:r>
              <a:rPr lang="en-US" sz="2000" b="1" dirty="0" err="1">
                <a:solidFill>
                  <a:schemeClr val="tx1">
                    <a:lumMod val="95000"/>
                  </a:schemeClr>
                </a:solidFill>
                <a:latin typeface="+mn-lt"/>
                <a:ea typeface="+mn-ea"/>
                <a:cs typeface="+mn-cs"/>
              </a:rPr>
              <a:t>Geotrigger</a:t>
            </a:r>
            <a:r>
              <a:rPr lang="en-US" sz="2000" b="1" dirty="0">
                <a:solidFill>
                  <a:schemeClr val="tx1">
                    <a:lumMod val="95000"/>
                  </a:schemeClr>
                </a:solidFill>
                <a:latin typeface="+mn-lt"/>
                <a:ea typeface="+mn-ea"/>
                <a:cs typeface="+mn-cs"/>
              </a:rPr>
              <a:t> Ruby</a:t>
            </a:r>
          </a:p>
          <a:p>
            <a:pPr fontAlgn="auto">
              <a:spcBef>
                <a:spcPts val="0"/>
              </a:spcBef>
              <a:spcAft>
                <a:spcPts val="0"/>
              </a:spcAft>
              <a:defRPr/>
            </a:pPr>
            <a:r>
              <a:rPr lang="en-US" sz="2000" b="1" dirty="0" err="1">
                <a:solidFill>
                  <a:schemeClr val="tx1">
                    <a:lumMod val="95000"/>
                  </a:schemeClr>
                </a:solidFill>
                <a:latin typeface="+mn-lt"/>
                <a:ea typeface="+mn-ea"/>
                <a:cs typeface="+mn-cs"/>
              </a:rPr>
              <a:t>Geotrigger</a:t>
            </a:r>
            <a:r>
              <a:rPr lang="en-US" sz="2000" b="1" dirty="0">
                <a:solidFill>
                  <a:schemeClr val="tx1">
                    <a:lumMod val="95000"/>
                  </a:schemeClr>
                </a:solidFill>
                <a:latin typeface="+mn-lt"/>
                <a:ea typeface="+mn-ea"/>
                <a:cs typeface="+mn-cs"/>
              </a:rPr>
              <a:t> </a:t>
            </a:r>
            <a:r>
              <a:rPr lang="en-US" sz="2000" b="1" dirty="0" err="1">
                <a:solidFill>
                  <a:schemeClr val="tx1">
                    <a:lumMod val="95000"/>
                  </a:schemeClr>
                </a:solidFill>
                <a:latin typeface="+mn-lt"/>
                <a:ea typeface="+mn-ea"/>
                <a:cs typeface="+mn-cs"/>
              </a:rPr>
              <a:t>Golang</a:t>
            </a:r>
            <a:endParaRPr lang="en-US" sz="2000" b="1" dirty="0">
              <a:solidFill>
                <a:schemeClr val="tx1">
                  <a:lumMod val="95000"/>
                </a:schemeClr>
              </a:solidFill>
              <a:latin typeface="+mn-lt"/>
              <a:ea typeface="+mn-ea"/>
              <a:cs typeface="+mn-cs"/>
            </a:endParaRPr>
          </a:p>
        </p:txBody>
      </p:sp>
      <p:pic>
        <p:nvPicPr>
          <p:cNvPr id="37896" name="Picture 14" descr="esri-Official-Distributor_sRGBRev.png"/>
          <p:cNvPicPr>
            <a:picLocks noChangeAspect="1"/>
          </p:cNvPicPr>
          <p:nvPr/>
        </p:nvPicPr>
        <p:blipFill>
          <a:blip r:embed="rId3"/>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ChangeArrowheads="1"/>
          </p:cNvSpPr>
          <p:nvPr/>
        </p:nvSpPr>
        <p:spPr bwMode="auto">
          <a:xfrm>
            <a:off x="484188" y="1117600"/>
            <a:ext cx="6548437" cy="2030413"/>
          </a:xfrm>
          <a:prstGeom prst="rect">
            <a:avLst/>
          </a:prstGeom>
          <a:noFill/>
          <a:ln w="9525">
            <a:noFill/>
            <a:miter lim="800000"/>
            <a:headEnd/>
            <a:tailEnd/>
          </a:ln>
        </p:spPr>
        <p:txBody>
          <a:bodyPr>
            <a:spAutoFit/>
          </a:bodyPr>
          <a:lstStyle/>
          <a:p>
            <a:r>
              <a:rPr lang="en-US"/>
              <a:t>You may already have geographic data in a Feature Service and wish to use those features as triggers in the Geotrigger Service. </a:t>
            </a:r>
          </a:p>
          <a:p>
            <a:endParaRPr lang="en-US"/>
          </a:p>
          <a:p>
            <a:r>
              <a:rPr lang="en-US"/>
              <a:t>There is an open source command line script </a:t>
            </a:r>
            <a:r>
              <a:rPr lang="en-US">
                <a:hlinkClick r:id="rId2"/>
              </a:rPr>
              <a:t>available on GitHub</a:t>
            </a:r>
            <a:r>
              <a:rPr lang="en-US"/>
              <a:t> that you can use to import data from your publically available feature services into the Geotrigger Service.</a:t>
            </a:r>
          </a:p>
        </p:txBody>
      </p:sp>
      <p:pic>
        <p:nvPicPr>
          <p:cNvPr id="38914" name="Picture 4" descr="Final.jpg"/>
          <p:cNvPicPr>
            <a:picLocks noChangeAspect="1"/>
          </p:cNvPicPr>
          <p:nvPr/>
        </p:nvPicPr>
        <p:blipFill>
          <a:blip r:embed="rId3"/>
          <a:srcRect/>
          <a:stretch>
            <a:fillRect/>
          </a:stretch>
        </p:blipFill>
        <p:spPr bwMode="auto">
          <a:xfrm>
            <a:off x="7126288" y="762000"/>
            <a:ext cx="1924050" cy="2719388"/>
          </a:xfrm>
          <a:prstGeom prst="rect">
            <a:avLst/>
          </a:prstGeom>
          <a:noFill/>
          <a:ln w="9525">
            <a:noFill/>
            <a:miter lim="800000"/>
            <a:headEnd/>
            <a:tailEnd/>
          </a:ln>
        </p:spPr>
      </p:pic>
      <p:pic>
        <p:nvPicPr>
          <p:cNvPr id="38915" name="Picture 6" descr="PublicLands3.jpg"/>
          <p:cNvPicPr>
            <a:picLocks noChangeAspect="1"/>
          </p:cNvPicPr>
          <p:nvPr/>
        </p:nvPicPr>
        <p:blipFill>
          <a:blip r:embed="rId4"/>
          <a:srcRect/>
          <a:stretch>
            <a:fillRect/>
          </a:stretch>
        </p:blipFill>
        <p:spPr bwMode="auto">
          <a:xfrm>
            <a:off x="6713538" y="2890838"/>
            <a:ext cx="1917700" cy="2709862"/>
          </a:xfrm>
          <a:prstGeom prst="rect">
            <a:avLst/>
          </a:prstGeom>
          <a:noFill/>
          <a:ln w="9525">
            <a:noFill/>
            <a:miter lim="800000"/>
            <a:headEnd/>
            <a:tailEnd/>
          </a:ln>
        </p:spPr>
      </p:pic>
      <p:sp>
        <p:nvSpPr>
          <p:cNvPr id="38916"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Importing Available Spatial Data</a:t>
            </a:r>
          </a:p>
        </p:txBody>
      </p:sp>
      <p:pic>
        <p:nvPicPr>
          <p:cNvPr id="38917" name="Picture 9" descr="NaturalEn.jpg"/>
          <p:cNvPicPr>
            <a:picLocks noChangeAspect="1"/>
          </p:cNvPicPr>
          <p:nvPr/>
        </p:nvPicPr>
        <p:blipFill>
          <a:blip r:embed="rId5"/>
          <a:srcRect/>
          <a:stretch>
            <a:fillRect/>
          </a:stretch>
        </p:blipFill>
        <p:spPr bwMode="auto">
          <a:xfrm>
            <a:off x="5324475" y="3819525"/>
            <a:ext cx="1968500" cy="2782888"/>
          </a:xfrm>
          <a:prstGeom prst="rect">
            <a:avLst/>
          </a:prstGeom>
          <a:noFill/>
          <a:ln w="9525">
            <a:noFill/>
            <a:miter lim="800000"/>
            <a:headEnd/>
            <a:tailEnd/>
          </a:ln>
        </p:spPr>
      </p:pic>
      <p:pic>
        <p:nvPicPr>
          <p:cNvPr id="38918" name="Picture 10" descr="esri-Official-Distributor_sRGBRev.png"/>
          <p:cNvPicPr>
            <a:picLocks noChangeAspect="1"/>
          </p:cNvPicPr>
          <p:nvPr/>
        </p:nvPicPr>
        <p:blipFill>
          <a:blip r:embed="rId6"/>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esri graphic"/>
          <p:cNvPicPr>
            <a:picLocks noChangeAspect="1" noChangeArrowheads="1"/>
          </p:cNvPicPr>
          <p:nvPr/>
        </p:nvPicPr>
        <p:blipFill>
          <a:blip r:embed="rId2"/>
          <a:srcRect/>
          <a:stretch>
            <a:fillRect/>
          </a:stretch>
        </p:blipFill>
        <p:spPr bwMode="auto">
          <a:xfrm>
            <a:off x="561975" y="1066800"/>
            <a:ext cx="3476625" cy="4876800"/>
          </a:xfrm>
          <a:prstGeom prst="rect">
            <a:avLst/>
          </a:prstGeom>
          <a:noFill/>
          <a:ln w="9525">
            <a:noFill/>
            <a:miter lim="800000"/>
            <a:headEnd/>
            <a:tailEnd/>
          </a:ln>
        </p:spPr>
      </p:pic>
      <p:grpSp>
        <p:nvGrpSpPr>
          <p:cNvPr id="39938" name="Group 13"/>
          <p:cNvGrpSpPr>
            <a:grpSpLocks/>
          </p:cNvGrpSpPr>
          <p:nvPr/>
        </p:nvGrpSpPr>
        <p:grpSpPr bwMode="auto">
          <a:xfrm>
            <a:off x="4648200" y="1066800"/>
            <a:ext cx="3657600" cy="2209800"/>
            <a:chOff x="2928" y="864"/>
            <a:chExt cx="2563" cy="1562"/>
          </a:xfrm>
        </p:grpSpPr>
        <p:pic>
          <p:nvPicPr>
            <p:cNvPr id="39945" name="Picture 7" descr="fig3a"/>
            <p:cNvPicPr>
              <a:picLocks noChangeAspect="1" noChangeArrowheads="1"/>
            </p:cNvPicPr>
            <p:nvPr/>
          </p:nvPicPr>
          <p:blipFill>
            <a:blip r:embed="rId3"/>
            <a:srcRect/>
            <a:stretch>
              <a:fillRect/>
            </a:stretch>
          </p:blipFill>
          <p:spPr bwMode="auto">
            <a:xfrm>
              <a:off x="2928" y="864"/>
              <a:ext cx="2563" cy="1562"/>
            </a:xfrm>
            <a:prstGeom prst="rect">
              <a:avLst/>
            </a:prstGeom>
            <a:noFill/>
            <a:ln w="9525">
              <a:noFill/>
              <a:miter lim="800000"/>
              <a:headEnd/>
              <a:tailEnd/>
            </a:ln>
          </p:spPr>
        </p:pic>
        <p:sp>
          <p:nvSpPr>
            <p:cNvPr id="39946" name="Text Box 8"/>
            <p:cNvSpPr txBox="1">
              <a:spLocks noChangeArrowheads="1"/>
            </p:cNvSpPr>
            <p:nvPr/>
          </p:nvSpPr>
          <p:spPr bwMode="auto">
            <a:xfrm>
              <a:off x="4032" y="1680"/>
              <a:ext cx="458" cy="212"/>
            </a:xfrm>
            <a:prstGeom prst="rect">
              <a:avLst/>
            </a:prstGeom>
            <a:noFill/>
            <a:ln w="9525">
              <a:noFill/>
              <a:miter lim="800000"/>
              <a:headEnd/>
              <a:tailEnd/>
            </a:ln>
          </p:spPr>
          <p:txBody>
            <a:bodyPr wrap="none">
              <a:spAutoFit/>
            </a:bodyPr>
            <a:lstStyle/>
            <a:p>
              <a:r>
                <a:rPr lang="en-US" sz="1600" b="1">
                  <a:solidFill>
                    <a:schemeClr val="bg2"/>
                  </a:solidFill>
                </a:rPr>
                <a:t>5 min.</a:t>
              </a:r>
            </a:p>
          </p:txBody>
        </p:sp>
        <p:sp>
          <p:nvSpPr>
            <p:cNvPr id="39947" name="Text Box 9"/>
            <p:cNvSpPr txBox="1">
              <a:spLocks noChangeArrowheads="1"/>
            </p:cNvSpPr>
            <p:nvPr/>
          </p:nvSpPr>
          <p:spPr bwMode="auto">
            <a:xfrm>
              <a:off x="4224" y="1824"/>
              <a:ext cx="522" cy="212"/>
            </a:xfrm>
            <a:prstGeom prst="rect">
              <a:avLst/>
            </a:prstGeom>
            <a:noFill/>
            <a:ln w="9525">
              <a:noFill/>
              <a:miter lim="800000"/>
              <a:headEnd/>
              <a:tailEnd/>
            </a:ln>
          </p:spPr>
          <p:txBody>
            <a:bodyPr wrap="none">
              <a:spAutoFit/>
            </a:bodyPr>
            <a:lstStyle/>
            <a:p>
              <a:r>
                <a:rPr lang="en-US" sz="1600" b="1">
                  <a:solidFill>
                    <a:schemeClr val="bg2"/>
                  </a:solidFill>
                </a:rPr>
                <a:t>10 min.</a:t>
              </a:r>
            </a:p>
          </p:txBody>
        </p:sp>
        <p:sp>
          <p:nvSpPr>
            <p:cNvPr id="39948" name="Text Box 10"/>
            <p:cNvSpPr txBox="1">
              <a:spLocks noChangeArrowheads="1"/>
            </p:cNvSpPr>
            <p:nvPr/>
          </p:nvSpPr>
          <p:spPr bwMode="auto">
            <a:xfrm>
              <a:off x="4416" y="2064"/>
              <a:ext cx="522" cy="212"/>
            </a:xfrm>
            <a:prstGeom prst="rect">
              <a:avLst/>
            </a:prstGeom>
            <a:noFill/>
            <a:ln w="9525">
              <a:noFill/>
              <a:miter lim="800000"/>
              <a:headEnd/>
              <a:tailEnd/>
            </a:ln>
          </p:spPr>
          <p:txBody>
            <a:bodyPr wrap="none">
              <a:spAutoFit/>
            </a:bodyPr>
            <a:lstStyle/>
            <a:p>
              <a:r>
                <a:rPr lang="en-US" sz="1600" b="1">
                  <a:solidFill>
                    <a:schemeClr val="bg2"/>
                  </a:solidFill>
                </a:rPr>
                <a:t>15 min.</a:t>
              </a:r>
            </a:p>
          </p:txBody>
        </p:sp>
      </p:grpSp>
      <p:sp>
        <p:nvSpPr>
          <p:cNvPr id="5126" name="Text Box 11"/>
          <p:cNvSpPr txBox="1">
            <a:spLocks noChangeArrowheads="1"/>
          </p:cNvSpPr>
          <p:nvPr/>
        </p:nvSpPr>
        <p:spPr bwMode="auto">
          <a:xfrm>
            <a:off x="466725" y="5943600"/>
            <a:ext cx="3357563" cy="40005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a:latin typeface="+mj-lt"/>
                <a:ea typeface="+mn-ea"/>
                <a:cs typeface="+mn-cs"/>
              </a:rPr>
              <a:t>Buffering and breakpoints…</a:t>
            </a:r>
          </a:p>
        </p:txBody>
      </p:sp>
      <p:sp>
        <p:nvSpPr>
          <p:cNvPr id="5127" name="Text Box 12"/>
          <p:cNvSpPr txBox="1">
            <a:spLocks noChangeArrowheads="1"/>
          </p:cNvSpPr>
          <p:nvPr/>
        </p:nvSpPr>
        <p:spPr bwMode="auto">
          <a:xfrm>
            <a:off x="4578350" y="3257550"/>
            <a:ext cx="1700213" cy="40005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a:latin typeface="+mj-lt"/>
                <a:ea typeface="+mn-ea"/>
                <a:cs typeface="+mn-cs"/>
              </a:rPr>
              <a:t>Travel time…</a:t>
            </a:r>
          </a:p>
        </p:txBody>
      </p:sp>
      <p:pic>
        <p:nvPicPr>
          <p:cNvPr id="39941" name="Picture 16" descr="fig6a"/>
          <p:cNvPicPr>
            <a:picLocks noChangeAspect="1" noChangeArrowheads="1"/>
          </p:cNvPicPr>
          <p:nvPr/>
        </p:nvPicPr>
        <p:blipFill>
          <a:blip r:embed="rId4"/>
          <a:srcRect/>
          <a:stretch>
            <a:fillRect/>
          </a:stretch>
        </p:blipFill>
        <p:spPr bwMode="auto">
          <a:xfrm>
            <a:off x="4648200" y="3886200"/>
            <a:ext cx="3657600" cy="2228850"/>
          </a:xfrm>
          <a:prstGeom prst="rect">
            <a:avLst/>
          </a:prstGeom>
          <a:noFill/>
          <a:ln w="9525">
            <a:noFill/>
            <a:miter lim="800000"/>
            <a:headEnd/>
            <a:tailEnd/>
          </a:ln>
        </p:spPr>
      </p:pic>
      <p:sp>
        <p:nvSpPr>
          <p:cNvPr id="5130" name="Text Box 17"/>
          <p:cNvSpPr txBox="1">
            <a:spLocks noChangeArrowheads="1"/>
          </p:cNvSpPr>
          <p:nvPr/>
        </p:nvSpPr>
        <p:spPr bwMode="auto">
          <a:xfrm>
            <a:off x="4572000" y="6096000"/>
            <a:ext cx="2036763" cy="40005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000" dirty="0">
                <a:latin typeface="+mj-lt"/>
                <a:ea typeface="+mn-ea"/>
                <a:cs typeface="+mn-cs"/>
              </a:rPr>
              <a:t>Incidents data…</a:t>
            </a:r>
          </a:p>
        </p:txBody>
      </p:sp>
      <p:sp>
        <p:nvSpPr>
          <p:cNvPr id="39943"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Location Analysis</a:t>
            </a:r>
          </a:p>
        </p:txBody>
      </p:sp>
      <p:pic>
        <p:nvPicPr>
          <p:cNvPr id="39944" name="Picture 16" descr="esri-Official-Distributor_sRGBRev.png"/>
          <p:cNvPicPr>
            <a:picLocks noChangeAspect="1"/>
          </p:cNvPicPr>
          <p:nvPr/>
        </p:nvPicPr>
        <p:blipFill>
          <a:blip r:embed="rId5"/>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4013" y="457200"/>
            <a:ext cx="6881812" cy="487363"/>
          </a:xfrm>
          <a:prstGeom prst="rect">
            <a:avLst/>
          </a:prstGeom>
        </p:spPr>
        <p:txBody>
          <a:bodyPr anchor="ctr"/>
          <a:lstStyle/>
          <a:p>
            <a:pPr fontAlgn="auto">
              <a:spcAft>
                <a:spcPts val="0"/>
              </a:spcAft>
              <a:defRPr/>
            </a:pPr>
            <a:endParaRPr lang="en-US" sz="2800" b="1" dirty="0">
              <a:solidFill>
                <a:srgbClr val="FFFF00"/>
              </a:solidFill>
              <a:latin typeface="+mj-lt"/>
              <a:ea typeface="+mj-ea"/>
              <a:cs typeface="+mj-cs"/>
            </a:endParaRPr>
          </a:p>
        </p:txBody>
      </p:sp>
      <p:pic>
        <p:nvPicPr>
          <p:cNvPr id="40962" name="Picture 5" descr="feature2-lg.jpg"/>
          <p:cNvPicPr>
            <a:picLocks noChangeAspect="1"/>
          </p:cNvPicPr>
          <p:nvPr/>
        </p:nvPicPr>
        <p:blipFill>
          <a:blip r:embed="rId2"/>
          <a:srcRect/>
          <a:stretch>
            <a:fillRect/>
          </a:stretch>
        </p:blipFill>
        <p:spPr bwMode="auto">
          <a:xfrm>
            <a:off x="546100" y="1625600"/>
            <a:ext cx="5060950" cy="4586288"/>
          </a:xfrm>
          <a:prstGeom prst="rect">
            <a:avLst/>
          </a:prstGeom>
          <a:noFill/>
          <a:ln w="9525">
            <a:noFill/>
            <a:miter lim="800000"/>
            <a:headEnd/>
            <a:tailEnd/>
          </a:ln>
        </p:spPr>
      </p:pic>
      <p:sp>
        <p:nvSpPr>
          <p:cNvPr id="7" name="Content Placeholder 2"/>
          <p:cNvSpPr>
            <a:spLocks noGrp="1"/>
          </p:cNvSpPr>
          <p:nvPr>
            <p:ph idx="4294967295"/>
          </p:nvPr>
        </p:nvSpPr>
        <p:spPr>
          <a:xfrm>
            <a:off x="5748338" y="1828800"/>
            <a:ext cx="3395662" cy="2798763"/>
          </a:xfrm>
        </p:spPr>
        <p:txBody>
          <a:bodyPr rtlCol="0">
            <a:noAutofit/>
          </a:bodyPr>
          <a:lstStyle/>
          <a:p>
            <a:pPr marL="231775" indent="-231775" fontAlgn="auto">
              <a:buClr>
                <a:schemeClr val="accent4">
                  <a:lumMod val="60000"/>
                  <a:lumOff val="40000"/>
                </a:schemeClr>
              </a:buClr>
              <a:buFont typeface="Arial"/>
              <a:buNone/>
              <a:defRPr/>
            </a:pPr>
            <a:r>
              <a:rPr lang="en-US" b="0" dirty="0" smtClean="0">
                <a:latin typeface="+mj-lt"/>
              </a:rPr>
              <a:t>Could be used to,</a:t>
            </a:r>
          </a:p>
          <a:p>
            <a:pPr marL="231775" indent="-231775" fontAlgn="auto">
              <a:buClr>
                <a:schemeClr val="accent4">
                  <a:lumMod val="60000"/>
                  <a:lumOff val="40000"/>
                </a:schemeClr>
              </a:buClr>
              <a:buFont typeface="Arial"/>
              <a:buNone/>
              <a:defRPr/>
            </a:pPr>
            <a:endParaRPr lang="en-US" sz="800" b="0" dirty="0" smtClean="0">
              <a:latin typeface="+mj-lt"/>
            </a:endParaRPr>
          </a:p>
          <a:p>
            <a:pPr marL="360363" indent="-360363" fontAlgn="auto">
              <a:buClr>
                <a:schemeClr val="tx1"/>
              </a:buClr>
              <a:buFont typeface="Wingdings" pitchFamily="2" charset="2"/>
              <a:buChar char="Ø"/>
              <a:defRPr/>
            </a:pPr>
            <a:r>
              <a:rPr lang="en-US" b="0" dirty="0" smtClean="0">
                <a:latin typeface="+mj-lt"/>
              </a:rPr>
              <a:t>New Route Planning</a:t>
            </a:r>
          </a:p>
          <a:p>
            <a:pPr marL="360363" indent="-360363" fontAlgn="auto">
              <a:buClr>
                <a:schemeClr val="tx1"/>
              </a:buClr>
              <a:buFont typeface="Wingdings" pitchFamily="2" charset="2"/>
              <a:buChar char="Ø"/>
              <a:defRPr/>
            </a:pPr>
            <a:r>
              <a:rPr lang="en-US" b="0" dirty="0" smtClean="0">
                <a:latin typeface="+mj-lt"/>
              </a:rPr>
              <a:t>Any Incident </a:t>
            </a:r>
          </a:p>
          <a:p>
            <a:pPr marL="360363" indent="-360363" fontAlgn="auto">
              <a:buClr>
                <a:schemeClr val="tx1"/>
              </a:buClr>
              <a:buFont typeface="Wingdings" pitchFamily="2" charset="2"/>
              <a:buChar char="Ø"/>
              <a:defRPr/>
            </a:pPr>
            <a:r>
              <a:rPr lang="en-US" b="0" dirty="0" smtClean="0">
                <a:latin typeface="+mj-lt"/>
              </a:rPr>
              <a:t>Risk Management </a:t>
            </a:r>
          </a:p>
          <a:p>
            <a:pPr marL="360363" indent="-360363" fontAlgn="auto">
              <a:buClr>
                <a:schemeClr val="accent4">
                  <a:lumMod val="60000"/>
                  <a:lumOff val="40000"/>
                </a:schemeClr>
              </a:buClr>
              <a:buFont typeface="Arial"/>
              <a:buNone/>
              <a:defRPr/>
            </a:pPr>
            <a:r>
              <a:rPr lang="en-US" b="0" dirty="0" smtClean="0">
                <a:latin typeface="+mj-lt"/>
              </a:rPr>
              <a:t>	</a:t>
            </a:r>
            <a:r>
              <a:rPr lang="en-US" sz="1800" b="0" dirty="0" smtClean="0">
                <a:latin typeface="+mj-lt"/>
              </a:rPr>
              <a:t>(Fire, disaster, Flooding etc.) </a:t>
            </a:r>
          </a:p>
        </p:txBody>
      </p:sp>
      <p:sp>
        <p:nvSpPr>
          <p:cNvPr id="40964"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Defining the Quickest Path</a:t>
            </a:r>
          </a:p>
        </p:txBody>
      </p:sp>
      <p:pic>
        <p:nvPicPr>
          <p:cNvPr id="40965" name="Picture 8" descr="esri-Official-Distributor_sRGBRev.png"/>
          <p:cNvPicPr>
            <a:picLocks noChangeAspect="1"/>
          </p:cNvPicPr>
          <p:nvPr/>
        </p:nvPicPr>
        <p:blipFill>
          <a:blip r:embed="rId3"/>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p:cNvPicPr>
            <a:picLocks noChangeAspect="1" noChangeArrowheads="1"/>
          </p:cNvPicPr>
          <p:nvPr/>
        </p:nvPicPr>
        <p:blipFill>
          <a:blip r:embed="rId2"/>
          <a:srcRect/>
          <a:stretch>
            <a:fillRect/>
          </a:stretch>
        </p:blipFill>
        <p:spPr bwMode="auto">
          <a:xfrm>
            <a:off x="725488" y="4130675"/>
            <a:ext cx="3524250" cy="2511425"/>
          </a:xfrm>
          <a:prstGeom prst="rect">
            <a:avLst/>
          </a:prstGeom>
          <a:noFill/>
          <a:ln w="9525">
            <a:noFill/>
            <a:miter lim="800000"/>
            <a:headEnd/>
            <a:tailEnd/>
          </a:ln>
        </p:spPr>
      </p:pic>
      <p:pic>
        <p:nvPicPr>
          <p:cNvPr id="41986" name="Picture 4"/>
          <p:cNvPicPr>
            <a:picLocks noChangeAspect="1" noChangeArrowheads="1"/>
          </p:cNvPicPr>
          <p:nvPr/>
        </p:nvPicPr>
        <p:blipFill>
          <a:blip r:embed="rId3"/>
          <a:srcRect/>
          <a:stretch>
            <a:fillRect/>
          </a:stretch>
        </p:blipFill>
        <p:spPr bwMode="auto">
          <a:xfrm>
            <a:off x="4692650" y="4167188"/>
            <a:ext cx="3335338" cy="2519362"/>
          </a:xfrm>
          <a:prstGeom prst="rect">
            <a:avLst/>
          </a:prstGeom>
          <a:noFill/>
          <a:ln w="9525">
            <a:noFill/>
            <a:miter lim="800000"/>
            <a:headEnd/>
            <a:tailEnd/>
          </a:ln>
        </p:spPr>
      </p:pic>
      <p:sp>
        <p:nvSpPr>
          <p:cNvPr id="41987"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Tracing Profiles</a:t>
            </a:r>
          </a:p>
        </p:txBody>
      </p:sp>
      <p:sp>
        <p:nvSpPr>
          <p:cNvPr id="8" name="Content Placeholder 2"/>
          <p:cNvSpPr>
            <a:spLocks noGrp="1"/>
          </p:cNvSpPr>
          <p:nvPr>
            <p:ph idx="4294967295"/>
          </p:nvPr>
        </p:nvSpPr>
        <p:spPr>
          <a:xfrm>
            <a:off x="530225" y="1236663"/>
            <a:ext cx="8248650" cy="2798762"/>
          </a:xfrm>
        </p:spPr>
        <p:txBody>
          <a:bodyPr rtlCol="0">
            <a:noAutofit/>
          </a:bodyPr>
          <a:lstStyle/>
          <a:p>
            <a:pPr marL="231775" indent="-231775" fontAlgn="auto">
              <a:buClr>
                <a:schemeClr val="accent4">
                  <a:lumMod val="60000"/>
                  <a:lumOff val="40000"/>
                </a:schemeClr>
              </a:buClr>
              <a:buFont typeface="Arial"/>
              <a:buNone/>
              <a:defRPr/>
            </a:pPr>
            <a:r>
              <a:rPr lang="en-US" dirty="0" smtClean="0">
                <a:latin typeface="+mj-lt"/>
              </a:rPr>
              <a:t>Real –time mode</a:t>
            </a:r>
          </a:p>
          <a:p>
            <a:pPr marL="360363" indent="-360363" fontAlgn="auto">
              <a:buClr>
                <a:schemeClr val="tx1"/>
              </a:buClr>
              <a:buFont typeface="Wingdings" pitchFamily="2" charset="2"/>
              <a:buChar char="Ø"/>
              <a:defRPr/>
            </a:pPr>
            <a:r>
              <a:rPr lang="en-US" b="0" dirty="0" smtClean="0">
                <a:latin typeface="+mj-lt"/>
              </a:rPr>
              <a:t>Sends accurate location as fast as possible</a:t>
            </a:r>
          </a:p>
          <a:p>
            <a:pPr marL="360363" indent="-360363" fontAlgn="auto">
              <a:buClr>
                <a:schemeClr val="tx1"/>
              </a:buClr>
              <a:buFont typeface="Wingdings" pitchFamily="2" charset="2"/>
              <a:buChar char="Ø"/>
              <a:defRPr/>
            </a:pPr>
            <a:r>
              <a:rPr lang="en-US" b="0" dirty="0" smtClean="0">
                <a:latin typeface="+mj-lt"/>
              </a:rPr>
              <a:t>Least battery efficient</a:t>
            </a:r>
          </a:p>
          <a:p>
            <a:pPr marL="360363" indent="-360363" fontAlgn="auto">
              <a:buClr>
                <a:schemeClr val="tx1"/>
              </a:buClr>
              <a:buFont typeface="Arial"/>
              <a:buNone/>
              <a:defRPr/>
            </a:pPr>
            <a:endParaRPr lang="en-US" sz="1000" dirty="0" smtClean="0">
              <a:latin typeface="+mj-lt"/>
            </a:endParaRPr>
          </a:p>
          <a:p>
            <a:pPr marL="360363" indent="-360363" fontAlgn="auto">
              <a:buClr>
                <a:schemeClr val="tx1"/>
              </a:buClr>
              <a:buFont typeface="Arial"/>
              <a:buNone/>
              <a:defRPr/>
            </a:pPr>
            <a:r>
              <a:rPr lang="en-US" dirty="0" smtClean="0">
                <a:latin typeface="+mj-lt"/>
              </a:rPr>
              <a:t>Logging</a:t>
            </a:r>
          </a:p>
          <a:p>
            <a:pPr marL="360363" indent="-360363" fontAlgn="auto">
              <a:buClr>
                <a:schemeClr val="tx1"/>
              </a:buClr>
              <a:buFont typeface="Wingdings" pitchFamily="2" charset="2"/>
              <a:buChar char="Ø"/>
              <a:defRPr/>
            </a:pPr>
            <a:r>
              <a:rPr lang="en-US" b="0" dirty="0" smtClean="0">
                <a:latin typeface="+mj-lt"/>
              </a:rPr>
              <a:t>Tracks location data in areas of low connectivity</a:t>
            </a:r>
          </a:p>
          <a:p>
            <a:pPr marL="360363" indent="-360363" fontAlgn="auto">
              <a:buClr>
                <a:schemeClr val="tx1"/>
              </a:buClr>
              <a:buFont typeface="Wingdings" pitchFamily="2" charset="2"/>
              <a:buChar char="Ø"/>
              <a:defRPr/>
            </a:pPr>
            <a:r>
              <a:rPr lang="en-US" b="0" dirty="0" smtClean="0">
                <a:latin typeface="+mj-lt"/>
              </a:rPr>
              <a:t>Sends to the server later or when a connection re-occurs</a:t>
            </a:r>
            <a:endParaRPr lang="en-US" sz="1800" b="0" dirty="0" smtClean="0">
              <a:latin typeface="+mj-lt"/>
            </a:endParaRPr>
          </a:p>
        </p:txBody>
      </p:sp>
      <p:pic>
        <p:nvPicPr>
          <p:cNvPr id="41989" name="Picture 9" descr="esri-Official-Distributor_sRGBRev.png"/>
          <p:cNvPicPr>
            <a:picLocks noChangeAspect="1"/>
          </p:cNvPicPr>
          <p:nvPr/>
        </p:nvPicPr>
        <p:blipFill>
          <a:blip r:embed="rId4"/>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159"/>
          <p:cNvSpPr>
            <a:spLocks/>
          </p:cNvSpPr>
          <p:nvPr/>
        </p:nvSpPr>
        <p:spPr bwMode="auto">
          <a:xfrm>
            <a:off x="954088" y="2049463"/>
            <a:ext cx="2600325" cy="668337"/>
          </a:xfrm>
          <a:prstGeom prst="rect">
            <a:avLst/>
          </a:prstGeom>
          <a:gradFill flip="none" rotWithShape="1">
            <a:gsLst>
              <a:gs pos="0">
                <a:schemeClr val="accent4">
                  <a:alpha val="0"/>
                </a:schemeClr>
              </a:gs>
              <a:gs pos="100000">
                <a:schemeClr val="accent4">
                  <a:alpha val="0"/>
                </a:schemeClr>
              </a:gs>
              <a:gs pos="29000">
                <a:schemeClr val="accent4">
                  <a:alpha val="52000"/>
                </a:schemeClr>
              </a:gs>
              <a:gs pos="76000">
                <a:schemeClr val="accent4">
                  <a:alpha val="52000"/>
                </a:schemeClr>
              </a:gs>
            </a:gsLst>
            <a:lin ang="0" scaled="1"/>
            <a:tileRect/>
          </a:gradFill>
          <a:ln w="12700" cap="flat" cmpd="sng" algn="ctr">
            <a:noFill/>
            <a:prstDash val="solid"/>
            <a:round/>
            <a:headEnd type="none" w="med" len="med"/>
            <a:tailEnd type="none" w="med" len="med"/>
          </a:ln>
          <a:effectLst/>
        </p:spPr>
        <p:txBody>
          <a:bodyPr wrap="none" lIns="91796" tIns="45898" rIns="91796" bIns="45898" anchor="ctr"/>
          <a:lstStyle/>
          <a:p>
            <a:pPr algn="ctr" fontAlgn="auto">
              <a:spcBef>
                <a:spcPts val="0"/>
              </a:spcBef>
              <a:spcAft>
                <a:spcPts val="0"/>
              </a:spcAft>
              <a:defRPr/>
            </a:pPr>
            <a:endParaRPr lang="en-US" b="1" dirty="0">
              <a:solidFill>
                <a:prstClr val="white"/>
              </a:solidFill>
              <a:latin typeface="+mn-lt"/>
              <a:ea typeface="+mn-ea"/>
              <a:cs typeface="+mn-cs"/>
              <a:sym typeface="Arial" pitchFamily="-106" charset="0"/>
            </a:endParaRPr>
          </a:p>
        </p:txBody>
      </p:sp>
      <p:pic>
        <p:nvPicPr>
          <p:cNvPr id="43010" name="Picture 59" descr="UC12plnry_AGonline_cloud.png"/>
          <p:cNvPicPr>
            <a:picLocks noChangeAspect="1"/>
          </p:cNvPicPr>
          <p:nvPr/>
        </p:nvPicPr>
        <p:blipFill>
          <a:blip r:embed="rId3"/>
          <a:srcRect t="-6487"/>
          <a:stretch>
            <a:fillRect/>
          </a:stretch>
        </p:blipFill>
        <p:spPr bwMode="auto">
          <a:xfrm>
            <a:off x="0" y="0"/>
            <a:ext cx="9144000" cy="6858000"/>
          </a:xfrm>
          <a:prstGeom prst="rect">
            <a:avLst/>
          </a:prstGeom>
          <a:noFill/>
          <a:ln w="9525">
            <a:noFill/>
            <a:miter lim="800000"/>
            <a:headEnd/>
            <a:tailEnd/>
          </a:ln>
        </p:spPr>
      </p:pic>
      <p:pic>
        <p:nvPicPr>
          <p:cNvPr id="43011" name="Picture 60" descr="G45806_CorpBrandTeam_0168FadeOut.png"/>
          <p:cNvPicPr>
            <a:picLocks noChangeAspect="1"/>
          </p:cNvPicPr>
          <p:nvPr/>
        </p:nvPicPr>
        <p:blipFill>
          <a:blip r:embed="rId4"/>
          <a:srcRect t="-18336" r="-2267"/>
          <a:stretch>
            <a:fillRect/>
          </a:stretch>
        </p:blipFill>
        <p:spPr bwMode="auto">
          <a:xfrm>
            <a:off x="-128588" y="2039938"/>
            <a:ext cx="5365751" cy="4810125"/>
          </a:xfrm>
          <a:prstGeom prst="rect">
            <a:avLst/>
          </a:prstGeom>
          <a:noFill/>
          <a:ln w="9525">
            <a:noFill/>
            <a:miter lim="800000"/>
            <a:headEnd/>
            <a:tailEnd/>
          </a:ln>
        </p:spPr>
      </p:pic>
      <p:sp>
        <p:nvSpPr>
          <p:cNvPr id="62" name="Rectangle 61"/>
          <p:cNvSpPr/>
          <p:nvPr/>
        </p:nvSpPr>
        <p:spPr bwMode="auto">
          <a:xfrm>
            <a:off x="0" y="4128592"/>
            <a:ext cx="9144000" cy="2741282"/>
          </a:xfrm>
          <a:prstGeom prst="rect">
            <a:avLst/>
          </a:prstGeom>
          <a:gradFill flip="none" rotWithShape="1">
            <a:gsLst>
              <a:gs pos="0">
                <a:srgbClr val="007AC2">
                  <a:alpha val="70000"/>
                </a:srgbClr>
              </a:gs>
              <a:gs pos="70000">
                <a:srgbClr val="007AC2">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endParaRPr>
          </a:p>
        </p:txBody>
      </p:sp>
      <p:sp>
        <p:nvSpPr>
          <p:cNvPr id="9" name="Text Placeholder 8"/>
          <p:cNvSpPr>
            <a:spLocks noGrp="1"/>
          </p:cNvSpPr>
          <p:nvPr>
            <p:ph type="body" sz="quarter" idx="16"/>
          </p:nvPr>
        </p:nvSpPr>
        <p:spPr>
          <a:xfrm>
            <a:off x="685800" y="1096963"/>
            <a:ext cx="7772400" cy="277812"/>
          </a:xfrm>
        </p:spPr>
        <p:txBody>
          <a:bodyPr/>
          <a:lstStyle/>
          <a:p>
            <a:pPr fontAlgn="auto">
              <a:buClr>
                <a:schemeClr val="accent4">
                  <a:lumMod val="60000"/>
                  <a:lumOff val="40000"/>
                </a:schemeClr>
              </a:buClr>
              <a:buFont typeface="Arial"/>
              <a:buNone/>
              <a:defRPr/>
            </a:pPr>
            <a:r>
              <a:rPr sz="1800"/>
              <a:t>A Complete Geospatial Platform</a:t>
            </a:r>
          </a:p>
        </p:txBody>
      </p:sp>
      <p:sp>
        <p:nvSpPr>
          <p:cNvPr id="43016" name="Text Placeholder 6"/>
          <p:cNvSpPr>
            <a:spLocks noGrp="1"/>
          </p:cNvSpPr>
          <p:nvPr>
            <p:ph type="body" sz="quarter" idx="20"/>
          </p:nvPr>
        </p:nvSpPr>
        <p:spPr>
          <a:xfrm>
            <a:off x="2554288" y="5784850"/>
            <a:ext cx="6480175" cy="615950"/>
          </a:xfrm>
        </p:spPr>
        <p:txBody>
          <a:bodyPr/>
          <a:lstStyle/>
          <a:p>
            <a:pPr algn="l">
              <a:spcBef>
                <a:spcPct val="0"/>
              </a:spcBef>
              <a:spcAft>
                <a:spcPct val="0"/>
              </a:spcAft>
            </a:pPr>
            <a:r>
              <a:rPr lang="en-US" sz="2000" b="1" smtClean="0">
                <a:cs typeface="Arial" charset="0"/>
              </a:rPr>
              <a:t>Easy, Open and Cloud  Enabled . . .</a:t>
            </a:r>
          </a:p>
          <a:p>
            <a:pPr>
              <a:spcBef>
                <a:spcPct val="0"/>
              </a:spcBef>
              <a:spcAft>
                <a:spcPct val="0"/>
              </a:spcAft>
            </a:pPr>
            <a:r>
              <a:rPr lang="en-US" sz="2000" b="1" smtClean="0">
                <a:cs typeface="Arial" charset="0"/>
              </a:rPr>
              <a:t>. . . Providing Transformational Opportunities</a:t>
            </a:r>
          </a:p>
        </p:txBody>
      </p:sp>
      <p:pic>
        <p:nvPicPr>
          <p:cNvPr id="43017" name="Picture 49" descr="tower_comp_noBorder.png"/>
          <p:cNvPicPr>
            <a:picLocks noChangeAspect="1"/>
          </p:cNvPicPr>
          <p:nvPr/>
        </p:nvPicPr>
        <p:blipFill>
          <a:blip r:embed="rId5"/>
          <a:srcRect/>
          <a:stretch>
            <a:fillRect/>
          </a:stretch>
        </p:blipFill>
        <p:spPr bwMode="auto">
          <a:xfrm>
            <a:off x="3243263" y="3403600"/>
            <a:ext cx="614362" cy="519113"/>
          </a:xfrm>
          <a:prstGeom prst="rect">
            <a:avLst/>
          </a:prstGeom>
          <a:noFill/>
          <a:ln w="9525">
            <a:noFill/>
            <a:miter lim="800000"/>
            <a:headEnd/>
            <a:tailEnd/>
          </a:ln>
        </p:spPr>
      </p:pic>
      <p:grpSp>
        <p:nvGrpSpPr>
          <p:cNvPr id="43018" name="Group 51"/>
          <p:cNvGrpSpPr>
            <a:grpSpLocks/>
          </p:cNvGrpSpPr>
          <p:nvPr/>
        </p:nvGrpSpPr>
        <p:grpSpPr bwMode="auto">
          <a:xfrm>
            <a:off x="3225800" y="3683000"/>
            <a:ext cx="4121150" cy="1416050"/>
            <a:chOff x="5092611" y="3953216"/>
            <a:chExt cx="3633551" cy="1247987"/>
          </a:xfrm>
        </p:grpSpPr>
        <p:sp>
          <p:nvSpPr>
            <p:cNvPr id="99" name="Freeform 98"/>
            <p:cNvSpPr/>
            <p:nvPr/>
          </p:nvSpPr>
          <p:spPr>
            <a:xfrm rot="349563" flipH="1">
              <a:off x="5092611" y="4445245"/>
              <a:ext cx="1324330" cy="542615"/>
            </a:xfrm>
            <a:custGeom>
              <a:avLst/>
              <a:gdLst>
                <a:gd name="connsiteX0" fmla="*/ 305315 w 1750346"/>
                <a:gd name="connsiteY0" fmla="*/ 534434 h 1068532"/>
                <a:gd name="connsiteX1" fmla="*/ 1652319 w 1750346"/>
                <a:gd name="connsiteY1" fmla="*/ 8483 h 1068532"/>
                <a:gd name="connsiteX2" fmla="*/ 1472718 w 1750346"/>
                <a:gd name="connsiteY2" fmla="*/ 983416 h 1068532"/>
                <a:gd name="connsiteX3" fmla="*/ 87229 w 1750346"/>
                <a:gd name="connsiteY3" fmla="*/ 970588 h 1068532"/>
                <a:gd name="connsiteX4" fmla="*/ 305315 w 1750346"/>
                <a:gd name="connsiteY4" fmla="*/ 534434 h 1068532"/>
                <a:gd name="connsiteX0" fmla="*/ 248804 w 1790279"/>
                <a:gd name="connsiteY0" fmla="*/ 546642 h 1068510"/>
                <a:gd name="connsiteX1" fmla="*/ 1685608 w 1790279"/>
                <a:gd name="connsiteY1" fmla="*/ 7863 h 1068510"/>
                <a:gd name="connsiteX2" fmla="*/ 1506007 w 1790279"/>
                <a:gd name="connsiteY2" fmla="*/ 982796 h 1068510"/>
                <a:gd name="connsiteX3" fmla="*/ 120518 w 1790279"/>
                <a:gd name="connsiteY3" fmla="*/ 969968 h 1068510"/>
                <a:gd name="connsiteX4" fmla="*/ 248804 w 1790279"/>
                <a:gd name="connsiteY4" fmla="*/ 546642 h 1068510"/>
                <a:gd name="connsiteX0" fmla="*/ 490245 w 2031720"/>
                <a:gd name="connsiteY0" fmla="*/ 545779 h 1067647"/>
                <a:gd name="connsiteX1" fmla="*/ 1927049 w 2031720"/>
                <a:gd name="connsiteY1" fmla="*/ 7000 h 1067647"/>
                <a:gd name="connsiteX2" fmla="*/ 1747448 w 2031720"/>
                <a:gd name="connsiteY2" fmla="*/ 981933 h 1067647"/>
                <a:gd name="connsiteX3" fmla="*/ 361959 w 2031720"/>
                <a:gd name="connsiteY3" fmla="*/ 969105 h 1067647"/>
                <a:gd name="connsiteX4" fmla="*/ 490245 w 2031720"/>
                <a:gd name="connsiteY4" fmla="*/ 545779 h 1067647"/>
                <a:gd name="connsiteX0" fmla="*/ 582950 w 1862650"/>
                <a:gd name="connsiteY0" fmla="*/ 509005 h 1071181"/>
                <a:gd name="connsiteX1" fmla="*/ 1776010 w 1862650"/>
                <a:gd name="connsiteY1" fmla="*/ 8710 h 1071181"/>
                <a:gd name="connsiteX2" fmla="*/ 1596409 w 1862650"/>
                <a:gd name="connsiteY2" fmla="*/ 983643 h 1071181"/>
                <a:gd name="connsiteX3" fmla="*/ 210920 w 1862650"/>
                <a:gd name="connsiteY3" fmla="*/ 970815 h 1071181"/>
                <a:gd name="connsiteX4" fmla="*/ 582950 w 1862650"/>
                <a:gd name="connsiteY4" fmla="*/ 509005 h 1071181"/>
                <a:gd name="connsiteX0" fmla="*/ 454484 w 1734184"/>
                <a:gd name="connsiteY0" fmla="*/ 507644 h 1069820"/>
                <a:gd name="connsiteX1" fmla="*/ 1647544 w 1734184"/>
                <a:gd name="connsiteY1" fmla="*/ 7349 h 1069820"/>
                <a:gd name="connsiteX2" fmla="*/ 1467943 w 1734184"/>
                <a:gd name="connsiteY2" fmla="*/ 982282 h 1069820"/>
                <a:gd name="connsiteX3" fmla="*/ 82454 w 1734184"/>
                <a:gd name="connsiteY3" fmla="*/ 969454 h 1069820"/>
                <a:gd name="connsiteX4" fmla="*/ 454484 w 1734184"/>
                <a:gd name="connsiteY4" fmla="*/ 507644 h 1069820"/>
                <a:gd name="connsiteX0" fmla="*/ 400345 w 1680045"/>
                <a:gd name="connsiteY0" fmla="*/ 509806 h 1045599"/>
                <a:gd name="connsiteX1" fmla="*/ 1593405 w 1680045"/>
                <a:gd name="connsiteY1" fmla="*/ 9511 h 1045599"/>
                <a:gd name="connsiteX2" fmla="*/ 1413804 w 1680045"/>
                <a:gd name="connsiteY2" fmla="*/ 984444 h 1045599"/>
                <a:gd name="connsiteX3" fmla="*/ 53972 w 1680045"/>
                <a:gd name="connsiteY3" fmla="*/ 868991 h 1045599"/>
                <a:gd name="connsiteX4" fmla="*/ 400345 w 1680045"/>
                <a:gd name="connsiteY4" fmla="*/ 509806 h 1045599"/>
                <a:gd name="connsiteX0" fmla="*/ 402937 w 1697284"/>
                <a:gd name="connsiteY0" fmla="*/ 506509 h 961294"/>
                <a:gd name="connsiteX1" fmla="*/ 1595997 w 1697284"/>
                <a:gd name="connsiteY1" fmla="*/ 6214 h 961294"/>
                <a:gd name="connsiteX2" fmla="*/ 1454882 w 1697284"/>
                <a:gd name="connsiteY2" fmla="*/ 878522 h 961294"/>
                <a:gd name="connsiteX3" fmla="*/ 56564 w 1697284"/>
                <a:gd name="connsiteY3" fmla="*/ 865694 h 961294"/>
                <a:gd name="connsiteX4" fmla="*/ 402937 w 1697284"/>
                <a:gd name="connsiteY4" fmla="*/ 506509 h 961294"/>
                <a:gd name="connsiteX0" fmla="*/ 402937 w 1657538"/>
                <a:gd name="connsiteY0" fmla="*/ 506509 h 961294"/>
                <a:gd name="connsiteX1" fmla="*/ 1595997 w 1657538"/>
                <a:gd name="connsiteY1" fmla="*/ 6214 h 961294"/>
                <a:gd name="connsiteX2" fmla="*/ 1454882 w 1657538"/>
                <a:gd name="connsiteY2" fmla="*/ 878522 h 961294"/>
                <a:gd name="connsiteX3" fmla="*/ 56564 w 1657538"/>
                <a:gd name="connsiteY3" fmla="*/ 865694 h 961294"/>
                <a:gd name="connsiteX4" fmla="*/ 402937 w 1657538"/>
                <a:gd name="connsiteY4" fmla="*/ 506509 h 961294"/>
                <a:gd name="connsiteX0" fmla="*/ 411662 w 1705150"/>
                <a:gd name="connsiteY0" fmla="*/ 506134 h 951831"/>
                <a:gd name="connsiteX1" fmla="*/ 1604722 w 1705150"/>
                <a:gd name="connsiteY1" fmla="*/ 5839 h 951831"/>
                <a:gd name="connsiteX2" fmla="*/ 1591893 w 1705150"/>
                <a:gd name="connsiteY2" fmla="*/ 865319 h 951831"/>
                <a:gd name="connsiteX3" fmla="*/ 65289 w 1705150"/>
                <a:gd name="connsiteY3" fmla="*/ 865319 h 951831"/>
                <a:gd name="connsiteX4" fmla="*/ 411662 w 1705150"/>
                <a:gd name="connsiteY4" fmla="*/ 506134 h 951831"/>
                <a:gd name="connsiteX0" fmla="*/ 413011 w 1753316"/>
                <a:gd name="connsiteY0" fmla="*/ 582389 h 1028086"/>
                <a:gd name="connsiteX1" fmla="*/ 1670214 w 1753316"/>
                <a:gd name="connsiteY1" fmla="*/ 5126 h 1028086"/>
                <a:gd name="connsiteX2" fmla="*/ 1593242 w 1753316"/>
                <a:gd name="connsiteY2" fmla="*/ 941574 h 1028086"/>
                <a:gd name="connsiteX3" fmla="*/ 66638 w 1753316"/>
                <a:gd name="connsiteY3" fmla="*/ 941574 h 1028086"/>
                <a:gd name="connsiteX4" fmla="*/ 413011 w 1753316"/>
                <a:gd name="connsiteY4" fmla="*/ 582389 h 1028086"/>
                <a:gd name="connsiteX0" fmla="*/ 920455 w 1654799"/>
                <a:gd name="connsiteY0" fmla="*/ 594777 h 1027033"/>
                <a:gd name="connsiteX1" fmla="*/ 1613199 w 1654799"/>
                <a:gd name="connsiteY1" fmla="*/ 4686 h 1027033"/>
                <a:gd name="connsiteX2" fmla="*/ 1536227 w 1654799"/>
                <a:gd name="connsiteY2" fmla="*/ 941134 h 1027033"/>
                <a:gd name="connsiteX3" fmla="*/ 9623 w 1654799"/>
                <a:gd name="connsiteY3" fmla="*/ 941134 h 1027033"/>
                <a:gd name="connsiteX4" fmla="*/ 920455 w 1654799"/>
                <a:gd name="connsiteY4" fmla="*/ 594777 h 1027033"/>
                <a:gd name="connsiteX0" fmla="*/ 922792 w 1657136"/>
                <a:gd name="connsiteY0" fmla="*/ 595260 h 1027516"/>
                <a:gd name="connsiteX1" fmla="*/ 1615536 w 1657136"/>
                <a:gd name="connsiteY1" fmla="*/ 5169 h 1027516"/>
                <a:gd name="connsiteX2" fmla="*/ 1538564 w 1657136"/>
                <a:gd name="connsiteY2" fmla="*/ 941617 h 1027516"/>
                <a:gd name="connsiteX3" fmla="*/ 11960 w 1657136"/>
                <a:gd name="connsiteY3" fmla="*/ 941617 h 1027516"/>
                <a:gd name="connsiteX4" fmla="*/ 922792 w 1657136"/>
                <a:gd name="connsiteY4" fmla="*/ 595260 h 1027516"/>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292089 w 1756370"/>
                <a:gd name="connsiteY0" fmla="*/ 669873 h 1021591"/>
                <a:gd name="connsiteX1" fmla="*/ 1664749 w 1756370"/>
                <a:gd name="connsiteY1" fmla="*/ 2813 h 1021591"/>
                <a:gd name="connsiteX2" fmla="*/ 1587777 w 1756370"/>
                <a:gd name="connsiteY2" fmla="*/ 939261 h 1021591"/>
                <a:gd name="connsiteX3" fmla="*/ 61173 w 1756370"/>
                <a:gd name="connsiteY3" fmla="*/ 939261 h 1021591"/>
                <a:gd name="connsiteX4" fmla="*/ 292089 w 1756370"/>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167121 w 1700280"/>
                <a:gd name="connsiteY0" fmla="*/ 669873 h 1021591"/>
                <a:gd name="connsiteX1" fmla="*/ 1603924 w 1700280"/>
                <a:gd name="connsiteY1" fmla="*/ 2813 h 1021591"/>
                <a:gd name="connsiteX2" fmla="*/ 1526952 w 1700280"/>
                <a:gd name="connsiteY2" fmla="*/ 939261 h 1021591"/>
                <a:gd name="connsiteX3" fmla="*/ 348 w 1700280"/>
                <a:gd name="connsiteY3" fmla="*/ 939261 h 1021591"/>
                <a:gd name="connsiteX4" fmla="*/ 167121 w 1700280"/>
                <a:gd name="connsiteY4" fmla="*/ 669873 h 1021591"/>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770696"/>
                <a:gd name="connsiteY0" fmla="*/ 859481 h 1211199"/>
                <a:gd name="connsiteX1" fmla="*/ 1770696 w 1770696"/>
                <a:gd name="connsiteY1" fmla="*/ 0 h 1211199"/>
                <a:gd name="connsiteX2" fmla="*/ 1526952 w 1770696"/>
                <a:gd name="connsiteY2" fmla="*/ 1128869 h 1211199"/>
                <a:gd name="connsiteX3" fmla="*/ 348 w 1770696"/>
                <a:gd name="connsiteY3" fmla="*/ 1128869 h 1211199"/>
                <a:gd name="connsiteX4" fmla="*/ 167121 w 1770696"/>
                <a:gd name="connsiteY4" fmla="*/ 859481 h 1211199"/>
                <a:gd name="connsiteX0" fmla="*/ 167121 w 1770818"/>
                <a:gd name="connsiteY0" fmla="*/ 859481 h 1258358"/>
                <a:gd name="connsiteX1" fmla="*/ 1770696 w 1770818"/>
                <a:gd name="connsiteY1" fmla="*/ 0 h 1258358"/>
                <a:gd name="connsiteX2" fmla="*/ 1732210 w 1770818"/>
                <a:gd name="connsiteY2" fmla="*/ 1193009 h 1258358"/>
                <a:gd name="connsiteX3" fmla="*/ 348 w 1770818"/>
                <a:gd name="connsiteY3" fmla="*/ 1128869 h 1258358"/>
                <a:gd name="connsiteX4" fmla="*/ 167121 w 1770818"/>
                <a:gd name="connsiteY4" fmla="*/ 859481 h 1258358"/>
                <a:gd name="connsiteX0" fmla="*/ 167121 w 1787800"/>
                <a:gd name="connsiteY0" fmla="*/ 859481 h 1135145"/>
                <a:gd name="connsiteX1" fmla="*/ 1770696 w 1787800"/>
                <a:gd name="connsiteY1" fmla="*/ 0 h 1135145"/>
                <a:gd name="connsiteX2" fmla="*/ 1757867 w 1787800"/>
                <a:gd name="connsiteY2" fmla="*/ 808168 h 1135145"/>
                <a:gd name="connsiteX3" fmla="*/ 348 w 1787800"/>
                <a:gd name="connsiteY3" fmla="*/ 1128869 h 1135145"/>
                <a:gd name="connsiteX4" fmla="*/ 167121 w 1787800"/>
                <a:gd name="connsiteY4" fmla="*/ 859481 h 1135145"/>
                <a:gd name="connsiteX0" fmla="*/ 167121 w 1787800"/>
                <a:gd name="connsiteY0" fmla="*/ 859481 h 1144226"/>
                <a:gd name="connsiteX1" fmla="*/ 1770696 w 1787800"/>
                <a:gd name="connsiteY1" fmla="*/ 0 h 1144226"/>
                <a:gd name="connsiteX2" fmla="*/ 1757867 w 1787800"/>
                <a:gd name="connsiteY2" fmla="*/ 808168 h 1144226"/>
                <a:gd name="connsiteX3" fmla="*/ 348 w 1787800"/>
                <a:gd name="connsiteY3" fmla="*/ 1128869 h 1144226"/>
                <a:gd name="connsiteX4" fmla="*/ 167121 w 1787800"/>
                <a:gd name="connsiteY4" fmla="*/ 859481 h 1144226"/>
                <a:gd name="connsiteX0" fmla="*/ 167121 w 1787800"/>
                <a:gd name="connsiteY0" fmla="*/ 859481 h 1135009"/>
                <a:gd name="connsiteX1" fmla="*/ 1770696 w 1787800"/>
                <a:gd name="connsiteY1" fmla="*/ 0 h 1135009"/>
                <a:gd name="connsiteX2" fmla="*/ 1757867 w 1787800"/>
                <a:gd name="connsiteY2" fmla="*/ 641403 h 1135009"/>
                <a:gd name="connsiteX3" fmla="*/ 348 w 1787800"/>
                <a:gd name="connsiteY3" fmla="*/ 1128869 h 1135009"/>
                <a:gd name="connsiteX4" fmla="*/ 167121 w 1787800"/>
                <a:gd name="connsiteY4" fmla="*/ 859481 h 1135009"/>
                <a:gd name="connsiteX0" fmla="*/ 167121 w 1787800"/>
                <a:gd name="connsiteY0" fmla="*/ 859481 h 1137942"/>
                <a:gd name="connsiteX1" fmla="*/ 1770696 w 1787800"/>
                <a:gd name="connsiteY1" fmla="*/ 0 h 1137942"/>
                <a:gd name="connsiteX2" fmla="*/ 1757867 w 1787800"/>
                <a:gd name="connsiteY2" fmla="*/ 641403 h 1137942"/>
                <a:gd name="connsiteX3" fmla="*/ 348 w 1787800"/>
                <a:gd name="connsiteY3" fmla="*/ 1128869 h 1137942"/>
                <a:gd name="connsiteX4" fmla="*/ 167121 w 1787800"/>
                <a:gd name="connsiteY4" fmla="*/ 859481 h 1137942"/>
                <a:gd name="connsiteX0" fmla="*/ 179923 w 1800602"/>
                <a:gd name="connsiteY0" fmla="*/ 859481 h 1066474"/>
                <a:gd name="connsiteX1" fmla="*/ 1783498 w 1800602"/>
                <a:gd name="connsiteY1" fmla="*/ 0 h 1066474"/>
                <a:gd name="connsiteX2" fmla="*/ 1770669 w 1800602"/>
                <a:gd name="connsiteY2" fmla="*/ 641403 h 1066474"/>
                <a:gd name="connsiteX3" fmla="*/ 321 w 1800602"/>
                <a:gd name="connsiteY3" fmla="*/ 1051901 h 1066474"/>
                <a:gd name="connsiteX4" fmla="*/ 179923 w 1800602"/>
                <a:gd name="connsiteY4" fmla="*/ 859481 h 1066474"/>
                <a:gd name="connsiteX0" fmla="*/ 179923 w 1800602"/>
                <a:gd name="connsiteY0" fmla="*/ 859481 h 1061664"/>
                <a:gd name="connsiteX1" fmla="*/ 1783498 w 1800602"/>
                <a:gd name="connsiteY1" fmla="*/ 0 h 1061664"/>
                <a:gd name="connsiteX2" fmla="*/ 1770669 w 1800602"/>
                <a:gd name="connsiteY2" fmla="*/ 641403 h 1061664"/>
                <a:gd name="connsiteX3" fmla="*/ 321 w 1800602"/>
                <a:gd name="connsiteY3" fmla="*/ 1051901 h 1061664"/>
                <a:gd name="connsiteX4" fmla="*/ 179923 w 1800602"/>
                <a:gd name="connsiteY4" fmla="*/ 859481 h 1061664"/>
                <a:gd name="connsiteX0" fmla="*/ 179923 w 1800602"/>
                <a:gd name="connsiteY0" fmla="*/ 859481 h 1070759"/>
                <a:gd name="connsiteX1" fmla="*/ 1783498 w 1800602"/>
                <a:gd name="connsiteY1" fmla="*/ 0 h 1070759"/>
                <a:gd name="connsiteX2" fmla="*/ 1770669 w 1800602"/>
                <a:gd name="connsiteY2" fmla="*/ 641403 h 1070759"/>
                <a:gd name="connsiteX3" fmla="*/ 321 w 1800602"/>
                <a:gd name="connsiteY3" fmla="*/ 1051901 h 1070759"/>
                <a:gd name="connsiteX4" fmla="*/ 179923 w 1800602"/>
                <a:gd name="connsiteY4" fmla="*/ 859481 h 1070759"/>
                <a:gd name="connsiteX0" fmla="*/ 2140 w 1965347"/>
                <a:gd name="connsiteY0" fmla="*/ 201239 h 1070759"/>
                <a:gd name="connsiteX1" fmla="*/ 1948243 w 1965347"/>
                <a:gd name="connsiteY1" fmla="*/ 0 h 1070759"/>
                <a:gd name="connsiteX2" fmla="*/ 1935414 w 1965347"/>
                <a:gd name="connsiteY2" fmla="*/ 641403 h 1070759"/>
                <a:gd name="connsiteX3" fmla="*/ 165066 w 1965347"/>
                <a:gd name="connsiteY3" fmla="*/ 1051901 h 1070759"/>
                <a:gd name="connsiteX4" fmla="*/ 2140 w 1965347"/>
                <a:gd name="connsiteY4" fmla="*/ 201239 h 1070759"/>
                <a:gd name="connsiteX0" fmla="*/ 2140 w 1964530"/>
                <a:gd name="connsiteY0" fmla="*/ 23652 h 893172"/>
                <a:gd name="connsiteX1" fmla="*/ 1945002 w 1964530"/>
                <a:gd name="connsiteY1" fmla="*/ 0 h 893172"/>
                <a:gd name="connsiteX2" fmla="*/ 1935414 w 1964530"/>
                <a:gd name="connsiteY2" fmla="*/ 463816 h 893172"/>
                <a:gd name="connsiteX3" fmla="*/ 165066 w 1964530"/>
                <a:gd name="connsiteY3" fmla="*/ 874314 h 893172"/>
                <a:gd name="connsiteX4" fmla="*/ 2140 w 1964530"/>
                <a:gd name="connsiteY4" fmla="*/ 23652 h 893172"/>
                <a:gd name="connsiteX0" fmla="*/ 2140 w 2284060"/>
                <a:gd name="connsiteY0" fmla="*/ 23652 h 1279489"/>
                <a:gd name="connsiteX1" fmla="*/ 1945002 w 2284060"/>
                <a:gd name="connsiteY1" fmla="*/ 0 h 1279489"/>
                <a:gd name="connsiteX2" fmla="*/ 2276469 w 2284060"/>
                <a:gd name="connsiteY2" fmla="*/ 1136734 h 1279489"/>
                <a:gd name="connsiteX3" fmla="*/ 165066 w 2284060"/>
                <a:gd name="connsiteY3" fmla="*/ 874314 h 1279489"/>
                <a:gd name="connsiteX4" fmla="*/ 2140 w 2284060"/>
                <a:gd name="connsiteY4" fmla="*/ 23652 h 1279489"/>
                <a:gd name="connsiteX0" fmla="*/ 1468 w 2283388"/>
                <a:gd name="connsiteY0" fmla="*/ 23652 h 1339149"/>
                <a:gd name="connsiteX1" fmla="*/ 1944330 w 2283388"/>
                <a:gd name="connsiteY1" fmla="*/ 0 h 1339149"/>
                <a:gd name="connsiteX2" fmla="*/ 2275797 w 2283388"/>
                <a:gd name="connsiteY2" fmla="*/ 1136734 h 1339149"/>
                <a:gd name="connsiteX3" fmla="*/ 253417 w 2283388"/>
                <a:gd name="connsiteY3" fmla="*/ 1150428 h 1339149"/>
                <a:gd name="connsiteX4" fmla="*/ 1468 w 2283388"/>
                <a:gd name="connsiteY4" fmla="*/ 23652 h 1339149"/>
                <a:gd name="connsiteX0" fmla="*/ 1090 w 2380576"/>
                <a:gd name="connsiteY0" fmla="*/ 413866 h 1339149"/>
                <a:gd name="connsiteX1" fmla="*/ 2041518 w 2380576"/>
                <a:gd name="connsiteY1" fmla="*/ 0 h 1339149"/>
                <a:gd name="connsiteX2" fmla="*/ 2372985 w 2380576"/>
                <a:gd name="connsiteY2" fmla="*/ 1136734 h 1339149"/>
                <a:gd name="connsiteX3" fmla="*/ 350605 w 2380576"/>
                <a:gd name="connsiteY3" fmla="*/ 1150428 h 1339149"/>
                <a:gd name="connsiteX4" fmla="*/ 1090 w 2380576"/>
                <a:gd name="connsiteY4" fmla="*/ 413866 h 1339149"/>
                <a:gd name="connsiteX0" fmla="*/ 1090 w 2377334"/>
                <a:gd name="connsiteY0" fmla="*/ 34432 h 959715"/>
                <a:gd name="connsiteX1" fmla="*/ 1696935 w 2377334"/>
                <a:gd name="connsiteY1" fmla="*/ 0 h 959715"/>
                <a:gd name="connsiteX2" fmla="*/ 2372985 w 2377334"/>
                <a:gd name="connsiteY2" fmla="*/ 757300 h 959715"/>
                <a:gd name="connsiteX3" fmla="*/ 350605 w 2377334"/>
                <a:gd name="connsiteY3" fmla="*/ 770994 h 959715"/>
                <a:gd name="connsiteX4" fmla="*/ 1090 w 2377334"/>
                <a:gd name="connsiteY4" fmla="*/ 34432 h 959715"/>
                <a:gd name="connsiteX0" fmla="*/ 1090 w 2377334"/>
                <a:gd name="connsiteY0" fmla="*/ 34432 h 959715"/>
                <a:gd name="connsiteX1" fmla="*/ 1696935 w 2377334"/>
                <a:gd name="connsiteY1" fmla="*/ 0 h 959715"/>
                <a:gd name="connsiteX2" fmla="*/ 2372985 w 2377334"/>
                <a:gd name="connsiteY2" fmla="*/ 757300 h 959715"/>
                <a:gd name="connsiteX3" fmla="*/ 350605 w 2377334"/>
                <a:gd name="connsiteY3" fmla="*/ 770994 h 959715"/>
                <a:gd name="connsiteX4" fmla="*/ 1090 w 2377334"/>
                <a:gd name="connsiteY4" fmla="*/ 34432 h 959715"/>
                <a:gd name="connsiteX0" fmla="*/ 1428 w 2288060"/>
                <a:gd name="connsiteY0" fmla="*/ 14068 h 959715"/>
                <a:gd name="connsiteX1" fmla="*/ 1607661 w 2288060"/>
                <a:gd name="connsiteY1" fmla="*/ 0 h 959715"/>
                <a:gd name="connsiteX2" fmla="*/ 2283711 w 2288060"/>
                <a:gd name="connsiteY2" fmla="*/ 757300 h 959715"/>
                <a:gd name="connsiteX3" fmla="*/ 261331 w 2288060"/>
                <a:gd name="connsiteY3" fmla="*/ 770994 h 959715"/>
                <a:gd name="connsiteX4" fmla="*/ 1428 w 2288060"/>
                <a:gd name="connsiteY4" fmla="*/ 14068 h 959715"/>
                <a:gd name="connsiteX0" fmla="*/ 1096 w 2287728"/>
                <a:gd name="connsiteY0" fmla="*/ 14068 h 958011"/>
                <a:gd name="connsiteX1" fmla="*/ 1607329 w 2287728"/>
                <a:gd name="connsiteY1" fmla="*/ 0 h 958011"/>
                <a:gd name="connsiteX2" fmla="*/ 2283379 w 2287728"/>
                <a:gd name="connsiteY2" fmla="*/ 757300 h 958011"/>
                <a:gd name="connsiteX3" fmla="*/ 349136 w 2287728"/>
                <a:gd name="connsiteY3" fmla="*/ 765303 h 958011"/>
                <a:gd name="connsiteX4" fmla="*/ 1096 w 2287728"/>
                <a:gd name="connsiteY4" fmla="*/ 14068 h 958011"/>
                <a:gd name="connsiteX0" fmla="*/ 1096 w 2287728"/>
                <a:gd name="connsiteY0" fmla="*/ 14068 h 989958"/>
                <a:gd name="connsiteX1" fmla="*/ 1607329 w 2287728"/>
                <a:gd name="connsiteY1" fmla="*/ 0 h 989958"/>
                <a:gd name="connsiteX2" fmla="*/ 2283379 w 2287728"/>
                <a:gd name="connsiteY2" fmla="*/ 757300 h 989958"/>
                <a:gd name="connsiteX3" fmla="*/ 349136 w 2287728"/>
                <a:gd name="connsiteY3" fmla="*/ 765303 h 989958"/>
                <a:gd name="connsiteX4" fmla="*/ 1096 w 2287728"/>
                <a:gd name="connsiteY4" fmla="*/ 14068 h 989958"/>
                <a:gd name="connsiteX0" fmla="*/ 1096 w 2289409"/>
                <a:gd name="connsiteY0" fmla="*/ 14068 h 989958"/>
                <a:gd name="connsiteX1" fmla="*/ 1607329 w 2289409"/>
                <a:gd name="connsiteY1" fmla="*/ 0 h 989958"/>
                <a:gd name="connsiteX2" fmla="*/ 2283379 w 2289409"/>
                <a:gd name="connsiteY2" fmla="*/ 757300 h 989958"/>
                <a:gd name="connsiteX3" fmla="*/ 349136 w 2289409"/>
                <a:gd name="connsiteY3" fmla="*/ 765303 h 989958"/>
                <a:gd name="connsiteX4" fmla="*/ 1096 w 2289409"/>
                <a:gd name="connsiteY4" fmla="*/ 14068 h 989958"/>
                <a:gd name="connsiteX0" fmla="*/ 1096 w 2279202"/>
                <a:gd name="connsiteY0" fmla="*/ 14068 h 1059402"/>
                <a:gd name="connsiteX1" fmla="*/ 1607329 w 2279202"/>
                <a:gd name="connsiteY1" fmla="*/ 0 h 1059402"/>
                <a:gd name="connsiteX2" fmla="*/ 2273064 w 2279202"/>
                <a:gd name="connsiteY2" fmla="*/ 860019 h 1059402"/>
                <a:gd name="connsiteX3" fmla="*/ 349136 w 2279202"/>
                <a:gd name="connsiteY3" fmla="*/ 765303 h 1059402"/>
                <a:gd name="connsiteX4" fmla="*/ 1096 w 2279202"/>
                <a:gd name="connsiteY4" fmla="*/ 14068 h 1059402"/>
                <a:gd name="connsiteX0" fmla="*/ 816 w 2278922"/>
                <a:gd name="connsiteY0" fmla="*/ 14068 h 1116303"/>
                <a:gd name="connsiteX1" fmla="*/ 1607049 w 2278922"/>
                <a:gd name="connsiteY1" fmla="*/ 0 h 1116303"/>
                <a:gd name="connsiteX2" fmla="*/ 2272784 w 2278922"/>
                <a:gd name="connsiteY2" fmla="*/ 860019 h 1116303"/>
                <a:gd name="connsiteX3" fmla="*/ 478556 w 2278922"/>
                <a:gd name="connsiteY3" fmla="*/ 927019 h 1116303"/>
                <a:gd name="connsiteX4" fmla="*/ 816 w 2278922"/>
                <a:gd name="connsiteY4" fmla="*/ 14068 h 1116303"/>
                <a:gd name="connsiteX0" fmla="*/ 816 w 2278922"/>
                <a:gd name="connsiteY0" fmla="*/ 14068 h 1062312"/>
                <a:gd name="connsiteX1" fmla="*/ 1607049 w 2278922"/>
                <a:gd name="connsiteY1" fmla="*/ 0 h 1062312"/>
                <a:gd name="connsiteX2" fmla="*/ 2272784 w 2278922"/>
                <a:gd name="connsiteY2" fmla="*/ 860019 h 1062312"/>
                <a:gd name="connsiteX3" fmla="*/ 478556 w 2278922"/>
                <a:gd name="connsiteY3" fmla="*/ 927019 h 1062312"/>
                <a:gd name="connsiteX4" fmla="*/ 816 w 2278922"/>
                <a:gd name="connsiteY4" fmla="*/ 14068 h 1062312"/>
                <a:gd name="connsiteX0" fmla="*/ 816 w 2278922"/>
                <a:gd name="connsiteY0" fmla="*/ 14068 h 948674"/>
                <a:gd name="connsiteX1" fmla="*/ 1607049 w 2278922"/>
                <a:gd name="connsiteY1" fmla="*/ 0 h 948674"/>
                <a:gd name="connsiteX2" fmla="*/ 2272784 w 2278922"/>
                <a:gd name="connsiteY2" fmla="*/ 860019 h 948674"/>
                <a:gd name="connsiteX3" fmla="*/ 478556 w 2278922"/>
                <a:gd name="connsiteY3" fmla="*/ 927019 h 948674"/>
                <a:gd name="connsiteX4" fmla="*/ 816 w 2278922"/>
                <a:gd name="connsiteY4" fmla="*/ 14068 h 948674"/>
                <a:gd name="connsiteX0" fmla="*/ 816 w 2278922"/>
                <a:gd name="connsiteY0" fmla="*/ 14068 h 948674"/>
                <a:gd name="connsiteX1" fmla="*/ 1607049 w 2278922"/>
                <a:gd name="connsiteY1" fmla="*/ 0 h 948674"/>
                <a:gd name="connsiteX2" fmla="*/ 2272784 w 2278922"/>
                <a:gd name="connsiteY2" fmla="*/ 860019 h 948674"/>
                <a:gd name="connsiteX3" fmla="*/ 478556 w 2278922"/>
                <a:gd name="connsiteY3" fmla="*/ 927019 h 948674"/>
                <a:gd name="connsiteX4" fmla="*/ 816 w 2278922"/>
                <a:gd name="connsiteY4" fmla="*/ 14068 h 94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22" h="948674">
                  <a:moveTo>
                    <a:pt x="816" y="14068"/>
                  </a:moveTo>
                  <a:cubicBezTo>
                    <a:pt x="537480" y="11930"/>
                    <a:pt x="838450" y="287850"/>
                    <a:pt x="1607049" y="0"/>
                  </a:cubicBezTo>
                  <a:cubicBezTo>
                    <a:pt x="1819569" y="455546"/>
                    <a:pt x="2341203" y="866432"/>
                    <a:pt x="2272784" y="860019"/>
                  </a:cubicBezTo>
                  <a:cubicBezTo>
                    <a:pt x="1714567" y="1013994"/>
                    <a:pt x="1173548" y="918860"/>
                    <a:pt x="478556" y="927019"/>
                  </a:cubicBezTo>
                  <a:cubicBezTo>
                    <a:pt x="470004" y="933433"/>
                    <a:pt x="-22704" y="29034"/>
                    <a:pt x="816" y="14068"/>
                  </a:cubicBezTo>
                  <a:close/>
                </a:path>
              </a:pathLst>
            </a:custGeom>
            <a:gradFill flip="none" rotWithShape="1">
              <a:gsLst>
                <a:gs pos="46000">
                  <a:srgbClr val="5AC3FA">
                    <a:alpha val="30000"/>
                  </a:srgbClr>
                </a:gs>
                <a:gs pos="10000">
                  <a:srgbClr val="5AC3FA">
                    <a:alpha val="18000"/>
                  </a:srgbClr>
                </a:gs>
                <a:gs pos="100000">
                  <a:srgbClr val="5AC3FA">
                    <a:alpha val="39000"/>
                  </a:srgbClr>
                </a:gs>
              </a:gsLst>
              <a:path path="circle">
                <a:fillToRect l="100000" t="100000"/>
              </a:path>
              <a:tileRect r="-100000" b="-100000"/>
            </a:gradFill>
            <a:ln w="19050" cap="flat" cmpd="sng" algn="ctr">
              <a:gradFill flip="none" rotWithShape="1">
                <a:gsLst>
                  <a:gs pos="76000">
                    <a:srgbClr val="5AC3FA">
                      <a:alpha val="40000"/>
                    </a:srgbClr>
                  </a:gs>
                  <a:gs pos="7000">
                    <a:srgbClr val="5AC3FA">
                      <a:alpha val="25000"/>
                    </a:srgbClr>
                  </a:gs>
                  <a:gs pos="100000">
                    <a:srgbClr val="5AC3FA">
                      <a:alpha val="2000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rgbClr val="007AC2"/>
                </a:solidFill>
                <a:latin typeface="+mn-lt"/>
                <a:ea typeface="+mn-ea"/>
                <a:cs typeface="+mn-cs"/>
              </a:endParaRPr>
            </a:p>
          </p:txBody>
        </p:sp>
        <p:sp>
          <p:nvSpPr>
            <p:cNvPr id="100" name="Freeform 99"/>
            <p:cNvSpPr/>
            <p:nvPr/>
          </p:nvSpPr>
          <p:spPr>
            <a:xfrm rot="349563" flipH="1">
              <a:off x="6139931" y="4195907"/>
              <a:ext cx="1324330" cy="542615"/>
            </a:xfrm>
            <a:custGeom>
              <a:avLst/>
              <a:gdLst>
                <a:gd name="connsiteX0" fmla="*/ 305315 w 1750346"/>
                <a:gd name="connsiteY0" fmla="*/ 534434 h 1068532"/>
                <a:gd name="connsiteX1" fmla="*/ 1652319 w 1750346"/>
                <a:gd name="connsiteY1" fmla="*/ 8483 h 1068532"/>
                <a:gd name="connsiteX2" fmla="*/ 1472718 w 1750346"/>
                <a:gd name="connsiteY2" fmla="*/ 983416 h 1068532"/>
                <a:gd name="connsiteX3" fmla="*/ 87229 w 1750346"/>
                <a:gd name="connsiteY3" fmla="*/ 970588 h 1068532"/>
                <a:gd name="connsiteX4" fmla="*/ 305315 w 1750346"/>
                <a:gd name="connsiteY4" fmla="*/ 534434 h 1068532"/>
                <a:gd name="connsiteX0" fmla="*/ 248804 w 1790279"/>
                <a:gd name="connsiteY0" fmla="*/ 546642 h 1068510"/>
                <a:gd name="connsiteX1" fmla="*/ 1685608 w 1790279"/>
                <a:gd name="connsiteY1" fmla="*/ 7863 h 1068510"/>
                <a:gd name="connsiteX2" fmla="*/ 1506007 w 1790279"/>
                <a:gd name="connsiteY2" fmla="*/ 982796 h 1068510"/>
                <a:gd name="connsiteX3" fmla="*/ 120518 w 1790279"/>
                <a:gd name="connsiteY3" fmla="*/ 969968 h 1068510"/>
                <a:gd name="connsiteX4" fmla="*/ 248804 w 1790279"/>
                <a:gd name="connsiteY4" fmla="*/ 546642 h 1068510"/>
                <a:gd name="connsiteX0" fmla="*/ 490245 w 2031720"/>
                <a:gd name="connsiteY0" fmla="*/ 545779 h 1067647"/>
                <a:gd name="connsiteX1" fmla="*/ 1927049 w 2031720"/>
                <a:gd name="connsiteY1" fmla="*/ 7000 h 1067647"/>
                <a:gd name="connsiteX2" fmla="*/ 1747448 w 2031720"/>
                <a:gd name="connsiteY2" fmla="*/ 981933 h 1067647"/>
                <a:gd name="connsiteX3" fmla="*/ 361959 w 2031720"/>
                <a:gd name="connsiteY3" fmla="*/ 969105 h 1067647"/>
                <a:gd name="connsiteX4" fmla="*/ 490245 w 2031720"/>
                <a:gd name="connsiteY4" fmla="*/ 545779 h 1067647"/>
                <a:gd name="connsiteX0" fmla="*/ 582950 w 1862650"/>
                <a:gd name="connsiteY0" fmla="*/ 509005 h 1071181"/>
                <a:gd name="connsiteX1" fmla="*/ 1776010 w 1862650"/>
                <a:gd name="connsiteY1" fmla="*/ 8710 h 1071181"/>
                <a:gd name="connsiteX2" fmla="*/ 1596409 w 1862650"/>
                <a:gd name="connsiteY2" fmla="*/ 983643 h 1071181"/>
                <a:gd name="connsiteX3" fmla="*/ 210920 w 1862650"/>
                <a:gd name="connsiteY3" fmla="*/ 970815 h 1071181"/>
                <a:gd name="connsiteX4" fmla="*/ 582950 w 1862650"/>
                <a:gd name="connsiteY4" fmla="*/ 509005 h 1071181"/>
                <a:gd name="connsiteX0" fmla="*/ 454484 w 1734184"/>
                <a:gd name="connsiteY0" fmla="*/ 507644 h 1069820"/>
                <a:gd name="connsiteX1" fmla="*/ 1647544 w 1734184"/>
                <a:gd name="connsiteY1" fmla="*/ 7349 h 1069820"/>
                <a:gd name="connsiteX2" fmla="*/ 1467943 w 1734184"/>
                <a:gd name="connsiteY2" fmla="*/ 982282 h 1069820"/>
                <a:gd name="connsiteX3" fmla="*/ 82454 w 1734184"/>
                <a:gd name="connsiteY3" fmla="*/ 969454 h 1069820"/>
                <a:gd name="connsiteX4" fmla="*/ 454484 w 1734184"/>
                <a:gd name="connsiteY4" fmla="*/ 507644 h 1069820"/>
                <a:gd name="connsiteX0" fmla="*/ 400345 w 1680045"/>
                <a:gd name="connsiteY0" fmla="*/ 509806 h 1045599"/>
                <a:gd name="connsiteX1" fmla="*/ 1593405 w 1680045"/>
                <a:gd name="connsiteY1" fmla="*/ 9511 h 1045599"/>
                <a:gd name="connsiteX2" fmla="*/ 1413804 w 1680045"/>
                <a:gd name="connsiteY2" fmla="*/ 984444 h 1045599"/>
                <a:gd name="connsiteX3" fmla="*/ 53972 w 1680045"/>
                <a:gd name="connsiteY3" fmla="*/ 868991 h 1045599"/>
                <a:gd name="connsiteX4" fmla="*/ 400345 w 1680045"/>
                <a:gd name="connsiteY4" fmla="*/ 509806 h 1045599"/>
                <a:gd name="connsiteX0" fmla="*/ 402937 w 1697284"/>
                <a:gd name="connsiteY0" fmla="*/ 506509 h 961294"/>
                <a:gd name="connsiteX1" fmla="*/ 1595997 w 1697284"/>
                <a:gd name="connsiteY1" fmla="*/ 6214 h 961294"/>
                <a:gd name="connsiteX2" fmla="*/ 1454882 w 1697284"/>
                <a:gd name="connsiteY2" fmla="*/ 878522 h 961294"/>
                <a:gd name="connsiteX3" fmla="*/ 56564 w 1697284"/>
                <a:gd name="connsiteY3" fmla="*/ 865694 h 961294"/>
                <a:gd name="connsiteX4" fmla="*/ 402937 w 1697284"/>
                <a:gd name="connsiteY4" fmla="*/ 506509 h 961294"/>
                <a:gd name="connsiteX0" fmla="*/ 402937 w 1657538"/>
                <a:gd name="connsiteY0" fmla="*/ 506509 h 961294"/>
                <a:gd name="connsiteX1" fmla="*/ 1595997 w 1657538"/>
                <a:gd name="connsiteY1" fmla="*/ 6214 h 961294"/>
                <a:gd name="connsiteX2" fmla="*/ 1454882 w 1657538"/>
                <a:gd name="connsiteY2" fmla="*/ 878522 h 961294"/>
                <a:gd name="connsiteX3" fmla="*/ 56564 w 1657538"/>
                <a:gd name="connsiteY3" fmla="*/ 865694 h 961294"/>
                <a:gd name="connsiteX4" fmla="*/ 402937 w 1657538"/>
                <a:gd name="connsiteY4" fmla="*/ 506509 h 961294"/>
                <a:gd name="connsiteX0" fmla="*/ 411662 w 1705150"/>
                <a:gd name="connsiteY0" fmla="*/ 506134 h 951831"/>
                <a:gd name="connsiteX1" fmla="*/ 1604722 w 1705150"/>
                <a:gd name="connsiteY1" fmla="*/ 5839 h 951831"/>
                <a:gd name="connsiteX2" fmla="*/ 1591893 w 1705150"/>
                <a:gd name="connsiteY2" fmla="*/ 865319 h 951831"/>
                <a:gd name="connsiteX3" fmla="*/ 65289 w 1705150"/>
                <a:gd name="connsiteY3" fmla="*/ 865319 h 951831"/>
                <a:gd name="connsiteX4" fmla="*/ 411662 w 1705150"/>
                <a:gd name="connsiteY4" fmla="*/ 506134 h 951831"/>
                <a:gd name="connsiteX0" fmla="*/ 413011 w 1753316"/>
                <a:gd name="connsiteY0" fmla="*/ 582389 h 1028086"/>
                <a:gd name="connsiteX1" fmla="*/ 1670214 w 1753316"/>
                <a:gd name="connsiteY1" fmla="*/ 5126 h 1028086"/>
                <a:gd name="connsiteX2" fmla="*/ 1593242 w 1753316"/>
                <a:gd name="connsiteY2" fmla="*/ 941574 h 1028086"/>
                <a:gd name="connsiteX3" fmla="*/ 66638 w 1753316"/>
                <a:gd name="connsiteY3" fmla="*/ 941574 h 1028086"/>
                <a:gd name="connsiteX4" fmla="*/ 413011 w 1753316"/>
                <a:gd name="connsiteY4" fmla="*/ 582389 h 1028086"/>
                <a:gd name="connsiteX0" fmla="*/ 920455 w 1654799"/>
                <a:gd name="connsiteY0" fmla="*/ 594777 h 1027033"/>
                <a:gd name="connsiteX1" fmla="*/ 1613199 w 1654799"/>
                <a:gd name="connsiteY1" fmla="*/ 4686 h 1027033"/>
                <a:gd name="connsiteX2" fmla="*/ 1536227 w 1654799"/>
                <a:gd name="connsiteY2" fmla="*/ 941134 h 1027033"/>
                <a:gd name="connsiteX3" fmla="*/ 9623 w 1654799"/>
                <a:gd name="connsiteY3" fmla="*/ 941134 h 1027033"/>
                <a:gd name="connsiteX4" fmla="*/ 920455 w 1654799"/>
                <a:gd name="connsiteY4" fmla="*/ 594777 h 1027033"/>
                <a:gd name="connsiteX0" fmla="*/ 922792 w 1657136"/>
                <a:gd name="connsiteY0" fmla="*/ 595260 h 1027516"/>
                <a:gd name="connsiteX1" fmla="*/ 1615536 w 1657136"/>
                <a:gd name="connsiteY1" fmla="*/ 5169 h 1027516"/>
                <a:gd name="connsiteX2" fmla="*/ 1538564 w 1657136"/>
                <a:gd name="connsiteY2" fmla="*/ 941617 h 1027516"/>
                <a:gd name="connsiteX3" fmla="*/ 11960 w 1657136"/>
                <a:gd name="connsiteY3" fmla="*/ 941617 h 1027516"/>
                <a:gd name="connsiteX4" fmla="*/ 922792 w 1657136"/>
                <a:gd name="connsiteY4" fmla="*/ 595260 h 1027516"/>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292089 w 1756370"/>
                <a:gd name="connsiteY0" fmla="*/ 669873 h 1021591"/>
                <a:gd name="connsiteX1" fmla="*/ 1664749 w 1756370"/>
                <a:gd name="connsiteY1" fmla="*/ 2813 h 1021591"/>
                <a:gd name="connsiteX2" fmla="*/ 1587777 w 1756370"/>
                <a:gd name="connsiteY2" fmla="*/ 939261 h 1021591"/>
                <a:gd name="connsiteX3" fmla="*/ 61173 w 1756370"/>
                <a:gd name="connsiteY3" fmla="*/ 939261 h 1021591"/>
                <a:gd name="connsiteX4" fmla="*/ 292089 w 1756370"/>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167121 w 1700280"/>
                <a:gd name="connsiteY0" fmla="*/ 669873 h 1021591"/>
                <a:gd name="connsiteX1" fmla="*/ 1603924 w 1700280"/>
                <a:gd name="connsiteY1" fmla="*/ 2813 h 1021591"/>
                <a:gd name="connsiteX2" fmla="*/ 1526952 w 1700280"/>
                <a:gd name="connsiteY2" fmla="*/ 939261 h 1021591"/>
                <a:gd name="connsiteX3" fmla="*/ 348 w 1700280"/>
                <a:gd name="connsiteY3" fmla="*/ 939261 h 1021591"/>
                <a:gd name="connsiteX4" fmla="*/ 167121 w 1700280"/>
                <a:gd name="connsiteY4" fmla="*/ 669873 h 1021591"/>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770696"/>
                <a:gd name="connsiteY0" fmla="*/ 859481 h 1211199"/>
                <a:gd name="connsiteX1" fmla="*/ 1770696 w 1770696"/>
                <a:gd name="connsiteY1" fmla="*/ 0 h 1211199"/>
                <a:gd name="connsiteX2" fmla="*/ 1526952 w 1770696"/>
                <a:gd name="connsiteY2" fmla="*/ 1128869 h 1211199"/>
                <a:gd name="connsiteX3" fmla="*/ 348 w 1770696"/>
                <a:gd name="connsiteY3" fmla="*/ 1128869 h 1211199"/>
                <a:gd name="connsiteX4" fmla="*/ 167121 w 1770696"/>
                <a:gd name="connsiteY4" fmla="*/ 859481 h 1211199"/>
                <a:gd name="connsiteX0" fmla="*/ 167121 w 1770818"/>
                <a:gd name="connsiteY0" fmla="*/ 859481 h 1258358"/>
                <a:gd name="connsiteX1" fmla="*/ 1770696 w 1770818"/>
                <a:gd name="connsiteY1" fmla="*/ 0 h 1258358"/>
                <a:gd name="connsiteX2" fmla="*/ 1732210 w 1770818"/>
                <a:gd name="connsiteY2" fmla="*/ 1193009 h 1258358"/>
                <a:gd name="connsiteX3" fmla="*/ 348 w 1770818"/>
                <a:gd name="connsiteY3" fmla="*/ 1128869 h 1258358"/>
                <a:gd name="connsiteX4" fmla="*/ 167121 w 1770818"/>
                <a:gd name="connsiteY4" fmla="*/ 859481 h 1258358"/>
                <a:gd name="connsiteX0" fmla="*/ 167121 w 1787800"/>
                <a:gd name="connsiteY0" fmla="*/ 859481 h 1135145"/>
                <a:gd name="connsiteX1" fmla="*/ 1770696 w 1787800"/>
                <a:gd name="connsiteY1" fmla="*/ 0 h 1135145"/>
                <a:gd name="connsiteX2" fmla="*/ 1757867 w 1787800"/>
                <a:gd name="connsiteY2" fmla="*/ 808168 h 1135145"/>
                <a:gd name="connsiteX3" fmla="*/ 348 w 1787800"/>
                <a:gd name="connsiteY3" fmla="*/ 1128869 h 1135145"/>
                <a:gd name="connsiteX4" fmla="*/ 167121 w 1787800"/>
                <a:gd name="connsiteY4" fmla="*/ 859481 h 1135145"/>
                <a:gd name="connsiteX0" fmla="*/ 167121 w 1787800"/>
                <a:gd name="connsiteY0" fmla="*/ 859481 h 1144226"/>
                <a:gd name="connsiteX1" fmla="*/ 1770696 w 1787800"/>
                <a:gd name="connsiteY1" fmla="*/ 0 h 1144226"/>
                <a:gd name="connsiteX2" fmla="*/ 1757867 w 1787800"/>
                <a:gd name="connsiteY2" fmla="*/ 808168 h 1144226"/>
                <a:gd name="connsiteX3" fmla="*/ 348 w 1787800"/>
                <a:gd name="connsiteY3" fmla="*/ 1128869 h 1144226"/>
                <a:gd name="connsiteX4" fmla="*/ 167121 w 1787800"/>
                <a:gd name="connsiteY4" fmla="*/ 859481 h 1144226"/>
                <a:gd name="connsiteX0" fmla="*/ 167121 w 1787800"/>
                <a:gd name="connsiteY0" fmla="*/ 859481 h 1135009"/>
                <a:gd name="connsiteX1" fmla="*/ 1770696 w 1787800"/>
                <a:gd name="connsiteY1" fmla="*/ 0 h 1135009"/>
                <a:gd name="connsiteX2" fmla="*/ 1757867 w 1787800"/>
                <a:gd name="connsiteY2" fmla="*/ 641403 h 1135009"/>
                <a:gd name="connsiteX3" fmla="*/ 348 w 1787800"/>
                <a:gd name="connsiteY3" fmla="*/ 1128869 h 1135009"/>
                <a:gd name="connsiteX4" fmla="*/ 167121 w 1787800"/>
                <a:gd name="connsiteY4" fmla="*/ 859481 h 1135009"/>
                <a:gd name="connsiteX0" fmla="*/ 167121 w 1787800"/>
                <a:gd name="connsiteY0" fmla="*/ 859481 h 1137942"/>
                <a:gd name="connsiteX1" fmla="*/ 1770696 w 1787800"/>
                <a:gd name="connsiteY1" fmla="*/ 0 h 1137942"/>
                <a:gd name="connsiteX2" fmla="*/ 1757867 w 1787800"/>
                <a:gd name="connsiteY2" fmla="*/ 641403 h 1137942"/>
                <a:gd name="connsiteX3" fmla="*/ 348 w 1787800"/>
                <a:gd name="connsiteY3" fmla="*/ 1128869 h 1137942"/>
                <a:gd name="connsiteX4" fmla="*/ 167121 w 1787800"/>
                <a:gd name="connsiteY4" fmla="*/ 859481 h 1137942"/>
                <a:gd name="connsiteX0" fmla="*/ 179923 w 1800602"/>
                <a:gd name="connsiteY0" fmla="*/ 859481 h 1066474"/>
                <a:gd name="connsiteX1" fmla="*/ 1783498 w 1800602"/>
                <a:gd name="connsiteY1" fmla="*/ 0 h 1066474"/>
                <a:gd name="connsiteX2" fmla="*/ 1770669 w 1800602"/>
                <a:gd name="connsiteY2" fmla="*/ 641403 h 1066474"/>
                <a:gd name="connsiteX3" fmla="*/ 321 w 1800602"/>
                <a:gd name="connsiteY3" fmla="*/ 1051901 h 1066474"/>
                <a:gd name="connsiteX4" fmla="*/ 179923 w 1800602"/>
                <a:gd name="connsiteY4" fmla="*/ 859481 h 1066474"/>
                <a:gd name="connsiteX0" fmla="*/ 179923 w 1800602"/>
                <a:gd name="connsiteY0" fmla="*/ 859481 h 1061664"/>
                <a:gd name="connsiteX1" fmla="*/ 1783498 w 1800602"/>
                <a:gd name="connsiteY1" fmla="*/ 0 h 1061664"/>
                <a:gd name="connsiteX2" fmla="*/ 1770669 w 1800602"/>
                <a:gd name="connsiteY2" fmla="*/ 641403 h 1061664"/>
                <a:gd name="connsiteX3" fmla="*/ 321 w 1800602"/>
                <a:gd name="connsiteY3" fmla="*/ 1051901 h 1061664"/>
                <a:gd name="connsiteX4" fmla="*/ 179923 w 1800602"/>
                <a:gd name="connsiteY4" fmla="*/ 859481 h 1061664"/>
                <a:gd name="connsiteX0" fmla="*/ 179923 w 1800602"/>
                <a:gd name="connsiteY0" fmla="*/ 859481 h 1070759"/>
                <a:gd name="connsiteX1" fmla="*/ 1783498 w 1800602"/>
                <a:gd name="connsiteY1" fmla="*/ 0 h 1070759"/>
                <a:gd name="connsiteX2" fmla="*/ 1770669 w 1800602"/>
                <a:gd name="connsiteY2" fmla="*/ 641403 h 1070759"/>
                <a:gd name="connsiteX3" fmla="*/ 321 w 1800602"/>
                <a:gd name="connsiteY3" fmla="*/ 1051901 h 1070759"/>
                <a:gd name="connsiteX4" fmla="*/ 179923 w 1800602"/>
                <a:gd name="connsiteY4" fmla="*/ 859481 h 1070759"/>
                <a:gd name="connsiteX0" fmla="*/ 2140 w 1965347"/>
                <a:gd name="connsiteY0" fmla="*/ 201239 h 1070759"/>
                <a:gd name="connsiteX1" fmla="*/ 1948243 w 1965347"/>
                <a:gd name="connsiteY1" fmla="*/ 0 h 1070759"/>
                <a:gd name="connsiteX2" fmla="*/ 1935414 w 1965347"/>
                <a:gd name="connsiteY2" fmla="*/ 641403 h 1070759"/>
                <a:gd name="connsiteX3" fmla="*/ 165066 w 1965347"/>
                <a:gd name="connsiteY3" fmla="*/ 1051901 h 1070759"/>
                <a:gd name="connsiteX4" fmla="*/ 2140 w 1965347"/>
                <a:gd name="connsiteY4" fmla="*/ 201239 h 1070759"/>
                <a:gd name="connsiteX0" fmla="*/ 2140 w 1964530"/>
                <a:gd name="connsiteY0" fmla="*/ 23652 h 893172"/>
                <a:gd name="connsiteX1" fmla="*/ 1945002 w 1964530"/>
                <a:gd name="connsiteY1" fmla="*/ 0 h 893172"/>
                <a:gd name="connsiteX2" fmla="*/ 1935414 w 1964530"/>
                <a:gd name="connsiteY2" fmla="*/ 463816 h 893172"/>
                <a:gd name="connsiteX3" fmla="*/ 165066 w 1964530"/>
                <a:gd name="connsiteY3" fmla="*/ 874314 h 893172"/>
                <a:gd name="connsiteX4" fmla="*/ 2140 w 1964530"/>
                <a:gd name="connsiteY4" fmla="*/ 23652 h 893172"/>
                <a:gd name="connsiteX0" fmla="*/ 2140 w 2284060"/>
                <a:gd name="connsiteY0" fmla="*/ 23652 h 1279489"/>
                <a:gd name="connsiteX1" fmla="*/ 1945002 w 2284060"/>
                <a:gd name="connsiteY1" fmla="*/ 0 h 1279489"/>
                <a:gd name="connsiteX2" fmla="*/ 2276469 w 2284060"/>
                <a:gd name="connsiteY2" fmla="*/ 1136734 h 1279489"/>
                <a:gd name="connsiteX3" fmla="*/ 165066 w 2284060"/>
                <a:gd name="connsiteY3" fmla="*/ 874314 h 1279489"/>
                <a:gd name="connsiteX4" fmla="*/ 2140 w 2284060"/>
                <a:gd name="connsiteY4" fmla="*/ 23652 h 1279489"/>
                <a:gd name="connsiteX0" fmla="*/ 1468 w 2283388"/>
                <a:gd name="connsiteY0" fmla="*/ 23652 h 1339149"/>
                <a:gd name="connsiteX1" fmla="*/ 1944330 w 2283388"/>
                <a:gd name="connsiteY1" fmla="*/ 0 h 1339149"/>
                <a:gd name="connsiteX2" fmla="*/ 2275797 w 2283388"/>
                <a:gd name="connsiteY2" fmla="*/ 1136734 h 1339149"/>
                <a:gd name="connsiteX3" fmla="*/ 253417 w 2283388"/>
                <a:gd name="connsiteY3" fmla="*/ 1150428 h 1339149"/>
                <a:gd name="connsiteX4" fmla="*/ 1468 w 2283388"/>
                <a:gd name="connsiteY4" fmla="*/ 23652 h 1339149"/>
                <a:gd name="connsiteX0" fmla="*/ 1090 w 2380576"/>
                <a:gd name="connsiteY0" fmla="*/ 413866 h 1339149"/>
                <a:gd name="connsiteX1" fmla="*/ 2041518 w 2380576"/>
                <a:gd name="connsiteY1" fmla="*/ 0 h 1339149"/>
                <a:gd name="connsiteX2" fmla="*/ 2372985 w 2380576"/>
                <a:gd name="connsiteY2" fmla="*/ 1136734 h 1339149"/>
                <a:gd name="connsiteX3" fmla="*/ 350605 w 2380576"/>
                <a:gd name="connsiteY3" fmla="*/ 1150428 h 1339149"/>
                <a:gd name="connsiteX4" fmla="*/ 1090 w 2380576"/>
                <a:gd name="connsiteY4" fmla="*/ 413866 h 1339149"/>
                <a:gd name="connsiteX0" fmla="*/ 1090 w 2377334"/>
                <a:gd name="connsiteY0" fmla="*/ 34432 h 959715"/>
                <a:gd name="connsiteX1" fmla="*/ 1696935 w 2377334"/>
                <a:gd name="connsiteY1" fmla="*/ 0 h 959715"/>
                <a:gd name="connsiteX2" fmla="*/ 2372985 w 2377334"/>
                <a:gd name="connsiteY2" fmla="*/ 757300 h 959715"/>
                <a:gd name="connsiteX3" fmla="*/ 350605 w 2377334"/>
                <a:gd name="connsiteY3" fmla="*/ 770994 h 959715"/>
                <a:gd name="connsiteX4" fmla="*/ 1090 w 2377334"/>
                <a:gd name="connsiteY4" fmla="*/ 34432 h 959715"/>
                <a:gd name="connsiteX0" fmla="*/ 1090 w 2377334"/>
                <a:gd name="connsiteY0" fmla="*/ 34432 h 959715"/>
                <a:gd name="connsiteX1" fmla="*/ 1696935 w 2377334"/>
                <a:gd name="connsiteY1" fmla="*/ 0 h 959715"/>
                <a:gd name="connsiteX2" fmla="*/ 2372985 w 2377334"/>
                <a:gd name="connsiteY2" fmla="*/ 757300 h 959715"/>
                <a:gd name="connsiteX3" fmla="*/ 350605 w 2377334"/>
                <a:gd name="connsiteY3" fmla="*/ 770994 h 959715"/>
                <a:gd name="connsiteX4" fmla="*/ 1090 w 2377334"/>
                <a:gd name="connsiteY4" fmla="*/ 34432 h 959715"/>
                <a:gd name="connsiteX0" fmla="*/ 1428 w 2288060"/>
                <a:gd name="connsiteY0" fmla="*/ 14068 h 959715"/>
                <a:gd name="connsiteX1" fmla="*/ 1607661 w 2288060"/>
                <a:gd name="connsiteY1" fmla="*/ 0 h 959715"/>
                <a:gd name="connsiteX2" fmla="*/ 2283711 w 2288060"/>
                <a:gd name="connsiteY2" fmla="*/ 757300 h 959715"/>
                <a:gd name="connsiteX3" fmla="*/ 261331 w 2288060"/>
                <a:gd name="connsiteY3" fmla="*/ 770994 h 959715"/>
                <a:gd name="connsiteX4" fmla="*/ 1428 w 2288060"/>
                <a:gd name="connsiteY4" fmla="*/ 14068 h 959715"/>
                <a:gd name="connsiteX0" fmla="*/ 1096 w 2287728"/>
                <a:gd name="connsiteY0" fmla="*/ 14068 h 958011"/>
                <a:gd name="connsiteX1" fmla="*/ 1607329 w 2287728"/>
                <a:gd name="connsiteY1" fmla="*/ 0 h 958011"/>
                <a:gd name="connsiteX2" fmla="*/ 2283379 w 2287728"/>
                <a:gd name="connsiteY2" fmla="*/ 757300 h 958011"/>
                <a:gd name="connsiteX3" fmla="*/ 349136 w 2287728"/>
                <a:gd name="connsiteY3" fmla="*/ 765303 h 958011"/>
                <a:gd name="connsiteX4" fmla="*/ 1096 w 2287728"/>
                <a:gd name="connsiteY4" fmla="*/ 14068 h 958011"/>
                <a:gd name="connsiteX0" fmla="*/ 1096 w 2287728"/>
                <a:gd name="connsiteY0" fmla="*/ 14068 h 989958"/>
                <a:gd name="connsiteX1" fmla="*/ 1607329 w 2287728"/>
                <a:gd name="connsiteY1" fmla="*/ 0 h 989958"/>
                <a:gd name="connsiteX2" fmla="*/ 2283379 w 2287728"/>
                <a:gd name="connsiteY2" fmla="*/ 757300 h 989958"/>
                <a:gd name="connsiteX3" fmla="*/ 349136 w 2287728"/>
                <a:gd name="connsiteY3" fmla="*/ 765303 h 989958"/>
                <a:gd name="connsiteX4" fmla="*/ 1096 w 2287728"/>
                <a:gd name="connsiteY4" fmla="*/ 14068 h 989958"/>
                <a:gd name="connsiteX0" fmla="*/ 1096 w 2289409"/>
                <a:gd name="connsiteY0" fmla="*/ 14068 h 989958"/>
                <a:gd name="connsiteX1" fmla="*/ 1607329 w 2289409"/>
                <a:gd name="connsiteY1" fmla="*/ 0 h 989958"/>
                <a:gd name="connsiteX2" fmla="*/ 2283379 w 2289409"/>
                <a:gd name="connsiteY2" fmla="*/ 757300 h 989958"/>
                <a:gd name="connsiteX3" fmla="*/ 349136 w 2289409"/>
                <a:gd name="connsiteY3" fmla="*/ 765303 h 989958"/>
                <a:gd name="connsiteX4" fmla="*/ 1096 w 2289409"/>
                <a:gd name="connsiteY4" fmla="*/ 14068 h 989958"/>
                <a:gd name="connsiteX0" fmla="*/ 1096 w 2279202"/>
                <a:gd name="connsiteY0" fmla="*/ 14068 h 1059402"/>
                <a:gd name="connsiteX1" fmla="*/ 1607329 w 2279202"/>
                <a:gd name="connsiteY1" fmla="*/ 0 h 1059402"/>
                <a:gd name="connsiteX2" fmla="*/ 2273064 w 2279202"/>
                <a:gd name="connsiteY2" fmla="*/ 860019 h 1059402"/>
                <a:gd name="connsiteX3" fmla="*/ 349136 w 2279202"/>
                <a:gd name="connsiteY3" fmla="*/ 765303 h 1059402"/>
                <a:gd name="connsiteX4" fmla="*/ 1096 w 2279202"/>
                <a:gd name="connsiteY4" fmla="*/ 14068 h 1059402"/>
                <a:gd name="connsiteX0" fmla="*/ 816 w 2278922"/>
                <a:gd name="connsiteY0" fmla="*/ 14068 h 1116303"/>
                <a:gd name="connsiteX1" fmla="*/ 1607049 w 2278922"/>
                <a:gd name="connsiteY1" fmla="*/ 0 h 1116303"/>
                <a:gd name="connsiteX2" fmla="*/ 2272784 w 2278922"/>
                <a:gd name="connsiteY2" fmla="*/ 860019 h 1116303"/>
                <a:gd name="connsiteX3" fmla="*/ 478556 w 2278922"/>
                <a:gd name="connsiteY3" fmla="*/ 927019 h 1116303"/>
                <a:gd name="connsiteX4" fmla="*/ 816 w 2278922"/>
                <a:gd name="connsiteY4" fmla="*/ 14068 h 1116303"/>
                <a:gd name="connsiteX0" fmla="*/ 816 w 2278922"/>
                <a:gd name="connsiteY0" fmla="*/ 14068 h 1062312"/>
                <a:gd name="connsiteX1" fmla="*/ 1607049 w 2278922"/>
                <a:gd name="connsiteY1" fmla="*/ 0 h 1062312"/>
                <a:gd name="connsiteX2" fmla="*/ 2272784 w 2278922"/>
                <a:gd name="connsiteY2" fmla="*/ 860019 h 1062312"/>
                <a:gd name="connsiteX3" fmla="*/ 478556 w 2278922"/>
                <a:gd name="connsiteY3" fmla="*/ 927019 h 1062312"/>
                <a:gd name="connsiteX4" fmla="*/ 816 w 2278922"/>
                <a:gd name="connsiteY4" fmla="*/ 14068 h 1062312"/>
                <a:gd name="connsiteX0" fmla="*/ 816 w 2278922"/>
                <a:gd name="connsiteY0" fmla="*/ 14068 h 948674"/>
                <a:gd name="connsiteX1" fmla="*/ 1607049 w 2278922"/>
                <a:gd name="connsiteY1" fmla="*/ 0 h 948674"/>
                <a:gd name="connsiteX2" fmla="*/ 2272784 w 2278922"/>
                <a:gd name="connsiteY2" fmla="*/ 860019 h 948674"/>
                <a:gd name="connsiteX3" fmla="*/ 478556 w 2278922"/>
                <a:gd name="connsiteY3" fmla="*/ 927019 h 948674"/>
                <a:gd name="connsiteX4" fmla="*/ 816 w 2278922"/>
                <a:gd name="connsiteY4" fmla="*/ 14068 h 948674"/>
                <a:gd name="connsiteX0" fmla="*/ 816 w 2278922"/>
                <a:gd name="connsiteY0" fmla="*/ 14068 h 948674"/>
                <a:gd name="connsiteX1" fmla="*/ 1607049 w 2278922"/>
                <a:gd name="connsiteY1" fmla="*/ 0 h 948674"/>
                <a:gd name="connsiteX2" fmla="*/ 2272784 w 2278922"/>
                <a:gd name="connsiteY2" fmla="*/ 860019 h 948674"/>
                <a:gd name="connsiteX3" fmla="*/ 478556 w 2278922"/>
                <a:gd name="connsiteY3" fmla="*/ 927019 h 948674"/>
                <a:gd name="connsiteX4" fmla="*/ 816 w 2278922"/>
                <a:gd name="connsiteY4" fmla="*/ 14068 h 94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22" h="948674">
                  <a:moveTo>
                    <a:pt x="816" y="14068"/>
                  </a:moveTo>
                  <a:cubicBezTo>
                    <a:pt x="537480" y="11930"/>
                    <a:pt x="838450" y="287850"/>
                    <a:pt x="1607049" y="0"/>
                  </a:cubicBezTo>
                  <a:cubicBezTo>
                    <a:pt x="1819569" y="455546"/>
                    <a:pt x="2341203" y="866432"/>
                    <a:pt x="2272784" y="860019"/>
                  </a:cubicBezTo>
                  <a:cubicBezTo>
                    <a:pt x="1714567" y="1013994"/>
                    <a:pt x="1173548" y="918860"/>
                    <a:pt x="478556" y="927019"/>
                  </a:cubicBezTo>
                  <a:cubicBezTo>
                    <a:pt x="470004" y="933433"/>
                    <a:pt x="-22704" y="29034"/>
                    <a:pt x="816" y="14068"/>
                  </a:cubicBezTo>
                  <a:close/>
                </a:path>
              </a:pathLst>
            </a:custGeom>
            <a:gradFill flip="none" rotWithShape="1">
              <a:gsLst>
                <a:gs pos="46000">
                  <a:srgbClr val="5AC3FA">
                    <a:alpha val="30000"/>
                  </a:srgbClr>
                </a:gs>
                <a:gs pos="10000">
                  <a:srgbClr val="5AC3FA">
                    <a:alpha val="18000"/>
                  </a:srgbClr>
                </a:gs>
                <a:gs pos="100000">
                  <a:srgbClr val="5AC3FA">
                    <a:alpha val="39000"/>
                  </a:srgbClr>
                </a:gs>
              </a:gsLst>
              <a:path path="circle">
                <a:fillToRect l="100000" t="100000"/>
              </a:path>
              <a:tileRect r="-100000" b="-100000"/>
            </a:gradFill>
            <a:ln w="19050" cap="flat" cmpd="sng" algn="ctr">
              <a:gradFill flip="none" rotWithShape="1">
                <a:gsLst>
                  <a:gs pos="76000">
                    <a:srgbClr val="5AC3FA">
                      <a:alpha val="40000"/>
                    </a:srgbClr>
                  </a:gs>
                  <a:gs pos="7000">
                    <a:srgbClr val="5AC3FA">
                      <a:alpha val="25000"/>
                    </a:srgbClr>
                  </a:gs>
                  <a:gs pos="100000">
                    <a:srgbClr val="5AC3FA">
                      <a:alpha val="2000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rgbClr val="007AC2"/>
                </a:solidFill>
                <a:latin typeface="+mn-lt"/>
                <a:ea typeface="+mn-ea"/>
                <a:cs typeface="+mn-cs"/>
              </a:endParaRPr>
            </a:p>
          </p:txBody>
        </p:sp>
        <p:sp>
          <p:nvSpPr>
            <p:cNvPr id="101" name="Freeform 100"/>
            <p:cNvSpPr/>
            <p:nvPr/>
          </p:nvSpPr>
          <p:spPr>
            <a:xfrm rot="349563" flipH="1">
              <a:off x="6568457" y="4658588"/>
              <a:ext cx="1324330" cy="542615"/>
            </a:xfrm>
            <a:custGeom>
              <a:avLst/>
              <a:gdLst>
                <a:gd name="connsiteX0" fmla="*/ 305315 w 1750346"/>
                <a:gd name="connsiteY0" fmla="*/ 534434 h 1068532"/>
                <a:gd name="connsiteX1" fmla="*/ 1652319 w 1750346"/>
                <a:gd name="connsiteY1" fmla="*/ 8483 h 1068532"/>
                <a:gd name="connsiteX2" fmla="*/ 1472718 w 1750346"/>
                <a:gd name="connsiteY2" fmla="*/ 983416 h 1068532"/>
                <a:gd name="connsiteX3" fmla="*/ 87229 w 1750346"/>
                <a:gd name="connsiteY3" fmla="*/ 970588 h 1068532"/>
                <a:gd name="connsiteX4" fmla="*/ 305315 w 1750346"/>
                <a:gd name="connsiteY4" fmla="*/ 534434 h 1068532"/>
                <a:gd name="connsiteX0" fmla="*/ 248804 w 1790279"/>
                <a:gd name="connsiteY0" fmla="*/ 546642 h 1068510"/>
                <a:gd name="connsiteX1" fmla="*/ 1685608 w 1790279"/>
                <a:gd name="connsiteY1" fmla="*/ 7863 h 1068510"/>
                <a:gd name="connsiteX2" fmla="*/ 1506007 w 1790279"/>
                <a:gd name="connsiteY2" fmla="*/ 982796 h 1068510"/>
                <a:gd name="connsiteX3" fmla="*/ 120518 w 1790279"/>
                <a:gd name="connsiteY3" fmla="*/ 969968 h 1068510"/>
                <a:gd name="connsiteX4" fmla="*/ 248804 w 1790279"/>
                <a:gd name="connsiteY4" fmla="*/ 546642 h 1068510"/>
                <a:gd name="connsiteX0" fmla="*/ 490245 w 2031720"/>
                <a:gd name="connsiteY0" fmla="*/ 545779 h 1067647"/>
                <a:gd name="connsiteX1" fmla="*/ 1927049 w 2031720"/>
                <a:gd name="connsiteY1" fmla="*/ 7000 h 1067647"/>
                <a:gd name="connsiteX2" fmla="*/ 1747448 w 2031720"/>
                <a:gd name="connsiteY2" fmla="*/ 981933 h 1067647"/>
                <a:gd name="connsiteX3" fmla="*/ 361959 w 2031720"/>
                <a:gd name="connsiteY3" fmla="*/ 969105 h 1067647"/>
                <a:gd name="connsiteX4" fmla="*/ 490245 w 2031720"/>
                <a:gd name="connsiteY4" fmla="*/ 545779 h 1067647"/>
                <a:gd name="connsiteX0" fmla="*/ 582950 w 1862650"/>
                <a:gd name="connsiteY0" fmla="*/ 509005 h 1071181"/>
                <a:gd name="connsiteX1" fmla="*/ 1776010 w 1862650"/>
                <a:gd name="connsiteY1" fmla="*/ 8710 h 1071181"/>
                <a:gd name="connsiteX2" fmla="*/ 1596409 w 1862650"/>
                <a:gd name="connsiteY2" fmla="*/ 983643 h 1071181"/>
                <a:gd name="connsiteX3" fmla="*/ 210920 w 1862650"/>
                <a:gd name="connsiteY3" fmla="*/ 970815 h 1071181"/>
                <a:gd name="connsiteX4" fmla="*/ 582950 w 1862650"/>
                <a:gd name="connsiteY4" fmla="*/ 509005 h 1071181"/>
                <a:gd name="connsiteX0" fmla="*/ 454484 w 1734184"/>
                <a:gd name="connsiteY0" fmla="*/ 507644 h 1069820"/>
                <a:gd name="connsiteX1" fmla="*/ 1647544 w 1734184"/>
                <a:gd name="connsiteY1" fmla="*/ 7349 h 1069820"/>
                <a:gd name="connsiteX2" fmla="*/ 1467943 w 1734184"/>
                <a:gd name="connsiteY2" fmla="*/ 982282 h 1069820"/>
                <a:gd name="connsiteX3" fmla="*/ 82454 w 1734184"/>
                <a:gd name="connsiteY3" fmla="*/ 969454 h 1069820"/>
                <a:gd name="connsiteX4" fmla="*/ 454484 w 1734184"/>
                <a:gd name="connsiteY4" fmla="*/ 507644 h 1069820"/>
                <a:gd name="connsiteX0" fmla="*/ 400345 w 1680045"/>
                <a:gd name="connsiteY0" fmla="*/ 509806 h 1045599"/>
                <a:gd name="connsiteX1" fmla="*/ 1593405 w 1680045"/>
                <a:gd name="connsiteY1" fmla="*/ 9511 h 1045599"/>
                <a:gd name="connsiteX2" fmla="*/ 1413804 w 1680045"/>
                <a:gd name="connsiteY2" fmla="*/ 984444 h 1045599"/>
                <a:gd name="connsiteX3" fmla="*/ 53972 w 1680045"/>
                <a:gd name="connsiteY3" fmla="*/ 868991 h 1045599"/>
                <a:gd name="connsiteX4" fmla="*/ 400345 w 1680045"/>
                <a:gd name="connsiteY4" fmla="*/ 509806 h 1045599"/>
                <a:gd name="connsiteX0" fmla="*/ 402937 w 1697284"/>
                <a:gd name="connsiteY0" fmla="*/ 506509 h 961294"/>
                <a:gd name="connsiteX1" fmla="*/ 1595997 w 1697284"/>
                <a:gd name="connsiteY1" fmla="*/ 6214 h 961294"/>
                <a:gd name="connsiteX2" fmla="*/ 1454882 w 1697284"/>
                <a:gd name="connsiteY2" fmla="*/ 878522 h 961294"/>
                <a:gd name="connsiteX3" fmla="*/ 56564 w 1697284"/>
                <a:gd name="connsiteY3" fmla="*/ 865694 h 961294"/>
                <a:gd name="connsiteX4" fmla="*/ 402937 w 1697284"/>
                <a:gd name="connsiteY4" fmla="*/ 506509 h 961294"/>
                <a:gd name="connsiteX0" fmla="*/ 402937 w 1657538"/>
                <a:gd name="connsiteY0" fmla="*/ 506509 h 961294"/>
                <a:gd name="connsiteX1" fmla="*/ 1595997 w 1657538"/>
                <a:gd name="connsiteY1" fmla="*/ 6214 h 961294"/>
                <a:gd name="connsiteX2" fmla="*/ 1454882 w 1657538"/>
                <a:gd name="connsiteY2" fmla="*/ 878522 h 961294"/>
                <a:gd name="connsiteX3" fmla="*/ 56564 w 1657538"/>
                <a:gd name="connsiteY3" fmla="*/ 865694 h 961294"/>
                <a:gd name="connsiteX4" fmla="*/ 402937 w 1657538"/>
                <a:gd name="connsiteY4" fmla="*/ 506509 h 961294"/>
                <a:gd name="connsiteX0" fmla="*/ 411662 w 1705150"/>
                <a:gd name="connsiteY0" fmla="*/ 506134 h 951831"/>
                <a:gd name="connsiteX1" fmla="*/ 1604722 w 1705150"/>
                <a:gd name="connsiteY1" fmla="*/ 5839 h 951831"/>
                <a:gd name="connsiteX2" fmla="*/ 1591893 w 1705150"/>
                <a:gd name="connsiteY2" fmla="*/ 865319 h 951831"/>
                <a:gd name="connsiteX3" fmla="*/ 65289 w 1705150"/>
                <a:gd name="connsiteY3" fmla="*/ 865319 h 951831"/>
                <a:gd name="connsiteX4" fmla="*/ 411662 w 1705150"/>
                <a:gd name="connsiteY4" fmla="*/ 506134 h 951831"/>
                <a:gd name="connsiteX0" fmla="*/ 413011 w 1753316"/>
                <a:gd name="connsiteY0" fmla="*/ 582389 h 1028086"/>
                <a:gd name="connsiteX1" fmla="*/ 1670214 w 1753316"/>
                <a:gd name="connsiteY1" fmla="*/ 5126 h 1028086"/>
                <a:gd name="connsiteX2" fmla="*/ 1593242 w 1753316"/>
                <a:gd name="connsiteY2" fmla="*/ 941574 h 1028086"/>
                <a:gd name="connsiteX3" fmla="*/ 66638 w 1753316"/>
                <a:gd name="connsiteY3" fmla="*/ 941574 h 1028086"/>
                <a:gd name="connsiteX4" fmla="*/ 413011 w 1753316"/>
                <a:gd name="connsiteY4" fmla="*/ 582389 h 1028086"/>
                <a:gd name="connsiteX0" fmla="*/ 920455 w 1654799"/>
                <a:gd name="connsiteY0" fmla="*/ 594777 h 1027033"/>
                <a:gd name="connsiteX1" fmla="*/ 1613199 w 1654799"/>
                <a:gd name="connsiteY1" fmla="*/ 4686 h 1027033"/>
                <a:gd name="connsiteX2" fmla="*/ 1536227 w 1654799"/>
                <a:gd name="connsiteY2" fmla="*/ 941134 h 1027033"/>
                <a:gd name="connsiteX3" fmla="*/ 9623 w 1654799"/>
                <a:gd name="connsiteY3" fmla="*/ 941134 h 1027033"/>
                <a:gd name="connsiteX4" fmla="*/ 920455 w 1654799"/>
                <a:gd name="connsiteY4" fmla="*/ 594777 h 1027033"/>
                <a:gd name="connsiteX0" fmla="*/ 922792 w 1657136"/>
                <a:gd name="connsiteY0" fmla="*/ 595260 h 1027516"/>
                <a:gd name="connsiteX1" fmla="*/ 1615536 w 1657136"/>
                <a:gd name="connsiteY1" fmla="*/ 5169 h 1027516"/>
                <a:gd name="connsiteX2" fmla="*/ 1538564 w 1657136"/>
                <a:gd name="connsiteY2" fmla="*/ 941617 h 1027516"/>
                <a:gd name="connsiteX3" fmla="*/ 11960 w 1657136"/>
                <a:gd name="connsiteY3" fmla="*/ 941617 h 1027516"/>
                <a:gd name="connsiteX4" fmla="*/ 922792 w 1657136"/>
                <a:gd name="connsiteY4" fmla="*/ 595260 h 1027516"/>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292089 w 1756370"/>
                <a:gd name="connsiteY0" fmla="*/ 669873 h 1021591"/>
                <a:gd name="connsiteX1" fmla="*/ 1664749 w 1756370"/>
                <a:gd name="connsiteY1" fmla="*/ 2813 h 1021591"/>
                <a:gd name="connsiteX2" fmla="*/ 1587777 w 1756370"/>
                <a:gd name="connsiteY2" fmla="*/ 939261 h 1021591"/>
                <a:gd name="connsiteX3" fmla="*/ 61173 w 1756370"/>
                <a:gd name="connsiteY3" fmla="*/ 939261 h 1021591"/>
                <a:gd name="connsiteX4" fmla="*/ 292089 w 1756370"/>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167121 w 1700280"/>
                <a:gd name="connsiteY0" fmla="*/ 669873 h 1021591"/>
                <a:gd name="connsiteX1" fmla="*/ 1603924 w 1700280"/>
                <a:gd name="connsiteY1" fmla="*/ 2813 h 1021591"/>
                <a:gd name="connsiteX2" fmla="*/ 1526952 w 1700280"/>
                <a:gd name="connsiteY2" fmla="*/ 939261 h 1021591"/>
                <a:gd name="connsiteX3" fmla="*/ 348 w 1700280"/>
                <a:gd name="connsiteY3" fmla="*/ 939261 h 1021591"/>
                <a:gd name="connsiteX4" fmla="*/ 167121 w 1700280"/>
                <a:gd name="connsiteY4" fmla="*/ 669873 h 1021591"/>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770696"/>
                <a:gd name="connsiteY0" fmla="*/ 859481 h 1211199"/>
                <a:gd name="connsiteX1" fmla="*/ 1770696 w 1770696"/>
                <a:gd name="connsiteY1" fmla="*/ 0 h 1211199"/>
                <a:gd name="connsiteX2" fmla="*/ 1526952 w 1770696"/>
                <a:gd name="connsiteY2" fmla="*/ 1128869 h 1211199"/>
                <a:gd name="connsiteX3" fmla="*/ 348 w 1770696"/>
                <a:gd name="connsiteY3" fmla="*/ 1128869 h 1211199"/>
                <a:gd name="connsiteX4" fmla="*/ 167121 w 1770696"/>
                <a:gd name="connsiteY4" fmla="*/ 859481 h 1211199"/>
                <a:gd name="connsiteX0" fmla="*/ 167121 w 1770818"/>
                <a:gd name="connsiteY0" fmla="*/ 859481 h 1258358"/>
                <a:gd name="connsiteX1" fmla="*/ 1770696 w 1770818"/>
                <a:gd name="connsiteY1" fmla="*/ 0 h 1258358"/>
                <a:gd name="connsiteX2" fmla="*/ 1732210 w 1770818"/>
                <a:gd name="connsiteY2" fmla="*/ 1193009 h 1258358"/>
                <a:gd name="connsiteX3" fmla="*/ 348 w 1770818"/>
                <a:gd name="connsiteY3" fmla="*/ 1128869 h 1258358"/>
                <a:gd name="connsiteX4" fmla="*/ 167121 w 1770818"/>
                <a:gd name="connsiteY4" fmla="*/ 859481 h 1258358"/>
                <a:gd name="connsiteX0" fmla="*/ 167121 w 1787800"/>
                <a:gd name="connsiteY0" fmla="*/ 859481 h 1135145"/>
                <a:gd name="connsiteX1" fmla="*/ 1770696 w 1787800"/>
                <a:gd name="connsiteY1" fmla="*/ 0 h 1135145"/>
                <a:gd name="connsiteX2" fmla="*/ 1757867 w 1787800"/>
                <a:gd name="connsiteY2" fmla="*/ 808168 h 1135145"/>
                <a:gd name="connsiteX3" fmla="*/ 348 w 1787800"/>
                <a:gd name="connsiteY3" fmla="*/ 1128869 h 1135145"/>
                <a:gd name="connsiteX4" fmla="*/ 167121 w 1787800"/>
                <a:gd name="connsiteY4" fmla="*/ 859481 h 1135145"/>
                <a:gd name="connsiteX0" fmla="*/ 167121 w 1787800"/>
                <a:gd name="connsiteY0" fmla="*/ 859481 h 1144226"/>
                <a:gd name="connsiteX1" fmla="*/ 1770696 w 1787800"/>
                <a:gd name="connsiteY1" fmla="*/ 0 h 1144226"/>
                <a:gd name="connsiteX2" fmla="*/ 1757867 w 1787800"/>
                <a:gd name="connsiteY2" fmla="*/ 808168 h 1144226"/>
                <a:gd name="connsiteX3" fmla="*/ 348 w 1787800"/>
                <a:gd name="connsiteY3" fmla="*/ 1128869 h 1144226"/>
                <a:gd name="connsiteX4" fmla="*/ 167121 w 1787800"/>
                <a:gd name="connsiteY4" fmla="*/ 859481 h 1144226"/>
                <a:gd name="connsiteX0" fmla="*/ 167121 w 1787800"/>
                <a:gd name="connsiteY0" fmla="*/ 859481 h 1135009"/>
                <a:gd name="connsiteX1" fmla="*/ 1770696 w 1787800"/>
                <a:gd name="connsiteY1" fmla="*/ 0 h 1135009"/>
                <a:gd name="connsiteX2" fmla="*/ 1757867 w 1787800"/>
                <a:gd name="connsiteY2" fmla="*/ 641403 h 1135009"/>
                <a:gd name="connsiteX3" fmla="*/ 348 w 1787800"/>
                <a:gd name="connsiteY3" fmla="*/ 1128869 h 1135009"/>
                <a:gd name="connsiteX4" fmla="*/ 167121 w 1787800"/>
                <a:gd name="connsiteY4" fmla="*/ 859481 h 1135009"/>
                <a:gd name="connsiteX0" fmla="*/ 167121 w 1787800"/>
                <a:gd name="connsiteY0" fmla="*/ 859481 h 1137942"/>
                <a:gd name="connsiteX1" fmla="*/ 1770696 w 1787800"/>
                <a:gd name="connsiteY1" fmla="*/ 0 h 1137942"/>
                <a:gd name="connsiteX2" fmla="*/ 1757867 w 1787800"/>
                <a:gd name="connsiteY2" fmla="*/ 641403 h 1137942"/>
                <a:gd name="connsiteX3" fmla="*/ 348 w 1787800"/>
                <a:gd name="connsiteY3" fmla="*/ 1128869 h 1137942"/>
                <a:gd name="connsiteX4" fmla="*/ 167121 w 1787800"/>
                <a:gd name="connsiteY4" fmla="*/ 859481 h 1137942"/>
                <a:gd name="connsiteX0" fmla="*/ 179923 w 1800602"/>
                <a:gd name="connsiteY0" fmla="*/ 859481 h 1066474"/>
                <a:gd name="connsiteX1" fmla="*/ 1783498 w 1800602"/>
                <a:gd name="connsiteY1" fmla="*/ 0 h 1066474"/>
                <a:gd name="connsiteX2" fmla="*/ 1770669 w 1800602"/>
                <a:gd name="connsiteY2" fmla="*/ 641403 h 1066474"/>
                <a:gd name="connsiteX3" fmla="*/ 321 w 1800602"/>
                <a:gd name="connsiteY3" fmla="*/ 1051901 h 1066474"/>
                <a:gd name="connsiteX4" fmla="*/ 179923 w 1800602"/>
                <a:gd name="connsiteY4" fmla="*/ 859481 h 1066474"/>
                <a:gd name="connsiteX0" fmla="*/ 179923 w 1800602"/>
                <a:gd name="connsiteY0" fmla="*/ 859481 h 1061664"/>
                <a:gd name="connsiteX1" fmla="*/ 1783498 w 1800602"/>
                <a:gd name="connsiteY1" fmla="*/ 0 h 1061664"/>
                <a:gd name="connsiteX2" fmla="*/ 1770669 w 1800602"/>
                <a:gd name="connsiteY2" fmla="*/ 641403 h 1061664"/>
                <a:gd name="connsiteX3" fmla="*/ 321 w 1800602"/>
                <a:gd name="connsiteY3" fmla="*/ 1051901 h 1061664"/>
                <a:gd name="connsiteX4" fmla="*/ 179923 w 1800602"/>
                <a:gd name="connsiteY4" fmla="*/ 859481 h 1061664"/>
                <a:gd name="connsiteX0" fmla="*/ 179923 w 1800602"/>
                <a:gd name="connsiteY0" fmla="*/ 859481 h 1070759"/>
                <a:gd name="connsiteX1" fmla="*/ 1783498 w 1800602"/>
                <a:gd name="connsiteY1" fmla="*/ 0 h 1070759"/>
                <a:gd name="connsiteX2" fmla="*/ 1770669 w 1800602"/>
                <a:gd name="connsiteY2" fmla="*/ 641403 h 1070759"/>
                <a:gd name="connsiteX3" fmla="*/ 321 w 1800602"/>
                <a:gd name="connsiteY3" fmla="*/ 1051901 h 1070759"/>
                <a:gd name="connsiteX4" fmla="*/ 179923 w 1800602"/>
                <a:gd name="connsiteY4" fmla="*/ 859481 h 1070759"/>
                <a:gd name="connsiteX0" fmla="*/ 2140 w 1965347"/>
                <a:gd name="connsiteY0" fmla="*/ 201239 h 1070759"/>
                <a:gd name="connsiteX1" fmla="*/ 1948243 w 1965347"/>
                <a:gd name="connsiteY1" fmla="*/ 0 h 1070759"/>
                <a:gd name="connsiteX2" fmla="*/ 1935414 w 1965347"/>
                <a:gd name="connsiteY2" fmla="*/ 641403 h 1070759"/>
                <a:gd name="connsiteX3" fmla="*/ 165066 w 1965347"/>
                <a:gd name="connsiteY3" fmla="*/ 1051901 h 1070759"/>
                <a:gd name="connsiteX4" fmla="*/ 2140 w 1965347"/>
                <a:gd name="connsiteY4" fmla="*/ 201239 h 1070759"/>
                <a:gd name="connsiteX0" fmla="*/ 2140 w 1964530"/>
                <a:gd name="connsiteY0" fmla="*/ 23652 h 893172"/>
                <a:gd name="connsiteX1" fmla="*/ 1945002 w 1964530"/>
                <a:gd name="connsiteY1" fmla="*/ 0 h 893172"/>
                <a:gd name="connsiteX2" fmla="*/ 1935414 w 1964530"/>
                <a:gd name="connsiteY2" fmla="*/ 463816 h 893172"/>
                <a:gd name="connsiteX3" fmla="*/ 165066 w 1964530"/>
                <a:gd name="connsiteY3" fmla="*/ 874314 h 893172"/>
                <a:gd name="connsiteX4" fmla="*/ 2140 w 1964530"/>
                <a:gd name="connsiteY4" fmla="*/ 23652 h 893172"/>
                <a:gd name="connsiteX0" fmla="*/ 2140 w 2284060"/>
                <a:gd name="connsiteY0" fmla="*/ 23652 h 1279489"/>
                <a:gd name="connsiteX1" fmla="*/ 1945002 w 2284060"/>
                <a:gd name="connsiteY1" fmla="*/ 0 h 1279489"/>
                <a:gd name="connsiteX2" fmla="*/ 2276469 w 2284060"/>
                <a:gd name="connsiteY2" fmla="*/ 1136734 h 1279489"/>
                <a:gd name="connsiteX3" fmla="*/ 165066 w 2284060"/>
                <a:gd name="connsiteY3" fmla="*/ 874314 h 1279489"/>
                <a:gd name="connsiteX4" fmla="*/ 2140 w 2284060"/>
                <a:gd name="connsiteY4" fmla="*/ 23652 h 1279489"/>
                <a:gd name="connsiteX0" fmla="*/ 1468 w 2283388"/>
                <a:gd name="connsiteY0" fmla="*/ 23652 h 1339149"/>
                <a:gd name="connsiteX1" fmla="*/ 1944330 w 2283388"/>
                <a:gd name="connsiteY1" fmla="*/ 0 h 1339149"/>
                <a:gd name="connsiteX2" fmla="*/ 2275797 w 2283388"/>
                <a:gd name="connsiteY2" fmla="*/ 1136734 h 1339149"/>
                <a:gd name="connsiteX3" fmla="*/ 253417 w 2283388"/>
                <a:gd name="connsiteY3" fmla="*/ 1150428 h 1339149"/>
                <a:gd name="connsiteX4" fmla="*/ 1468 w 2283388"/>
                <a:gd name="connsiteY4" fmla="*/ 23652 h 1339149"/>
                <a:gd name="connsiteX0" fmla="*/ 1090 w 2380576"/>
                <a:gd name="connsiteY0" fmla="*/ 413866 h 1339149"/>
                <a:gd name="connsiteX1" fmla="*/ 2041518 w 2380576"/>
                <a:gd name="connsiteY1" fmla="*/ 0 h 1339149"/>
                <a:gd name="connsiteX2" fmla="*/ 2372985 w 2380576"/>
                <a:gd name="connsiteY2" fmla="*/ 1136734 h 1339149"/>
                <a:gd name="connsiteX3" fmla="*/ 350605 w 2380576"/>
                <a:gd name="connsiteY3" fmla="*/ 1150428 h 1339149"/>
                <a:gd name="connsiteX4" fmla="*/ 1090 w 2380576"/>
                <a:gd name="connsiteY4" fmla="*/ 413866 h 1339149"/>
                <a:gd name="connsiteX0" fmla="*/ 1090 w 2377334"/>
                <a:gd name="connsiteY0" fmla="*/ 34432 h 959715"/>
                <a:gd name="connsiteX1" fmla="*/ 1696935 w 2377334"/>
                <a:gd name="connsiteY1" fmla="*/ 0 h 959715"/>
                <a:gd name="connsiteX2" fmla="*/ 2372985 w 2377334"/>
                <a:gd name="connsiteY2" fmla="*/ 757300 h 959715"/>
                <a:gd name="connsiteX3" fmla="*/ 350605 w 2377334"/>
                <a:gd name="connsiteY3" fmla="*/ 770994 h 959715"/>
                <a:gd name="connsiteX4" fmla="*/ 1090 w 2377334"/>
                <a:gd name="connsiteY4" fmla="*/ 34432 h 959715"/>
                <a:gd name="connsiteX0" fmla="*/ 1090 w 2377334"/>
                <a:gd name="connsiteY0" fmla="*/ 34432 h 959715"/>
                <a:gd name="connsiteX1" fmla="*/ 1696935 w 2377334"/>
                <a:gd name="connsiteY1" fmla="*/ 0 h 959715"/>
                <a:gd name="connsiteX2" fmla="*/ 2372985 w 2377334"/>
                <a:gd name="connsiteY2" fmla="*/ 757300 h 959715"/>
                <a:gd name="connsiteX3" fmla="*/ 350605 w 2377334"/>
                <a:gd name="connsiteY3" fmla="*/ 770994 h 959715"/>
                <a:gd name="connsiteX4" fmla="*/ 1090 w 2377334"/>
                <a:gd name="connsiteY4" fmla="*/ 34432 h 959715"/>
                <a:gd name="connsiteX0" fmla="*/ 1428 w 2288060"/>
                <a:gd name="connsiteY0" fmla="*/ 14068 h 959715"/>
                <a:gd name="connsiteX1" fmla="*/ 1607661 w 2288060"/>
                <a:gd name="connsiteY1" fmla="*/ 0 h 959715"/>
                <a:gd name="connsiteX2" fmla="*/ 2283711 w 2288060"/>
                <a:gd name="connsiteY2" fmla="*/ 757300 h 959715"/>
                <a:gd name="connsiteX3" fmla="*/ 261331 w 2288060"/>
                <a:gd name="connsiteY3" fmla="*/ 770994 h 959715"/>
                <a:gd name="connsiteX4" fmla="*/ 1428 w 2288060"/>
                <a:gd name="connsiteY4" fmla="*/ 14068 h 959715"/>
                <a:gd name="connsiteX0" fmla="*/ 1096 w 2287728"/>
                <a:gd name="connsiteY0" fmla="*/ 14068 h 958011"/>
                <a:gd name="connsiteX1" fmla="*/ 1607329 w 2287728"/>
                <a:gd name="connsiteY1" fmla="*/ 0 h 958011"/>
                <a:gd name="connsiteX2" fmla="*/ 2283379 w 2287728"/>
                <a:gd name="connsiteY2" fmla="*/ 757300 h 958011"/>
                <a:gd name="connsiteX3" fmla="*/ 349136 w 2287728"/>
                <a:gd name="connsiteY3" fmla="*/ 765303 h 958011"/>
                <a:gd name="connsiteX4" fmla="*/ 1096 w 2287728"/>
                <a:gd name="connsiteY4" fmla="*/ 14068 h 958011"/>
                <a:gd name="connsiteX0" fmla="*/ 1096 w 2287728"/>
                <a:gd name="connsiteY0" fmla="*/ 14068 h 989958"/>
                <a:gd name="connsiteX1" fmla="*/ 1607329 w 2287728"/>
                <a:gd name="connsiteY1" fmla="*/ 0 h 989958"/>
                <a:gd name="connsiteX2" fmla="*/ 2283379 w 2287728"/>
                <a:gd name="connsiteY2" fmla="*/ 757300 h 989958"/>
                <a:gd name="connsiteX3" fmla="*/ 349136 w 2287728"/>
                <a:gd name="connsiteY3" fmla="*/ 765303 h 989958"/>
                <a:gd name="connsiteX4" fmla="*/ 1096 w 2287728"/>
                <a:gd name="connsiteY4" fmla="*/ 14068 h 989958"/>
                <a:gd name="connsiteX0" fmla="*/ 1096 w 2289409"/>
                <a:gd name="connsiteY0" fmla="*/ 14068 h 989958"/>
                <a:gd name="connsiteX1" fmla="*/ 1607329 w 2289409"/>
                <a:gd name="connsiteY1" fmla="*/ 0 h 989958"/>
                <a:gd name="connsiteX2" fmla="*/ 2283379 w 2289409"/>
                <a:gd name="connsiteY2" fmla="*/ 757300 h 989958"/>
                <a:gd name="connsiteX3" fmla="*/ 349136 w 2289409"/>
                <a:gd name="connsiteY3" fmla="*/ 765303 h 989958"/>
                <a:gd name="connsiteX4" fmla="*/ 1096 w 2289409"/>
                <a:gd name="connsiteY4" fmla="*/ 14068 h 989958"/>
                <a:gd name="connsiteX0" fmla="*/ 1096 w 2279202"/>
                <a:gd name="connsiteY0" fmla="*/ 14068 h 1059402"/>
                <a:gd name="connsiteX1" fmla="*/ 1607329 w 2279202"/>
                <a:gd name="connsiteY1" fmla="*/ 0 h 1059402"/>
                <a:gd name="connsiteX2" fmla="*/ 2273064 w 2279202"/>
                <a:gd name="connsiteY2" fmla="*/ 860019 h 1059402"/>
                <a:gd name="connsiteX3" fmla="*/ 349136 w 2279202"/>
                <a:gd name="connsiteY3" fmla="*/ 765303 h 1059402"/>
                <a:gd name="connsiteX4" fmla="*/ 1096 w 2279202"/>
                <a:gd name="connsiteY4" fmla="*/ 14068 h 1059402"/>
                <a:gd name="connsiteX0" fmla="*/ 816 w 2278922"/>
                <a:gd name="connsiteY0" fmla="*/ 14068 h 1116303"/>
                <a:gd name="connsiteX1" fmla="*/ 1607049 w 2278922"/>
                <a:gd name="connsiteY1" fmla="*/ 0 h 1116303"/>
                <a:gd name="connsiteX2" fmla="*/ 2272784 w 2278922"/>
                <a:gd name="connsiteY2" fmla="*/ 860019 h 1116303"/>
                <a:gd name="connsiteX3" fmla="*/ 478556 w 2278922"/>
                <a:gd name="connsiteY3" fmla="*/ 927019 h 1116303"/>
                <a:gd name="connsiteX4" fmla="*/ 816 w 2278922"/>
                <a:gd name="connsiteY4" fmla="*/ 14068 h 1116303"/>
                <a:gd name="connsiteX0" fmla="*/ 816 w 2278922"/>
                <a:gd name="connsiteY0" fmla="*/ 14068 h 1062312"/>
                <a:gd name="connsiteX1" fmla="*/ 1607049 w 2278922"/>
                <a:gd name="connsiteY1" fmla="*/ 0 h 1062312"/>
                <a:gd name="connsiteX2" fmla="*/ 2272784 w 2278922"/>
                <a:gd name="connsiteY2" fmla="*/ 860019 h 1062312"/>
                <a:gd name="connsiteX3" fmla="*/ 478556 w 2278922"/>
                <a:gd name="connsiteY3" fmla="*/ 927019 h 1062312"/>
                <a:gd name="connsiteX4" fmla="*/ 816 w 2278922"/>
                <a:gd name="connsiteY4" fmla="*/ 14068 h 1062312"/>
                <a:gd name="connsiteX0" fmla="*/ 816 w 2278922"/>
                <a:gd name="connsiteY0" fmla="*/ 14068 h 948674"/>
                <a:gd name="connsiteX1" fmla="*/ 1607049 w 2278922"/>
                <a:gd name="connsiteY1" fmla="*/ 0 h 948674"/>
                <a:gd name="connsiteX2" fmla="*/ 2272784 w 2278922"/>
                <a:gd name="connsiteY2" fmla="*/ 860019 h 948674"/>
                <a:gd name="connsiteX3" fmla="*/ 478556 w 2278922"/>
                <a:gd name="connsiteY3" fmla="*/ 927019 h 948674"/>
                <a:gd name="connsiteX4" fmla="*/ 816 w 2278922"/>
                <a:gd name="connsiteY4" fmla="*/ 14068 h 948674"/>
                <a:gd name="connsiteX0" fmla="*/ 816 w 2278922"/>
                <a:gd name="connsiteY0" fmla="*/ 14068 h 948674"/>
                <a:gd name="connsiteX1" fmla="*/ 1607049 w 2278922"/>
                <a:gd name="connsiteY1" fmla="*/ 0 h 948674"/>
                <a:gd name="connsiteX2" fmla="*/ 2272784 w 2278922"/>
                <a:gd name="connsiteY2" fmla="*/ 860019 h 948674"/>
                <a:gd name="connsiteX3" fmla="*/ 478556 w 2278922"/>
                <a:gd name="connsiteY3" fmla="*/ 927019 h 948674"/>
                <a:gd name="connsiteX4" fmla="*/ 816 w 2278922"/>
                <a:gd name="connsiteY4" fmla="*/ 14068 h 94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22" h="948674">
                  <a:moveTo>
                    <a:pt x="816" y="14068"/>
                  </a:moveTo>
                  <a:cubicBezTo>
                    <a:pt x="537480" y="11930"/>
                    <a:pt x="838450" y="287850"/>
                    <a:pt x="1607049" y="0"/>
                  </a:cubicBezTo>
                  <a:cubicBezTo>
                    <a:pt x="1819569" y="455546"/>
                    <a:pt x="2341203" y="866432"/>
                    <a:pt x="2272784" y="860019"/>
                  </a:cubicBezTo>
                  <a:cubicBezTo>
                    <a:pt x="1714567" y="1013994"/>
                    <a:pt x="1173548" y="918860"/>
                    <a:pt x="478556" y="927019"/>
                  </a:cubicBezTo>
                  <a:cubicBezTo>
                    <a:pt x="470004" y="933433"/>
                    <a:pt x="-22704" y="29034"/>
                    <a:pt x="816" y="14068"/>
                  </a:cubicBezTo>
                  <a:close/>
                </a:path>
              </a:pathLst>
            </a:custGeom>
            <a:gradFill flip="none" rotWithShape="1">
              <a:gsLst>
                <a:gs pos="46000">
                  <a:srgbClr val="5AC3FA">
                    <a:alpha val="30000"/>
                  </a:srgbClr>
                </a:gs>
                <a:gs pos="10000">
                  <a:srgbClr val="5AC3FA">
                    <a:alpha val="18000"/>
                  </a:srgbClr>
                </a:gs>
                <a:gs pos="100000">
                  <a:srgbClr val="5AC3FA">
                    <a:alpha val="39000"/>
                  </a:srgbClr>
                </a:gs>
              </a:gsLst>
              <a:path path="circle">
                <a:fillToRect l="100000" t="100000"/>
              </a:path>
              <a:tileRect r="-100000" b="-100000"/>
            </a:gradFill>
            <a:ln w="19050" cap="flat" cmpd="sng" algn="ctr">
              <a:gradFill flip="none" rotWithShape="1">
                <a:gsLst>
                  <a:gs pos="76000">
                    <a:srgbClr val="5AC3FA">
                      <a:alpha val="40000"/>
                    </a:srgbClr>
                  </a:gs>
                  <a:gs pos="7000">
                    <a:srgbClr val="5AC3FA">
                      <a:alpha val="25000"/>
                    </a:srgbClr>
                  </a:gs>
                  <a:gs pos="100000">
                    <a:srgbClr val="5AC3FA">
                      <a:alpha val="2000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rgbClr val="007AC2"/>
                </a:solidFill>
                <a:latin typeface="+mn-lt"/>
                <a:ea typeface="+mn-ea"/>
                <a:cs typeface="+mn-cs"/>
              </a:endParaRPr>
            </a:p>
          </p:txBody>
        </p:sp>
        <p:sp>
          <p:nvSpPr>
            <p:cNvPr id="102" name="Freeform 101"/>
            <p:cNvSpPr/>
            <p:nvPr/>
          </p:nvSpPr>
          <p:spPr>
            <a:xfrm rot="349563" flipH="1">
              <a:off x="7537761" y="3953216"/>
              <a:ext cx="1188401" cy="486921"/>
            </a:xfrm>
            <a:custGeom>
              <a:avLst/>
              <a:gdLst>
                <a:gd name="connsiteX0" fmla="*/ 305315 w 1750346"/>
                <a:gd name="connsiteY0" fmla="*/ 534434 h 1068532"/>
                <a:gd name="connsiteX1" fmla="*/ 1652319 w 1750346"/>
                <a:gd name="connsiteY1" fmla="*/ 8483 h 1068532"/>
                <a:gd name="connsiteX2" fmla="*/ 1472718 w 1750346"/>
                <a:gd name="connsiteY2" fmla="*/ 983416 h 1068532"/>
                <a:gd name="connsiteX3" fmla="*/ 87229 w 1750346"/>
                <a:gd name="connsiteY3" fmla="*/ 970588 h 1068532"/>
                <a:gd name="connsiteX4" fmla="*/ 305315 w 1750346"/>
                <a:gd name="connsiteY4" fmla="*/ 534434 h 1068532"/>
                <a:gd name="connsiteX0" fmla="*/ 248804 w 1790279"/>
                <a:gd name="connsiteY0" fmla="*/ 546642 h 1068510"/>
                <a:gd name="connsiteX1" fmla="*/ 1685608 w 1790279"/>
                <a:gd name="connsiteY1" fmla="*/ 7863 h 1068510"/>
                <a:gd name="connsiteX2" fmla="*/ 1506007 w 1790279"/>
                <a:gd name="connsiteY2" fmla="*/ 982796 h 1068510"/>
                <a:gd name="connsiteX3" fmla="*/ 120518 w 1790279"/>
                <a:gd name="connsiteY3" fmla="*/ 969968 h 1068510"/>
                <a:gd name="connsiteX4" fmla="*/ 248804 w 1790279"/>
                <a:gd name="connsiteY4" fmla="*/ 546642 h 1068510"/>
                <a:gd name="connsiteX0" fmla="*/ 490245 w 2031720"/>
                <a:gd name="connsiteY0" fmla="*/ 545779 h 1067647"/>
                <a:gd name="connsiteX1" fmla="*/ 1927049 w 2031720"/>
                <a:gd name="connsiteY1" fmla="*/ 7000 h 1067647"/>
                <a:gd name="connsiteX2" fmla="*/ 1747448 w 2031720"/>
                <a:gd name="connsiteY2" fmla="*/ 981933 h 1067647"/>
                <a:gd name="connsiteX3" fmla="*/ 361959 w 2031720"/>
                <a:gd name="connsiteY3" fmla="*/ 969105 h 1067647"/>
                <a:gd name="connsiteX4" fmla="*/ 490245 w 2031720"/>
                <a:gd name="connsiteY4" fmla="*/ 545779 h 1067647"/>
                <a:gd name="connsiteX0" fmla="*/ 582950 w 1862650"/>
                <a:gd name="connsiteY0" fmla="*/ 509005 h 1071181"/>
                <a:gd name="connsiteX1" fmla="*/ 1776010 w 1862650"/>
                <a:gd name="connsiteY1" fmla="*/ 8710 h 1071181"/>
                <a:gd name="connsiteX2" fmla="*/ 1596409 w 1862650"/>
                <a:gd name="connsiteY2" fmla="*/ 983643 h 1071181"/>
                <a:gd name="connsiteX3" fmla="*/ 210920 w 1862650"/>
                <a:gd name="connsiteY3" fmla="*/ 970815 h 1071181"/>
                <a:gd name="connsiteX4" fmla="*/ 582950 w 1862650"/>
                <a:gd name="connsiteY4" fmla="*/ 509005 h 1071181"/>
                <a:gd name="connsiteX0" fmla="*/ 454484 w 1734184"/>
                <a:gd name="connsiteY0" fmla="*/ 507644 h 1069820"/>
                <a:gd name="connsiteX1" fmla="*/ 1647544 w 1734184"/>
                <a:gd name="connsiteY1" fmla="*/ 7349 h 1069820"/>
                <a:gd name="connsiteX2" fmla="*/ 1467943 w 1734184"/>
                <a:gd name="connsiteY2" fmla="*/ 982282 h 1069820"/>
                <a:gd name="connsiteX3" fmla="*/ 82454 w 1734184"/>
                <a:gd name="connsiteY3" fmla="*/ 969454 h 1069820"/>
                <a:gd name="connsiteX4" fmla="*/ 454484 w 1734184"/>
                <a:gd name="connsiteY4" fmla="*/ 507644 h 1069820"/>
                <a:gd name="connsiteX0" fmla="*/ 400345 w 1680045"/>
                <a:gd name="connsiteY0" fmla="*/ 509806 h 1045599"/>
                <a:gd name="connsiteX1" fmla="*/ 1593405 w 1680045"/>
                <a:gd name="connsiteY1" fmla="*/ 9511 h 1045599"/>
                <a:gd name="connsiteX2" fmla="*/ 1413804 w 1680045"/>
                <a:gd name="connsiteY2" fmla="*/ 984444 h 1045599"/>
                <a:gd name="connsiteX3" fmla="*/ 53972 w 1680045"/>
                <a:gd name="connsiteY3" fmla="*/ 868991 h 1045599"/>
                <a:gd name="connsiteX4" fmla="*/ 400345 w 1680045"/>
                <a:gd name="connsiteY4" fmla="*/ 509806 h 1045599"/>
                <a:gd name="connsiteX0" fmla="*/ 402937 w 1697284"/>
                <a:gd name="connsiteY0" fmla="*/ 506509 h 961294"/>
                <a:gd name="connsiteX1" fmla="*/ 1595997 w 1697284"/>
                <a:gd name="connsiteY1" fmla="*/ 6214 h 961294"/>
                <a:gd name="connsiteX2" fmla="*/ 1454882 w 1697284"/>
                <a:gd name="connsiteY2" fmla="*/ 878522 h 961294"/>
                <a:gd name="connsiteX3" fmla="*/ 56564 w 1697284"/>
                <a:gd name="connsiteY3" fmla="*/ 865694 h 961294"/>
                <a:gd name="connsiteX4" fmla="*/ 402937 w 1697284"/>
                <a:gd name="connsiteY4" fmla="*/ 506509 h 961294"/>
                <a:gd name="connsiteX0" fmla="*/ 402937 w 1657538"/>
                <a:gd name="connsiteY0" fmla="*/ 506509 h 961294"/>
                <a:gd name="connsiteX1" fmla="*/ 1595997 w 1657538"/>
                <a:gd name="connsiteY1" fmla="*/ 6214 h 961294"/>
                <a:gd name="connsiteX2" fmla="*/ 1454882 w 1657538"/>
                <a:gd name="connsiteY2" fmla="*/ 878522 h 961294"/>
                <a:gd name="connsiteX3" fmla="*/ 56564 w 1657538"/>
                <a:gd name="connsiteY3" fmla="*/ 865694 h 961294"/>
                <a:gd name="connsiteX4" fmla="*/ 402937 w 1657538"/>
                <a:gd name="connsiteY4" fmla="*/ 506509 h 961294"/>
                <a:gd name="connsiteX0" fmla="*/ 411662 w 1705150"/>
                <a:gd name="connsiteY0" fmla="*/ 506134 h 951831"/>
                <a:gd name="connsiteX1" fmla="*/ 1604722 w 1705150"/>
                <a:gd name="connsiteY1" fmla="*/ 5839 h 951831"/>
                <a:gd name="connsiteX2" fmla="*/ 1591893 w 1705150"/>
                <a:gd name="connsiteY2" fmla="*/ 865319 h 951831"/>
                <a:gd name="connsiteX3" fmla="*/ 65289 w 1705150"/>
                <a:gd name="connsiteY3" fmla="*/ 865319 h 951831"/>
                <a:gd name="connsiteX4" fmla="*/ 411662 w 1705150"/>
                <a:gd name="connsiteY4" fmla="*/ 506134 h 951831"/>
                <a:gd name="connsiteX0" fmla="*/ 413011 w 1753316"/>
                <a:gd name="connsiteY0" fmla="*/ 582389 h 1028086"/>
                <a:gd name="connsiteX1" fmla="*/ 1670214 w 1753316"/>
                <a:gd name="connsiteY1" fmla="*/ 5126 h 1028086"/>
                <a:gd name="connsiteX2" fmla="*/ 1593242 w 1753316"/>
                <a:gd name="connsiteY2" fmla="*/ 941574 h 1028086"/>
                <a:gd name="connsiteX3" fmla="*/ 66638 w 1753316"/>
                <a:gd name="connsiteY3" fmla="*/ 941574 h 1028086"/>
                <a:gd name="connsiteX4" fmla="*/ 413011 w 1753316"/>
                <a:gd name="connsiteY4" fmla="*/ 582389 h 1028086"/>
                <a:gd name="connsiteX0" fmla="*/ 920455 w 1654799"/>
                <a:gd name="connsiteY0" fmla="*/ 594777 h 1027033"/>
                <a:gd name="connsiteX1" fmla="*/ 1613199 w 1654799"/>
                <a:gd name="connsiteY1" fmla="*/ 4686 h 1027033"/>
                <a:gd name="connsiteX2" fmla="*/ 1536227 w 1654799"/>
                <a:gd name="connsiteY2" fmla="*/ 941134 h 1027033"/>
                <a:gd name="connsiteX3" fmla="*/ 9623 w 1654799"/>
                <a:gd name="connsiteY3" fmla="*/ 941134 h 1027033"/>
                <a:gd name="connsiteX4" fmla="*/ 920455 w 1654799"/>
                <a:gd name="connsiteY4" fmla="*/ 594777 h 1027033"/>
                <a:gd name="connsiteX0" fmla="*/ 922792 w 1657136"/>
                <a:gd name="connsiteY0" fmla="*/ 595260 h 1027516"/>
                <a:gd name="connsiteX1" fmla="*/ 1615536 w 1657136"/>
                <a:gd name="connsiteY1" fmla="*/ 5169 h 1027516"/>
                <a:gd name="connsiteX2" fmla="*/ 1538564 w 1657136"/>
                <a:gd name="connsiteY2" fmla="*/ 941617 h 1027516"/>
                <a:gd name="connsiteX3" fmla="*/ 11960 w 1657136"/>
                <a:gd name="connsiteY3" fmla="*/ 941617 h 1027516"/>
                <a:gd name="connsiteX4" fmla="*/ 922792 w 1657136"/>
                <a:gd name="connsiteY4" fmla="*/ 595260 h 1027516"/>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292089 w 1756370"/>
                <a:gd name="connsiteY0" fmla="*/ 669873 h 1021591"/>
                <a:gd name="connsiteX1" fmla="*/ 1664749 w 1756370"/>
                <a:gd name="connsiteY1" fmla="*/ 2813 h 1021591"/>
                <a:gd name="connsiteX2" fmla="*/ 1587777 w 1756370"/>
                <a:gd name="connsiteY2" fmla="*/ 939261 h 1021591"/>
                <a:gd name="connsiteX3" fmla="*/ 61173 w 1756370"/>
                <a:gd name="connsiteY3" fmla="*/ 939261 h 1021591"/>
                <a:gd name="connsiteX4" fmla="*/ 292089 w 1756370"/>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167121 w 1700280"/>
                <a:gd name="connsiteY0" fmla="*/ 669873 h 1021591"/>
                <a:gd name="connsiteX1" fmla="*/ 1603924 w 1700280"/>
                <a:gd name="connsiteY1" fmla="*/ 2813 h 1021591"/>
                <a:gd name="connsiteX2" fmla="*/ 1526952 w 1700280"/>
                <a:gd name="connsiteY2" fmla="*/ 939261 h 1021591"/>
                <a:gd name="connsiteX3" fmla="*/ 348 w 1700280"/>
                <a:gd name="connsiteY3" fmla="*/ 939261 h 1021591"/>
                <a:gd name="connsiteX4" fmla="*/ 167121 w 1700280"/>
                <a:gd name="connsiteY4" fmla="*/ 669873 h 1021591"/>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770696"/>
                <a:gd name="connsiteY0" fmla="*/ 859481 h 1211199"/>
                <a:gd name="connsiteX1" fmla="*/ 1770696 w 1770696"/>
                <a:gd name="connsiteY1" fmla="*/ 0 h 1211199"/>
                <a:gd name="connsiteX2" fmla="*/ 1526952 w 1770696"/>
                <a:gd name="connsiteY2" fmla="*/ 1128869 h 1211199"/>
                <a:gd name="connsiteX3" fmla="*/ 348 w 1770696"/>
                <a:gd name="connsiteY3" fmla="*/ 1128869 h 1211199"/>
                <a:gd name="connsiteX4" fmla="*/ 167121 w 1770696"/>
                <a:gd name="connsiteY4" fmla="*/ 859481 h 1211199"/>
                <a:gd name="connsiteX0" fmla="*/ 167121 w 1770818"/>
                <a:gd name="connsiteY0" fmla="*/ 859481 h 1258358"/>
                <a:gd name="connsiteX1" fmla="*/ 1770696 w 1770818"/>
                <a:gd name="connsiteY1" fmla="*/ 0 h 1258358"/>
                <a:gd name="connsiteX2" fmla="*/ 1732210 w 1770818"/>
                <a:gd name="connsiteY2" fmla="*/ 1193009 h 1258358"/>
                <a:gd name="connsiteX3" fmla="*/ 348 w 1770818"/>
                <a:gd name="connsiteY3" fmla="*/ 1128869 h 1258358"/>
                <a:gd name="connsiteX4" fmla="*/ 167121 w 1770818"/>
                <a:gd name="connsiteY4" fmla="*/ 859481 h 1258358"/>
                <a:gd name="connsiteX0" fmla="*/ 167121 w 1787800"/>
                <a:gd name="connsiteY0" fmla="*/ 859481 h 1135145"/>
                <a:gd name="connsiteX1" fmla="*/ 1770696 w 1787800"/>
                <a:gd name="connsiteY1" fmla="*/ 0 h 1135145"/>
                <a:gd name="connsiteX2" fmla="*/ 1757867 w 1787800"/>
                <a:gd name="connsiteY2" fmla="*/ 808168 h 1135145"/>
                <a:gd name="connsiteX3" fmla="*/ 348 w 1787800"/>
                <a:gd name="connsiteY3" fmla="*/ 1128869 h 1135145"/>
                <a:gd name="connsiteX4" fmla="*/ 167121 w 1787800"/>
                <a:gd name="connsiteY4" fmla="*/ 859481 h 1135145"/>
                <a:gd name="connsiteX0" fmla="*/ 167121 w 1787800"/>
                <a:gd name="connsiteY0" fmla="*/ 859481 h 1144226"/>
                <a:gd name="connsiteX1" fmla="*/ 1770696 w 1787800"/>
                <a:gd name="connsiteY1" fmla="*/ 0 h 1144226"/>
                <a:gd name="connsiteX2" fmla="*/ 1757867 w 1787800"/>
                <a:gd name="connsiteY2" fmla="*/ 808168 h 1144226"/>
                <a:gd name="connsiteX3" fmla="*/ 348 w 1787800"/>
                <a:gd name="connsiteY3" fmla="*/ 1128869 h 1144226"/>
                <a:gd name="connsiteX4" fmla="*/ 167121 w 1787800"/>
                <a:gd name="connsiteY4" fmla="*/ 859481 h 1144226"/>
                <a:gd name="connsiteX0" fmla="*/ 167121 w 1787800"/>
                <a:gd name="connsiteY0" fmla="*/ 859481 h 1135009"/>
                <a:gd name="connsiteX1" fmla="*/ 1770696 w 1787800"/>
                <a:gd name="connsiteY1" fmla="*/ 0 h 1135009"/>
                <a:gd name="connsiteX2" fmla="*/ 1757867 w 1787800"/>
                <a:gd name="connsiteY2" fmla="*/ 641403 h 1135009"/>
                <a:gd name="connsiteX3" fmla="*/ 348 w 1787800"/>
                <a:gd name="connsiteY3" fmla="*/ 1128869 h 1135009"/>
                <a:gd name="connsiteX4" fmla="*/ 167121 w 1787800"/>
                <a:gd name="connsiteY4" fmla="*/ 859481 h 1135009"/>
                <a:gd name="connsiteX0" fmla="*/ 167121 w 1787800"/>
                <a:gd name="connsiteY0" fmla="*/ 859481 h 1137942"/>
                <a:gd name="connsiteX1" fmla="*/ 1770696 w 1787800"/>
                <a:gd name="connsiteY1" fmla="*/ 0 h 1137942"/>
                <a:gd name="connsiteX2" fmla="*/ 1757867 w 1787800"/>
                <a:gd name="connsiteY2" fmla="*/ 641403 h 1137942"/>
                <a:gd name="connsiteX3" fmla="*/ 348 w 1787800"/>
                <a:gd name="connsiteY3" fmla="*/ 1128869 h 1137942"/>
                <a:gd name="connsiteX4" fmla="*/ 167121 w 1787800"/>
                <a:gd name="connsiteY4" fmla="*/ 859481 h 1137942"/>
                <a:gd name="connsiteX0" fmla="*/ 179923 w 1800602"/>
                <a:gd name="connsiteY0" fmla="*/ 859481 h 1066474"/>
                <a:gd name="connsiteX1" fmla="*/ 1783498 w 1800602"/>
                <a:gd name="connsiteY1" fmla="*/ 0 h 1066474"/>
                <a:gd name="connsiteX2" fmla="*/ 1770669 w 1800602"/>
                <a:gd name="connsiteY2" fmla="*/ 641403 h 1066474"/>
                <a:gd name="connsiteX3" fmla="*/ 321 w 1800602"/>
                <a:gd name="connsiteY3" fmla="*/ 1051901 h 1066474"/>
                <a:gd name="connsiteX4" fmla="*/ 179923 w 1800602"/>
                <a:gd name="connsiteY4" fmla="*/ 859481 h 1066474"/>
                <a:gd name="connsiteX0" fmla="*/ 179923 w 1800602"/>
                <a:gd name="connsiteY0" fmla="*/ 859481 h 1061664"/>
                <a:gd name="connsiteX1" fmla="*/ 1783498 w 1800602"/>
                <a:gd name="connsiteY1" fmla="*/ 0 h 1061664"/>
                <a:gd name="connsiteX2" fmla="*/ 1770669 w 1800602"/>
                <a:gd name="connsiteY2" fmla="*/ 641403 h 1061664"/>
                <a:gd name="connsiteX3" fmla="*/ 321 w 1800602"/>
                <a:gd name="connsiteY3" fmla="*/ 1051901 h 1061664"/>
                <a:gd name="connsiteX4" fmla="*/ 179923 w 1800602"/>
                <a:gd name="connsiteY4" fmla="*/ 859481 h 1061664"/>
                <a:gd name="connsiteX0" fmla="*/ 179923 w 1800602"/>
                <a:gd name="connsiteY0" fmla="*/ 859481 h 1070759"/>
                <a:gd name="connsiteX1" fmla="*/ 1783498 w 1800602"/>
                <a:gd name="connsiteY1" fmla="*/ 0 h 1070759"/>
                <a:gd name="connsiteX2" fmla="*/ 1770669 w 1800602"/>
                <a:gd name="connsiteY2" fmla="*/ 641403 h 1070759"/>
                <a:gd name="connsiteX3" fmla="*/ 321 w 1800602"/>
                <a:gd name="connsiteY3" fmla="*/ 1051901 h 1070759"/>
                <a:gd name="connsiteX4" fmla="*/ 179923 w 1800602"/>
                <a:gd name="connsiteY4" fmla="*/ 859481 h 1070759"/>
                <a:gd name="connsiteX0" fmla="*/ 2140 w 1965347"/>
                <a:gd name="connsiteY0" fmla="*/ 201239 h 1070759"/>
                <a:gd name="connsiteX1" fmla="*/ 1948243 w 1965347"/>
                <a:gd name="connsiteY1" fmla="*/ 0 h 1070759"/>
                <a:gd name="connsiteX2" fmla="*/ 1935414 w 1965347"/>
                <a:gd name="connsiteY2" fmla="*/ 641403 h 1070759"/>
                <a:gd name="connsiteX3" fmla="*/ 165066 w 1965347"/>
                <a:gd name="connsiteY3" fmla="*/ 1051901 h 1070759"/>
                <a:gd name="connsiteX4" fmla="*/ 2140 w 1965347"/>
                <a:gd name="connsiteY4" fmla="*/ 201239 h 1070759"/>
                <a:gd name="connsiteX0" fmla="*/ 2140 w 1964530"/>
                <a:gd name="connsiteY0" fmla="*/ 23652 h 893172"/>
                <a:gd name="connsiteX1" fmla="*/ 1945002 w 1964530"/>
                <a:gd name="connsiteY1" fmla="*/ 0 h 893172"/>
                <a:gd name="connsiteX2" fmla="*/ 1935414 w 1964530"/>
                <a:gd name="connsiteY2" fmla="*/ 463816 h 893172"/>
                <a:gd name="connsiteX3" fmla="*/ 165066 w 1964530"/>
                <a:gd name="connsiteY3" fmla="*/ 874314 h 893172"/>
                <a:gd name="connsiteX4" fmla="*/ 2140 w 1964530"/>
                <a:gd name="connsiteY4" fmla="*/ 23652 h 893172"/>
                <a:gd name="connsiteX0" fmla="*/ 2140 w 2284060"/>
                <a:gd name="connsiteY0" fmla="*/ 23652 h 1279489"/>
                <a:gd name="connsiteX1" fmla="*/ 1945002 w 2284060"/>
                <a:gd name="connsiteY1" fmla="*/ 0 h 1279489"/>
                <a:gd name="connsiteX2" fmla="*/ 2276469 w 2284060"/>
                <a:gd name="connsiteY2" fmla="*/ 1136734 h 1279489"/>
                <a:gd name="connsiteX3" fmla="*/ 165066 w 2284060"/>
                <a:gd name="connsiteY3" fmla="*/ 874314 h 1279489"/>
                <a:gd name="connsiteX4" fmla="*/ 2140 w 2284060"/>
                <a:gd name="connsiteY4" fmla="*/ 23652 h 1279489"/>
                <a:gd name="connsiteX0" fmla="*/ 1468 w 2283388"/>
                <a:gd name="connsiteY0" fmla="*/ 23652 h 1339149"/>
                <a:gd name="connsiteX1" fmla="*/ 1944330 w 2283388"/>
                <a:gd name="connsiteY1" fmla="*/ 0 h 1339149"/>
                <a:gd name="connsiteX2" fmla="*/ 2275797 w 2283388"/>
                <a:gd name="connsiteY2" fmla="*/ 1136734 h 1339149"/>
                <a:gd name="connsiteX3" fmla="*/ 253417 w 2283388"/>
                <a:gd name="connsiteY3" fmla="*/ 1150428 h 1339149"/>
                <a:gd name="connsiteX4" fmla="*/ 1468 w 2283388"/>
                <a:gd name="connsiteY4" fmla="*/ 23652 h 1339149"/>
                <a:gd name="connsiteX0" fmla="*/ 1090 w 2380576"/>
                <a:gd name="connsiteY0" fmla="*/ 413866 h 1339149"/>
                <a:gd name="connsiteX1" fmla="*/ 2041518 w 2380576"/>
                <a:gd name="connsiteY1" fmla="*/ 0 h 1339149"/>
                <a:gd name="connsiteX2" fmla="*/ 2372985 w 2380576"/>
                <a:gd name="connsiteY2" fmla="*/ 1136734 h 1339149"/>
                <a:gd name="connsiteX3" fmla="*/ 350605 w 2380576"/>
                <a:gd name="connsiteY3" fmla="*/ 1150428 h 1339149"/>
                <a:gd name="connsiteX4" fmla="*/ 1090 w 2380576"/>
                <a:gd name="connsiteY4" fmla="*/ 413866 h 1339149"/>
                <a:gd name="connsiteX0" fmla="*/ 1090 w 2377334"/>
                <a:gd name="connsiteY0" fmla="*/ 34432 h 959715"/>
                <a:gd name="connsiteX1" fmla="*/ 1696935 w 2377334"/>
                <a:gd name="connsiteY1" fmla="*/ 0 h 959715"/>
                <a:gd name="connsiteX2" fmla="*/ 2372985 w 2377334"/>
                <a:gd name="connsiteY2" fmla="*/ 757300 h 959715"/>
                <a:gd name="connsiteX3" fmla="*/ 350605 w 2377334"/>
                <a:gd name="connsiteY3" fmla="*/ 770994 h 959715"/>
                <a:gd name="connsiteX4" fmla="*/ 1090 w 2377334"/>
                <a:gd name="connsiteY4" fmla="*/ 34432 h 959715"/>
                <a:gd name="connsiteX0" fmla="*/ 1090 w 2377334"/>
                <a:gd name="connsiteY0" fmla="*/ 34432 h 959715"/>
                <a:gd name="connsiteX1" fmla="*/ 1696935 w 2377334"/>
                <a:gd name="connsiteY1" fmla="*/ 0 h 959715"/>
                <a:gd name="connsiteX2" fmla="*/ 2372985 w 2377334"/>
                <a:gd name="connsiteY2" fmla="*/ 757300 h 959715"/>
                <a:gd name="connsiteX3" fmla="*/ 350605 w 2377334"/>
                <a:gd name="connsiteY3" fmla="*/ 770994 h 959715"/>
                <a:gd name="connsiteX4" fmla="*/ 1090 w 2377334"/>
                <a:gd name="connsiteY4" fmla="*/ 34432 h 959715"/>
                <a:gd name="connsiteX0" fmla="*/ 1428 w 2288060"/>
                <a:gd name="connsiteY0" fmla="*/ 14068 h 959715"/>
                <a:gd name="connsiteX1" fmla="*/ 1607661 w 2288060"/>
                <a:gd name="connsiteY1" fmla="*/ 0 h 959715"/>
                <a:gd name="connsiteX2" fmla="*/ 2283711 w 2288060"/>
                <a:gd name="connsiteY2" fmla="*/ 757300 h 959715"/>
                <a:gd name="connsiteX3" fmla="*/ 261331 w 2288060"/>
                <a:gd name="connsiteY3" fmla="*/ 770994 h 959715"/>
                <a:gd name="connsiteX4" fmla="*/ 1428 w 2288060"/>
                <a:gd name="connsiteY4" fmla="*/ 14068 h 959715"/>
                <a:gd name="connsiteX0" fmla="*/ 1096 w 2287728"/>
                <a:gd name="connsiteY0" fmla="*/ 14068 h 958011"/>
                <a:gd name="connsiteX1" fmla="*/ 1607329 w 2287728"/>
                <a:gd name="connsiteY1" fmla="*/ 0 h 958011"/>
                <a:gd name="connsiteX2" fmla="*/ 2283379 w 2287728"/>
                <a:gd name="connsiteY2" fmla="*/ 757300 h 958011"/>
                <a:gd name="connsiteX3" fmla="*/ 349136 w 2287728"/>
                <a:gd name="connsiteY3" fmla="*/ 765303 h 958011"/>
                <a:gd name="connsiteX4" fmla="*/ 1096 w 2287728"/>
                <a:gd name="connsiteY4" fmla="*/ 14068 h 958011"/>
                <a:gd name="connsiteX0" fmla="*/ 1096 w 2287728"/>
                <a:gd name="connsiteY0" fmla="*/ 14068 h 989958"/>
                <a:gd name="connsiteX1" fmla="*/ 1607329 w 2287728"/>
                <a:gd name="connsiteY1" fmla="*/ 0 h 989958"/>
                <a:gd name="connsiteX2" fmla="*/ 2283379 w 2287728"/>
                <a:gd name="connsiteY2" fmla="*/ 757300 h 989958"/>
                <a:gd name="connsiteX3" fmla="*/ 349136 w 2287728"/>
                <a:gd name="connsiteY3" fmla="*/ 765303 h 989958"/>
                <a:gd name="connsiteX4" fmla="*/ 1096 w 2287728"/>
                <a:gd name="connsiteY4" fmla="*/ 14068 h 989958"/>
                <a:gd name="connsiteX0" fmla="*/ 1096 w 2289409"/>
                <a:gd name="connsiteY0" fmla="*/ 14068 h 989958"/>
                <a:gd name="connsiteX1" fmla="*/ 1607329 w 2289409"/>
                <a:gd name="connsiteY1" fmla="*/ 0 h 989958"/>
                <a:gd name="connsiteX2" fmla="*/ 2283379 w 2289409"/>
                <a:gd name="connsiteY2" fmla="*/ 757300 h 989958"/>
                <a:gd name="connsiteX3" fmla="*/ 349136 w 2289409"/>
                <a:gd name="connsiteY3" fmla="*/ 765303 h 989958"/>
                <a:gd name="connsiteX4" fmla="*/ 1096 w 2289409"/>
                <a:gd name="connsiteY4" fmla="*/ 14068 h 989958"/>
                <a:gd name="connsiteX0" fmla="*/ 1096 w 2279202"/>
                <a:gd name="connsiteY0" fmla="*/ 14068 h 1059402"/>
                <a:gd name="connsiteX1" fmla="*/ 1607329 w 2279202"/>
                <a:gd name="connsiteY1" fmla="*/ 0 h 1059402"/>
                <a:gd name="connsiteX2" fmla="*/ 2273064 w 2279202"/>
                <a:gd name="connsiteY2" fmla="*/ 860019 h 1059402"/>
                <a:gd name="connsiteX3" fmla="*/ 349136 w 2279202"/>
                <a:gd name="connsiteY3" fmla="*/ 765303 h 1059402"/>
                <a:gd name="connsiteX4" fmla="*/ 1096 w 2279202"/>
                <a:gd name="connsiteY4" fmla="*/ 14068 h 1059402"/>
                <a:gd name="connsiteX0" fmla="*/ 816 w 2278922"/>
                <a:gd name="connsiteY0" fmla="*/ 14068 h 1116303"/>
                <a:gd name="connsiteX1" fmla="*/ 1607049 w 2278922"/>
                <a:gd name="connsiteY1" fmla="*/ 0 h 1116303"/>
                <a:gd name="connsiteX2" fmla="*/ 2272784 w 2278922"/>
                <a:gd name="connsiteY2" fmla="*/ 860019 h 1116303"/>
                <a:gd name="connsiteX3" fmla="*/ 478556 w 2278922"/>
                <a:gd name="connsiteY3" fmla="*/ 927019 h 1116303"/>
                <a:gd name="connsiteX4" fmla="*/ 816 w 2278922"/>
                <a:gd name="connsiteY4" fmla="*/ 14068 h 1116303"/>
                <a:gd name="connsiteX0" fmla="*/ 816 w 2278922"/>
                <a:gd name="connsiteY0" fmla="*/ 14068 h 1062312"/>
                <a:gd name="connsiteX1" fmla="*/ 1607049 w 2278922"/>
                <a:gd name="connsiteY1" fmla="*/ 0 h 1062312"/>
                <a:gd name="connsiteX2" fmla="*/ 2272784 w 2278922"/>
                <a:gd name="connsiteY2" fmla="*/ 860019 h 1062312"/>
                <a:gd name="connsiteX3" fmla="*/ 478556 w 2278922"/>
                <a:gd name="connsiteY3" fmla="*/ 927019 h 1062312"/>
                <a:gd name="connsiteX4" fmla="*/ 816 w 2278922"/>
                <a:gd name="connsiteY4" fmla="*/ 14068 h 1062312"/>
                <a:gd name="connsiteX0" fmla="*/ 816 w 2278922"/>
                <a:gd name="connsiteY0" fmla="*/ 14068 h 948674"/>
                <a:gd name="connsiteX1" fmla="*/ 1607049 w 2278922"/>
                <a:gd name="connsiteY1" fmla="*/ 0 h 948674"/>
                <a:gd name="connsiteX2" fmla="*/ 2272784 w 2278922"/>
                <a:gd name="connsiteY2" fmla="*/ 860019 h 948674"/>
                <a:gd name="connsiteX3" fmla="*/ 478556 w 2278922"/>
                <a:gd name="connsiteY3" fmla="*/ 927019 h 948674"/>
                <a:gd name="connsiteX4" fmla="*/ 816 w 2278922"/>
                <a:gd name="connsiteY4" fmla="*/ 14068 h 948674"/>
                <a:gd name="connsiteX0" fmla="*/ 816 w 2278922"/>
                <a:gd name="connsiteY0" fmla="*/ 14068 h 948674"/>
                <a:gd name="connsiteX1" fmla="*/ 1607049 w 2278922"/>
                <a:gd name="connsiteY1" fmla="*/ 0 h 948674"/>
                <a:gd name="connsiteX2" fmla="*/ 2272784 w 2278922"/>
                <a:gd name="connsiteY2" fmla="*/ 860019 h 948674"/>
                <a:gd name="connsiteX3" fmla="*/ 478556 w 2278922"/>
                <a:gd name="connsiteY3" fmla="*/ 927019 h 948674"/>
                <a:gd name="connsiteX4" fmla="*/ 816 w 2278922"/>
                <a:gd name="connsiteY4" fmla="*/ 14068 h 94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22" h="948674">
                  <a:moveTo>
                    <a:pt x="816" y="14068"/>
                  </a:moveTo>
                  <a:cubicBezTo>
                    <a:pt x="537480" y="11930"/>
                    <a:pt x="838450" y="287850"/>
                    <a:pt x="1607049" y="0"/>
                  </a:cubicBezTo>
                  <a:cubicBezTo>
                    <a:pt x="1819569" y="455546"/>
                    <a:pt x="2341203" y="866432"/>
                    <a:pt x="2272784" y="860019"/>
                  </a:cubicBezTo>
                  <a:cubicBezTo>
                    <a:pt x="1714567" y="1013994"/>
                    <a:pt x="1173548" y="918860"/>
                    <a:pt x="478556" y="927019"/>
                  </a:cubicBezTo>
                  <a:cubicBezTo>
                    <a:pt x="470004" y="933433"/>
                    <a:pt x="-22704" y="29034"/>
                    <a:pt x="816" y="14068"/>
                  </a:cubicBezTo>
                  <a:close/>
                </a:path>
              </a:pathLst>
            </a:custGeom>
            <a:gradFill flip="none" rotWithShape="1">
              <a:gsLst>
                <a:gs pos="46000">
                  <a:srgbClr val="5AC3FA">
                    <a:alpha val="30000"/>
                  </a:srgbClr>
                </a:gs>
                <a:gs pos="10000">
                  <a:srgbClr val="5AC3FA">
                    <a:alpha val="18000"/>
                  </a:srgbClr>
                </a:gs>
                <a:gs pos="100000">
                  <a:srgbClr val="5AC3FA">
                    <a:alpha val="39000"/>
                  </a:srgbClr>
                </a:gs>
              </a:gsLst>
              <a:path path="circle">
                <a:fillToRect l="100000" t="100000"/>
              </a:path>
              <a:tileRect r="-100000" b="-100000"/>
            </a:gradFill>
            <a:ln w="19050" cap="flat" cmpd="sng" algn="ctr">
              <a:gradFill flip="none" rotWithShape="1">
                <a:gsLst>
                  <a:gs pos="76000">
                    <a:srgbClr val="5AC3FA">
                      <a:alpha val="40000"/>
                    </a:srgbClr>
                  </a:gs>
                  <a:gs pos="7000">
                    <a:srgbClr val="5AC3FA">
                      <a:alpha val="25000"/>
                    </a:srgbClr>
                  </a:gs>
                  <a:gs pos="100000">
                    <a:srgbClr val="5AC3FA">
                      <a:alpha val="2000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rgbClr val="007AC2"/>
                </a:solidFill>
                <a:latin typeface="+mn-lt"/>
                <a:ea typeface="+mn-ea"/>
                <a:cs typeface="+mn-cs"/>
              </a:endParaRPr>
            </a:p>
          </p:txBody>
        </p:sp>
      </p:grpSp>
      <p:pic>
        <p:nvPicPr>
          <p:cNvPr id="43019" name="Picture 96" descr="screenshot_blank_blu_noBorder.png"/>
          <p:cNvPicPr>
            <a:picLocks noChangeAspect="1"/>
          </p:cNvPicPr>
          <p:nvPr/>
        </p:nvPicPr>
        <p:blipFill>
          <a:blip r:embed="rId6"/>
          <a:srcRect/>
          <a:stretch>
            <a:fillRect/>
          </a:stretch>
        </p:blipFill>
        <p:spPr bwMode="auto">
          <a:xfrm>
            <a:off x="3244850" y="1828800"/>
            <a:ext cx="568325" cy="414338"/>
          </a:xfrm>
          <a:prstGeom prst="rect">
            <a:avLst/>
          </a:prstGeom>
          <a:noFill/>
          <a:ln w="9525">
            <a:noFill/>
            <a:miter lim="800000"/>
            <a:headEnd/>
            <a:tailEnd/>
          </a:ln>
        </p:spPr>
      </p:pic>
      <p:pic>
        <p:nvPicPr>
          <p:cNvPr id="43020" name="Picture 97" descr="screenshot_explorer_noBorder.png"/>
          <p:cNvPicPr>
            <a:picLocks noChangeAspect="1"/>
          </p:cNvPicPr>
          <p:nvPr/>
        </p:nvPicPr>
        <p:blipFill>
          <a:blip r:embed="rId7"/>
          <a:srcRect/>
          <a:stretch>
            <a:fillRect/>
          </a:stretch>
        </p:blipFill>
        <p:spPr bwMode="auto">
          <a:xfrm>
            <a:off x="3014663" y="1655763"/>
            <a:ext cx="582612" cy="425450"/>
          </a:xfrm>
          <a:prstGeom prst="rect">
            <a:avLst/>
          </a:prstGeom>
          <a:noFill/>
          <a:ln w="9525">
            <a:noFill/>
            <a:miter lim="800000"/>
            <a:headEnd/>
            <a:tailEnd/>
          </a:ln>
        </p:spPr>
      </p:pic>
      <p:pic>
        <p:nvPicPr>
          <p:cNvPr id="43021" name="Picture 58" descr="line_globe_02_noline.png"/>
          <p:cNvPicPr>
            <a:picLocks noChangeAspect="1"/>
          </p:cNvPicPr>
          <p:nvPr/>
        </p:nvPicPr>
        <p:blipFill>
          <a:blip r:embed="rId8"/>
          <a:srcRect/>
          <a:stretch>
            <a:fillRect/>
          </a:stretch>
        </p:blipFill>
        <p:spPr bwMode="auto">
          <a:xfrm>
            <a:off x="3975100" y="1524000"/>
            <a:ext cx="2678113" cy="2678113"/>
          </a:xfrm>
          <a:prstGeom prst="rect">
            <a:avLst/>
          </a:prstGeom>
          <a:noFill/>
          <a:ln w="9525">
            <a:noFill/>
            <a:miter lim="800000"/>
            <a:headEnd/>
            <a:tailEnd/>
          </a:ln>
        </p:spPr>
      </p:pic>
      <p:sp>
        <p:nvSpPr>
          <p:cNvPr id="63" name="Oval 28"/>
          <p:cNvSpPr>
            <a:spLocks noChangeArrowheads="1"/>
          </p:cNvSpPr>
          <p:nvPr/>
        </p:nvSpPr>
        <p:spPr bwMode="auto">
          <a:xfrm>
            <a:off x="3981450" y="1525588"/>
            <a:ext cx="2663825" cy="2678112"/>
          </a:xfrm>
          <a:prstGeom prst="ellipse">
            <a:avLst/>
          </a:prstGeom>
          <a:gradFill flip="none" rotWithShape="1">
            <a:gsLst>
              <a:gs pos="0">
                <a:srgbClr val="0A3264">
                  <a:alpha val="19000"/>
                </a:srgbClr>
              </a:gs>
              <a:gs pos="100000">
                <a:schemeClr val="bg2">
                  <a:lumMod val="90000"/>
                  <a:lumOff val="10000"/>
                  <a:alpha val="0"/>
                </a:schemeClr>
              </a:gs>
            </a:gsLst>
            <a:lin ang="0" scaled="1"/>
            <a:tileRect/>
          </a:gradFill>
          <a:ln w="12700">
            <a:noFill/>
            <a:round/>
            <a:headEnd/>
            <a:tailEnd/>
          </a:ln>
          <a:effectLst/>
        </p:spPr>
        <p:txBody>
          <a:bodyPr wrap="none" anchor="ctr"/>
          <a:lstStyle/>
          <a:p>
            <a:pPr fontAlgn="auto">
              <a:spcBef>
                <a:spcPts val="0"/>
              </a:spcBef>
              <a:spcAft>
                <a:spcPts val="0"/>
              </a:spcAft>
              <a:defRPr/>
            </a:pPr>
            <a:endParaRPr lang="en-US">
              <a:solidFill>
                <a:prstClr val="white"/>
              </a:solidFill>
              <a:latin typeface="+mn-lt"/>
              <a:ea typeface="+mn-ea"/>
              <a:cs typeface="+mn-cs"/>
            </a:endParaRPr>
          </a:p>
        </p:txBody>
      </p:sp>
      <p:sp>
        <p:nvSpPr>
          <p:cNvPr id="65" name="AutoShape 61"/>
          <p:cNvSpPr>
            <a:spLocks noChangeArrowheads="1"/>
          </p:cNvSpPr>
          <p:nvPr/>
        </p:nvSpPr>
        <p:spPr bwMode="auto">
          <a:xfrm>
            <a:off x="6084888" y="1739900"/>
            <a:ext cx="1046162" cy="527050"/>
          </a:xfrm>
          <a:prstGeom prst="roundRect">
            <a:avLst>
              <a:gd name="adj" fmla="val 5444"/>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none" anchor="ctr"/>
          <a:lstStyle/>
          <a:p>
            <a:pPr algn="ctr" eaLnBrk="0" hangingPunct="0">
              <a:defRPr/>
            </a:pPr>
            <a:r>
              <a:rPr lang="en-US" sz="1200" b="1" dirty="0">
                <a:solidFill>
                  <a:srgbClr val="000000"/>
                </a:solidFill>
              </a:rPr>
              <a:t>Online</a:t>
            </a:r>
          </a:p>
        </p:txBody>
      </p:sp>
      <p:sp>
        <p:nvSpPr>
          <p:cNvPr id="66" name="AutoShape 61"/>
          <p:cNvSpPr>
            <a:spLocks noChangeArrowheads="1"/>
          </p:cNvSpPr>
          <p:nvPr/>
        </p:nvSpPr>
        <p:spPr bwMode="auto">
          <a:xfrm>
            <a:off x="6084888" y="3106738"/>
            <a:ext cx="1046162" cy="541337"/>
          </a:xfrm>
          <a:prstGeom prst="roundRect">
            <a:avLst>
              <a:gd name="adj" fmla="val 7410"/>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none" anchor="ctr"/>
          <a:lstStyle/>
          <a:p>
            <a:pPr algn="ctr" eaLnBrk="0" hangingPunct="0">
              <a:defRPr/>
            </a:pPr>
            <a:r>
              <a:rPr lang="en-US" sz="1200" b="1" dirty="0">
                <a:solidFill>
                  <a:srgbClr val="000000"/>
                </a:solidFill>
              </a:rPr>
              <a:t>Se</a:t>
            </a:r>
            <a:r>
              <a:rPr lang="en-US" sz="1200" b="1" spc="50" dirty="0">
                <a:solidFill>
                  <a:srgbClr val="000000"/>
                </a:solidFill>
              </a:rPr>
              <a:t>r</a:t>
            </a:r>
            <a:r>
              <a:rPr lang="en-US" sz="1200" b="1" dirty="0">
                <a:solidFill>
                  <a:srgbClr val="000000"/>
                </a:solidFill>
              </a:rPr>
              <a:t>ver</a:t>
            </a:r>
          </a:p>
        </p:txBody>
      </p:sp>
      <p:cxnSp>
        <p:nvCxnSpPr>
          <p:cNvPr id="75" name="Straight Arrow Connector 74"/>
          <p:cNvCxnSpPr>
            <a:cxnSpLocks noChangeShapeType="1"/>
          </p:cNvCxnSpPr>
          <p:nvPr/>
        </p:nvCxnSpPr>
        <p:spPr bwMode="auto">
          <a:xfrm rot="5400000" flipH="1" flipV="1">
            <a:off x="4460081" y="2869407"/>
            <a:ext cx="2486025" cy="1588"/>
          </a:xfrm>
          <a:prstGeom prst="straightConnector1">
            <a:avLst/>
          </a:prstGeom>
          <a:noFill/>
          <a:ln w="28575">
            <a:solidFill>
              <a:srgbClr val="A3CA4B"/>
            </a:solidFill>
            <a:round/>
            <a:headEnd type="oval" w="med" len="med"/>
            <a:tailEnd type="oval" w="med" len="med"/>
          </a:ln>
          <a:effectLst>
            <a:outerShdw blurRad="63500" dist="38100" dir="2700000" algn="tl" rotWithShape="0">
              <a:srgbClr val="000000">
                <a:alpha val="39998"/>
              </a:srgbClr>
            </a:outerShdw>
          </a:effectLst>
        </p:spPr>
      </p:cxnSp>
      <p:cxnSp>
        <p:nvCxnSpPr>
          <p:cNvPr id="80" name="Straight Arrow Connector 79"/>
          <p:cNvCxnSpPr>
            <a:cxnSpLocks noChangeShapeType="1"/>
          </p:cNvCxnSpPr>
          <p:nvPr/>
        </p:nvCxnSpPr>
        <p:spPr bwMode="auto">
          <a:xfrm>
            <a:off x="5699125" y="2006600"/>
            <a:ext cx="381000" cy="0"/>
          </a:xfrm>
          <a:prstGeom prst="straightConnector1">
            <a:avLst/>
          </a:prstGeom>
          <a:noFill/>
          <a:ln w="28575">
            <a:solidFill>
              <a:srgbClr val="A3CA4B"/>
            </a:solidFill>
            <a:round/>
            <a:headEnd type="oval" w="med" len="med"/>
            <a:tailEnd type="oval" w="med" len="med"/>
          </a:ln>
          <a:effectLst>
            <a:outerShdw blurRad="63500" dist="38100" dir="2700000" algn="tl" rotWithShape="0">
              <a:srgbClr val="000000">
                <a:alpha val="39998"/>
              </a:srgbClr>
            </a:outerShdw>
          </a:effectLst>
        </p:spPr>
      </p:cxnSp>
      <p:cxnSp>
        <p:nvCxnSpPr>
          <p:cNvPr id="87" name="Straight Arrow Connector 86"/>
          <p:cNvCxnSpPr>
            <a:cxnSpLocks noChangeShapeType="1"/>
          </p:cNvCxnSpPr>
          <p:nvPr/>
        </p:nvCxnSpPr>
        <p:spPr bwMode="auto">
          <a:xfrm>
            <a:off x="3805238" y="2582863"/>
            <a:ext cx="333375" cy="1587"/>
          </a:xfrm>
          <a:prstGeom prst="straightConnector1">
            <a:avLst/>
          </a:prstGeom>
          <a:noFill/>
          <a:ln w="28575">
            <a:solidFill>
              <a:srgbClr val="A3CA4B"/>
            </a:solidFill>
            <a:round/>
            <a:headEnd type="oval" w="med" len="med"/>
            <a:tailEnd type="oval" w="med" len="med"/>
          </a:ln>
          <a:effectLst>
            <a:outerShdw blurRad="63500" dist="38100" dir="2700000" algn="tl" rotWithShape="0">
              <a:srgbClr val="000000">
                <a:alpha val="39998"/>
              </a:srgbClr>
            </a:outerShdw>
          </a:effectLst>
        </p:spPr>
      </p:cxnSp>
      <p:cxnSp>
        <p:nvCxnSpPr>
          <p:cNvPr id="89" name="Straight Arrow Connector 88"/>
          <p:cNvCxnSpPr>
            <a:cxnSpLocks noChangeShapeType="1"/>
          </p:cNvCxnSpPr>
          <p:nvPr/>
        </p:nvCxnSpPr>
        <p:spPr bwMode="auto">
          <a:xfrm>
            <a:off x="3630613" y="2862263"/>
            <a:ext cx="381000" cy="1587"/>
          </a:xfrm>
          <a:prstGeom prst="straightConnector1">
            <a:avLst/>
          </a:prstGeom>
          <a:noFill/>
          <a:ln w="28575">
            <a:solidFill>
              <a:srgbClr val="A3CA4B"/>
            </a:solidFill>
            <a:round/>
            <a:headEnd type="oval" w="med" len="med"/>
            <a:tailEnd type="oval" w="med" len="med"/>
          </a:ln>
          <a:effectLst>
            <a:outerShdw blurRad="63500" dist="38100" dir="2700000" algn="tl" rotWithShape="0">
              <a:srgbClr val="000000">
                <a:alpha val="39998"/>
              </a:srgbClr>
            </a:outerShdw>
          </a:effectLst>
        </p:spPr>
      </p:cxnSp>
      <p:sp>
        <p:nvSpPr>
          <p:cNvPr id="43029" name="TextBox 89"/>
          <p:cNvSpPr txBox="1">
            <a:spLocks noChangeArrowheads="1"/>
          </p:cNvSpPr>
          <p:nvPr/>
        </p:nvSpPr>
        <p:spPr bwMode="auto">
          <a:xfrm>
            <a:off x="2806700" y="3155950"/>
            <a:ext cx="885825" cy="174625"/>
          </a:xfrm>
          <a:prstGeom prst="rect">
            <a:avLst/>
          </a:prstGeom>
          <a:noFill/>
          <a:ln w="9525">
            <a:noFill/>
            <a:miter lim="800000"/>
            <a:headEnd/>
            <a:tailEnd/>
          </a:ln>
        </p:spPr>
        <p:txBody>
          <a:bodyPr lIns="0" tIns="0" rIns="0" bIns="0">
            <a:spAutoFit/>
          </a:bodyPr>
          <a:lstStyle/>
          <a:p>
            <a:pPr algn="ctr" eaLnBrk="0" hangingPunct="0"/>
            <a:r>
              <a:rPr lang="en-US" sz="1000" b="1">
                <a:solidFill>
                  <a:srgbClr val="FFFFFF"/>
                </a:solidFill>
              </a:rPr>
              <a:t>Devices</a:t>
            </a:r>
          </a:p>
        </p:txBody>
      </p:sp>
      <p:cxnSp>
        <p:nvCxnSpPr>
          <p:cNvPr id="93" name="Straight Arrow Connector 92"/>
          <p:cNvCxnSpPr>
            <a:cxnSpLocks noChangeShapeType="1"/>
          </p:cNvCxnSpPr>
          <p:nvPr/>
        </p:nvCxnSpPr>
        <p:spPr bwMode="auto">
          <a:xfrm>
            <a:off x="3959225" y="3709988"/>
            <a:ext cx="379413" cy="1587"/>
          </a:xfrm>
          <a:prstGeom prst="straightConnector1">
            <a:avLst/>
          </a:prstGeom>
          <a:noFill/>
          <a:ln w="28575">
            <a:solidFill>
              <a:srgbClr val="A3CA4B"/>
            </a:solidFill>
            <a:round/>
            <a:headEnd type="oval" w="med" len="med"/>
            <a:tailEnd type="oval" w="med" len="med"/>
          </a:ln>
          <a:effectLst>
            <a:outerShdw blurRad="63500" dist="38100" dir="2700000" algn="tl" rotWithShape="0">
              <a:srgbClr val="000000">
                <a:alpha val="39998"/>
              </a:srgbClr>
            </a:outerShdw>
          </a:effectLst>
        </p:spPr>
      </p:cxnSp>
      <p:sp>
        <p:nvSpPr>
          <p:cNvPr id="43031" name="TextBox 93"/>
          <p:cNvSpPr txBox="1">
            <a:spLocks noChangeArrowheads="1"/>
          </p:cNvSpPr>
          <p:nvPr/>
        </p:nvSpPr>
        <p:spPr bwMode="auto">
          <a:xfrm>
            <a:off x="3078163" y="3948113"/>
            <a:ext cx="1046162" cy="174625"/>
          </a:xfrm>
          <a:prstGeom prst="rect">
            <a:avLst/>
          </a:prstGeom>
          <a:noFill/>
          <a:ln w="9525">
            <a:noFill/>
            <a:miter lim="800000"/>
            <a:headEnd/>
            <a:tailEnd/>
          </a:ln>
        </p:spPr>
        <p:txBody>
          <a:bodyPr lIns="0" tIns="0" rIns="0" bIns="0">
            <a:spAutoFit/>
          </a:bodyPr>
          <a:lstStyle/>
          <a:p>
            <a:pPr algn="ctr" eaLnBrk="0" hangingPunct="0"/>
            <a:r>
              <a:rPr lang="en-US" sz="1000" b="1">
                <a:solidFill>
                  <a:srgbClr val="FFFFFF"/>
                </a:solidFill>
              </a:rPr>
              <a:t>Desktop</a:t>
            </a:r>
          </a:p>
        </p:txBody>
      </p:sp>
      <p:cxnSp>
        <p:nvCxnSpPr>
          <p:cNvPr id="95" name="Straight Arrow Connector 94"/>
          <p:cNvCxnSpPr>
            <a:cxnSpLocks noChangeShapeType="1"/>
          </p:cNvCxnSpPr>
          <p:nvPr/>
        </p:nvCxnSpPr>
        <p:spPr bwMode="auto">
          <a:xfrm>
            <a:off x="5699125" y="3373438"/>
            <a:ext cx="381000" cy="1587"/>
          </a:xfrm>
          <a:prstGeom prst="straightConnector1">
            <a:avLst/>
          </a:prstGeom>
          <a:noFill/>
          <a:ln w="28575">
            <a:solidFill>
              <a:srgbClr val="A3CA4B"/>
            </a:solidFill>
            <a:round/>
            <a:headEnd type="oval" w="med" len="med"/>
            <a:tailEnd type="oval" w="med" len="med"/>
          </a:ln>
          <a:effectLst>
            <a:outerShdw blurRad="63500" dist="38100" dir="2700000" algn="tl" rotWithShape="0">
              <a:srgbClr val="000000">
                <a:alpha val="39998"/>
              </a:srgbClr>
            </a:outerShdw>
          </a:effectLst>
        </p:spPr>
      </p:cxnSp>
      <p:sp>
        <p:nvSpPr>
          <p:cNvPr id="43033" name="TextBox 17"/>
          <p:cNvSpPr txBox="1">
            <a:spLocks noChangeArrowheads="1"/>
          </p:cNvSpPr>
          <p:nvPr/>
        </p:nvSpPr>
        <p:spPr bwMode="auto">
          <a:xfrm>
            <a:off x="3328988" y="2279650"/>
            <a:ext cx="704850" cy="174625"/>
          </a:xfrm>
          <a:prstGeom prst="rect">
            <a:avLst/>
          </a:prstGeom>
          <a:noFill/>
          <a:ln w="9525">
            <a:noFill/>
            <a:miter lim="800000"/>
            <a:headEnd/>
            <a:tailEnd/>
          </a:ln>
        </p:spPr>
        <p:txBody>
          <a:bodyPr lIns="0" tIns="0" rIns="0" bIns="0">
            <a:spAutoFit/>
          </a:bodyPr>
          <a:lstStyle/>
          <a:p>
            <a:pPr algn="ctr" eaLnBrk="0" hangingPunct="0"/>
            <a:r>
              <a:rPr lang="en-US" sz="1000" b="1">
                <a:solidFill>
                  <a:srgbClr val="FFFFFF"/>
                </a:solidFill>
              </a:rPr>
              <a:t>Web</a:t>
            </a:r>
          </a:p>
        </p:txBody>
      </p:sp>
      <p:pic>
        <p:nvPicPr>
          <p:cNvPr id="43034" name="Picture 56" descr="ipad_standard_noBorder.png"/>
          <p:cNvPicPr>
            <a:picLocks noChangeAspect="1"/>
          </p:cNvPicPr>
          <p:nvPr/>
        </p:nvPicPr>
        <p:blipFill>
          <a:blip r:embed="rId9"/>
          <a:srcRect/>
          <a:stretch>
            <a:fillRect/>
          </a:stretch>
        </p:blipFill>
        <p:spPr bwMode="auto">
          <a:xfrm>
            <a:off x="3013075" y="2430463"/>
            <a:ext cx="474663" cy="549275"/>
          </a:xfrm>
          <a:prstGeom prst="rect">
            <a:avLst/>
          </a:prstGeom>
          <a:noFill/>
          <a:ln w="9525">
            <a:noFill/>
            <a:miter lim="800000"/>
            <a:headEnd/>
            <a:tailEnd/>
          </a:ln>
        </p:spPr>
      </p:pic>
      <p:pic>
        <p:nvPicPr>
          <p:cNvPr id="43035" name="Picture 57" descr="windowsphone_standard_noBorder.png"/>
          <p:cNvPicPr>
            <a:picLocks noChangeAspect="1"/>
          </p:cNvPicPr>
          <p:nvPr/>
        </p:nvPicPr>
        <p:blipFill>
          <a:blip r:embed="rId10"/>
          <a:srcRect/>
          <a:stretch>
            <a:fillRect/>
          </a:stretch>
        </p:blipFill>
        <p:spPr bwMode="auto">
          <a:xfrm>
            <a:off x="3197225" y="2616200"/>
            <a:ext cx="357188" cy="528638"/>
          </a:xfrm>
          <a:prstGeom prst="rect">
            <a:avLst/>
          </a:prstGeom>
          <a:noFill/>
          <a:ln w="9525">
            <a:noFill/>
            <a:miter lim="800000"/>
            <a:headEnd/>
            <a:tailEnd/>
          </a:ln>
        </p:spPr>
      </p:pic>
      <p:sp>
        <p:nvSpPr>
          <p:cNvPr id="41" name="Rectangle 159"/>
          <p:cNvSpPr>
            <a:spLocks/>
          </p:cNvSpPr>
          <p:nvPr/>
        </p:nvSpPr>
        <p:spPr bwMode="auto">
          <a:xfrm>
            <a:off x="4184650" y="4200525"/>
            <a:ext cx="2962275" cy="377825"/>
          </a:xfrm>
          <a:prstGeom prst="rect">
            <a:avLst/>
          </a:prstGeom>
          <a:gradFill flip="none" rotWithShape="1">
            <a:gsLst>
              <a:gs pos="0">
                <a:schemeClr val="accent4">
                  <a:alpha val="0"/>
                </a:schemeClr>
              </a:gs>
              <a:gs pos="100000">
                <a:schemeClr val="accent4">
                  <a:alpha val="0"/>
                </a:schemeClr>
              </a:gs>
              <a:gs pos="29000">
                <a:schemeClr val="accent4">
                  <a:alpha val="52000"/>
                </a:schemeClr>
              </a:gs>
              <a:gs pos="76000">
                <a:schemeClr val="accent4">
                  <a:alpha val="52000"/>
                </a:schemeClr>
              </a:gs>
            </a:gsLst>
            <a:lin ang="0" scaled="1"/>
            <a:tileRect/>
          </a:gradFill>
          <a:ln w="12700" cap="flat" cmpd="sng" algn="ctr">
            <a:noFill/>
            <a:prstDash val="solid"/>
            <a:round/>
            <a:headEnd type="none" w="med" len="med"/>
            <a:tailEnd type="none" w="med" len="med"/>
          </a:ln>
          <a:effectLst/>
        </p:spPr>
        <p:txBody>
          <a:bodyPr wrap="none" lIns="91796" tIns="45898" rIns="91796" bIns="45898" anchor="ctr"/>
          <a:lstStyle/>
          <a:p>
            <a:pPr algn="ctr" fontAlgn="auto">
              <a:spcBef>
                <a:spcPts val="0"/>
              </a:spcBef>
              <a:spcAft>
                <a:spcPts val="0"/>
              </a:spcAft>
              <a:defRPr/>
            </a:pPr>
            <a:endParaRPr lang="en-US" b="1" dirty="0">
              <a:solidFill>
                <a:prstClr val="white"/>
              </a:solidFill>
              <a:latin typeface="+mn-lt"/>
              <a:ea typeface="+mn-ea"/>
              <a:cs typeface="+mn-cs"/>
              <a:sym typeface="Arial" pitchFamily="-106" charset="0"/>
            </a:endParaRPr>
          </a:p>
        </p:txBody>
      </p:sp>
      <p:sp>
        <p:nvSpPr>
          <p:cNvPr id="47" name="TextBox 46"/>
          <p:cNvSpPr txBox="1">
            <a:spLocks noChangeArrowheads="1"/>
          </p:cNvSpPr>
          <p:nvPr/>
        </p:nvSpPr>
        <p:spPr bwMode="auto">
          <a:xfrm>
            <a:off x="4983163" y="4149725"/>
            <a:ext cx="2774950" cy="431800"/>
          </a:xfrm>
          <a:prstGeom prst="rect">
            <a:avLst/>
          </a:prstGeom>
          <a:effectLst>
            <a:outerShdw blurRad="50800" dist="38100" dir="2700000" algn="tl" rotWithShape="0">
              <a:srgbClr val="000000">
                <a:alpha val="20000"/>
              </a:srgbClr>
            </a:outerShdw>
          </a:effectLst>
        </p:spPr>
        <p:txBody>
          <a:bodyPr wrap="none">
            <a:spAutoFit/>
          </a:bodyPr>
          <a:lstStyle>
            <a:defPPr>
              <a:defRPr lang="en-US"/>
            </a:defPPr>
            <a:lvl1pPr>
              <a:defRPr sz="2400">
                <a:solidFill>
                  <a:schemeClr val="accent5">
                    <a:lumMod val="75000"/>
                  </a:schemeClr>
                </a:solidFill>
              </a:defRPr>
            </a:lvl1pPr>
          </a:lstStyle>
          <a:p>
            <a:pPr fontAlgn="auto">
              <a:spcBef>
                <a:spcPts val="0"/>
              </a:spcBef>
              <a:spcAft>
                <a:spcPts val="0"/>
              </a:spcAft>
              <a:defRPr/>
            </a:pPr>
            <a:r>
              <a:rPr lang="en-US" sz="2200" b="1" smtClean="0">
                <a:solidFill>
                  <a:srgbClr val="FFFFFF"/>
                </a:solidFill>
                <a:latin typeface="+mn-lt"/>
                <a:ea typeface="+mn-ea"/>
                <a:cs typeface="+mn-cs"/>
              </a:rPr>
              <a:t>Content &amp; Services</a:t>
            </a:r>
            <a:endParaRPr lang="en-US" sz="2200" b="1" dirty="0">
              <a:solidFill>
                <a:srgbClr val="FFFFFF"/>
              </a:solidFill>
              <a:latin typeface="+mn-lt"/>
              <a:ea typeface="+mn-ea"/>
              <a:cs typeface="+mn-cs"/>
            </a:endParaRPr>
          </a:p>
        </p:txBody>
      </p:sp>
      <p:sp>
        <p:nvSpPr>
          <p:cNvPr id="42" name="Rectangle 159"/>
          <p:cNvSpPr>
            <a:spLocks/>
          </p:cNvSpPr>
          <p:nvPr/>
        </p:nvSpPr>
        <p:spPr bwMode="auto">
          <a:xfrm>
            <a:off x="6075363" y="2347913"/>
            <a:ext cx="2960687" cy="711200"/>
          </a:xfrm>
          <a:prstGeom prst="rect">
            <a:avLst/>
          </a:prstGeom>
          <a:gradFill flip="none" rotWithShape="1">
            <a:gsLst>
              <a:gs pos="0">
                <a:schemeClr val="accent4">
                  <a:alpha val="0"/>
                </a:schemeClr>
              </a:gs>
              <a:gs pos="100000">
                <a:schemeClr val="accent4">
                  <a:alpha val="0"/>
                </a:schemeClr>
              </a:gs>
              <a:gs pos="29000">
                <a:schemeClr val="accent4">
                  <a:alpha val="52000"/>
                </a:schemeClr>
              </a:gs>
              <a:gs pos="76000">
                <a:schemeClr val="accent4">
                  <a:alpha val="52000"/>
                </a:schemeClr>
              </a:gs>
            </a:gsLst>
            <a:lin ang="0" scaled="1"/>
            <a:tileRect/>
          </a:gradFill>
          <a:ln w="12700" cap="flat" cmpd="sng" algn="ctr">
            <a:noFill/>
            <a:prstDash val="solid"/>
            <a:round/>
            <a:headEnd type="none" w="med" len="med"/>
            <a:tailEnd type="none" w="med" len="med"/>
          </a:ln>
          <a:effectLst/>
        </p:spPr>
        <p:txBody>
          <a:bodyPr wrap="none" lIns="91796" tIns="45898" rIns="91796" bIns="45898" anchor="ctr"/>
          <a:lstStyle/>
          <a:p>
            <a:pPr algn="ctr" fontAlgn="auto">
              <a:spcBef>
                <a:spcPts val="0"/>
              </a:spcBef>
              <a:spcAft>
                <a:spcPts val="0"/>
              </a:spcAft>
              <a:defRPr/>
            </a:pPr>
            <a:endParaRPr lang="en-US" b="1" dirty="0">
              <a:solidFill>
                <a:prstClr val="white"/>
              </a:solidFill>
              <a:latin typeface="+mn-lt"/>
              <a:ea typeface="+mn-ea"/>
              <a:cs typeface="+mn-cs"/>
              <a:sym typeface="Arial" pitchFamily="-106" charset="0"/>
            </a:endParaRPr>
          </a:p>
        </p:txBody>
      </p:sp>
      <p:sp>
        <p:nvSpPr>
          <p:cNvPr id="48" name="TextBox 47"/>
          <p:cNvSpPr txBox="1">
            <a:spLocks noChangeArrowheads="1"/>
          </p:cNvSpPr>
          <p:nvPr/>
        </p:nvSpPr>
        <p:spPr bwMode="auto">
          <a:xfrm>
            <a:off x="6715125" y="2306638"/>
            <a:ext cx="2020888" cy="769937"/>
          </a:xfrm>
          <a:prstGeom prst="rect">
            <a:avLst/>
          </a:prstGeom>
          <a:effectLst>
            <a:outerShdw blurRad="50800" dist="38100" dir="2700000" algn="tl" rotWithShape="0">
              <a:srgbClr val="000000">
                <a:alpha val="20000"/>
              </a:srgbClr>
            </a:outerShdw>
          </a:effectLst>
        </p:spPr>
        <p:txBody>
          <a:bodyPr wrap="none">
            <a:spAutoFit/>
          </a:bodyPr>
          <a:lstStyle>
            <a:defPPr>
              <a:defRPr lang="en-US"/>
            </a:defPPr>
            <a:lvl1pPr>
              <a:defRPr sz="2400">
                <a:solidFill>
                  <a:schemeClr val="accent5">
                    <a:lumMod val="75000"/>
                  </a:schemeClr>
                </a:solidFill>
              </a:defRPr>
            </a:lvl1pPr>
          </a:lstStyle>
          <a:p>
            <a:pPr fontAlgn="auto">
              <a:spcBef>
                <a:spcPts val="0"/>
              </a:spcBef>
              <a:spcAft>
                <a:spcPts val="0"/>
              </a:spcAft>
              <a:defRPr/>
            </a:pPr>
            <a:r>
              <a:rPr lang="en-US" sz="2200" b="1" smtClean="0">
                <a:solidFill>
                  <a:prstClr val="white"/>
                </a:solidFill>
                <a:latin typeface="+mn-lt"/>
                <a:ea typeface="+mn-ea"/>
                <a:cs typeface="+mn-cs"/>
              </a:rPr>
              <a:t>Back Office</a:t>
            </a:r>
          </a:p>
          <a:p>
            <a:pPr fontAlgn="auto">
              <a:spcBef>
                <a:spcPts val="0"/>
              </a:spcBef>
              <a:spcAft>
                <a:spcPts val="0"/>
              </a:spcAft>
              <a:defRPr/>
            </a:pPr>
            <a:r>
              <a:rPr lang="en-US" sz="2200" b="1" smtClean="0">
                <a:solidFill>
                  <a:prstClr val="white"/>
                </a:solidFill>
                <a:latin typeface="+mn-lt"/>
                <a:ea typeface="+mn-ea"/>
                <a:cs typeface="+mn-cs"/>
              </a:rPr>
              <a:t>Infrastructure</a:t>
            </a:r>
            <a:endParaRPr lang="en-US" sz="2200" b="1" dirty="0">
              <a:solidFill>
                <a:prstClr val="white"/>
              </a:solidFill>
              <a:latin typeface="+mn-lt"/>
              <a:ea typeface="+mn-ea"/>
              <a:cs typeface="+mn-cs"/>
            </a:endParaRPr>
          </a:p>
        </p:txBody>
      </p:sp>
      <p:sp>
        <p:nvSpPr>
          <p:cNvPr id="49" name="TextBox 48"/>
          <p:cNvSpPr txBox="1">
            <a:spLocks noChangeArrowheads="1"/>
          </p:cNvSpPr>
          <p:nvPr/>
        </p:nvSpPr>
        <p:spPr bwMode="auto">
          <a:xfrm>
            <a:off x="1131888" y="1985963"/>
            <a:ext cx="2233612" cy="769937"/>
          </a:xfrm>
          <a:prstGeom prst="rect">
            <a:avLst/>
          </a:prstGeom>
          <a:effectLst>
            <a:outerShdw blurRad="50800" dist="38100" dir="2700000" algn="tl" rotWithShape="0">
              <a:srgbClr val="000000">
                <a:alpha val="20000"/>
              </a:srgbClr>
            </a:outerShdw>
          </a:effectLst>
        </p:spPr>
        <p:txBody>
          <a:bodyPr>
            <a:spAutoFit/>
          </a:bodyPr>
          <a:lstStyle>
            <a:defPPr>
              <a:defRPr lang="en-US"/>
            </a:defPPr>
            <a:lvl1pPr>
              <a:defRPr sz="2400">
                <a:solidFill>
                  <a:schemeClr val="accent5">
                    <a:lumMod val="75000"/>
                  </a:schemeClr>
                </a:solidFill>
              </a:defRPr>
            </a:lvl1pPr>
          </a:lstStyle>
          <a:p>
            <a:pPr fontAlgn="auto">
              <a:spcBef>
                <a:spcPts val="0"/>
              </a:spcBef>
              <a:spcAft>
                <a:spcPts val="0"/>
              </a:spcAft>
              <a:defRPr/>
            </a:pPr>
            <a:r>
              <a:rPr lang="en-US" sz="2200" b="1" smtClean="0">
                <a:solidFill>
                  <a:prstClr val="white"/>
                </a:solidFill>
                <a:latin typeface="+mn-lt"/>
                <a:ea typeface="+mn-ea"/>
                <a:cs typeface="+mn-cs"/>
              </a:rPr>
              <a:t>Apps &amp; Applications</a:t>
            </a:r>
            <a:endParaRPr lang="en-US" sz="2200" b="1" dirty="0">
              <a:solidFill>
                <a:prstClr val="white"/>
              </a:solidFill>
              <a:latin typeface="+mn-lt"/>
              <a:ea typeface="+mn-ea"/>
              <a:cs typeface="+mn-cs"/>
            </a:endParaRPr>
          </a:p>
        </p:txBody>
      </p:sp>
      <p:sp>
        <p:nvSpPr>
          <p:cNvPr id="43041" name="TextBox 1"/>
          <p:cNvSpPr txBox="1">
            <a:spLocks noChangeArrowheads="1"/>
          </p:cNvSpPr>
          <p:nvPr/>
        </p:nvSpPr>
        <p:spPr bwMode="auto">
          <a:xfrm>
            <a:off x="2603500" y="4765675"/>
            <a:ext cx="6411913" cy="554038"/>
          </a:xfrm>
          <a:prstGeom prst="rect">
            <a:avLst/>
          </a:prstGeom>
          <a:noFill/>
          <a:ln w="9525">
            <a:noFill/>
            <a:miter lim="800000"/>
            <a:headEnd/>
            <a:tailEnd/>
          </a:ln>
        </p:spPr>
        <p:txBody>
          <a:bodyPr wrap="none" lIns="0" tIns="0" rIns="0" bIns="0" anchor="ctr"/>
          <a:lstStyle/>
          <a:p>
            <a:pPr algn="ctr" eaLnBrk="0" hangingPunct="0">
              <a:lnSpc>
                <a:spcPts val="1800"/>
              </a:lnSpc>
            </a:pPr>
            <a:r>
              <a:rPr lang="en-US" b="1" i="1">
                <a:solidFill>
                  <a:srgbClr val="FFFF00"/>
                </a:solidFill>
              </a:rPr>
              <a:t>For </a:t>
            </a:r>
            <a:r>
              <a:rPr lang="en-US" b="1" i="1" u="sng">
                <a:solidFill>
                  <a:srgbClr val="FFFF00"/>
                </a:solidFill>
              </a:rPr>
              <a:t>both</a:t>
            </a:r>
            <a:r>
              <a:rPr lang="en-US" b="1" i="1">
                <a:solidFill>
                  <a:srgbClr val="FFFF00"/>
                </a:solidFill>
              </a:rPr>
              <a:t> the Internet and secure government networks</a:t>
            </a:r>
          </a:p>
        </p:txBody>
      </p:sp>
      <p:sp>
        <p:nvSpPr>
          <p:cNvPr id="39" name="Title 2"/>
          <p:cNvSpPr txBox="1">
            <a:spLocks/>
          </p:cNvSpPr>
          <p:nvPr/>
        </p:nvSpPr>
        <p:spPr bwMode="white">
          <a:xfrm>
            <a:off x="484188" y="447675"/>
            <a:ext cx="7974012" cy="484188"/>
          </a:xfrm>
          <a:prstGeom prst="rect">
            <a:avLst/>
          </a:prstGeom>
          <a:noFill/>
        </p:spPr>
        <p:txBody>
          <a:bodyPr lIns="0" tIns="0" rIns="0" bIns="0" anchor="b"/>
          <a:lstStyle/>
          <a:p>
            <a:pPr fontAlgn="auto">
              <a:spcAft>
                <a:spcPts val="0"/>
              </a:spcAft>
              <a:defRPr/>
            </a:pPr>
            <a:r>
              <a:rPr lang="en-US" sz="2800" b="1" dirty="0">
                <a:solidFill>
                  <a:srgbClr val="FFFF00"/>
                </a:solidFill>
                <a:latin typeface="+mj-lt"/>
                <a:ea typeface="+mj-ea"/>
                <a:cs typeface="Arial"/>
              </a:rPr>
              <a:t>ArcGIS: A Complete System</a:t>
            </a:r>
          </a:p>
        </p:txBody>
      </p:sp>
      <p:pic>
        <p:nvPicPr>
          <p:cNvPr id="43043" name="Picture 37" descr="esri-Official-Distributor_sRGBRev.png"/>
          <p:cNvPicPr>
            <a:picLocks noChangeAspect="1"/>
          </p:cNvPicPr>
          <p:nvPr/>
        </p:nvPicPr>
        <p:blipFill>
          <a:blip r:embed="rId11"/>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79425" y="1611313"/>
            <a:ext cx="8418513" cy="4546600"/>
          </a:xfrm>
        </p:spPr>
        <p:txBody>
          <a:bodyPr rtlCol="0">
            <a:noAutofit/>
          </a:bodyPr>
          <a:lstStyle/>
          <a:p>
            <a:pPr algn="ctr" fontAlgn="auto">
              <a:buClr>
                <a:schemeClr val="accent4">
                  <a:lumMod val="60000"/>
                  <a:lumOff val="40000"/>
                </a:schemeClr>
              </a:buClr>
              <a:buFont typeface="Arial"/>
              <a:buNone/>
              <a:defRPr/>
            </a:pPr>
            <a:endParaRPr lang="en-US" sz="3600" dirty="0" smtClean="0">
              <a:solidFill>
                <a:srgbClr val="FFFF00"/>
              </a:solidFill>
            </a:endParaRPr>
          </a:p>
          <a:p>
            <a:pPr algn="ctr" fontAlgn="auto">
              <a:buClr>
                <a:schemeClr val="accent4">
                  <a:lumMod val="60000"/>
                  <a:lumOff val="40000"/>
                </a:schemeClr>
              </a:buClr>
              <a:buFont typeface="Arial"/>
              <a:buNone/>
              <a:defRPr/>
            </a:pPr>
            <a:r>
              <a:rPr lang="en-US" sz="2800" dirty="0" smtClean="0">
                <a:solidFill>
                  <a:srgbClr val="FFFF00"/>
                </a:solidFill>
              </a:rPr>
              <a:t>Questions &amp; Answers</a:t>
            </a:r>
          </a:p>
          <a:p>
            <a:pPr algn="ctr" fontAlgn="auto">
              <a:buClr>
                <a:schemeClr val="accent4">
                  <a:lumMod val="60000"/>
                  <a:lumOff val="40000"/>
                </a:schemeClr>
              </a:buClr>
              <a:buFont typeface="Arial"/>
              <a:buNone/>
              <a:defRPr/>
            </a:pPr>
            <a:endParaRPr lang="en-US" sz="2800" dirty="0" smtClean="0">
              <a:solidFill>
                <a:srgbClr val="FFFF00"/>
              </a:solidFill>
            </a:endParaRPr>
          </a:p>
          <a:p>
            <a:pPr algn="ctr" fontAlgn="auto">
              <a:buClr>
                <a:schemeClr val="accent4">
                  <a:lumMod val="60000"/>
                  <a:lumOff val="40000"/>
                </a:schemeClr>
              </a:buClr>
              <a:buFont typeface="Arial"/>
              <a:buNone/>
              <a:defRPr/>
            </a:pPr>
            <a:r>
              <a:rPr lang="en-US" sz="3600" dirty="0" smtClean="0">
                <a:solidFill>
                  <a:srgbClr val="FFFF00"/>
                </a:solidFill>
              </a:rPr>
              <a:t>Thank you</a:t>
            </a:r>
          </a:p>
          <a:p>
            <a:pPr algn="ctr" fontAlgn="auto">
              <a:buClr>
                <a:schemeClr val="accent4">
                  <a:lumMod val="60000"/>
                  <a:lumOff val="40000"/>
                </a:schemeClr>
              </a:buClr>
              <a:buFont typeface="Arial"/>
              <a:buNone/>
              <a:defRPr/>
            </a:pPr>
            <a:endParaRPr lang="en-US" sz="3600" dirty="0" smtClean="0">
              <a:solidFill>
                <a:srgbClr val="FFFF00"/>
              </a:solidFill>
            </a:endParaRPr>
          </a:p>
          <a:p>
            <a:pPr algn="ctr" fontAlgn="auto">
              <a:buClr>
                <a:schemeClr val="accent4">
                  <a:lumMod val="60000"/>
                  <a:lumOff val="40000"/>
                </a:schemeClr>
              </a:buClr>
              <a:buFont typeface="Arial"/>
              <a:buNone/>
              <a:defRPr/>
            </a:pPr>
            <a:endParaRPr lang="en-US" sz="3600" dirty="0" smtClean="0">
              <a:solidFill>
                <a:srgbClr val="FFFF00"/>
              </a:solidFill>
            </a:endParaRPr>
          </a:p>
          <a:p>
            <a:pPr algn="ctr" fontAlgn="auto">
              <a:buClr>
                <a:schemeClr val="accent4">
                  <a:lumMod val="60000"/>
                  <a:lumOff val="40000"/>
                </a:schemeClr>
              </a:buClr>
              <a:buFont typeface="Arial"/>
              <a:buNone/>
              <a:defRPr/>
            </a:pPr>
            <a:r>
              <a:rPr lang="en-US" sz="2400" b="0" dirty="0" smtClean="0">
                <a:solidFill>
                  <a:schemeClr val="tx1">
                    <a:lumMod val="95000"/>
                  </a:schemeClr>
                </a:solidFill>
              </a:rPr>
              <a:t>nalaka@gislk.com</a:t>
            </a:r>
          </a:p>
          <a:p>
            <a:pPr algn="ctr" fontAlgn="auto">
              <a:buClr>
                <a:schemeClr val="accent4">
                  <a:lumMod val="60000"/>
                  <a:lumOff val="40000"/>
                </a:schemeClr>
              </a:buClr>
              <a:buFont typeface="Arial"/>
              <a:buNone/>
              <a:defRPr/>
            </a:pPr>
            <a:r>
              <a:rPr lang="en-US" sz="2400" b="0" dirty="0" smtClean="0">
                <a:solidFill>
                  <a:schemeClr val="tx1">
                    <a:lumMod val="95000"/>
                  </a:schemeClr>
                </a:solidFill>
              </a:rPr>
              <a:t>+94 714 951 928</a:t>
            </a:r>
            <a:endParaRPr lang="en-US" sz="3600" b="0" dirty="0" smtClean="0">
              <a:solidFill>
                <a:schemeClr val="tx1">
                  <a:lumMod val="95000"/>
                </a:schemeClr>
              </a:solidFill>
            </a:endParaRPr>
          </a:p>
          <a:p>
            <a:pPr algn="ctr" fontAlgn="auto">
              <a:buClr>
                <a:schemeClr val="accent4">
                  <a:lumMod val="60000"/>
                  <a:lumOff val="40000"/>
                </a:schemeClr>
              </a:buClr>
              <a:buFont typeface="Arial"/>
              <a:buNone/>
              <a:defRPr/>
            </a:pPr>
            <a:endParaRPr lang="en-US" sz="3600" dirty="0">
              <a:solidFill>
                <a:srgbClr val="FFFF00"/>
              </a:solidFill>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fotolia_24736856_withFade_cloned.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6"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Technology?</a:t>
            </a:r>
          </a:p>
        </p:txBody>
      </p:sp>
      <p:sp>
        <p:nvSpPr>
          <p:cNvPr id="7" name="Rectangle 1033"/>
          <p:cNvSpPr txBox="1">
            <a:spLocks noChangeArrowheads="1"/>
          </p:cNvSpPr>
          <p:nvPr/>
        </p:nvSpPr>
        <p:spPr>
          <a:xfrm>
            <a:off x="1096963" y="1355725"/>
            <a:ext cx="7040562" cy="903288"/>
          </a:xfrm>
          <a:prstGeom prst="rect">
            <a:avLst/>
          </a:prstGeom>
          <a:noFill/>
        </p:spPr>
        <p:txBody>
          <a:bodyPr lIns="0" tIns="0" rIns="0" bIns="0"/>
          <a:lstStyle/>
          <a:p>
            <a:pPr marL="176213" indent="-176213" algn="ctr" fontAlgn="auto">
              <a:spcBef>
                <a:spcPts val="300"/>
              </a:spcBef>
              <a:spcAft>
                <a:spcPts val="600"/>
              </a:spcAft>
              <a:buClr>
                <a:schemeClr val="accent4">
                  <a:lumMod val="60000"/>
                  <a:lumOff val="40000"/>
                </a:schemeClr>
              </a:buClr>
              <a:buSzPct val="80000"/>
              <a:buFont typeface="Arial"/>
              <a:buNone/>
              <a:defRPr/>
            </a:pPr>
            <a:r>
              <a:rPr lang="en-US" sz="2400" dirty="0">
                <a:latin typeface="+mn-lt"/>
                <a:ea typeface="+mn-ea"/>
                <a:cs typeface="Arial"/>
              </a:rPr>
              <a:t>“Technology is always ahead of the organization’s ability to use it effectively” (Carmi)</a:t>
            </a:r>
          </a:p>
        </p:txBody>
      </p:sp>
      <p:sp>
        <p:nvSpPr>
          <p:cNvPr id="8" name="Text Box 1029"/>
          <p:cNvSpPr txBox="1">
            <a:spLocks noChangeArrowheads="1"/>
          </p:cNvSpPr>
          <p:nvPr/>
        </p:nvSpPr>
        <p:spPr bwMode="auto">
          <a:xfrm>
            <a:off x="2403475" y="5727700"/>
            <a:ext cx="4267200" cy="831850"/>
          </a:xfrm>
          <a:prstGeom prst="rect">
            <a:avLst/>
          </a:prstGeom>
          <a:noFill/>
          <a:ln w="57150">
            <a:noFill/>
            <a:miter lim="800000"/>
            <a:headEnd/>
            <a:tailEnd/>
          </a:ln>
          <a:effectLst/>
        </p:spPr>
        <p:txBody>
          <a:bodyPr>
            <a:spAutoFit/>
          </a:bodyPr>
          <a:lstStyle/>
          <a:p>
            <a:pPr algn="ctr" fontAlgn="auto">
              <a:spcBef>
                <a:spcPct val="50000"/>
              </a:spcBef>
              <a:spcAft>
                <a:spcPts val="0"/>
              </a:spcAft>
              <a:defRPr/>
            </a:pPr>
            <a:r>
              <a:rPr lang="en-US" sz="4800" i="1" dirty="0">
                <a:solidFill>
                  <a:schemeClr val="bg2">
                    <a:lumMod val="50000"/>
                  </a:schemeClr>
                </a:solidFill>
                <a:latin typeface="Tahoma" charset="0"/>
                <a:ea typeface="+mn-ea"/>
                <a:cs typeface="+mn-cs"/>
              </a:rPr>
              <a:t>Here’s Why …</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ChangingHowWeThink2_ek.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ext Placeholder 3"/>
          <p:cNvSpPr>
            <a:spLocks noGrp="1"/>
          </p:cNvSpPr>
          <p:nvPr>
            <p:ph type="body" sz="quarter" idx="16"/>
          </p:nvPr>
        </p:nvSpPr>
        <p:spPr>
          <a:xfrm>
            <a:off x="592138" y="1003300"/>
            <a:ext cx="7772400" cy="246063"/>
          </a:xfrm>
        </p:spPr>
        <p:txBody>
          <a:bodyPr/>
          <a:lstStyle/>
          <a:p>
            <a:pPr fontAlgn="auto">
              <a:buClr>
                <a:schemeClr val="accent4">
                  <a:lumMod val="60000"/>
                  <a:lumOff val="40000"/>
                </a:schemeClr>
              </a:buClr>
              <a:buFont typeface="Arial"/>
              <a:buNone/>
              <a:defRPr/>
            </a:pPr>
            <a:r>
              <a:rPr/>
              <a:t>Integrating Geographic Science into What We Do </a:t>
            </a:r>
          </a:p>
        </p:txBody>
      </p:sp>
      <p:sp>
        <p:nvSpPr>
          <p:cNvPr id="27651" name="Text Placeholder 4"/>
          <p:cNvSpPr>
            <a:spLocks noGrp="1"/>
          </p:cNvSpPr>
          <p:nvPr>
            <p:ph type="body" sz="quarter" idx="20"/>
          </p:nvPr>
        </p:nvSpPr>
        <p:spPr>
          <a:xfrm>
            <a:off x="685800" y="5970588"/>
            <a:ext cx="7772400" cy="430212"/>
          </a:xfrm>
        </p:spPr>
        <p:txBody>
          <a:bodyPr/>
          <a:lstStyle/>
          <a:p>
            <a:pPr>
              <a:spcBef>
                <a:spcPct val="0"/>
              </a:spcBef>
              <a:spcAft>
                <a:spcPct val="0"/>
              </a:spcAft>
            </a:pPr>
            <a:r>
              <a:rPr lang="en-US" smtClean="0">
                <a:cs typeface="Arial" charset="0"/>
              </a:rPr>
              <a:t>		We Need to Embrace This Approach . . . Making It Pervasive</a:t>
            </a:r>
          </a:p>
          <a:p>
            <a:pPr>
              <a:spcBef>
                <a:spcPct val="0"/>
              </a:spcBef>
              <a:spcAft>
                <a:spcPct val="0"/>
              </a:spcAft>
            </a:pPr>
            <a:r>
              <a:rPr lang="en-US" smtClean="0">
                <a:cs typeface="Arial" charset="0"/>
              </a:rPr>
              <a:t>Involving Our Organizations and All of Us</a:t>
            </a:r>
          </a:p>
        </p:txBody>
      </p:sp>
      <p:sp>
        <p:nvSpPr>
          <p:cNvPr id="11" name="TextBox 10"/>
          <p:cNvSpPr txBox="1"/>
          <p:nvPr/>
        </p:nvSpPr>
        <p:spPr>
          <a:xfrm>
            <a:off x="2636838" y="4851400"/>
            <a:ext cx="1563687"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a:effectLst>
                  <a:outerShdw blurRad="95250" dir="2700000" algn="tl" rotWithShape="0">
                    <a:srgbClr val="000000">
                      <a:alpha val="30000"/>
                    </a:srgbClr>
                  </a:outerShdw>
                </a:effectLst>
                <a:latin typeface="+mn-lt"/>
                <a:ea typeface="+mn-ea"/>
                <a:cs typeface="+mn-cs"/>
              </a:rPr>
              <a:t>Measure</a:t>
            </a:r>
          </a:p>
        </p:txBody>
      </p:sp>
      <p:sp>
        <p:nvSpPr>
          <p:cNvPr id="12" name="TextBox 11"/>
          <p:cNvSpPr txBox="1"/>
          <p:nvPr/>
        </p:nvSpPr>
        <p:spPr>
          <a:xfrm>
            <a:off x="4098925" y="4103688"/>
            <a:ext cx="1387475"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a:effectLst>
                  <a:outerShdw blurRad="95250" dir="2700000" algn="tl" rotWithShape="0">
                    <a:srgbClr val="000000">
                      <a:alpha val="30000"/>
                    </a:srgbClr>
                  </a:outerShdw>
                </a:effectLst>
                <a:latin typeface="+mn-lt"/>
                <a:ea typeface="+mn-ea"/>
                <a:cs typeface="+mn-cs"/>
              </a:rPr>
              <a:t>Analyze</a:t>
            </a:r>
          </a:p>
        </p:txBody>
      </p:sp>
      <p:sp>
        <p:nvSpPr>
          <p:cNvPr id="13" name="TextBox 12"/>
          <p:cNvSpPr txBox="1"/>
          <p:nvPr/>
        </p:nvSpPr>
        <p:spPr>
          <a:xfrm>
            <a:off x="3262313" y="3678238"/>
            <a:ext cx="1392237"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a:effectLst>
                  <a:outerShdw blurRad="95250" dir="2700000" algn="tl" rotWithShape="0">
                    <a:srgbClr val="000000">
                      <a:alpha val="30000"/>
                    </a:srgbClr>
                  </a:outerShdw>
                </a:effectLst>
                <a:latin typeface="+mn-lt"/>
                <a:ea typeface="+mn-ea"/>
                <a:cs typeface="+mn-cs"/>
              </a:rPr>
              <a:t>Predict</a:t>
            </a:r>
          </a:p>
        </p:txBody>
      </p:sp>
      <p:sp>
        <p:nvSpPr>
          <p:cNvPr id="14" name="TextBox 13"/>
          <p:cNvSpPr txBox="1"/>
          <p:nvPr/>
        </p:nvSpPr>
        <p:spPr>
          <a:xfrm>
            <a:off x="4183063" y="2844800"/>
            <a:ext cx="1563687"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a:effectLst>
                  <a:outerShdw blurRad="95250" dir="2700000" algn="tl" rotWithShape="0">
                    <a:srgbClr val="000000">
                      <a:alpha val="30000"/>
                    </a:srgbClr>
                  </a:outerShdw>
                </a:effectLst>
                <a:latin typeface="+mn-lt"/>
                <a:ea typeface="+mn-ea"/>
                <a:cs typeface="+mn-cs"/>
              </a:rPr>
              <a:t>Prepare</a:t>
            </a:r>
          </a:p>
        </p:txBody>
      </p:sp>
      <p:sp>
        <p:nvSpPr>
          <p:cNvPr id="15" name="TextBox 14"/>
          <p:cNvSpPr txBox="1"/>
          <p:nvPr/>
        </p:nvSpPr>
        <p:spPr>
          <a:xfrm>
            <a:off x="7053263" y="1284288"/>
            <a:ext cx="1352550"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a:effectLst>
                  <a:outerShdw blurRad="95250" dir="2700000" algn="tl" rotWithShape="0">
                    <a:srgbClr val="000000">
                      <a:alpha val="30000"/>
                    </a:srgbClr>
                  </a:outerShdw>
                </a:effectLst>
                <a:latin typeface="+mn-lt"/>
                <a:ea typeface="+mn-ea"/>
                <a:cs typeface="+mn-cs"/>
              </a:rPr>
              <a:t>Design</a:t>
            </a:r>
          </a:p>
        </p:txBody>
      </p:sp>
      <p:sp>
        <p:nvSpPr>
          <p:cNvPr id="16" name="TextBox 15"/>
          <p:cNvSpPr txBox="1"/>
          <p:nvPr/>
        </p:nvSpPr>
        <p:spPr>
          <a:xfrm>
            <a:off x="7586663" y="2638425"/>
            <a:ext cx="1270000"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a:effectLst>
                  <a:outerShdw blurRad="95250" dir="2700000" algn="tl" rotWithShape="0">
                    <a:srgbClr val="000000">
                      <a:alpha val="30000"/>
                    </a:srgbClr>
                  </a:outerShdw>
                </a:effectLst>
                <a:latin typeface="+mn-lt"/>
                <a:ea typeface="+mn-ea"/>
                <a:cs typeface="+mn-cs"/>
              </a:rPr>
              <a:t>Decide</a:t>
            </a:r>
          </a:p>
        </p:txBody>
      </p:sp>
      <p:sp>
        <p:nvSpPr>
          <p:cNvPr id="17" name="TextBox 16"/>
          <p:cNvSpPr txBox="1"/>
          <p:nvPr/>
        </p:nvSpPr>
        <p:spPr>
          <a:xfrm>
            <a:off x="7759700" y="4084638"/>
            <a:ext cx="1290638"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a:effectLst>
                  <a:outerShdw blurRad="95250" dir="2700000" algn="tl" rotWithShape="0">
                    <a:srgbClr val="000000">
                      <a:alpha val="30000"/>
                    </a:srgbClr>
                  </a:outerShdw>
                </a:effectLst>
                <a:latin typeface="+mn-lt"/>
                <a:ea typeface="+mn-ea"/>
                <a:cs typeface="+mn-cs"/>
              </a:rPr>
              <a:t>Manage</a:t>
            </a:r>
          </a:p>
        </p:txBody>
      </p:sp>
      <p:sp>
        <p:nvSpPr>
          <p:cNvPr id="18" name="TextBox 17"/>
          <p:cNvSpPr txBox="1"/>
          <p:nvPr/>
        </p:nvSpPr>
        <p:spPr>
          <a:xfrm>
            <a:off x="8008938" y="1795463"/>
            <a:ext cx="1462087"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a:effectLst>
                  <a:outerShdw blurRad="95250" dir="2700000" algn="tl" rotWithShape="0">
                    <a:srgbClr val="000000">
                      <a:alpha val="30000"/>
                    </a:srgbClr>
                  </a:outerShdw>
                </a:effectLst>
                <a:latin typeface="+mn-lt"/>
                <a:ea typeface="+mn-ea"/>
                <a:cs typeface="+mn-cs"/>
              </a:rPr>
              <a:t>Evaluate</a:t>
            </a:r>
          </a:p>
        </p:txBody>
      </p:sp>
      <p:sp>
        <p:nvSpPr>
          <p:cNvPr id="19" name="TextBox 18"/>
          <p:cNvSpPr txBox="1"/>
          <p:nvPr/>
        </p:nvSpPr>
        <p:spPr>
          <a:xfrm>
            <a:off x="8372475" y="3498850"/>
            <a:ext cx="1247775" cy="354013"/>
          </a:xfrm>
          <a:prstGeom prst="rect">
            <a:avLst/>
          </a:prstGeom>
          <a:noFill/>
          <a:effectLst/>
        </p:spPr>
        <p:txBody>
          <a:bodyPr lIns="0" tIns="0" rIns="0" bIns="0"/>
          <a:lstStyle/>
          <a:p>
            <a:pPr eaLnBrk="0" fontAlgn="auto" hangingPunct="0">
              <a:spcBef>
                <a:spcPts val="0"/>
              </a:spcBef>
              <a:spcAft>
                <a:spcPts val="0"/>
              </a:spcAft>
              <a:defRPr/>
            </a:pPr>
            <a:r>
              <a:rPr lang="en-US" sz="2000" b="1" dirty="0">
                <a:effectLst>
                  <a:outerShdw blurRad="95250" dir="2700000" algn="tl" rotWithShape="0">
                    <a:srgbClr val="000000">
                      <a:alpha val="30000"/>
                    </a:srgbClr>
                  </a:outerShdw>
                </a:effectLst>
                <a:latin typeface="+mn-lt"/>
                <a:ea typeface="+mn-ea"/>
                <a:cs typeface="+mn-cs"/>
              </a:rPr>
              <a:t>Act</a:t>
            </a:r>
          </a:p>
        </p:txBody>
      </p:sp>
      <p:sp>
        <p:nvSpPr>
          <p:cNvPr id="20" name="TextBox 19"/>
          <p:cNvSpPr txBox="1"/>
          <p:nvPr/>
        </p:nvSpPr>
        <p:spPr>
          <a:xfrm>
            <a:off x="4583113" y="2268538"/>
            <a:ext cx="1270000" cy="425450"/>
          </a:xfrm>
          <a:prstGeom prst="rect">
            <a:avLst/>
          </a:prstGeom>
          <a:noFill/>
          <a:effectLst/>
        </p:spPr>
        <p:txBody>
          <a:bodyPr lIns="0" tIns="0" rIns="0" bIns="0"/>
          <a:lstStyle>
            <a:defPPr>
              <a:defRPr lang="en-US"/>
            </a:defPPr>
            <a:lvl1pPr eaLnBrk="0" hangingPunct="0">
              <a:defRPr sz="2500" b="1">
                <a:effectLst>
                  <a:outerShdw blurRad="95250" dir="2700000" algn="tl" rotWithShape="0">
                    <a:srgbClr val="000000">
                      <a:alpha val="20000"/>
                    </a:srgbClr>
                  </a:outerShdw>
                </a:effectLst>
              </a:defRPr>
            </a:lvl1pPr>
          </a:lstStyle>
          <a:p>
            <a:pPr fontAlgn="auto">
              <a:spcBef>
                <a:spcPts val="0"/>
              </a:spcBef>
              <a:spcAft>
                <a:spcPts val="0"/>
              </a:spcAft>
              <a:defRPr/>
            </a:pPr>
            <a:r>
              <a:rPr lang="en-US" sz="2000" dirty="0" smtClean="0">
                <a:effectLst>
                  <a:outerShdw blurRad="95250" dir="2700000" algn="tl" rotWithShape="0">
                    <a:srgbClr val="000000">
                      <a:alpha val="30000"/>
                    </a:srgbClr>
                  </a:outerShdw>
                </a:effectLst>
                <a:latin typeface="+mn-lt"/>
                <a:ea typeface="+mn-ea"/>
                <a:cs typeface="+mn-cs"/>
              </a:rPr>
              <a:t>Plan</a:t>
            </a:r>
            <a:endParaRPr lang="en-US" sz="2000" dirty="0">
              <a:effectLst>
                <a:outerShdw blurRad="95250" dir="2700000" algn="tl" rotWithShape="0">
                  <a:srgbClr val="000000">
                    <a:alpha val="30000"/>
                  </a:srgbClr>
                </a:outerShdw>
              </a:effectLst>
              <a:latin typeface="+mn-lt"/>
              <a:ea typeface="+mn-ea"/>
              <a:cs typeface="+mn-cs"/>
            </a:endParaRPr>
          </a:p>
        </p:txBody>
      </p:sp>
      <p:sp>
        <p:nvSpPr>
          <p:cNvPr id="27662"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GIS Is Changing How We Think &amp; Act?</a:t>
            </a:r>
          </a:p>
        </p:txBody>
      </p:sp>
      <p:pic>
        <p:nvPicPr>
          <p:cNvPr id="27663" name="Picture 22" descr="esri-Official-Distributor_sRGBRev.png"/>
          <p:cNvPicPr>
            <a:picLocks noChangeAspect="1"/>
          </p:cNvPicPr>
          <p:nvPr/>
        </p:nvPicPr>
        <p:blipFill>
          <a:blip r:embed="rId4"/>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07" descr="Vision_sun_4x3_kp.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9698" name="Picture 85" descr="23102_cloud_bg.png"/>
          <p:cNvPicPr>
            <a:picLocks noChangeAspect="1"/>
          </p:cNvPicPr>
          <p:nvPr/>
        </p:nvPicPr>
        <p:blipFill>
          <a:blip r:embed="rId4"/>
          <a:srcRect/>
          <a:stretch>
            <a:fillRect/>
          </a:stretch>
        </p:blipFill>
        <p:spPr bwMode="auto">
          <a:xfrm>
            <a:off x="1190625" y="193675"/>
            <a:ext cx="7953375" cy="4391025"/>
          </a:xfrm>
          <a:prstGeom prst="rect">
            <a:avLst/>
          </a:prstGeom>
          <a:noFill/>
          <a:ln w="9525">
            <a:noFill/>
            <a:miter lim="800000"/>
            <a:headEnd/>
            <a:tailEnd/>
          </a:ln>
        </p:spPr>
      </p:pic>
      <p:sp>
        <p:nvSpPr>
          <p:cNvPr id="109" name="Rectangle 108"/>
          <p:cNvSpPr/>
          <p:nvPr/>
        </p:nvSpPr>
        <p:spPr bwMode="auto">
          <a:xfrm>
            <a:off x="0" y="4151313"/>
            <a:ext cx="9144000" cy="2706687"/>
          </a:xfrm>
          <a:prstGeom prst="rect">
            <a:avLst/>
          </a:prstGeom>
          <a:gradFill flip="none" rotWithShape="1">
            <a:gsLst>
              <a:gs pos="0">
                <a:srgbClr val="4CE1FF">
                  <a:alpha val="50000"/>
                </a:srgbClr>
              </a:gs>
              <a:gs pos="70000">
                <a:srgbClr val="007AC2">
                  <a:alpha val="0"/>
                </a:srgbClr>
              </a:gs>
            </a:gsLst>
            <a:lin ang="16200000" scaled="0"/>
            <a:tileRect/>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wrap="none" anchor="ctr"/>
          <a:lstStyle/>
          <a:p>
            <a:pPr algn="ctr" defTabSz="914400" eaLnBrk="0" hangingPunct="0">
              <a:defRPr/>
            </a:pPr>
            <a:endParaRPr lang="en-US" sz="1400" b="1" kern="0" dirty="0">
              <a:solidFill>
                <a:srgbClr val="000000"/>
              </a:solidFill>
              <a:ea typeface="ＭＳ Ｐゴシック" pitchFamily="16" charset="-128"/>
              <a:cs typeface="ＭＳ Ｐゴシック" pitchFamily="-97" charset="-128"/>
            </a:endParaRPr>
          </a:p>
        </p:txBody>
      </p:sp>
      <p:sp>
        <p:nvSpPr>
          <p:cNvPr id="9" name="Text Placeholder 8"/>
          <p:cNvSpPr>
            <a:spLocks noGrp="1"/>
          </p:cNvSpPr>
          <p:nvPr>
            <p:ph type="body" sz="quarter" idx="14"/>
          </p:nvPr>
        </p:nvSpPr>
        <p:spPr>
          <a:xfrm>
            <a:off x="412750" y="6069013"/>
            <a:ext cx="6754813" cy="431800"/>
          </a:xfrm>
        </p:spPr>
        <p:txBody>
          <a:bodyPr rtlCol="0"/>
          <a:lstStyle/>
          <a:p>
            <a:pPr>
              <a:defRPr/>
            </a:pPr>
            <a:r>
              <a:rPr/>
              <a:t>Web Maps Normalize The Information . . .</a:t>
            </a:r>
          </a:p>
          <a:p>
            <a:pPr>
              <a:defRPr/>
            </a:pPr>
            <a:r>
              <a:rPr/>
              <a:t> . . . And Make It Accessible Widely</a:t>
            </a:r>
            <a:endParaRPr b="1"/>
          </a:p>
        </p:txBody>
      </p:sp>
      <p:sp>
        <p:nvSpPr>
          <p:cNvPr id="12" name="Right Arrow 11"/>
          <p:cNvSpPr/>
          <p:nvPr/>
        </p:nvSpPr>
        <p:spPr bwMode="auto">
          <a:xfrm rot="20408941" flipH="1">
            <a:off x="5294546" y="2823666"/>
            <a:ext cx="809393" cy="129039"/>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rgbClr val="F89621"/>
                </a:gs>
                <a:gs pos="7000">
                  <a:srgbClr val="F89621">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chemeClr val="bg2"/>
              </a:solidFill>
              <a:ea typeface="ＭＳ Ｐゴシック" pitchFamily="16" charset="-128"/>
              <a:cs typeface="+mn-cs"/>
            </a:endParaRPr>
          </a:p>
        </p:txBody>
      </p:sp>
      <p:sp>
        <p:nvSpPr>
          <p:cNvPr id="13" name="Right Arrow 12"/>
          <p:cNvSpPr/>
          <p:nvPr/>
        </p:nvSpPr>
        <p:spPr bwMode="auto">
          <a:xfrm rot="2042552">
            <a:off x="2812470" y="2968176"/>
            <a:ext cx="647389" cy="129039"/>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rgbClr val="F89621"/>
                </a:gs>
                <a:gs pos="7000">
                  <a:srgbClr val="F89621">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chemeClr val="bg2"/>
              </a:solidFill>
              <a:ea typeface="ＭＳ Ｐゴシック" pitchFamily="16" charset="-128"/>
              <a:cs typeface="+mn-cs"/>
            </a:endParaRPr>
          </a:p>
        </p:txBody>
      </p:sp>
      <p:sp>
        <p:nvSpPr>
          <p:cNvPr id="15" name="Right Arrow 14"/>
          <p:cNvSpPr/>
          <p:nvPr/>
        </p:nvSpPr>
        <p:spPr bwMode="auto">
          <a:xfrm rot="18164460">
            <a:off x="3161524" y="4119091"/>
            <a:ext cx="647388" cy="129039"/>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rgbClr val="F89621"/>
                </a:gs>
                <a:gs pos="7000">
                  <a:srgbClr val="F89621">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chemeClr val="bg2"/>
              </a:solidFill>
              <a:ea typeface="ＭＳ Ｐゴシック" pitchFamily="16" charset="-128"/>
              <a:cs typeface="+mn-cs"/>
            </a:endParaRPr>
          </a:p>
        </p:txBody>
      </p:sp>
      <p:sp>
        <p:nvSpPr>
          <p:cNvPr id="16" name="Rectangle 15"/>
          <p:cNvSpPr/>
          <p:nvPr/>
        </p:nvSpPr>
        <p:spPr>
          <a:xfrm>
            <a:off x="3813175" y="5443538"/>
            <a:ext cx="868363" cy="212725"/>
          </a:xfrm>
          <a:prstGeom prst="rect">
            <a:avLst/>
          </a:prstGeom>
          <a:noFill/>
        </p:spPr>
        <p:txBody>
          <a:bodyPr lIns="0" tIns="0" rIns="0" bIns="63500" anchor="b"/>
          <a:lstStyle/>
          <a:p>
            <a:pPr algn="ctr" defTabSz="914400" fontAlgn="auto">
              <a:spcBef>
                <a:spcPts val="0"/>
              </a:spcBef>
              <a:spcAft>
                <a:spcPts val="0"/>
              </a:spcAft>
              <a:defRPr/>
            </a:pPr>
            <a:r>
              <a:rPr lang="en-US" sz="1200" b="1" kern="0" dirty="0">
                <a:latin typeface="+mn-lt"/>
                <a:ea typeface="+mn-ea"/>
                <a:cs typeface="+mn-cs"/>
                <a:sym typeface="Arial" pitchFamily="34" charset="0"/>
              </a:rPr>
              <a:t>Imagery</a:t>
            </a:r>
          </a:p>
        </p:txBody>
      </p:sp>
      <p:sp>
        <p:nvSpPr>
          <p:cNvPr id="17" name="Right Arrow 16"/>
          <p:cNvSpPr/>
          <p:nvPr/>
        </p:nvSpPr>
        <p:spPr bwMode="auto">
          <a:xfrm rot="15926418">
            <a:off x="3905857" y="4348490"/>
            <a:ext cx="647388" cy="129039"/>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rgbClr val="F89621"/>
                </a:gs>
                <a:gs pos="7000">
                  <a:srgbClr val="F89621">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chemeClr val="bg2"/>
              </a:solidFill>
              <a:ea typeface="ＭＳ Ｐゴシック" pitchFamily="16" charset="-128"/>
              <a:cs typeface="+mn-cs"/>
            </a:endParaRPr>
          </a:p>
        </p:txBody>
      </p:sp>
      <p:sp>
        <p:nvSpPr>
          <p:cNvPr id="89" name="Rectangle 88"/>
          <p:cNvSpPr/>
          <p:nvPr/>
        </p:nvSpPr>
        <p:spPr>
          <a:xfrm>
            <a:off x="2965450" y="4643438"/>
            <a:ext cx="781050" cy="307975"/>
          </a:xfrm>
          <a:prstGeom prst="rect">
            <a:avLst/>
          </a:prstGeom>
          <a:noFill/>
        </p:spPr>
        <p:txBody>
          <a:bodyPr lIns="0" tIns="0" rIns="0" bIns="63500" anchor="b"/>
          <a:lstStyle/>
          <a:p>
            <a:pPr algn="ctr" defTabSz="914400" fontAlgn="auto">
              <a:spcBef>
                <a:spcPts val="0"/>
              </a:spcBef>
              <a:spcAft>
                <a:spcPts val="0"/>
              </a:spcAft>
              <a:defRPr/>
            </a:pPr>
            <a:r>
              <a:rPr lang="en-US" sz="1200" b="1" kern="0" dirty="0">
                <a:latin typeface="+mn-lt"/>
                <a:ea typeface="+mn-ea"/>
                <a:cs typeface="+mn-cs"/>
                <a:sym typeface="Arial" pitchFamily="34" charset="0"/>
              </a:rPr>
              <a:t>DBMS</a:t>
            </a:r>
          </a:p>
        </p:txBody>
      </p:sp>
      <p:sp>
        <p:nvSpPr>
          <p:cNvPr id="19" name="Right Arrow 18"/>
          <p:cNvSpPr/>
          <p:nvPr/>
        </p:nvSpPr>
        <p:spPr bwMode="auto">
          <a:xfrm rot="14121251">
            <a:off x="4627804" y="4127605"/>
            <a:ext cx="647388" cy="129039"/>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rgbClr val="F89621"/>
                </a:gs>
                <a:gs pos="7000">
                  <a:srgbClr val="F89621">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chemeClr val="bg2"/>
              </a:solidFill>
              <a:ea typeface="ＭＳ Ｐゴシック" pitchFamily="16" charset="-128"/>
              <a:cs typeface="+mn-cs"/>
            </a:endParaRPr>
          </a:p>
        </p:txBody>
      </p:sp>
      <p:sp>
        <p:nvSpPr>
          <p:cNvPr id="20" name="Rectangle 19"/>
          <p:cNvSpPr/>
          <p:nvPr/>
        </p:nvSpPr>
        <p:spPr>
          <a:xfrm>
            <a:off x="2254250" y="4332288"/>
            <a:ext cx="723900" cy="285750"/>
          </a:xfrm>
          <a:prstGeom prst="rect">
            <a:avLst/>
          </a:prstGeom>
          <a:noFill/>
        </p:spPr>
        <p:txBody>
          <a:bodyPr lIns="0" tIns="0" rIns="0" bIns="63500"/>
          <a:lstStyle/>
          <a:p>
            <a:pPr algn="ctr" defTabSz="914400" fontAlgn="auto">
              <a:spcBef>
                <a:spcPts val="0"/>
              </a:spcBef>
              <a:spcAft>
                <a:spcPts val="0"/>
              </a:spcAft>
              <a:defRPr/>
            </a:pPr>
            <a:r>
              <a:rPr lang="en-US" sz="1200" b="1" kern="0" dirty="0">
                <a:latin typeface="+mn-lt"/>
                <a:ea typeface="+mn-ea"/>
                <a:cs typeface="+mn-cs"/>
                <a:sym typeface="Arial" pitchFamily="34" charset="0"/>
              </a:rPr>
              <a:t>Services</a:t>
            </a:r>
          </a:p>
        </p:txBody>
      </p:sp>
      <p:sp>
        <p:nvSpPr>
          <p:cNvPr id="21" name="Rectangle 20"/>
          <p:cNvSpPr/>
          <p:nvPr/>
        </p:nvSpPr>
        <p:spPr>
          <a:xfrm>
            <a:off x="4795838" y="4721225"/>
            <a:ext cx="1141412" cy="403225"/>
          </a:xfrm>
          <a:prstGeom prst="rect">
            <a:avLst/>
          </a:prstGeom>
          <a:noFill/>
        </p:spPr>
        <p:txBody>
          <a:bodyPr lIns="0" tIns="0" rIns="0" bIns="63500" anchor="b"/>
          <a:lstStyle/>
          <a:p>
            <a:pPr algn="r" defTabSz="914400" fontAlgn="auto">
              <a:spcBef>
                <a:spcPts val="0"/>
              </a:spcBef>
              <a:spcAft>
                <a:spcPts val="0"/>
              </a:spcAft>
              <a:defRPr/>
            </a:pPr>
            <a:r>
              <a:rPr lang="en-US" sz="1200" b="1" kern="0" dirty="0">
                <a:latin typeface="+mn-lt"/>
                <a:ea typeface="+mn-ea"/>
                <a:cs typeface="+mn-cs"/>
                <a:sym typeface="Arial" pitchFamily="34" charset="0"/>
              </a:rPr>
              <a:t>Sensor</a:t>
            </a:r>
          </a:p>
          <a:p>
            <a:pPr algn="r" defTabSz="914400" fontAlgn="auto">
              <a:spcBef>
                <a:spcPts val="0"/>
              </a:spcBef>
              <a:spcAft>
                <a:spcPts val="0"/>
              </a:spcAft>
              <a:defRPr/>
            </a:pPr>
            <a:r>
              <a:rPr lang="en-US" sz="1200" b="1" kern="0" dirty="0">
                <a:latin typeface="+mn-lt"/>
                <a:ea typeface="+mn-ea"/>
                <a:cs typeface="+mn-cs"/>
                <a:sym typeface="Arial" pitchFamily="34" charset="0"/>
              </a:rPr>
              <a:t>Networks</a:t>
            </a:r>
          </a:p>
        </p:txBody>
      </p:sp>
      <p:sp>
        <p:nvSpPr>
          <p:cNvPr id="22" name="Rectangle 21"/>
          <p:cNvSpPr/>
          <p:nvPr/>
        </p:nvSpPr>
        <p:spPr>
          <a:xfrm>
            <a:off x="1519238" y="2225675"/>
            <a:ext cx="919162" cy="582613"/>
          </a:xfrm>
          <a:prstGeom prst="rect">
            <a:avLst/>
          </a:prstGeom>
          <a:noFill/>
        </p:spPr>
        <p:txBody>
          <a:bodyPr lIns="0" tIns="0" rIns="0" bIns="63500" anchor="b"/>
          <a:lstStyle/>
          <a:p>
            <a:pPr algn="ctr" defTabSz="914400" fontAlgn="auto">
              <a:spcBef>
                <a:spcPts val="0"/>
              </a:spcBef>
              <a:spcAft>
                <a:spcPts val="0"/>
              </a:spcAft>
              <a:defRPr/>
            </a:pPr>
            <a:r>
              <a:rPr lang="en-US" sz="1200" b="1" kern="0" dirty="0">
                <a:latin typeface="+mn-lt"/>
                <a:ea typeface="+mn-ea"/>
                <a:cs typeface="+mn-cs"/>
                <a:sym typeface="Arial" pitchFamily="34" charset="0"/>
              </a:rPr>
              <a:t>Big Data</a:t>
            </a:r>
          </a:p>
        </p:txBody>
      </p:sp>
      <p:sp>
        <p:nvSpPr>
          <p:cNvPr id="29721" name="Rounded Rectangle 82"/>
          <p:cNvSpPr>
            <a:spLocks noChangeArrowheads="1"/>
          </p:cNvSpPr>
          <p:nvPr/>
        </p:nvSpPr>
        <p:spPr bwMode="auto">
          <a:xfrm>
            <a:off x="2292350" y="1384300"/>
            <a:ext cx="903288" cy="598488"/>
          </a:xfrm>
          <a:prstGeom prst="roundRect">
            <a:avLst>
              <a:gd name="adj" fmla="val 4009"/>
            </a:avLst>
          </a:prstGeom>
          <a:solidFill>
            <a:srgbClr val="0A3264">
              <a:alpha val="36078"/>
            </a:srgbClr>
          </a:solidFill>
          <a:ln w="12700">
            <a:noFill/>
            <a:round/>
            <a:headEnd/>
            <a:tailEnd/>
          </a:ln>
        </p:spPr>
        <p:txBody>
          <a:bodyPr wrap="none" anchor="ctr"/>
          <a:lstStyle/>
          <a:p>
            <a:endParaRPr lang="en-US"/>
          </a:p>
        </p:txBody>
      </p:sp>
      <p:pic>
        <p:nvPicPr>
          <p:cNvPr id="29722" name="Picture 83" descr="LandCoverClassificationChange_nolabel_small.JPG"/>
          <p:cNvPicPr>
            <a:picLocks noChangeAspect="1"/>
          </p:cNvPicPr>
          <p:nvPr/>
        </p:nvPicPr>
        <p:blipFill>
          <a:blip r:embed="rId5"/>
          <a:srcRect/>
          <a:stretch>
            <a:fillRect/>
          </a:stretch>
        </p:blipFill>
        <p:spPr bwMode="auto">
          <a:xfrm>
            <a:off x="2335213" y="1423988"/>
            <a:ext cx="817562" cy="519112"/>
          </a:xfrm>
          <a:prstGeom prst="rect">
            <a:avLst/>
          </a:prstGeom>
          <a:noFill/>
          <a:ln w="9525">
            <a:noFill/>
            <a:miter lim="800000"/>
            <a:headEnd/>
            <a:tailEnd/>
          </a:ln>
        </p:spPr>
      </p:pic>
      <p:sp>
        <p:nvSpPr>
          <p:cNvPr id="25" name="Rectangle 24"/>
          <p:cNvSpPr/>
          <p:nvPr/>
        </p:nvSpPr>
        <p:spPr>
          <a:xfrm>
            <a:off x="5400675" y="1574800"/>
            <a:ext cx="1585913" cy="206375"/>
          </a:xfrm>
          <a:prstGeom prst="rect">
            <a:avLst/>
          </a:prstGeom>
          <a:noFill/>
        </p:spPr>
        <p:txBody>
          <a:bodyPr lIns="0" tIns="0" rIns="0" bIns="63500" anchor="b"/>
          <a:lstStyle/>
          <a:p>
            <a:pPr defTabSz="914400" fontAlgn="auto">
              <a:spcBef>
                <a:spcPts val="0"/>
              </a:spcBef>
              <a:spcAft>
                <a:spcPts val="0"/>
              </a:spcAft>
              <a:defRPr/>
            </a:pPr>
            <a:r>
              <a:rPr lang="en-US" sz="1200" b="1" kern="0" dirty="0">
                <a:latin typeface="+mn-lt"/>
                <a:ea typeface="+mn-ea"/>
                <a:cs typeface="+mn-cs"/>
                <a:sym typeface="Arial" pitchFamily="34" charset="0"/>
              </a:rPr>
              <a:t>Spreadsheets</a:t>
            </a:r>
          </a:p>
        </p:txBody>
      </p:sp>
      <p:sp>
        <p:nvSpPr>
          <p:cNvPr id="26" name="Rectangle 25"/>
          <p:cNvSpPr/>
          <p:nvPr/>
        </p:nvSpPr>
        <p:spPr>
          <a:xfrm>
            <a:off x="3268663" y="1514475"/>
            <a:ext cx="868362" cy="212725"/>
          </a:xfrm>
          <a:prstGeom prst="rect">
            <a:avLst/>
          </a:prstGeom>
          <a:noFill/>
        </p:spPr>
        <p:txBody>
          <a:bodyPr lIns="0" tIns="0" rIns="0" bIns="63500" anchor="b"/>
          <a:lstStyle/>
          <a:p>
            <a:pPr defTabSz="914400" fontAlgn="auto">
              <a:spcBef>
                <a:spcPts val="0"/>
              </a:spcBef>
              <a:spcAft>
                <a:spcPts val="0"/>
              </a:spcAft>
              <a:defRPr/>
            </a:pPr>
            <a:r>
              <a:rPr lang="en-US" sz="1200" b="1" kern="0" dirty="0">
                <a:latin typeface="+mn-lt"/>
                <a:ea typeface="+mn-ea"/>
                <a:cs typeface="+mn-cs"/>
                <a:sym typeface="Arial" pitchFamily="34" charset="0"/>
              </a:rPr>
              <a:t>Maps</a:t>
            </a:r>
          </a:p>
        </p:txBody>
      </p:sp>
      <p:sp>
        <p:nvSpPr>
          <p:cNvPr id="29725" name="Rounded Rectangle 80"/>
          <p:cNvSpPr>
            <a:spLocks noChangeArrowheads="1"/>
          </p:cNvSpPr>
          <p:nvPr/>
        </p:nvSpPr>
        <p:spPr bwMode="auto">
          <a:xfrm>
            <a:off x="6100763" y="3765550"/>
            <a:ext cx="1128712" cy="771525"/>
          </a:xfrm>
          <a:prstGeom prst="roundRect">
            <a:avLst>
              <a:gd name="adj" fmla="val 1954"/>
            </a:avLst>
          </a:prstGeom>
          <a:solidFill>
            <a:srgbClr val="0A3264">
              <a:alpha val="36078"/>
            </a:srgbClr>
          </a:solidFill>
          <a:ln w="12700">
            <a:noFill/>
            <a:round/>
            <a:headEnd/>
            <a:tailEnd/>
          </a:ln>
        </p:spPr>
        <p:txBody>
          <a:bodyPr wrap="none" anchor="ctr"/>
          <a:lstStyle/>
          <a:p>
            <a:endParaRPr lang="en-US"/>
          </a:p>
        </p:txBody>
      </p:sp>
      <p:pic>
        <p:nvPicPr>
          <p:cNvPr id="29726" name="Picture 81" descr="2402_1_Azavea_stormwater_parcel_maptif.jpg"/>
          <p:cNvPicPr>
            <a:picLocks noChangeAspect="1"/>
          </p:cNvPicPr>
          <p:nvPr/>
        </p:nvPicPr>
        <p:blipFill>
          <a:blip r:embed="rId6"/>
          <a:srcRect/>
          <a:stretch>
            <a:fillRect/>
          </a:stretch>
        </p:blipFill>
        <p:spPr bwMode="auto">
          <a:xfrm>
            <a:off x="6148388" y="3810000"/>
            <a:ext cx="1030287" cy="674688"/>
          </a:xfrm>
          <a:prstGeom prst="rect">
            <a:avLst/>
          </a:prstGeom>
          <a:noFill/>
          <a:ln w="9525">
            <a:noFill/>
            <a:miter lim="800000"/>
            <a:headEnd/>
            <a:tailEnd/>
          </a:ln>
        </p:spPr>
      </p:pic>
      <p:sp>
        <p:nvSpPr>
          <p:cNvPr id="29727" name="Rounded Rectangle 78"/>
          <p:cNvSpPr>
            <a:spLocks noChangeArrowheads="1"/>
          </p:cNvSpPr>
          <p:nvPr/>
        </p:nvSpPr>
        <p:spPr bwMode="auto">
          <a:xfrm>
            <a:off x="3729038" y="4729163"/>
            <a:ext cx="1039812" cy="669925"/>
          </a:xfrm>
          <a:prstGeom prst="roundRect">
            <a:avLst>
              <a:gd name="adj" fmla="val 3097"/>
            </a:avLst>
          </a:prstGeom>
          <a:solidFill>
            <a:srgbClr val="0A3264">
              <a:alpha val="36078"/>
            </a:srgbClr>
          </a:solidFill>
          <a:ln w="12700">
            <a:noFill/>
            <a:round/>
            <a:headEnd/>
            <a:tailEnd/>
          </a:ln>
        </p:spPr>
        <p:txBody>
          <a:bodyPr wrap="none" anchor="ctr"/>
          <a:lstStyle/>
          <a:p>
            <a:endParaRPr lang="en-US"/>
          </a:p>
        </p:txBody>
      </p:sp>
      <p:pic>
        <p:nvPicPr>
          <p:cNvPr id="29728" name="Picture 79" descr="landsat1.jpg"/>
          <p:cNvPicPr>
            <a:picLocks noChangeAspect="1"/>
          </p:cNvPicPr>
          <p:nvPr/>
        </p:nvPicPr>
        <p:blipFill>
          <a:blip r:embed="rId7"/>
          <a:srcRect/>
          <a:stretch>
            <a:fillRect/>
          </a:stretch>
        </p:blipFill>
        <p:spPr bwMode="auto">
          <a:xfrm>
            <a:off x="3759200" y="4757738"/>
            <a:ext cx="979488" cy="614362"/>
          </a:xfrm>
          <a:prstGeom prst="rect">
            <a:avLst/>
          </a:prstGeom>
          <a:noFill/>
          <a:ln w="9525">
            <a:noFill/>
            <a:miter lim="800000"/>
            <a:headEnd/>
            <a:tailEnd/>
          </a:ln>
        </p:spPr>
      </p:pic>
      <p:sp>
        <p:nvSpPr>
          <p:cNvPr id="30" name="Right Arrow 29"/>
          <p:cNvSpPr/>
          <p:nvPr/>
        </p:nvSpPr>
        <p:spPr bwMode="auto">
          <a:xfrm rot="20409962">
            <a:off x="2670073" y="3624535"/>
            <a:ext cx="647390" cy="129039"/>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rgbClr val="F89621"/>
                </a:gs>
                <a:gs pos="7000">
                  <a:srgbClr val="F89621">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chemeClr val="bg2"/>
              </a:solidFill>
              <a:ea typeface="ＭＳ Ｐゴシック" pitchFamily="16" charset="-128"/>
              <a:cs typeface="+mn-cs"/>
            </a:endParaRPr>
          </a:p>
        </p:txBody>
      </p:sp>
      <p:sp>
        <p:nvSpPr>
          <p:cNvPr id="31" name="Right Arrow 30"/>
          <p:cNvSpPr/>
          <p:nvPr/>
        </p:nvSpPr>
        <p:spPr bwMode="auto">
          <a:xfrm rot="3481646">
            <a:off x="3452117" y="2422217"/>
            <a:ext cx="647388" cy="129039"/>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rgbClr val="F89621"/>
                </a:gs>
                <a:gs pos="7000">
                  <a:srgbClr val="F89621">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chemeClr val="bg2"/>
              </a:solidFill>
              <a:ea typeface="ＭＳ Ｐゴシック" pitchFamily="16" charset="-128"/>
              <a:cs typeface="+mn-cs"/>
            </a:endParaRPr>
          </a:p>
        </p:txBody>
      </p:sp>
      <p:sp>
        <p:nvSpPr>
          <p:cNvPr id="29735" name="Rounded Rectangle 76"/>
          <p:cNvSpPr>
            <a:spLocks noChangeArrowheads="1"/>
          </p:cNvSpPr>
          <p:nvPr/>
        </p:nvSpPr>
        <p:spPr bwMode="auto">
          <a:xfrm>
            <a:off x="3013075" y="1736725"/>
            <a:ext cx="1092200" cy="836613"/>
          </a:xfrm>
          <a:prstGeom prst="roundRect">
            <a:avLst>
              <a:gd name="adj" fmla="val 1954"/>
            </a:avLst>
          </a:prstGeom>
          <a:solidFill>
            <a:srgbClr val="0A3264">
              <a:alpha val="36078"/>
            </a:srgbClr>
          </a:solidFill>
          <a:ln w="12700">
            <a:noFill/>
            <a:round/>
            <a:headEnd/>
            <a:tailEnd/>
          </a:ln>
        </p:spPr>
        <p:txBody>
          <a:bodyPr wrap="none" anchor="ctr"/>
          <a:lstStyle/>
          <a:p>
            <a:endParaRPr lang="en-US"/>
          </a:p>
        </p:txBody>
      </p:sp>
      <p:pic>
        <p:nvPicPr>
          <p:cNvPr id="29736" name="Picture 77" descr="GroceryStore_300_wj.jpg"/>
          <p:cNvPicPr>
            <a:picLocks noChangeAspect="1"/>
          </p:cNvPicPr>
          <p:nvPr/>
        </p:nvPicPr>
        <p:blipFill>
          <a:blip r:embed="rId8"/>
          <a:srcRect/>
          <a:stretch>
            <a:fillRect/>
          </a:stretch>
        </p:blipFill>
        <p:spPr bwMode="auto">
          <a:xfrm>
            <a:off x="3051175" y="1778000"/>
            <a:ext cx="1012825" cy="757238"/>
          </a:xfrm>
          <a:prstGeom prst="rect">
            <a:avLst/>
          </a:prstGeom>
          <a:noFill/>
          <a:ln w="9525">
            <a:noFill/>
            <a:miter lim="800000"/>
            <a:headEnd/>
            <a:tailEnd/>
          </a:ln>
        </p:spPr>
      </p:pic>
      <p:sp>
        <p:nvSpPr>
          <p:cNvPr id="33" name="Right Arrow 32"/>
          <p:cNvSpPr/>
          <p:nvPr/>
        </p:nvSpPr>
        <p:spPr bwMode="auto">
          <a:xfrm rot="18084297" flipH="1">
            <a:off x="4793411" y="2504177"/>
            <a:ext cx="647388" cy="129039"/>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rgbClr val="F89621"/>
                </a:gs>
                <a:gs pos="7000">
                  <a:srgbClr val="F89621">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r>
              <a:rPr lang="en-US" dirty="0">
                <a:solidFill>
                  <a:schemeClr val="bg2"/>
                </a:solidFill>
                <a:ea typeface="ＭＳ Ｐゴシック" pitchFamily="16" charset="-128"/>
                <a:cs typeface="+mn-cs"/>
              </a:rPr>
              <a:t> </a:t>
            </a:r>
          </a:p>
        </p:txBody>
      </p:sp>
      <p:sp>
        <p:nvSpPr>
          <p:cNvPr id="34" name="Right Arrow 33"/>
          <p:cNvSpPr/>
          <p:nvPr/>
        </p:nvSpPr>
        <p:spPr bwMode="auto">
          <a:xfrm rot="11879982" flipV="1">
            <a:off x="5334591" y="3793703"/>
            <a:ext cx="1167805" cy="129039"/>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rgbClr val="F89621"/>
                </a:gs>
                <a:gs pos="7000">
                  <a:srgbClr val="F89621">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wrap="none" lIns="91796" tIns="45898" rIns="91796" bIns="45898" anchor="ctr"/>
          <a:lstStyle/>
          <a:p>
            <a:pPr algn="ctr" fontAlgn="auto">
              <a:spcBef>
                <a:spcPts val="0"/>
              </a:spcBef>
              <a:spcAft>
                <a:spcPts val="0"/>
              </a:spcAft>
              <a:defRPr/>
            </a:pPr>
            <a:endParaRPr lang="en-US" dirty="0">
              <a:solidFill>
                <a:schemeClr val="bg2"/>
              </a:solidFill>
              <a:ea typeface="ＭＳ Ｐゴシック" pitchFamily="16" charset="-128"/>
              <a:cs typeface="+mn-cs"/>
            </a:endParaRPr>
          </a:p>
        </p:txBody>
      </p:sp>
      <p:sp>
        <p:nvSpPr>
          <p:cNvPr id="29743" name="Rounded Rectangle 74"/>
          <p:cNvSpPr>
            <a:spLocks noChangeArrowheads="1"/>
          </p:cNvSpPr>
          <p:nvPr/>
        </p:nvSpPr>
        <p:spPr bwMode="auto">
          <a:xfrm>
            <a:off x="4440238" y="1500188"/>
            <a:ext cx="896937" cy="811212"/>
          </a:xfrm>
          <a:prstGeom prst="roundRect">
            <a:avLst>
              <a:gd name="adj" fmla="val 1954"/>
            </a:avLst>
          </a:prstGeom>
          <a:solidFill>
            <a:srgbClr val="0A3264">
              <a:alpha val="36078"/>
            </a:srgbClr>
          </a:solidFill>
          <a:ln w="12700">
            <a:noFill/>
            <a:round/>
            <a:headEnd/>
            <a:tailEnd/>
          </a:ln>
        </p:spPr>
        <p:txBody>
          <a:bodyPr wrap="none" anchor="ctr"/>
          <a:lstStyle/>
          <a:p>
            <a:endParaRPr lang="en-US"/>
          </a:p>
        </p:txBody>
      </p:sp>
      <p:pic>
        <p:nvPicPr>
          <p:cNvPr id="76" name="Picture 75" descr="excelspread.png"/>
          <p:cNvPicPr>
            <a:picLocks noChangeAspect="1"/>
          </p:cNvPicPr>
          <p:nvPr/>
        </p:nvPicPr>
        <p:blipFill>
          <a:blip r:embed="rId9"/>
          <a:srcRect/>
          <a:stretch>
            <a:fillRect/>
          </a:stretch>
        </p:blipFill>
        <p:spPr bwMode="auto">
          <a:xfrm>
            <a:off x="4473575" y="1539875"/>
            <a:ext cx="817563" cy="717550"/>
          </a:xfrm>
          <a:prstGeom prst="rect">
            <a:avLst/>
          </a:prstGeom>
          <a:noFill/>
          <a:ln w="9525">
            <a:noFill/>
            <a:miter lim="800000"/>
            <a:headEnd/>
            <a:tailEnd/>
          </a:ln>
          <a:effectLst>
            <a:outerShdw dist="63500" dir="2700000" rotWithShape="0">
              <a:srgbClr val="000000">
                <a:alpha val="20000"/>
              </a:srgbClr>
            </a:outerShdw>
          </a:effectLst>
        </p:spPr>
      </p:pic>
      <p:sp>
        <p:nvSpPr>
          <p:cNvPr id="29745" name="Rounded Rectangle 72"/>
          <p:cNvSpPr>
            <a:spLocks noChangeArrowheads="1"/>
          </p:cNvSpPr>
          <p:nvPr/>
        </p:nvSpPr>
        <p:spPr bwMode="auto">
          <a:xfrm>
            <a:off x="5076825" y="1781175"/>
            <a:ext cx="790575" cy="673100"/>
          </a:xfrm>
          <a:prstGeom prst="roundRect">
            <a:avLst>
              <a:gd name="adj" fmla="val 1954"/>
            </a:avLst>
          </a:prstGeom>
          <a:solidFill>
            <a:srgbClr val="0A3264">
              <a:alpha val="36078"/>
            </a:srgbClr>
          </a:solidFill>
          <a:ln w="12700">
            <a:noFill/>
            <a:round/>
            <a:headEnd/>
            <a:tailEnd/>
          </a:ln>
        </p:spPr>
        <p:txBody>
          <a:bodyPr wrap="none" anchor="ctr"/>
          <a:lstStyle/>
          <a:p>
            <a:endParaRPr lang="en-US"/>
          </a:p>
        </p:txBody>
      </p:sp>
      <p:pic>
        <p:nvPicPr>
          <p:cNvPr id="74" name="Picture 2"/>
          <p:cNvPicPr>
            <a:picLocks noChangeAspect="1" noChangeArrowheads="1"/>
          </p:cNvPicPr>
          <p:nvPr/>
        </p:nvPicPr>
        <p:blipFill rotWithShape="1">
          <a:blip r:embed="rId10"/>
          <a:srcRect l="730" t="-25" r="430" b="1032"/>
          <a:stretch/>
        </p:blipFill>
        <p:spPr bwMode="auto">
          <a:xfrm>
            <a:off x="5118100" y="1811338"/>
            <a:ext cx="703263" cy="601662"/>
          </a:xfrm>
          <a:prstGeom prst="rect">
            <a:avLst/>
          </a:prstGeom>
          <a:noFill/>
          <a:ln>
            <a:noFill/>
          </a:ln>
          <a:effectLst>
            <a:outerShdw blurRad="63500" dist="63500" dir="2700000">
              <a:srgbClr val="000000">
                <a:alpha val="20000"/>
              </a:srgbClr>
            </a:outerShdw>
          </a:effectLst>
          <a:extLst/>
        </p:spPr>
      </p:pic>
      <p:sp>
        <p:nvSpPr>
          <p:cNvPr id="50" name="Rectangle 49"/>
          <p:cNvSpPr/>
          <p:nvPr/>
        </p:nvSpPr>
        <p:spPr>
          <a:xfrm>
            <a:off x="7115175" y="1916113"/>
            <a:ext cx="1000125" cy="357187"/>
          </a:xfrm>
          <a:prstGeom prst="rect">
            <a:avLst/>
          </a:prstGeom>
          <a:noFill/>
        </p:spPr>
        <p:txBody>
          <a:bodyPr lIns="0" tIns="0" rIns="0" bIns="63500" anchor="b"/>
          <a:lstStyle/>
          <a:p>
            <a:pPr defTabSz="914400" fontAlgn="auto">
              <a:spcBef>
                <a:spcPts val="0"/>
              </a:spcBef>
              <a:spcAft>
                <a:spcPts val="0"/>
              </a:spcAft>
              <a:defRPr/>
            </a:pPr>
            <a:r>
              <a:rPr lang="en-US" sz="1200" b="1" kern="0" dirty="0">
                <a:latin typeface="+mn-lt"/>
                <a:ea typeface="+mn-ea"/>
                <a:cs typeface="+mn-cs"/>
                <a:sym typeface="Arial" pitchFamily="34" charset="0"/>
              </a:rPr>
              <a:t>Social Media</a:t>
            </a:r>
          </a:p>
        </p:txBody>
      </p:sp>
      <p:sp>
        <p:nvSpPr>
          <p:cNvPr id="29748" name="Rounded Rectangle 65"/>
          <p:cNvSpPr>
            <a:spLocks noChangeArrowheads="1"/>
          </p:cNvSpPr>
          <p:nvPr/>
        </p:nvSpPr>
        <p:spPr bwMode="auto">
          <a:xfrm>
            <a:off x="5994400" y="2070100"/>
            <a:ext cx="947738" cy="838200"/>
          </a:xfrm>
          <a:prstGeom prst="roundRect">
            <a:avLst>
              <a:gd name="adj" fmla="val 1954"/>
            </a:avLst>
          </a:prstGeom>
          <a:solidFill>
            <a:srgbClr val="0A3264">
              <a:alpha val="36078"/>
            </a:srgbClr>
          </a:solidFill>
          <a:ln w="12700">
            <a:noFill/>
            <a:round/>
            <a:headEnd/>
            <a:tailEnd/>
          </a:ln>
        </p:spPr>
        <p:txBody>
          <a:bodyPr wrap="none" anchor="ctr"/>
          <a:lstStyle/>
          <a:p>
            <a:endParaRPr lang="en-US"/>
          </a:p>
        </p:txBody>
      </p:sp>
      <p:pic>
        <p:nvPicPr>
          <p:cNvPr id="29749" name="Picture 66" descr="Twitter4 198.png"/>
          <p:cNvPicPr>
            <a:picLocks noChangeAspect="1"/>
          </p:cNvPicPr>
          <p:nvPr/>
        </p:nvPicPr>
        <p:blipFill>
          <a:blip r:embed="rId11"/>
          <a:srcRect/>
          <a:stretch>
            <a:fillRect/>
          </a:stretch>
        </p:blipFill>
        <p:spPr bwMode="auto">
          <a:xfrm>
            <a:off x="6029325" y="2106613"/>
            <a:ext cx="871538" cy="766762"/>
          </a:xfrm>
          <a:prstGeom prst="rect">
            <a:avLst/>
          </a:prstGeom>
          <a:noFill/>
          <a:ln w="9525">
            <a:noFill/>
            <a:miter lim="800000"/>
            <a:headEnd/>
            <a:tailEnd/>
          </a:ln>
        </p:spPr>
      </p:pic>
      <p:sp>
        <p:nvSpPr>
          <p:cNvPr id="29750" name="Rounded Rectangle 63"/>
          <p:cNvSpPr>
            <a:spLocks noChangeArrowheads="1"/>
          </p:cNvSpPr>
          <p:nvPr/>
        </p:nvSpPr>
        <p:spPr bwMode="auto">
          <a:xfrm>
            <a:off x="7065963" y="2265363"/>
            <a:ext cx="1114425" cy="903287"/>
          </a:xfrm>
          <a:prstGeom prst="roundRect">
            <a:avLst>
              <a:gd name="adj" fmla="val 1954"/>
            </a:avLst>
          </a:prstGeom>
          <a:solidFill>
            <a:srgbClr val="0A3264">
              <a:alpha val="36078"/>
            </a:srgbClr>
          </a:solidFill>
          <a:ln w="12700">
            <a:noFill/>
            <a:round/>
            <a:headEnd/>
            <a:tailEnd/>
          </a:ln>
        </p:spPr>
        <p:txBody>
          <a:bodyPr wrap="none" anchor="ctr"/>
          <a:lstStyle/>
          <a:p>
            <a:endParaRPr lang="en-US"/>
          </a:p>
        </p:txBody>
      </p:sp>
      <p:pic>
        <p:nvPicPr>
          <p:cNvPr id="29751" name="Picture 64" descr="twittertrends2.png"/>
          <p:cNvPicPr>
            <a:picLocks noChangeAspect="1"/>
          </p:cNvPicPr>
          <p:nvPr/>
        </p:nvPicPr>
        <p:blipFill>
          <a:blip r:embed="rId12"/>
          <a:srcRect/>
          <a:stretch>
            <a:fillRect/>
          </a:stretch>
        </p:blipFill>
        <p:spPr bwMode="auto">
          <a:xfrm>
            <a:off x="7105650" y="2311400"/>
            <a:ext cx="1014413" cy="790575"/>
          </a:xfrm>
          <a:prstGeom prst="rect">
            <a:avLst/>
          </a:prstGeom>
          <a:noFill/>
          <a:ln w="9525">
            <a:noFill/>
            <a:miter lim="800000"/>
            <a:headEnd/>
            <a:tailEnd/>
          </a:ln>
        </p:spPr>
      </p:pic>
      <p:sp>
        <p:nvSpPr>
          <p:cNvPr id="29752" name="Rounded Rectangle 61"/>
          <p:cNvSpPr>
            <a:spLocks noChangeArrowheads="1"/>
          </p:cNvSpPr>
          <p:nvPr/>
        </p:nvSpPr>
        <p:spPr bwMode="auto">
          <a:xfrm>
            <a:off x="6607175" y="2814638"/>
            <a:ext cx="1042988" cy="631825"/>
          </a:xfrm>
          <a:prstGeom prst="roundRect">
            <a:avLst>
              <a:gd name="adj" fmla="val 1954"/>
            </a:avLst>
          </a:prstGeom>
          <a:solidFill>
            <a:srgbClr val="0A3264">
              <a:alpha val="36078"/>
            </a:srgbClr>
          </a:solidFill>
          <a:ln w="12700">
            <a:noFill/>
            <a:round/>
            <a:headEnd/>
            <a:tailEnd/>
          </a:ln>
        </p:spPr>
        <p:txBody>
          <a:bodyPr wrap="none" anchor="ctr"/>
          <a:lstStyle/>
          <a:p>
            <a:endParaRPr lang="en-US"/>
          </a:p>
        </p:txBody>
      </p:sp>
      <p:pic>
        <p:nvPicPr>
          <p:cNvPr id="29753" name="Picture 62" descr="1098_1_bef_maps_ESRI.png"/>
          <p:cNvPicPr>
            <a:picLocks noChangeAspect="1"/>
          </p:cNvPicPr>
          <p:nvPr/>
        </p:nvPicPr>
        <p:blipFill>
          <a:blip r:embed="rId13"/>
          <a:srcRect/>
          <a:stretch>
            <a:fillRect/>
          </a:stretch>
        </p:blipFill>
        <p:spPr bwMode="auto">
          <a:xfrm>
            <a:off x="6645275" y="2852738"/>
            <a:ext cx="968375" cy="555625"/>
          </a:xfrm>
          <a:prstGeom prst="rect">
            <a:avLst/>
          </a:prstGeom>
          <a:noFill/>
          <a:ln w="9525">
            <a:noFill/>
            <a:miter lim="800000"/>
            <a:headEnd/>
            <a:tailEnd/>
          </a:ln>
        </p:spPr>
      </p:pic>
      <p:sp>
        <p:nvSpPr>
          <p:cNvPr id="29754" name="Rounded Rectangle 47"/>
          <p:cNvSpPr>
            <a:spLocks noChangeArrowheads="1"/>
          </p:cNvSpPr>
          <p:nvPr/>
        </p:nvSpPr>
        <p:spPr bwMode="auto">
          <a:xfrm>
            <a:off x="1101725" y="3013075"/>
            <a:ext cx="1103313" cy="703263"/>
          </a:xfrm>
          <a:prstGeom prst="roundRect">
            <a:avLst>
              <a:gd name="adj" fmla="val 1954"/>
            </a:avLst>
          </a:prstGeom>
          <a:solidFill>
            <a:srgbClr val="0A3264">
              <a:alpha val="36078"/>
            </a:srgbClr>
          </a:solidFill>
          <a:ln w="12700">
            <a:noFill/>
            <a:round/>
            <a:headEnd/>
            <a:tailEnd/>
          </a:ln>
        </p:spPr>
        <p:txBody>
          <a:bodyPr wrap="none" anchor="ctr"/>
          <a:lstStyle/>
          <a:p>
            <a:endParaRPr lang="en-US"/>
          </a:p>
        </p:txBody>
      </p:sp>
      <p:pic>
        <p:nvPicPr>
          <p:cNvPr id="29755" name="Picture 48" descr="composite_map.png"/>
          <p:cNvPicPr>
            <a:picLocks noChangeAspect="1"/>
          </p:cNvPicPr>
          <p:nvPr/>
        </p:nvPicPr>
        <p:blipFill>
          <a:blip r:embed="rId14"/>
          <a:srcRect/>
          <a:stretch>
            <a:fillRect/>
          </a:stretch>
        </p:blipFill>
        <p:spPr bwMode="auto">
          <a:xfrm>
            <a:off x="1147763" y="3059113"/>
            <a:ext cx="1008062" cy="620712"/>
          </a:xfrm>
          <a:prstGeom prst="rect">
            <a:avLst/>
          </a:prstGeom>
          <a:noFill/>
          <a:ln w="9525">
            <a:noFill/>
            <a:miter lim="800000"/>
            <a:headEnd/>
            <a:tailEnd/>
          </a:ln>
        </p:spPr>
      </p:pic>
      <p:sp>
        <p:nvSpPr>
          <p:cNvPr id="29756" name="Rounded Rectangle 45"/>
          <p:cNvSpPr>
            <a:spLocks noChangeArrowheads="1"/>
          </p:cNvSpPr>
          <p:nvPr/>
        </p:nvSpPr>
        <p:spPr bwMode="auto">
          <a:xfrm>
            <a:off x="1882775" y="3516313"/>
            <a:ext cx="1050925" cy="788987"/>
          </a:xfrm>
          <a:prstGeom prst="roundRect">
            <a:avLst>
              <a:gd name="adj" fmla="val 1954"/>
            </a:avLst>
          </a:prstGeom>
          <a:solidFill>
            <a:srgbClr val="0A3264">
              <a:alpha val="36078"/>
            </a:srgbClr>
          </a:solidFill>
          <a:ln w="12700">
            <a:noFill/>
            <a:round/>
            <a:headEnd/>
            <a:tailEnd/>
          </a:ln>
        </p:spPr>
        <p:txBody>
          <a:bodyPr wrap="none" anchor="ctr"/>
          <a:lstStyle/>
          <a:p>
            <a:endParaRPr lang="en-US"/>
          </a:p>
        </p:txBody>
      </p:sp>
      <p:pic>
        <p:nvPicPr>
          <p:cNvPr id="29757" name="Picture 46"/>
          <p:cNvPicPr>
            <a:picLocks noChangeAspect="1" noChangeArrowheads="1"/>
          </p:cNvPicPr>
          <p:nvPr/>
        </p:nvPicPr>
        <p:blipFill>
          <a:blip r:embed="rId15"/>
          <a:srcRect/>
          <a:stretch>
            <a:fillRect/>
          </a:stretch>
        </p:blipFill>
        <p:spPr bwMode="auto">
          <a:xfrm>
            <a:off x="1928813" y="3559175"/>
            <a:ext cx="965200" cy="712788"/>
          </a:xfrm>
          <a:prstGeom prst="rect">
            <a:avLst/>
          </a:prstGeom>
          <a:noFill/>
          <a:ln w="9525">
            <a:noFill/>
            <a:miter lim="800000"/>
            <a:headEnd/>
            <a:tailEnd/>
          </a:ln>
        </p:spPr>
      </p:pic>
      <p:sp>
        <p:nvSpPr>
          <p:cNvPr id="29758" name="Rounded Rectangle 43"/>
          <p:cNvSpPr>
            <a:spLocks noChangeArrowheads="1"/>
          </p:cNvSpPr>
          <p:nvPr/>
        </p:nvSpPr>
        <p:spPr bwMode="auto">
          <a:xfrm>
            <a:off x="1231900" y="3857625"/>
            <a:ext cx="1011238" cy="768350"/>
          </a:xfrm>
          <a:prstGeom prst="roundRect">
            <a:avLst>
              <a:gd name="adj" fmla="val 1954"/>
            </a:avLst>
          </a:prstGeom>
          <a:solidFill>
            <a:srgbClr val="0A3264">
              <a:alpha val="36078"/>
            </a:srgbClr>
          </a:solidFill>
          <a:ln w="12700">
            <a:noFill/>
            <a:round/>
            <a:headEnd/>
            <a:tailEnd/>
          </a:ln>
        </p:spPr>
        <p:txBody>
          <a:bodyPr wrap="none" anchor="ctr"/>
          <a:lstStyle/>
          <a:p>
            <a:endParaRPr lang="en-US"/>
          </a:p>
        </p:txBody>
      </p:sp>
      <p:pic>
        <p:nvPicPr>
          <p:cNvPr id="29759" name="Picture 44" descr="3057_1_heatmap1.png"/>
          <p:cNvPicPr>
            <a:picLocks noChangeAspect="1"/>
          </p:cNvPicPr>
          <p:nvPr/>
        </p:nvPicPr>
        <p:blipFill>
          <a:blip r:embed="rId16"/>
          <a:srcRect/>
          <a:stretch>
            <a:fillRect/>
          </a:stretch>
        </p:blipFill>
        <p:spPr bwMode="auto">
          <a:xfrm>
            <a:off x="1289050" y="3927475"/>
            <a:ext cx="898525" cy="628650"/>
          </a:xfrm>
          <a:prstGeom prst="rect">
            <a:avLst/>
          </a:prstGeom>
          <a:noFill/>
          <a:ln w="9525">
            <a:noFill/>
            <a:miter lim="800000"/>
            <a:headEnd/>
            <a:tailEnd/>
          </a:ln>
        </p:spPr>
      </p:pic>
      <p:grpSp>
        <p:nvGrpSpPr>
          <p:cNvPr id="29760" name="Group 103"/>
          <p:cNvGrpSpPr>
            <a:grpSpLocks/>
          </p:cNvGrpSpPr>
          <p:nvPr/>
        </p:nvGrpSpPr>
        <p:grpSpPr bwMode="auto">
          <a:xfrm>
            <a:off x="3373438" y="2709863"/>
            <a:ext cx="1905000" cy="1336675"/>
            <a:chOff x="5405434" y="1482191"/>
            <a:chExt cx="1905352" cy="1337210"/>
          </a:xfrm>
        </p:grpSpPr>
        <p:pic>
          <p:nvPicPr>
            <p:cNvPr id="29783" name="Picture 104" descr="cloud_jack-fav_01-noborders.png"/>
            <p:cNvPicPr>
              <a:picLocks noChangeAspect="1"/>
            </p:cNvPicPr>
            <p:nvPr/>
          </p:nvPicPr>
          <p:blipFill>
            <a:blip r:embed="rId17"/>
            <a:srcRect/>
            <a:stretch>
              <a:fillRect/>
            </a:stretch>
          </p:blipFill>
          <p:spPr bwMode="auto">
            <a:xfrm>
              <a:off x="5405434" y="1482191"/>
              <a:ext cx="1905352" cy="1337210"/>
            </a:xfrm>
            <a:prstGeom prst="rect">
              <a:avLst/>
            </a:prstGeom>
            <a:noFill/>
            <a:ln w="9525">
              <a:noFill/>
              <a:miter lim="800000"/>
              <a:headEnd/>
              <a:tailEnd/>
            </a:ln>
          </p:spPr>
        </p:pic>
        <p:grpSp>
          <p:nvGrpSpPr>
            <p:cNvPr id="29784" name="Group 105"/>
            <p:cNvGrpSpPr>
              <a:grpSpLocks/>
            </p:cNvGrpSpPr>
            <p:nvPr/>
          </p:nvGrpSpPr>
          <p:grpSpPr bwMode="auto">
            <a:xfrm>
              <a:off x="5774607" y="1651531"/>
              <a:ext cx="1328852" cy="919818"/>
              <a:chOff x="770818" y="1718836"/>
              <a:chExt cx="1328852" cy="919818"/>
            </a:xfrm>
          </p:grpSpPr>
          <p:pic>
            <p:nvPicPr>
              <p:cNvPr id="29785" name="Picture 106" descr="map_06_layers_individual_noBorder.png"/>
              <p:cNvPicPr>
                <a:picLocks noChangeAspect="1"/>
              </p:cNvPicPr>
              <p:nvPr/>
            </p:nvPicPr>
            <p:blipFill>
              <a:blip r:embed="rId18"/>
              <a:srcRect/>
              <a:stretch>
                <a:fillRect/>
              </a:stretch>
            </p:blipFill>
            <p:spPr bwMode="auto">
              <a:xfrm>
                <a:off x="796216" y="2260703"/>
                <a:ext cx="524522" cy="301752"/>
              </a:xfrm>
              <a:prstGeom prst="rect">
                <a:avLst/>
              </a:prstGeom>
              <a:noFill/>
              <a:ln w="9525">
                <a:noFill/>
                <a:miter lim="800000"/>
                <a:headEnd/>
                <a:tailEnd/>
              </a:ln>
            </p:spPr>
          </p:pic>
          <p:pic>
            <p:nvPicPr>
              <p:cNvPr id="29786" name="Picture 109" descr="map_layer_24_erosion_potential_noBorder.png"/>
              <p:cNvPicPr>
                <a:picLocks noChangeAspect="1"/>
              </p:cNvPicPr>
              <p:nvPr/>
            </p:nvPicPr>
            <p:blipFill>
              <a:blip r:embed="rId19"/>
              <a:srcRect/>
              <a:stretch>
                <a:fillRect/>
              </a:stretch>
            </p:blipFill>
            <p:spPr bwMode="auto">
              <a:xfrm>
                <a:off x="1329616" y="2336902"/>
                <a:ext cx="524522" cy="301752"/>
              </a:xfrm>
              <a:prstGeom prst="rect">
                <a:avLst/>
              </a:prstGeom>
              <a:noFill/>
              <a:ln w="9525">
                <a:noFill/>
                <a:miter lim="800000"/>
                <a:headEnd/>
                <a:tailEnd/>
              </a:ln>
            </p:spPr>
          </p:pic>
          <p:pic>
            <p:nvPicPr>
              <p:cNvPr id="29787" name="Picture 110" descr="map_layer_org_02_noBorder.png"/>
              <p:cNvPicPr>
                <a:picLocks noChangeAspect="1"/>
              </p:cNvPicPr>
              <p:nvPr/>
            </p:nvPicPr>
            <p:blipFill>
              <a:blip r:embed="rId20"/>
              <a:srcRect/>
              <a:stretch>
                <a:fillRect/>
              </a:stretch>
            </p:blipFill>
            <p:spPr bwMode="auto">
              <a:xfrm>
                <a:off x="770818" y="2057501"/>
                <a:ext cx="524522" cy="301752"/>
              </a:xfrm>
              <a:prstGeom prst="rect">
                <a:avLst/>
              </a:prstGeom>
              <a:noFill/>
              <a:ln w="9525">
                <a:noFill/>
                <a:miter lim="800000"/>
                <a:headEnd/>
                <a:tailEnd/>
              </a:ln>
            </p:spPr>
          </p:pic>
          <p:pic>
            <p:nvPicPr>
              <p:cNvPr id="29788" name="Picture 111" descr="map_layer_04_noBorder.png"/>
              <p:cNvPicPr>
                <a:picLocks noChangeAspect="1"/>
              </p:cNvPicPr>
              <p:nvPr/>
            </p:nvPicPr>
            <p:blipFill>
              <a:blip r:embed="rId21"/>
              <a:srcRect/>
              <a:stretch>
                <a:fillRect/>
              </a:stretch>
            </p:blipFill>
            <p:spPr bwMode="auto">
              <a:xfrm>
                <a:off x="1222790" y="2181891"/>
                <a:ext cx="525568" cy="301752"/>
              </a:xfrm>
              <a:prstGeom prst="rect">
                <a:avLst/>
              </a:prstGeom>
              <a:noFill/>
              <a:ln w="9525">
                <a:noFill/>
                <a:miter lim="800000"/>
                <a:headEnd/>
                <a:tailEnd/>
              </a:ln>
            </p:spPr>
          </p:pic>
          <p:pic>
            <p:nvPicPr>
              <p:cNvPr id="29789" name="Picture 112" descr="map_layer_analysis_01_noBorder.png"/>
              <p:cNvPicPr>
                <a:picLocks noChangeAspect="1"/>
              </p:cNvPicPr>
              <p:nvPr/>
            </p:nvPicPr>
            <p:blipFill>
              <a:blip r:embed="rId22"/>
              <a:srcRect/>
              <a:stretch>
                <a:fillRect/>
              </a:stretch>
            </p:blipFill>
            <p:spPr bwMode="auto">
              <a:xfrm>
                <a:off x="1075615" y="2006703"/>
                <a:ext cx="524522" cy="301752"/>
              </a:xfrm>
              <a:prstGeom prst="rect">
                <a:avLst/>
              </a:prstGeom>
              <a:noFill/>
              <a:ln w="9525">
                <a:noFill/>
                <a:miter lim="800000"/>
                <a:headEnd/>
                <a:tailEnd/>
              </a:ln>
            </p:spPr>
          </p:pic>
          <p:pic>
            <p:nvPicPr>
              <p:cNvPr id="29790" name="Picture 113" descr="layer_blu-noBorders.png"/>
              <p:cNvPicPr>
                <a:picLocks noChangeAspect="1"/>
              </p:cNvPicPr>
              <p:nvPr/>
            </p:nvPicPr>
            <p:blipFill>
              <a:blip r:embed="rId23"/>
              <a:srcRect/>
              <a:stretch>
                <a:fillRect/>
              </a:stretch>
            </p:blipFill>
            <p:spPr bwMode="auto">
              <a:xfrm>
                <a:off x="863949" y="1803502"/>
                <a:ext cx="524522" cy="301752"/>
              </a:xfrm>
              <a:prstGeom prst="rect">
                <a:avLst/>
              </a:prstGeom>
              <a:noFill/>
              <a:ln w="9525">
                <a:noFill/>
                <a:miter lim="800000"/>
                <a:headEnd/>
                <a:tailEnd/>
              </a:ln>
            </p:spPr>
          </p:pic>
          <p:pic>
            <p:nvPicPr>
              <p:cNvPr id="29791" name="Picture 114" descr="map_layer_02_noBorder.png"/>
              <p:cNvPicPr>
                <a:picLocks noChangeAspect="1"/>
              </p:cNvPicPr>
              <p:nvPr/>
            </p:nvPicPr>
            <p:blipFill>
              <a:blip r:embed="rId24"/>
              <a:srcRect/>
              <a:stretch>
                <a:fillRect/>
              </a:stretch>
            </p:blipFill>
            <p:spPr bwMode="auto">
              <a:xfrm>
                <a:off x="1405815" y="1922035"/>
                <a:ext cx="524522" cy="301752"/>
              </a:xfrm>
              <a:prstGeom prst="rect">
                <a:avLst/>
              </a:prstGeom>
              <a:noFill/>
              <a:ln w="9525">
                <a:noFill/>
                <a:miter lim="800000"/>
                <a:headEnd/>
                <a:tailEnd/>
              </a:ln>
            </p:spPr>
          </p:pic>
          <p:pic>
            <p:nvPicPr>
              <p:cNvPr id="29792" name="Picture 115" descr="layer_prpl_noBorder.png"/>
              <p:cNvPicPr>
                <a:picLocks noChangeAspect="1"/>
              </p:cNvPicPr>
              <p:nvPr/>
            </p:nvPicPr>
            <p:blipFill>
              <a:blip r:embed="rId25"/>
              <a:srcRect/>
              <a:stretch>
                <a:fillRect/>
              </a:stretch>
            </p:blipFill>
            <p:spPr bwMode="auto">
              <a:xfrm>
                <a:off x="1575148" y="2116769"/>
                <a:ext cx="524522" cy="301752"/>
              </a:xfrm>
              <a:prstGeom prst="rect">
                <a:avLst/>
              </a:prstGeom>
              <a:noFill/>
              <a:ln w="9525">
                <a:noFill/>
                <a:miter lim="800000"/>
                <a:headEnd/>
                <a:tailEnd/>
              </a:ln>
            </p:spPr>
          </p:pic>
          <p:pic>
            <p:nvPicPr>
              <p:cNvPr id="29793" name="Picture 116" descr="map_06_layers_individual_noBorder.png"/>
              <p:cNvPicPr>
                <a:picLocks noChangeAspect="1"/>
              </p:cNvPicPr>
              <p:nvPr/>
            </p:nvPicPr>
            <p:blipFill>
              <a:blip r:embed="rId18"/>
              <a:srcRect/>
              <a:stretch>
                <a:fillRect/>
              </a:stretch>
            </p:blipFill>
            <p:spPr bwMode="auto">
              <a:xfrm>
                <a:off x="1185684" y="1718836"/>
                <a:ext cx="524522" cy="301752"/>
              </a:xfrm>
              <a:prstGeom prst="rect">
                <a:avLst/>
              </a:prstGeom>
              <a:noFill/>
              <a:ln w="9525">
                <a:noFill/>
                <a:miter lim="800000"/>
                <a:headEnd/>
                <a:tailEnd/>
              </a:ln>
            </p:spPr>
          </p:pic>
        </p:grpSp>
      </p:grpSp>
      <p:grpSp>
        <p:nvGrpSpPr>
          <p:cNvPr id="29761" name="Group 2"/>
          <p:cNvGrpSpPr>
            <a:grpSpLocks/>
          </p:cNvGrpSpPr>
          <p:nvPr/>
        </p:nvGrpSpPr>
        <p:grpSpPr bwMode="auto">
          <a:xfrm>
            <a:off x="2373313" y="2605088"/>
            <a:ext cx="804862" cy="520700"/>
            <a:chOff x="1136960" y="1919279"/>
            <a:chExt cx="804486" cy="521451"/>
          </a:xfrm>
        </p:grpSpPr>
        <p:pic>
          <p:nvPicPr>
            <p:cNvPr id="29780" name="Picture 119" descr="agis_dots_noBorder.png"/>
            <p:cNvPicPr>
              <a:picLocks noChangeAspect="1"/>
            </p:cNvPicPr>
            <p:nvPr/>
          </p:nvPicPr>
          <p:blipFill>
            <a:blip r:embed="rId26"/>
            <a:srcRect/>
            <a:stretch>
              <a:fillRect/>
            </a:stretch>
          </p:blipFill>
          <p:spPr bwMode="auto">
            <a:xfrm>
              <a:off x="1609160" y="1959537"/>
              <a:ext cx="332286" cy="338328"/>
            </a:xfrm>
            <a:prstGeom prst="rect">
              <a:avLst/>
            </a:prstGeom>
            <a:noFill/>
            <a:ln w="9525">
              <a:noFill/>
              <a:miter lim="800000"/>
              <a:headEnd/>
              <a:tailEnd/>
            </a:ln>
          </p:spPr>
        </p:pic>
        <p:pic>
          <p:nvPicPr>
            <p:cNvPr id="29781" name="Picture 120" descr="table_5rows_noborders.png"/>
            <p:cNvPicPr>
              <a:picLocks noChangeAspect="1"/>
            </p:cNvPicPr>
            <p:nvPr/>
          </p:nvPicPr>
          <p:blipFill>
            <a:blip r:embed="rId27"/>
            <a:srcRect/>
            <a:stretch>
              <a:fillRect/>
            </a:stretch>
          </p:blipFill>
          <p:spPr bwMode="auto">
            <a:xfrm>
              <a:off x="1136960" y="1919279"/>
              <a:ext cx="443966" cy="374904"/>
            </a:xfrm>
            <a:prstGeom prst="rect">
              <a:avLst/>
            </a:prstGeom>
            <a:noFill/>
            <a:ln w="9525">
              <a:noFill/>
              <a:miter lim="800000"/>
              <a:headEnd/>
              <a:tailEnd/>
            </a:ln>
          </p:spPr>
        </p:pic>
        <p:pic>
          <p:nvPicPr>
            <p:cNvPr id="29782" name="Picture 118" descr="database_blu_noborders.png"/>
            <p:cNvPicPr>
              <a:picLocks noChangeAspect="1"/>
            </p:cNvPicPr>
            <p:nvPr/>
          </p:nvPicPr>
          <p:blipFill>
            <a:blip r:embed="rId28"/>
            <a:srcRect/>
            <a:stretch>
              <a:fillRect/>
            </a:stretch>
          </p:blipFill>
          <p:spPr bwMode="auto">
            <a:xfrm>
              <a:off x="1327243" y="2065826"/>
              <a:ext cx="390857" cy="374904"/>
            </a:xfrm>
            <a:prstGeom prst="rect">
              <a:avLst/>
            </a:prstGeom>
            <a:noFill/>
            <a:ln w="9525">
              <a:noFill/>
              <a:miter lim="800000"/>
              <a:headEnd/>
              <a:tailEnd/>
            </a:ln>
          </p:spPr>
        </p:pic>
      </p:grpSp>
      <p:pic>
        <p:nvPicPr>
          <p:cNvPr id="29762" name="Picture 121" descr="database_grn_noborders.png"/>
          <p:cNvPicPr>
            <a:picLocks noChangeAspect="1"/>
          </p:cNvPicPr>
          <p:nvPr/>
        </p:nvPicPr>
        <p:blipFill>
          <a:blip r:embed="rId29"/>
          <a:srcRect/>
          <a:stretch>
            <a:fillRect/>
          </a:stretch>
        </p:blipFill>
        <p:spPr bwMode="auto">
          <a:xfrm>
            <a:off x="3113088" y="4300538"/>
            <a:ext cx="420687" cy="403225"/>
          </a:xfrm>
          <a:prstGeom prst="rect">
            <a:avLst/>
          </a:prstGeom>
          <a:noFill/>
          <a:ln w="9525">
            <a:noFill/>
            <a:miter lim="800000"/>
            <a:headEnd/>
            <a:tailEnd/>
          </a:ln>
        </p:spPr>
      </p:pic>
      <p:pic>
        <p:nvPicPr>
          <p:cNvPr id="29763" name="Picture 126" descr="jet_blu_noBorder.png"/>
          <p:cNvPicPr>
            <a:picLocks noChangeAspect="1"/>
          </p:cNvPicPr>
          <p:nvPr/>
        </p:nvPicPr>
        <p:blipFill>
          <a:blip r:embed="rId30"/>
          <a:srcRect/>
          <a:stretch>
            <a:fillRect/>
          </a:stretch>
        </p:blipFill>
        <p:spPr bwMode="auto">
          <a:xfrm>
            <a:off x="3727450" y="4265613"/>
            <a:ext cx="447675" cy="420687"/>
          </a:xfrm>
          <a:prstGeom prst="rect">
            <a:avLst/>
          </a:prstGeom>
          <a:noFill/>
          <a:ln w="9525">
            <a:noFill/>
            <a:miter lim="800000"/>
            <a:headEnd/>
            <a:tailEnd/>
          </a:ln>
        </p:spPr>
      </p:pic>
      <p:pic>
        <p:nvPicPr>
          <p:cNvPr id="29764" name="Picture 127" descr="satellite_noBorder.png"/>
          <p:cNvPicPr>
            <a:picLocks noChangeAspect="1"/>
          </p:cNvPicPr>
          <p:nvPr/>
        </p:nvPicPr>
        <p:blipFill>
          <a:blip r:embed="rId31"/>
          <a:srcRect/>
          <a:stretch>
            <a:fillRect/>
          </a:stretch>
        </p:blipFill>
        <p:spPr bwMode="auto">
          <a:xfrm>
            <a:off x="4138613" y="4413250"/>
            <a:ext cx="534987" cy="466725"/>
          </a:xfrm>
          <a:prstGeom prst="rect">
            <a:avLst/>
          </a:prstGeom>
          <a:noFill/>
          <a:ln w="9525">
            <a:noFill/>
            <a:miter lim="800000"/>
            <a:headEnd/>
            <a:tailEnd/>
          </a:ln>
        </p:spPr>
      </p:pic>
      <p:grpSp>
        <p:nvGrpSpPr>
          <p:cNvPr id="29765" name="Group 3"/>
          <p:cNvGrpSpPr>
            <a:grpSpLocks/>
          </p:cNvGrpSpPr>
          <p:nvPr/>
        </p:nvGrpSpPr>
        <p:grpSpPr bwMode="auto">
          <a:xfrm>
            <a:off x="4684713" y="2095500"/>
            <a:ext cx="641350" cy="473075"/>
            <a:chOff x="1069224" y="2070230"/>
            <a:chExt cx="642358" cy="472536"/>
          </a:xfrm>
        </p:grpSpPr>
        <p:pic>
          <p:nvPicPr>
            <p:cNvPr id="29778" name="Picture 128" descr="file_chart_noborders.png"/>
            <p:cNvPicPr>
              <a:picLocks noChangeAspect="1"/>
            </p:cNvPicPr>
            <p:nvPr/>
          </p:nvPicPr>
          <p:blipFill>
            <a:blip r:embed="rId32"/>
            <a:srcRect/>
            <a:stretch>
              <a:fillRect/>
            </a:stretch>
          </p:blipFill>
          <p:spPr bwMode="auto">
            <a:xfrm>
              <a:off x="1358544" y="2070230"/>
              <a:ext cx="353038" cy="438912"/>
            </a:xfrm>
            <a:prstGeom prst="rect">
              <a:avLst/>
            </a:prstGeom>
            <a:noFill/>
            <a:ln w="9525">
              <a:noFill/>
              <a:miter lim="800000"/>
              <a:headEnd/>
              <a:tailEnd/>
            </a:ln>
          </p:spPr>
        </p:pic>
        <p:pic>
          <p:nvPicPr>
            <p:cNvPr id="29779" name="Picture 129" descr="table_5rows_noborders.png"/>
            <p:cNvPicPr>
              <a:picLocks noChangeAspect="1"/>
            </p:cNvPicPr>
            <p:nvPr/>
          </p:nvPicPr>
          <p:blipFill>
            <a:blip r:embed="rId33"/>
            <a:srcRect/>
            <a:stretch>
              <a:fillRect/>
            </a:stretch>
          </p:blipFill>
          <p:spPr bwMode="auto">
            <a:xfrm>
              <a:off x="1069224" y="2241014"/>
              <a:ext cx="357338" cy="301752"/>
            </a:xfrm>
            <a:prstGeom prst="rect">
              <a:avLst/>
            </a:prstGeom>
            <a:noFill/>
            <a:ln w="9525">
              <a:noFill/>
              <a:miter lim="800000"/>
              <a:headEnd/>
              <a:tailEnd/>
            </a:ln>
          </p:spPr>
        </p:pic>
      </p:grpSp>
      <p:grpSp>
        <p:nvGrpSpPr>
          <p:cNvPr id="29766" name="Group 6"/>
          <p:cNvGrpSpPr>
            <a:grpSpLocks/>
          </p:cNvGrpSpPr>
          <p:nvPr/>
        </p:nvGrpSpPr>
        <p:grpSpPr bwMode="auto">
          <a:xfrm>
            <a:off x="6083300" y="2835275"/>
            <a:ext cx="425450" cy="520700"/>
            <a:chOff x="7480326" y="3758193"/>
            <a:chExt cx="424808" cy="521208"/>
          </a:xfrm>
        </p:grpSpPr>
        <p:pic>
          <p:nvPicPr>
            <p:cNvPr id="29776" name="Picture 4" descr="tablet_blu_noBorder.png"/>
            <p:cNvPicPr>
              <a:picLocks noChangeAspect="1"/>
            </p:cNvPicPr>
            <p:nvPr/>
          </p:nvPicPr>
          <p:blipFill>
            <a:blip r:embed="rId34"/>
            <a:srcRect/>
            <a:stretch>
              <a:fillRect/>
            </a:stretch>
          </p:blipFill>
          <p:spPr bwMode="auto">
            <a:xfrm>
              <a:off x="7609995" y="3779867"/>
              <a:ext cx="295139" cy="274320"/>
            </a:xfrm>
            <a:prstGeom prst="rect">
              <a:avLst/>
            </a:prstGeom>
            <a:noFill/>
            <a:ln w="9525">
              <a:noFill/>
              <a:miter lim="800000"/>
              <a:headEnd/>
              <a:tailEnd/>
            </a:ln>
          </p:spPr>
        </p:pic>
        <p:pic>
          <p:nvPicPr>
            <p:cNvPr id="29777" name="Picture 124" descr="user_grn_noBorder.png"/>
            <p:cNvPicPr>
              <a:picLocks noChangeAspect="1"/>
            </p:cNvPicPr>
            <p:nvPr/>
          </p:nvPicPr>
          <p:blipFill>
            <a:blip r:embed="rId35"/>
            <a:srcRect/>
            <a:stretch>
              <a:fillRect/>
            </a:stretch>
          </p:blipFill>
          <p:spPr bwMode="auto">
            <a:xfrm>
              <a:off x="7480326" y="3758193"/>
              <a:ext cx="154644" cy="521208"/>
            </a:xfrm>
            <a:prstGeom prst="rect">
              <a:avLst/>
            </a:prstGeom>
            <a:noFill/>
            <a:ln w="9525">
              <a:noFill/>
              <a:miter lim="800000"/>
              <a:headEnd/>
              <a:tailEnd/>
            </a:ln>
          </p:spPr>
        </p:pic>
      </p:grpSp>
      <p:pic>
        <p:nvPicPr>
          <p:cNvPr id="29767" name="Picture 125" descr="user_maplaptop_grn_noBorder.png"/>
          <p:cNvPicPr>
            <a:picLocks noChangeAspect="1"/>
          </p:cNvPicPr>
          <p:nvPr/>
        </p:nvPicPr>
        <p:blipFill>
          <a:blip r:embed="rId36"/>
          <a:srcRect/>
          <a:stretch>
            <a:fillRect/>
          </a:stretch>
        </p:blipFill>
        <p:spPr bwMode="auto">
          <a:xfrm>
            <a:off x="5683250" y="3103563"/>
            <a:ext cx="474663" cy="420687"/>
          </a:xfrm>
          <a:prstGeom prst="rect">
            <a:avLst/>
          </a:prstGeom>
          <a:noFill/>
          <a:ln w="9525">
            <a:noFill/>
            <a:miter lim="800000"/>
            <a:headEnd/>
            <a:tailEnd/>
          </a:ln>
        </p:spPr>
      </p:pic>
      <p:grpSp>
        <p:nvGrpSpPr>
          <p:cNvPr id="29768" name="Group 7"/>
          <p:cNvGrpSpPr>
            <a:grpSpLocks/>
          </p:cNvGrpSpPr>
          <p:nvPr/>
        </p:nvGrpSpPr>
        <p:grpSpPr bwMode="auto">
          <a:xfrm>
            <a:off x="6269038" y="3165475"/>
            <a:ext cx="296862" cy="520700"/>
            <a:chOff x="7607327" y="3724328"/>
            <a:chExt cx="296907" cy="521208"/>
          </a:xfrm>
        </p:grpSpPr>
        <p:pic>
          <p:nvPicPr>
            <p:cNvPr id="29774" name="Picture 5" descr="iphone_map17_noBorder.png"/>
            <p:cNvPicPr>
              <a:picLocks noChangeAspect="1"/>
            </p:cNvPicPr>
            <p:nvPr/>
          </p:nvPicPr>
          <p:blipFill>
            <a:blip r:embed="rId37"/>
            <a:srcRect/>
            <a:stretch>
              <a:fillRect/>
            </a:stretch>
          </p:blipFill>
          <p:spPr bwMode="auto">
            <a:xfrm>
              <a:off x="7722234" y="3760081"/>
              <a:ext cx="182000" cy="292608"/>
            </a:xfrm>
            <a:prstGeom prst="rect">
              <a:avLst/>
            </a:prstGeom>
            <a:noFill/>
            <a:ln w="9525">
              <a:noFill/>
              <a:miter lim="800000"/>
              <a:headEnd/>
              <a:tailEnd/>
            </a:ln>
          </p:spPr>
        </p:pic>
        <p:pic>
          <p:nvPicPr>
            <p:cNvPr id="29775" name="Picture 123" descr="user_blu_noBorder.png"/>
            <p:cNvPicPr>
              <a:picLocks noChangeAspect="1"/>
            </p:cNvPicPr>
            <p:nvPr/>
          </p:nvPicPr>
          <p:blipFill>
            <a:blip r:embed="rId38"/>
            <a:srcRect/>
            <a:stretch>
              <a:fillRect/>
            </a:stretch>
          </p:blipFill>
          <p:spPr bwMode="auto">
            <a:xfrm>
              <a:off x="7607327" y="3724328"/>
              <a:ext cx="154644" cy="521208"/>
            </a:xfrm>
            <a:prstGeom prst="rect">
              <a:avLst/>
            </a:prstGeom>
            <a:noFill/>
            <a:ln w="9525">
              <a:noFill/>
              <a:miter lim="800000"/>
              <a:headEnd/>
              <a:tailEnd/>
            </a:ln>
          </p:spPr>
        </p:pic>
      </p:grpSp>
      <p:grpSp>
        <p:nvGrpSpPr>
          <p:cNvPr id="29769" name="Group 130"/>
          <p:cNvGrpSpPr>
            <a:grpSpLocks/>
          </p:cNvGrpSpPr>
          <p:nvPr/>
        </p:nvGrpSpPr>
        <p:grpSpPr bwMode="auto">
          <a:xfrm>
            <a:off x="4881563" y="4048125"/>
            <a:ext cx="1052512" cy="793750"/>
            <a:chOff x="6203077" y="4870132"/>
            <a:chExt cx="1052023" cy="793509"/>
          </a:xfrm>
        </p:grpSpPr>
        <p:pic>
          <p:nvPicPr>
            <p:cNvPr id="29772" name="Picture 9" descr="chart_02_noborders.png"/>
            <p:cNvPicPr>
              <a:picLocks noChangeAspect="1"/>
            </p:cNvPicPr>
            <p:nvPr/>
          </p:nvPicPr>
          <p:blipFill>
            <a:blip r:embed="rId39"/>
            <a:srcRect/>
            <a:stretch>
              <a:fillRect/>
            </a:stretch>
          </p:blipFill>
          <p:spPr bwMode="auto">
            <a:xfrm>
              <a:off x="6460901" y="4870132"/>
              <a:ext cx="794199" cy="572137"/>
            </a:xfrm>
            <a:prstGeom prst="rect">
              <a:avLst/>
            </a:prstGeom>
            <a:noFill/>
            <a:ln w="9525">
              <a:noFill/>
              <a:miter lim="800000"/>
              <a:headEnd/>
              <a:tailEnd/>
            </a:ln>
          </p:spPr>
        </p:pic>
        <p:pic>
          <p:nvPicPr>
            <p:cNvPr id="29773" name="Picture 122" descr="network_01_noborders.png"/>
            <p:cNvPicPr>
              <a:picLocks noChangeAspect="1"/>
            </p:cNvPicPr>
            <p:nvPr/>
          </p:nvPicPr>
          <p:blipFill>
            <a:blip r:embed="rId40"/>
            <a:srcRect/>
            <a:stretch>
              <a:fillRect/>
            </a:stretch>
          </p:blipFill>
          <p:spPr bwMode="auto">
            <a:xfrm>
              <a:off x="6203077" y="5241427"/>
              <a:ext cx="615581" cy="422214"/>
            </a:xfrm>
            <a:prstGeom prst="rect">
              <a:avLst/>
            </a:prstGeom>
            <a:noFill/>
            <a:ln w="9525">
              <a:noFill/>
              <a:miter lim="800000"/>
              <a:headEnd/>
              <a:tailEnd/>
            </a:ln>
          </p:spPr>
        </p:pic>
      </p:grpSp>
      <p:sp>
        <p:nvSpPr>
          <p:cNvPr id="29770"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ArcGIS Integrates All Types of Information</a:t>
            </a:r>
          </a:p>
        </p:txBody>
      </p:sp>
      <p:pic>
        <p:nvPicPr>
          <p:cNvPr id="29771" name="Picture 90" descr="esri-Official-Distributor_sRGBRev.png"/>
          <p:cNvPicPr>
            <a:picLocks noChangeAspect="1"/>
          </p:cNvPicPr>
          <p:nvPr/>
        </p:nvPicPr>
        <p:blipFill>
          <a:blip r:embed="rId41"/>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sz="quarter" idx="10"/>
          </p:nvPr>
        </p:nvSpPr>
        <p:spPr>
          <a:xfrm>
            <a:off x="698500" y="1127125"/>
            <a:ext cx="7934325" cy="2060575"/>
          </a:xfrm>
        </p:spPr>
        <p:txBody>
          <a:bodyPr/>
          <a:lstStyle/>
          <a:p>
            <a:pPr>
              <a:spcAft>
                <a:spcPts val="300"/>
              </a:spcAft>
            </a:pPr>
            <a:r>
              <a:rPr lang="en-US" b="0" smtClean="0">
                <a:solidFill>
                  <a:srgbClr val="FFFFFF"/>
                </a:solidFill>
                <a:cs typeface="Arial" charset="0"/>
              </a:rPr>
              <a:t>Real-time GIS data is a continuous stream of events flowing from sensors, where each event represents the latest state of the sensor.</a:t>
            </a:r>
          </a:p>
          <a:p>
            <a:pPr lvl="1">
              <a:spcAft>
                <a:spcPts val="300"/>
              </a:spcAft>
              <a:buClrTx/>
              <a:buFont typeface="Arial" charset="0"/>
              <a:buChar char="•"/>
            </a:pPr>
            <a:r>
              <a:rPr lang="en-US" b="0" smtClean="0">
                <a:solidFill>
                  <a:srgbClr val="FFFFFF"/>
                </a:solidFill>
                <a:cs typeface="Arial" charset="0"/>
              </a:rPr>
              <a:t>Emergency response</a:t>
            </a:r>
          </a:p>
          <a:p>
            <a:pPr lvl="1">
              <a:spcAft>
                <a:spcPts val="300"/>
              </a:spcAft>
              <a:buClrTx/>
              <a:buFont typeface="Arial" charset="0"/>
              <a:buChar char="•"/>
            </a:pPr>
            <a:r>
              <a:rPr lang="en-US" b="0" smtClean="0">
                <a:solidFill>
                  <a:srgbClr val="FFFFFF"/>
                </a:solidFill>
                <a:cs typeface="Arial" charset="0"/>
              </a:rPr>
              <a:t>Utility networks</a:t>
            </a:r>
          </a:p>
          <a:p>
            <a:pPr lvl="1">
              <a:spcAft>
                <a:spcPts val="300"/>
              </a:spcAft>
              <a:buClrTx/>
              <a:buFont typeface="Arial" charset="0"/>
              <a:buChar char="•"/>
            </a:pPr>
            <a:r>
              <a:rPr lang="en-US" b="0" smtClean="0">
                <a:solidFill>
                  <a:srgbClr val="FFFFFF"/>
                </a:solidFill>
                <a:cs typeface="Arial" charset="0"/>
              </a:rPr>
              <a:t>Defence</a:t>
            </a:r>
          </a:p>
          <a:p>
            <a:pPr lvl="1">
              <a:spcAft>
                <a:spcPts val="300"/>
              </a:spcAft>
              <a:buClrTx/>
              <a:buFont typeface="Arial" charset="0"/>
              <a:buChar char="•"/>
            </a:pPr>
            <a:r>
              <a:rPr lang="en-US" b="0" smtClean="0">
                <a:solidFill>
                  <a:srgbClr val="FFFFFF"/>
                </a:solidFill>
                <a:cs typeface="Arial" charset="0"/>
              </a:rPr>
              <a:t>Environmental</a:t>
            </a:r>
          </a:p>
        </p:txBody>
      </p:sp>
      <p:sp>
        <p:nvSpPr>
          <p:cNvPr id="31746" name="Right Arrow 5"/>
          <p:cNvSpPr>
            <a:spLocks noChangeArrowheads="1"/>
          </p:cNvSpPr>
          <p:nvPr/>
        </p:nvSpPr>
        <p:spPr bwMode="auto">
          <a:xfrm>
            <a:off x="6069013" y="4400550"/>
            <a:ext cx="692150" cy="350838"/>
          </a:xfrm>
          <a:prstGeom prst="rightArrow">
            <a:avLst>
              <a:gd name="adj1" fmla="val 50000"/>
              <a:gd name="adj2" fmla="val 49970"/>
            </a:avLst>
          </a:prstGeom>
          <a:gradFill rotWithShape="1">
            <a:gsLst>
              <a:gs pos="0">
                <a:srgbClr val="00B9F2">
                  <a:alpha val="0"/>
                </a:srgbClr>
              </a:gs>
              <a:gs pos="100000">
                <a:srgbClr val="00B9F2"/>
              </a:gs>
            </a:gsLst>
            <a:lin ang="0" scaled="1"/>
          </a:gradFill>
          <a:ln w="76200" algn="ctr">
            <a:noFill/>
            <a:round/>
            <a:headEnd/>
            <a:tailEnd/>
          </a:ln>
        </p:spPr>
        <p:txBody>
          <a:bodyPr anchor="ctr"/>
          <a:lstStyle/>
          <a:p>
            <a:pPr algn="ctr"/>
            <a:endParaRPr lang="en-US">
              <a:solidFill>
                <a:srgbClr val="FFFFFF"/>
              </a:solidFill>
            </a:endParaRPr>
          </a:p>
        </p:txBody>
      </p:sp>
      <p:sp>
        <p:nvSpPr>
          <p:cNvPr id="7" name="Rounded Rectangle 6"/>
          <p:cNvSpPr/>
          <p:nvPr/>
        </p:nvSpPr>
        <p:spPr bwMode="auto">
          <a:xfrm>
            <a:off x="4319588" y="2801938"/>
            <a:ext cx="1927225" cy="3614737"/>
          </a:xfrm>
          <a:prstGeom prst="roundRect">
            <a:avLst/>
          </a:prstGeom>
          <a:gradFill rotWithShape="0">
            <a:gsLst>
              <a:gs pos="0">
                <a:srgbClr val="014687"/>
              </a:gs>
              <a:gs pos="100000">
                <a:srgbClr val="3393C2"/>
              </a:gs>
            </a:gsLst>
            <a:lin ang="2700000" scaled="1"/>
          </a:gradFill>
          <a:ln w="25400" cap="flat" cmpd="sng" algn="ctr">
            <a:solidFill>
              <a:schemeClr val="tx1"/>
            </a:solidFill>
            <a:prstDash val="solid"/>
            <a:round/>
            <a:headEnd type="none" w="med" len="med"/>
            <a:tailEnd type="none" w="med" len="med"/>
          </a:ln>
          <a:effectLst/>
        </p:spPr>
        <p:txBody>
          <a:bodyPr wrap="none" anchor="ctr"/>
          <a:lstStyle/>
          <a:p>
            <a:pPr fontAlgn="auto">
              <a:spcBef>
                <a:spcPts val="0"/>
              </a:spcBef>
              <a:spcAft>
                <a:spcPts val="0"/>
              </a:spcAft>
              <a:defRPr/>
            </a:pPr>
            <a:endParaRPr lang="en-US" kern="0" dirty="0" err="1">
              <a:solidFill>
                <a:prstClr val="white"/>
              </a:solidFill>
              <a:effectLst>
                <a:outerShdw blurRad="25400" dist="25400" dir="2700000" algn="tl">
                  <a:srgbClr val="000000"/>
                </a:outerShdw>
              </a:effectLst>
              <a:latin typeface="+mn-lt"/>
              <a:ea typeface="+mn-ea"/>
              <a:cs typeface="+mn-cs"/>
            </a:endParaRPr>
          </a:p>
        </p:txBody>
      </p:sp>
      <p:sp>
        <p:nvSpPr>
          <p:cNvPr id="8" name="TextBox 7"/>
          <p:cNvSpPr txBox="1"/>
          <p:nvPr/>
        </p:nvSpPr>
        <p:spPr bwMode="auto">
          <a:xfrm>
            <a:off x="4319588" y="2801938"/>
            <a:ext cx="1917700" cy="338137"/>
          </a:xfrm>
          <a:prstGeom prst="rect">
            <a:avLst/>
          </a:prstGeom>
          <a:noFill/>
        </p:spPr>
        <p:txBody>
          <a:bodyPr>
            <a:spAutoFit/>
          </a:bodyPr>
          <a:lstStyle/>
          <a:p>
            <a:pPr algn="ctr" defTabSz="914400" fontAlgn="auto">
              <a:spcBef>
                <a:spcPts val="0"/>
              </a:spcBef>
              <a:spcAft>
                <a:spcPts val="0"/>
              </a:spcAft>
              <a:defRPr/>
            </a:pPr>
            <a:r>
              <a:rPr lang="en-US" sz="1600" b="1" kern="0" dirty="0">
                <a:solidFill>
                  <a:prstClr val="white"/>
                </a:solidFill>
                <a:latin typeface="+mn-lt"/>
                <a:ea typeface="+mn-ea"/>
                <a:cs typeface="+mn-cs"/>
              </a:rPr>
              <a:t>Features</a:t>
            </a:r>
          </a:p>
        </p:txBody>
      </p:sp>
      <p:grpSp>
        <p:nvGrpSpPr>
          <p:cNvPr id="4" name="Group 8"/>
          <p:cNvGrpSpPr>
            <a:grpSpLocks/>
          </p:cNvGrpSpPr>
          <p:nvPr/>
        </p:nvGrpSpPr>
        <p:grpSpPr bwMode="auto">
          <a:xfrm>
            <a:off x="3109913" y="2740025"/>
            <a:ext cx="1200150" cy="3559175"/>
            <a:chOff x="1900336" y="2596910"/>
            <a:chExt cx="1600200" cy="3514928"/>
          </a:xfrm>
        </p:grpSpPr>
        <p:sp>
          <p:nvSpPr>
            <p:cNvPr id="10" name="Content Placeholder 2"/>
            <p:cNvSpPr txBox="1">
              <a:spLocks/>
            </p:cNvSpPr>
            <p:nvPr/>
          </p:nvSpPr>
          <p:spPr>
            <a:xfrm>
              <a:off x="1900336" y="2596910"/>
              <a:ext cx="1600200" cy="335502"/>
            </a:xfrm>
            <a:prstGeom prst="rect">
              <a:avLst/>
            </a:prstGeom>
            <a:solidFill>
              <a:srgbClr val="FFFFFF"/>
            </a:solidFill>
            <a:effectLst>
              <a:outerShdw blurRad="50800" dist="38100" dir="2700000" algn="tl" rotWithShape="0">
                <a:prstClr val="black">
                  <a:alpha val="40000"/>
                </a:prstClr>
              </a:outerShdw>
            </a:effectLst>
          </p:spPr>
          <p:txBody>
            <a:bodyPr lIns="0" tIns="0" rIns="0" bIns="0"/>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lgn="ctr" fontAlgn="auto">
                <a:buClr>
                  <a:srgbClr val="00B9F2">
                    <a:lumMod val="60000"/>
                    <a:lumOff val="40000"/>
                  </a:srgbClr>
                </a:buClr>
                <a:buFont typeface="Arial"/>
                <a:buNone/>
                <a:defRPr/>
              </a:pPr>
              <a:r>
                <a:rPr lang="en-US" sz="1800" dirty="0" smtClean="0">
                  <a:solidFill>
                    <a:srgbClr val="FF0000"/>
                  </a:solidFill>
                </a:rPr>
                <a:t>Challenge #1 </a:t>
              </a:r>
              <a:endParaRPr lang="en-US" sz="1800" dirty="0">
                <a:solidFill>
                  <a:srgbClr val="FF0000"/>
                </a:solidFill>
              </a:endParaRPr>
            </a:p>
          </p:txBody>
        </p:sp>
        <p:sp>
          <p:nvSpPr>
            <p:cNvPr id="11" name="Rounded Rectangle 10"/>
            <p:cNvSpPr/>
            <p:nvPr/>
          </p:nvSpPr>
          <p:spPr bwMode="auto">
            <a:xfrm>
              <a:off x="2056969" y="2951225"/>
              <a:ext cx="1289049" cy="3160613"/>
            </a:xfrm>
            <a:prstGeom prst="roundRect">
              <a:avLst/>
            </a:prstGeom>
            <a:pattFill prst="wdUpDiag">
              <a:fgClr>
                <a:srgbClr val="FF0000"/>
              </a:fgClr>
              <a:bgClr>
                <a:sysClr val="window" lastClr="FFFFFF">
                  <a:lumMod val="50000"/>
                </a:sysClr>
              </a:bgClr>
            </a:pattFill>
            <a:ln w="38100" cap="flat" cmpd="sng" algn="ctr">
              <a:solidFill>
                <a:srgbClr val="FF0000"/>
              </a:solidFill>
              <a:prstDash val="solid"/>
              <a:headEnd type="none" w="med" len="med"/>
              <a:tailEnd type="none" w="med" len="med"/>
            </a:ln>
            <a:effectLst/>
          </p:spPr>
          <p:txBody>
            <a:bodyPr wrap="none" anchor="ctr"/>
            <a:lstStyle/>
            <a:p>
              <a:pPr algn="ctr" defTabSz="914400" eaLnBrk="0" hangingPunct="0">
                <a:defRPr/>
              </a:pPr>
              <a:endParaRPr lang="en-US" sz="1400" b="1" kern="0" dirty="0">
                <a:solidFill>
                  <a:srgbClr val="000000"/>
                </a:solidFill>
                <a:latin typeface="+mn-lt"/>
                <a:ea typeface="+mn-ea"/>
                <a:cs typeface="+mn-cs"/>
              </a:endParaRPr>
            </a:p>
          </p:txBody>
        </p:sp>
      </p:grpSp>
      <p:grpSp>
        <p:nvGrpSpPr>
          <p:cNvPr id="31750" name="Group 11"/>
          <p:cNvGrpSpPr>
            <a:grpSpLocks/>
          </p:cNvGrpSpPr>
          <p:nvPr/>
        </p:nvGrpSpPr>
        <p:grpSpPr bwMode="auto">
          <a:xfrm>
            <a:off x="6783388" y="4194175"/>
            <a:ext cx="1728787" cy="777875"/>
            <a:chOff x="6859468" y="5126031"/>
            <a:chExt cx="1551090" cy="777481"/>
          </a:xfrm>
        </p:grpSpPr>
        <p:sp>
          <p:nvSpPr>
            <p:cNvPr id="13" name="Pentagon 12"/>
            <p:cNvSpPr/>
            <p:nvPr/>
          </p:nvSpPr>
          <p:spPr bwMode="auto">
            <a:xfrm flipH="1">
              <a:off x="6859468" y="5126031"/>
              <a:ext cx="1542544" cy="777481"/>
            </a:xfrm>
            <a:prstGeom prst="homePlate">
              <a:avLst>
                <a:gd name="adj" fmla="val 0"/>
              </a:avLst>
            </a:prstGeom>
            <a:gradFill rotWithShape="0">
              <a:gsLst>
                <a:gs pos="0">
                  <a:srgbClr val="014687"/>
                </a:gs>
                <a:gs pos="100000">
                  <a:srgbClr val="3393C2"/>
                </a:gs>
              </a:gsLst>
              <a:lin ang="2700000" scaled="1"/>
            </a:gradFill>
            <a:ln w="25400" cap="flat" cmpd="sng" algn="ctr">
              <a:solidFill>
                <a:schemeClr val="tx1"/>
              </a:solidFill>
              <a:prstDash val="solid"/>
              <a:round/>
              <a:headEnd type="none" w="med" len="med"/>
              <a:tailEnd type="none" w="med" len="med"/>
            </a:ln>
            <a:effectLst/>
          </p:spPr>
          <p:txBody>
            <a:bodyPr wrap="none" anchor="ctr"/>
            <a:lstStyle/>
            <a:p>
              <a:pPr fontAlgn="auto">
                <a:spcBef>
                  <a:spcPts val="0"/>
                </a:spcBef>
                <a:spcAft>
                  <a:spcPts val="0"/>
                </a:spcAft>
                <a:defRPr/>
              </a:pPr>
              <a:endParaRPr lang="en-US" kern="0" dirty="0">
                <a:solidFill>
                  <a:prstClr val="white"/>
                </a:solidFill>
                <a:effectLst>
                  <a:outerShdw blurRad="25400" dist="25400" dir="2700000" algn="tl">
                    <a:srgbClr val="000000"/>
                  </a:outerShdw>
                </a:effectLst>
                <a:latin typeface="+mn-lt"/>
                <a:ea typeface="+mn-ea"/>
                <a:cs typeface="+mn-cs"/>
              </a:endParaRPr>
            </a:p>
          </p:txBody>
        </p:sp>
        <p:sp>
          <p:nvSpPr>
            <p:cNvPr id="14" name="TextBox 126"/>
            <p:cNvSpPr txBox="1"/>
            <p:nvPr/>
          </p:nvSpPr>
          <p:spPr bwMode="auto">
            <a:xfrm>
              <a:off x="6868014" y="5126031"/>
              <a:ext cx="1542544" cy="585491"/>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r>
                <a:rPr lang="en-US" sz="1600" b="1" kern="0" dirty="0" smtClean="0">
                  <a:solidFill>
                    <a:prstClr val="white"/>
                  </a:solidFill>
                </a:rPr>
                <a:t>Applications</a:t>
              </a:r>
            </a:p>
          </p:txBody>
        </p:sp>
        <p:grpSp>
          <p:nvGrpSpPr>
            <p:cNvPr id="31899" name="Group 14"/>
            <p:cNvGrpSpPr>
              <a:grpSpLocks/>
            </p:cNvGrpSpPr>
            <p:nvPr/>
          </p:nvGrpSpPr>
          <p:grpSpPr bwMode="auto">
            <a:xfrm>
              <a:off x="6974880" y="5492522"/>
              <a:ext cx="410108" cy="338785"/>
              <a:chOff x="2971053" y="2497678"/>
              <a:chExt cx="679160" cy="557798"/>
            </a:xfrm>
          </p:grpSpPr>
          <p:sp>
            <p:nvSpPr>
              <p:cNvPr id="31908" name="Freeform 23"/>
              <p:cNvSpPr>
                <a:spLocks/>
              </p:cNvSpPr>
              <p:nvPr/>
            </p:nvSpPr>
            <p:spPr bwMode="auto">
              <a:xfrm>
                <a:off x="2971053" y="2497678"/>
                <a:ext cx="679160" cy="557798"/>
              </a:xfrm>
              <a:custGeom>
                <a:avLst/>
                <a:gdLst>
                  <a:gd name="T0" fmla="*/ 623537 w 2906"/>
                  <a:gd name="T1" fmla="*/ 0 h 2394"/>
                  <a:gd name="T2" fmla="*/ 643169 w 2906"/>
                  <a:gd name="T3" fmla="*/ 3029 h 2394"/>
                  <a:gd name="T4" fmla="*/ 659528 w 2906"/>
                  <a:gd name="T5" fmla="*/ 12116 h 2394"/>
                  <a:gd name="T6" fmla="*/ 671681 w 2906"/>
                  <a:gd name="T7" fmla="*/ 25630 h 2394"/>
                  <a:gd name="T8" fmla="*/ 678459 w 2906"/>
                  <a:gd name="T9" fmla="*/ 42639 h 2394"/>
                  <a:gd name="T10" fmla="*/ 679160 w 2906"/>
                  <a:gd name="T11" fmla="*/ 386544 h 2394"/>
                  <a:gd name="T12" fmla="*/ 675888 w 2906"/>
                  <a:gd name="T13" fmla="*/ 404485 h 2394"/>
                  <a:gd name="T14" fmla="*/ 666306 w 2906"/>
                  <a:gd name="T15" fmla="*/ 419863 h 2394"/>
                  <a:gd name="T16" fmla="*/ 651582 w 2906"/>
                  <a:gd name="T17" fmla="*/ 431280 h 2394"/>
                  <a:gd name="T18" fmla="*/ 633353 w 2906"/>
                  <a:gd name="T19" fmla="*/ 437571 h 2394"/>
                  <a:gd name="T20" fmla="*/ 468821 w 2906"/>
                  <a:gd name="T21" fmla="*/ 438270 h 2394"/>
                  <a:gd name="T22" fmla="*/ 469522 w 2906"/>
                  <a:gd name="T23" fmla="*/ 459473 h 2394"/>
                  <a:gd name="T24" fmla="*/ 484714 w 2906"/>
                  <a:gd name="T25" fmla="*/ 460405 h 2394"/>
                  <a:gd name="T26" fmla="*/ 499437 w 2906"/>
                  <a:gd name="T27" fmla="*/ 466230 h 2394"/>
                  <a:gd name="T28" fmla="*/ 511123 w 2906"/>
                  <a:gd name="T29" fmla="*/ 476947 h 2394"/>
                  <a:gd name="T30" fmla="*/ 519069 w 2906"/>
                  <a:gd name="T31" fmla="*/ 490928 h 2394"/>
                  <a:gd name="T32" fmla="*/ 521640 w 2906"/>
                  <a:gd name="T33" fmla="*/ 507936 h 2394"/>
                  <a:gd name="T34" fmla="*/ 520939 w 2906"/>
                  <a:gd name="T35" fmla="*/ 524479 h 2394"/>
                  <a:gd name="T36" fmla="*/ 515563 w 2906"/>
                  <a:gd name="T37" fmla="*/ 535896 h 2394"/>
                  <a:gd name="T38" fmla="*/ 505981 w 2906"/>
                  <a:gd name="T39" fmla="*/ 543352 h 2394"/>
                  <a:gd name="T40" fmla="*/ 493595 w 2906"/>
                  <a:gd name="T41" fmla="*/ 546148 h 2394"/>
                  <a:gd name="T42" fmla="*/ 269467 w 2906"/>
                  <a:gd name="T43" fmla="*/ 545449 h 2394"/>
                  <a:gd name="T44" fmla="*/ 258015 w 2906"/>
                  <a:gd name="T45" fmla="*/ 539158 h 2394"/>
                  <a:gd name="T46" fmla="*/ 249368 w 2906"/>
                  <a:gd name="T47" fmla="*/ 540789 h 2394"/>
                  <a:gd name="T48" fmla="*/ 238150 w 2906"/>
                  <a:gd name="T49" fmla="*/ 551274 h 2394"/>
                  <a:gd name="T50" fmla="*/ 223660 w 2906"/>
                  <a:gd name="T51" fmla="*/ 556866 h 2394"/>
                  <a:gd name="T52" fmla="*/ 42769 w 2906"/>
                  <a:gd name="T53" fmla="*/ 557798 h 2394"/>
                  <a:gd name="T54" fmla="*/ 26175 w 2906"/>
                  <a:gd name="T55" fmla="*/ 554303 h 2394"/>
                  <a:gd name="T56" fmla="*/ 12387 w 2906"/>
                  <a:gd name="T57" fmla="*/ 545449 h 2394"/>
                  <a:gd name="T58" fmla="*/ 3272 w 2906"/>
                  <a:gd name="T59" fmla="*/ 531702 h 2394"/>
                  <a:gd name="T60" fmla="*/ 0 w 2906"/>
                  <a:gd name="T61" fmla="*/ 514926 h 2394"/>
                  <a:gd name="T62" fmla="*/ 701 w 2906"/>
                  <a:gd name="T63" fmla="*/ 193855 h 2394"/>
                  <a:gd name="T64" fmla="*/ 7245 w 2906"/>
                  <a:gd name="T65" fmla="*/ 178710 h 2394"/>
                  <a:gd name="T66" fmla="*/ 18930 w 2906"/>
                  <a:gd name="T67" fmla="*/ 167060 h 2394"/>
                  <a:gd name="T68" fmla="*/ 34122 w 2906"/>
                  <a:gd name="T69" fmla="*/ 160536 h 2394"/>
                  <a:gd name="T70" fmla="*/ 90913 w 2906"/>
                  <a:gd name="T71" fmla="*/ 159837 h 2394"/>
                  <a:gd name="T72" fmla="*/ 90679 w 2906"/>
                  <a:gd name="T73" fmla="*/ 51726 h 2394"/>
                  <a:gd name="T74" fmla="*/ 94419 w 2906"/>
                  <a:gd name="T75" fmla="*/ 33785 h 2394"/>
                  <a:gd name="T76" fmla="*/ 104001 w 2906"/>
                  <a:gd name="T77" fmla="*/ 18407 h 2394"/>
                  <a:gd name="T78" fmla="*/ 118257 w 2906"/>
                  <a:gd name="T79" fmla="*/ 6990 h 2394"/>
                  <a:gd name="T80" fmla="*/ 136486 w 2906"/>
                  <a:gd name="T81" fmla="*/ 932 h 23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06"/>
                  <a:gd name="T124" fmla="*/ 0 h 2394"/>
                  <a:gd name="T125" fmla="*/ 2906 w 2906"/>
                  <a:gd name="T126" fmla="*/ 2394 h 23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06" h="2394">
                    <a:moveTo>
                      <a:pt x="627" y="0"/>
                    </a:moveTo>
                    <a:lnTo>
                      <a:pt x="2668" y="0"/>
                    </a:lnTo>
                    <a:lnTo>
                      <a:pt x="2710" y="4"/>
                    </a:lnTo>
                    <a:lnTo>
                      <a:pt x="2752" y="13"/>
                    </a:lnTo>
                    <a:lnTo>
                      <a:pt x="2788" y="30"/>
                    </a:lnTo>
                    <a:lnTo>
                      <a:pt x="2822" y="52"/>
                    </a:lnTo>
                    <a:lnTo>
                      <a:pt x="2851" y="79"/>
                    </a:lnTo>
                    <a:lnTo>
                      <a:pt x="2874" y="110"/>
                    </a:lnTo>
                    <a:lnTo>
                      <a:pt x="2892" y="145"/>
                    </a:lnTo>
                    <a:lnTo>
                      <a:pt x="2903" y="183"/>
                    </a:lnTo>
                    <a:lnTo>
                      <a:pt x="2906" y="222"/>
                    </a:lnTo>
                    <a:lnTo>
                      <a:pt x="2906" y="1659"/>
                    </a:lnTo>
                    <a:lnTo>
                      <a:pt x="2903" y="1699"/>
                    </a:lnTo>
                    <a:lnTo>
                      <a:pt x="2892" y="1736"/>
                    </a:lnTo>
                    <a:lnTo>
                      <a:pt x="2874" y="1771"/>
                    </a:lnTo>
                    <a:lnTo>
                      <a:pt x="2851" y="1802"/>
                    </a:lnTo>
                    <a:lnTo>
                      <a:pt x="2822" y="1828"/>
                    </a:lnTo>
                    <a:lnTo>
                      <a:pt x="2788" y="1851"/>
                    </a:lnTo>
                    <a:lnTo>
                      <a:pt x="2752" y="1867"/>
                    </a:lnTo>
                    <a:lnTo>
                      <a:pt x="2710" y="1878"/>
                    </a:lnTo>
                    <a:lnTo>
                      <a:pt x="2668" y="1881"/>
                    </a:lnTo>
                    <a:lnTo>
                      <a:pt x="2006" y="1881"/>
                    </a:lnTo>
                    <a:lnTo>
                      <a:pt x="2009" y="1909"/>
                    </a:lnTo>
                    <a:lnTo>
                      <a:pt x="2009" y="1972"/>
                    </a:lnTo>
                    <a:lnTo>
                      <a:pt x="2041" y="1972"/>
                    </a:lnTo>
                    <a:lnTo>
                      <a:pt x="2074" y="1976"/>
                    </a:lnTo>
                    <a:lnTo>
                      <a:pt x="2107" y="1985"/>
                    </a:lnTo>
                    <a:lnTo>
                      <a:pt x="2137" y="2001"/>
                    </a:lnTo>
                    <a:lnTo>
                      <a:pt x="2164" y="2022"/>
                    </a:lnTo>
                    <a:lnTo>
                      <a:pt x="2187" y="2047"/>
                    </a:lnTo>
                    <a:lnTo>
                      <a:pt x="2206" y="2076"/>
                    </a:lnTo>
                    <a:lnTo>
                      <a:pt x="2221" y="2107"/>
                    </a:lnTo>
                    <a:lnTo>
                      <a:pt x="2229" y="2143"/>
                    </a:lnTo>
                    <a:lnTo>
                      <a:pt x="2232" y="2180"/>
                    </a:lnTo>
                    <a:lnTo>
                      <a:pt x="2232" y="2225"/>
                    </a:lnTo>
                    <a:lnTo>
                      <a:pt x="2229" y="2251"/>
                    </a:lnTo>
                    <a:lnTo>
                      <a:pt x="2220" y="2277"/>
                    </a:lnTo>
                    <a:lnTo>
                      <a:pt x="2206" y="2300"/>
                    </a:lnTo>
                    <a:lnTo>
                      <a:pt x="2187" y="2318"/>
                    </a:lnTo>
                    <a:lnTo>
                      <a:pt x="2165" y="2332"/>
                    </a:lnTo>
                    <a:lnTo>
                      <a:pt x="2140" y="2341"/>
                    </a:lnTo>
                    <a:lnTo>
                      <a:pt x="2112" y="2344"/>
                    </a:lnTo>
                    <a:lnTo>
                      <a:pt x="1182" y="2344"/>
                    </a:lnTo>
                    <a:lnTo>
                      <a:pt x="1153" y="2341"/>
                    </a:lnTo>
                    <a:lnTo>
                      <a:pt x="1127" y="2330"/>
                    </a:lnTo>
                    <a:lnTo>
                      <a:pt x="1104" y="2314"/>
                    </a:lnTo>
                    <a:lnTo>
                      <a:pt x="1085" y="2294"/>
                    </a:lnTo>
                    <a:lnTo>
                      <a:pt x="1067" y="2321"/>
                    </a:lnTo>
                    <a:lnTo>
                      <a:pt x="1046" y="2347"/>
                    </a:lnTo>
                    <a:lnTo>
                      <a:pt x="1019" y="2366"/>
                    </a:lnTo>
                    <a:lnTo>
                      <a:pt x="990" y="2382"/>
                    </a:lnTo>
                    <a:lnTo>
                      <a:pt x="957" y="2390"/>
                    </a:lnTo>
                    <a:lnTo>
                      <a:pt x="922" y="2394"/>
                    </a:lnTo>
                    <a:lnTo>
                      <a:pt x="183" y="2394"/>
                    </a:lnTo>
                    <a:lnTo>
                      <a:pt x="146" y="2390"/>
                    </a:lnTo>
                    <a:lnTo>
                      <a:pt x="112" y="2379"/>
                    </a:lnTo>
                    <a:lnTo>
                      <a:pt x="81" y="2363"/>
                    </a:lnTo>
                    <a:lnTo>
                      <a:pt x="53" y="2341"/>
                    </a:lnTo>
                    <a:lnTo>
                      <a:pt x="31" y="2313"/>
                    </a:lnTo>
                    <a:lnTo>
                      <a:pt x="14" y="2282"/>
                    </a:lnTo>
                    <a:lnTo>
                      <a:pt x="3" y="2248"/>
                    </a:lnTo>
                    <a:lnTo>
                      <a:pt x="0" y="2210"/>
                    </a:lnTo>
                    <a:lnTo>
                      <a:pt x="0" y="869"/>
                    </a:lnTo>
                    <a:lnTo>
                      <a:pt x="3" y="832"/>
                    </a:lnTo>
                    <a:lnTo>
                      <a:pt x="14" y="798"/>
                    </a:lnTo>
                    <a:lnTo>
                      <a:pt x="31" y="767"/>
                    </a:lnTo>
                    <a:lnTo>
                      <a:pt x="53" y="739"/>
                    </a:lnTo>
                    <a:lnTo>
                      <a:pt x="81" y="717"/>
                    </a:lnTo>
                    <a:lnTo>
                      <a:pt x="112" y="700"/>
                    </a:lnTo>
                    <a:lnTo>
                      <a:pt x="146" y="689"/>
                    </a:lnTo>
                    <a:lnTo>
                      <a:pt x="183" y="686"/>
                    </a:lnTo>
                    <a:lnTo>
                      <a:pt x="389" y="686"/>
                    </a:lnTo>
                    <a:lnTo>
                      <a:pt x="388" y="682"/>
                    </a:lnTo>
                    <a:lnTo>
                      <a:pt x="388" y="222"/>
                    </a:lnTo>
                    <a:lnTo>
                      <a:pt x="393" y="183"/>
                    </a:lnTo>
                    <a:lnTo>
                      <a:pt x="404" y="145"/>
                    </a:lnTo>
                    <a:lnTo>
                      <a:pt x="420" y="110"/>
                    </a:lnTo>
                    <a:lnTo>
                      <a:pt x="445" y="79"/>
                    </a:lnTo>
                    <a:lnTo>
                      <a:pt x="474" y="52"/>
                    </a:lnTo>
                    <a:lnTo>
                      <a:pt x="506" y="30"/>
                    </a:lnTo>
                    <a:lnTo>
                      <a:pt x="544" y="13"/>
                    </a:lnTo>
                    <a:lnTo>
                      <a:pt x="584" y="4"/>
                    </a:lnTo>
                    <a:lnTo>
                      <a:pt x="627" y="0"/>
                    </a:lnTo>
                    <a:close/>
                  </a:path>
                </a:pathLst>
              </a:custGeom>
              <a:noFill/>
              <a:ln w="0">
                <a:noFill/>
                <a:prstDash val="solid"/>
                <a:round/>
                <a:headEnd/>
                <a:tailEnd/>
              </a:ln>
            </p:spPr>
            <p:txBody>
              <a:bodyPr/>
              <a:lstStyle/>
              <a:p>
                <a:endParaRPr lang="en-US"/>
              </a:p>
            </p:txBody>
          </p:sp>
          <p:sp>
            <p:nvSpPr>
              <p:cNvPr id="31909" name="Freeform 24"/>
              <p:cNvSpPr>
                <a:spLocks noEditPoints="1"/>
              </p:cNvSpPr>
              <p:nvPr/>
            </p:nvSpPr>
            <p:spPr bwMode="auto">
              <a:xfrm>
                <a:off x="2999057" y="2685556"/>
                <a:ext cx="203048" cy="341914"/>
              </a:xfrm>
              <a:custGeom>
                <a:avLst/>
                <a:gdLst>
                  <a:gd name="T0" fmla="*/ 126934 w 867"/>
                  <a:gd name="T1" fmla="*/ 259287 h 1469"/>
                  <a:gd name="T2" fmla="*/ 117332 w 867"/>
                  <a:gd name="T3" fmla="*/ 263709 h 1469"/>
                  <a:gd name="T4" fmla="*/ 110541 w 867"/>
                  <a:gd name="T5" fmla="*/ 272088 h 1469"/>
                  <a:gd name="T6" fmla="*/ 107964 w 867"/>
                  <a:gd name="T7" fmla="*/ 282795 h 1469"/>
                  <a:gd name="T8" fmla="*/ 110541 w 867"/>
                  <a:gd name="T9" fmla="*/ 293967 h 1469"/>
                  <a:gd name="T10" fmla="*/ 117332 w 867"/>
                  <a:gd name="T11" fmla="*/ 302346 h 1469"/>
                  <a:gd name="T12" fmla="*/ 126934 w 867"/>
                  <a:gd name="T13" fmla="*/ 306768 h 1469"/>
                  <a:gd name="T14" fmla="*/ 138176 w 867"/>
                  <a:gd name="T15" fmla="*/ 306768 h 1469"/>
                  <a:gd name="T16" fmla="*/ 148246 w 867"/>
                  <a:gd name="T17" fmla="*/ 302346 h 1469"/>
                  <a:gd name="T18" fmla="*/ 155038 w 867"/>
                  <a:gd name="T19" fmla="*/ 293967 h 1469"/>
                  <a:gd name="T20" fmla="*/ 157614 w 867"/>
                  <a:gd name="T21" fmla="*/ 282795 h 1469"/>
                  <a:gd name="T22" fmla="*/ 155038 w 867"/>
                  <a:gd name="T23" fmla="*/ 272088 h 1469"/>
                  <a:gd name="T24" fmla="*/ 148246 w 867"/>
                  <a:gd name="T25" fmla="*/ 263709 h 1469"/>
                  <a:gd name="T26" fmla="*/ 138176 w 867"/>
                  <a:gd name="T27" fmla="*/ 259287 h 1469"/>
                  <a:gd name="T28" fmla="*/ 43326 w 867"/>
                  <a:gd name="T29" fmla="*/ 182246 h 1469"/>
                  <a:gd name="T30" fmla="*/ 160424 w 867"/>
                  <a:gd name="T31" fmla="*/ 216693 h 1469"/>
                  <a:gd name="T32" fmla="*/ 43326 w 867"/>
                  <a:gd name="T33" fmla="*/ 182246 h 1469"/>
                  <a:gd name="T34" fmla="*/ 43326 w 867"/>
                  <a:gd name="T35" fmla="*/ 151522 h 1469"/>
                  <a:gd name="T36" fmla="*/ 160424 w 867"/>
                  <a:gd name="T37" fmla="*/ 116609 h 1469"/>
                  <a:gd name="T38" fmla="*/ 43326 w 867"/>
                  <a:gd name="T39" fmla="*/ 51206 h 1469"/>
                  <a:gd name="T40" fmla="*/ 160424 w 867"/>
                  <a:gd name="T41" fmla="*/ 85886 h 1469"/>
                  <a:gd name="T42" fmla="*/ 43326 w 867"/>
                  <a:gd name="T43" fmla="*/ 51206 h 1469"/>
                  <a:gd name="T44" fmla="*/ 188059 w 867"/>
                  <a:gd name="T45" fmla="*/ 0 h 1469"/>
                  <a:gd name="T46" fmla="*/ 196959 w 867"/>
                  <a:gd name="T47" fmla="*/ 2793 h 1469"/>
                  <a:gd name="T48" fmla="*/ 202345 w 867"/>
                  <a:gd name="T49" fmla="*/ 10241 h 1469"/>
                  <a:gd name="T50" fmla="*/ 203048 w 867"/>
                  <a:gd name="T51" fmla="*/ 327018 h 1469"/>
                  <a:gd name="T52" fmla="*/ 200238 w 867"/>
                  <a:gd name="T53" fmla="*/ 336095 h 1469"/>
                  <a:gd name="T54" fmla="*/ 192978 w 867"/>
                  <a:gd name="T55" fmla="*/ 341216 h 1469"/>
                  <a:gd name="T56" fmla="*/ 14989 w 867"/>
                  <a:gd name="T57" fmla="*/ 341914 h 1469"/>
                  <a:gd name="T58" fmla="*/ 6089 w 867"/>
                  <a:gd name="T59" fmla="*/ 339121 h 1469"/>
                  <a:gd name="T60" fmla="*/ 703 w 867"/>
                  <a:gd name="T61" fmla="*/ 331906 h 1469"/>
                  <a:gd name="T62" fmla="*/ 0 w 867"/>
                  <a:gd name="T63" fmla="*/ 14896 h 1469"/>
                  <a:gd name="T64" fmla="*/ 2810 w 867"/>
                  <a:gd name="T65" fmla="*/ 6052 h 1469"/>
                  <a:gd name="T66" fmla="*/ 10305 w 867"/>
                  <a:gd name="T67" fmla="*/ 698 h 14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7"/>
                  <a:gd name="T103" fmla="*/ 0 h 1469"/>
                  <a:gd name="T104" fmla="*/ 867 w 867"/>
                  <a:gd name="T105" fmla="*/ 1469 h 146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7" h="1469">
                    <a:moveTo>
                      <a:pt x="566" y="1110"/>
                    </a:moveTo>
                    <a:lnTo>
                      <a:pt x="542" y="1114"/>
                    </a:lnTo>
                    <a:lnTo>
                      <a:pt x="520" y="1121"/>
                    </a:lnTo>
                    <a:lnTo>
                      <a:pt x="501" y="1133"/>
                    </a:lnTo>
                    <a:lnTo>
                      <a:pt x="484" y="1150"/>
                    </a:lnTo>
                    <a:lnTo>
                      <a:pt x="472" y="1169"/>
                    </a:lnTo>
                    <a:lnTo>
                      <a:pt x="463" y="1191"/>
                    </a:lnTo>
                    <a:lnTo>
                      <a:pt x="461" y="1215"/>
                    </a:lnTo>
                    <a:lnTo>
                      <a:pt x="463" y="1240"/>
                    </a:lnTo>
                    <a:lnTo>
                      <a:pt x="472" y="1263"/>
                    </a:lnTo>
                    <a:lnTo>
                      <a:pt x="484" y="1282"/>
                    </a:lnTo>
                    <a:lnTo>
                      <a:pt x="501" y="1299"/>
                    </a:lnTo>
                    <a:lnTo>
                      <a:pt x="520" y="1311"/>
                    </a:lnTo>
                    <a:lnTo>
                      <a:pt x="542" y="1318"/>
                    </a:lnTo>
                    <a:lnTo>
                      <a:pt x="566" y="1322"/>
                    </a:lnTo>
                    <a:lnTo>
                      <a:pt x="590" y="1318"/>
                    </a:lnTo>
                    <a:lnTo>
                      <a:pt x="613" y="1311"/>
                    </a:lnTo>
                    <a:lnTo>
                      <a:pt x="633" y="1299"/>
                    </a:lnTo>
                    <a:lnTo>
                      <a:pt x="648" y="1282"/>
                    </a:lnTo>
                    <a:lnTo>
                      <a:pt x="662" y="1263"/>
                    </a:lnTo>
                    <a:lnTo>
                      <a:pt x="669" y="1240"/>
                    </a:lnTo>
                    <a:lnTo>
                      <a:pt x="673" y="1215"/>
                    </a:lnTo>
                    <a:lnTo>
                      <a:pt x="669" y="1191"/>
                    </a:lnTo>
                    <a:lnTo>
                      <a:pt x="662" y="1169"/>
                    </a:lnTo>
                    <a:lnTo>
                      <a:pt x="648" y="1150"/>
                    </a:lnTo>
                    <a:lnTo>
                      <a:pt x="633" y="1133"/>
                    </a:lnTo>
                    <a:lnTo>
                      <a:pt x="613" y="1121"/>
                    </a:lnTo>
                    <a:lnTo>
                      <a:pt x="590" y="1114"/>
                    </a:lnTo>
                    <a:lnTo>
                      <a:pt x="566" y="1110"/>
                    </a:lnTo>
                    <a:close/>
                    <a:moveTo>
                      <a:pt x="185" y="783"/>
                    </a:moveTo>
                    <a:lnTo>
                      <a:pt x="185" y="931"/>
                    </a:lnTo>
                    <a:lnTo>
                      <a:pt x="685" y="931"/>
                    </a:lnTo>
                    <a:lnTo>
                      <a:pt x="685" y="783"/>
                    </a:lnTo>
                    <a:lnTo>
                      <a:pt x="185" y="783"/>
                    </a:lnTo>
                    <a:close/>
                    <a:moveTo>
                      <a:pt x="185" y="501"/>
                    </a:moveTo>
                    <a:lnTo>
                      <a:pt x="185" y="651"/>
                    </a:lnTo>
                    <a:lnTo>
                      <a:pt x="685" y="651"/>
                    </a:lnTo>
                    <a:lnTo>
                      <a:pt x="685" y="501"/>
                    </a:lnTo>
                    <a:lnTo>
                      <a:pt x="185" y="501"/>
                    </a:lnTo>
                    <a:close/>
                    <a:moveTo>
                      <a:pt x="185" y="220"/>
                    </a:moveTo>
                    <a:lnTo>
                      <a:pt x="185" y="369"/>
                    </a:lnTo>
                    <a:lnTo>
                      <a:pt x="685" y="369"/>
                    </a:lnTo>
                    <a:lnTo>
                      <a:pt x="685" y="220"/>
                    </a:lnTo>
                    <a:lnTo>
                      <a:pt x="185" y="220"/>
                    </a:lnTo>
                    <a:close/>
                    <a:moveTo>
                      <a:pt x="64" y="0"/>
                    </a:moveTo>
                    <a:lnTo>
                      <a:pt x="803" y="0"/>
                    </a:lnTo>
                    <a:lnTo>
                      <a:pt x="824" y="3"/>
                    </a:lnTo>
                    <a:lnTo>
                      <a:pt x="841" y="12"/>
                    </a:lnTo>
                    <a:lnTo>
                      <a:pt x="855" y="26"/>
                    </a:lnTo>
                    <a:lnTo>
                      <a:pt x="864" y="44"/>
                    </a:lnTo>
                    <a:lnTo>
                      <a:pt x="867" y="64"/>
                    </a:lnTo>
                    <a:lnTo>
                      <a:pt x="867" y="1405"/>
                    </a:lnTo>
                    <a:lnTo>
                      <a:pt x="864" y="1426"/>
                    </a:lnTo>
                    <a:lnTo>
                      <a:pt x="855" y="1444"/>
                    </a:lnTo>
                    <a:lnTo>
                      <a:pt x="841" y="1457"/>
                    </a:lnTo>
                    <a:lnTo>
                      <a:pt x="824" y="1466"/>
                    </a:lnTo>
                    <a:lnTo>
                      <a:pt x="803" y="1469"/>
                    </a:lnTo>
                    <a:lnTo>
                      <a:pt x="64" y="1469"/>
                    </a:lnTo>
                    <a:lnTo>
                      <a:pt x="44" y="1466"/>
                    </a:lnTo>
                    <a:lnTo>
                      <a:pt x="26" y="1457"/>
                    </a:lnTo>
                    <a:lnTo>
                      <a:pt x="12" y="1444"/>
                    </a:lnTo>
                    <a:lnTo>
                      <a:pt x="3" y="1426"/>
                    </a:lnTo>
                    <a:lnTo>
                      <a:pt x="0" y="1405"/>
                    </a:lnTo>
                    <a:lnTo>
                      <a:pt x="0" y="64"/>
                    </a:lnTo>
                    <a:lnTo>
                      <a:pt x="3" y="44"/>
                    </a:lnTo>
                    <a:lnTo>
                      <a:pt x="12" y="26"/>
                    </a:lnTo>
                    <a:lnTo>
                      <a:pt x="26" y="12"/>
                    </a:lnTo>
                    <a:lnTo>
                      <a:pt x="44" y="3"/>
                    </a:lnTo>
                    <a:lnTo>
                      <a:pt x="64" y="0"/>
                    </a:lnTo>
                    <a:close/>
                  </a:path>
                </a:pathLst>
              </a:custGeom>
              <a:solidFill>
                <a:srgbClr val="FFFFFF"/>
              </a:solidFill>
              <a:ln w="0">
                <a:noFill/>
                <a:prstDash val="solid"/>
                <a:round/>
                <a:headEnd/>
                <a:tailEnd/>
              </a:ln>
            </p:spPr>
            <p:txBody>
              <a:bodyPr/>
              <a:lstStyle/>
              <a:p>
                <a:endParaRPr lang="en-US"/>
              </a:p>
            </p:txBody>
          </p:sp>
          <p:sp>
            <p:nvSpPr>
              <p:cNvPr id="31910" name="Freeform 25"/>
              <p:cNvSpPr>
                <a:spLocks noEditPoints="1"/>
              </p:cNvSpPr>
              <p:nvPr/>
            </p:nvSpPr>
            <p:spPr bwMode="auto">
              <a:xfrm>
                <a:off x="3090078" y="2525685"/>
                <a:ext cx="532125" cy="491283"/>
              </a:xfrm>
              <a:custGeom>
                <a:avLst/>
                <a:gdLst>
                  <a:gd name="T0" fmla="*/ 210283 w 2280"/>
                  <a:gd name="T1" fmla="*/ 417532 h 2105"/>
                  <a:gd name="T2" fmla="*/ 322542 w 2280"/>
                  <a:gd name="T3" fmla="*/ 417532 h 2105"/>
                  <a:gd name="T4" fmla="*/ 322542 w 2280"/>
                  <a:gd name="T5" fmla="*/ 460242 h 2105"/>
                  <a:gd name="T6" fmla="*/ 358017 w 2280"/>
                  <a:gd name="T7" fmla="*/ 460242 h 2105"/>
                  <a:gd name="T8" fmla="*/ 362452 w 2280"/>
                  <a:gd name="T9" fmla="*/ 460942 h 2105"/>
                  <a:gd name="T10" fmla="*/ 366419 w 2280"/>
                  <a:gd name="T11" fmla="*/ 463043 h 2105"/>
                  <a:gd name="T12" fmla="*/ 369687 w 2280"/>
                  <a:gd name="T13" fmla="*/ 466310 h 2105"/>
                  <a:gd name="T14" fmla="*/ 372254 w 2280"/>
                  <a:gd name="T15" fmla="*/ 470278 h 2105"/>
                  <a:gd name="T16" fmla="*/ 374121 w 2280"/>
                  <a:gd name="T17" fmla="*/ 475412 h 2105"/>
                  <a:gd name="T18" fmla="*/ 374588 w 2280"/>
                  <a:gd name="T19" fmla="*/ 480781 h 2105"/>
                  <a:gd name="T20" fmla="*/ 374588 w 2280"/>
                  <a:gd name="T21" fmla="*/ 491283 h 2105"/>
                  <a:gd name="T22" fmla="*/ 157537 w 2280"/>
                  <a:gd name="T23" fmla="*/ 491283 h 2105"/>
                  <a:gd name="T24" fmla="*/ 157537 w 2280"/>
                  <a:gd name="T25" fmla="*/ 480781 h 2105"/>
                  <a:gd name="T26" fmla="*/ 158237 w 2280"/>
                  <a:gd name="T27" fmla="*/ 475412 h 2105"/>
                  <a:gd name="T28" fmla="*/ 159871 w 2280"/>
                  <a:gd name="T29" fmla="*/ 470278 h 2105"/>
                  <a:gd name="T30" fmla="*/ 162672 w 2280"/>
                  <a:gd name="T31" fmla="*/ 466310 h 2105"/>
                  <a:gd name="T32" fmla="*/ 165939 w 2280"/>
                  <a:gd name="T33" fmla="*/ 463043 h 2105"/>
                  <a:gd name="T34" fmla="*/ 169907 w 2280"/>
                  <a:gd name="T35" fmla="*/ 460942 h 2105"/>
                  <a:gd name="T36" fmla="*/ 174574 w 2280"/>
                  <a:gd name="T37" fmla="*/ 460242 h 2105"/>
                  <a:gd name="T38" fmla="*/ 210283 w 2280"/>
                  <a:gd name="T39" fmla="*/ 460242 h 2105"/>
                  <a:gd name="T40" fmla="*/ 210283 w 2280"/>
                  <a:gd name="T41" fmla="*/ 417532 h 2105"/>
                  <a:gd name="T42" fmla="*/ 28007 w 2280"/>
                  <a:gd name="T43" fmla="*/ 0 h 2105"/>
                  <a:gd name="T44" fmla="*/ 504352 w 2280"/>
                  <a:gd name="T45" fmla="*/ 0 h 2105"/>
                  <a:gd name="T46" fmla="*/ 510887 w 2280"/>
                  <a:gd name="T47" fmla="*/ 467 h 2105"/>
                  <a:gd name="T48" fmla="*/ 516488 w 2280"/>
                  <a:gd name="T49" fmla="*/ 2100 h 2105"/>
                  <a:gd name="T50" fmla="*/ 521623 w 2280"/>
                  <a:gd name="T51" fmla="*/ 4901 h 2105"/>
                  <a:gd name="T52" fmla="*/ 526057 w 2280"/>
                  <a:gd name="T53" fmla="*/ 8869 h 2105"/>
                  <a:gd name="T54" fmla="*/ 529324 w 2280"/>
                  <a:gd name="T55" fmla="*/ 13303 h 2105"/>
                  <a:gd name="T56" fmla="*/ 531425 w 2280"/>
                  <a:gd name="T57" fmla="*/ 18204 h 2105"/>
                  <a:gd name="T58" fmla="*/ 532125 w 2280"/>
                  <a:gd name="T59" fmla="*/ 23806 h 2105"/>
                  <a:gd name="T60" fmla="*/ 532125 w 2280"/>
                  <a:gd name="T61" fmla="*/ 359185 h 2105"/>
                  <a:gd name="T62" fmla="*/ 531425 w 2280"/>
                  <a:gd name="T63" fmla="*/ 364553 h 2105"/>
                  <a:gd name="T64" fmla="*/ 529324 w 2280"/>
                  <a:gd name="T65" fmla="*/ 369687 h 2105"/>
                  <a:gd name="T66" fmla="*/ 526057 w 2280"/>
                  <a:gd name="T67" fmla="*/ 374122 h 2105"/>
                  <a:gd name="T68" fmla="*/ 521623 w 2280"/>
                  <a:gd name="T69" fmla="*/ 377856 h 2105"/>
                  <a:gd name="T70" fmla="*/ 516488 w 2280"/>
                  <a:gd name="T71" fmla="*/ 380657 h 2105"/>
                  <a:gd name="T72" fmla="*/ 510887 w 2280"/>
                  <a:gd name="T73" fmla="*/ 382524 h 2105"/>
                  <a:gd name="T74" fmla="*/ 504352 w 2280"/>
                  <a:gd name="T75" fmla="*/ 383224 h 2105"/>
                  <a:gd name="T76" fmla="*/ 140733 w 2280"/>
                  <a:gd name="T77" fmla="*/ 383224 h 2105"/>
                  <a:gd name="T78" fmla="*/ 140733 w 2280"/>
                  <a:gd name="T79" fmla="*/ 316242 h 2105"/>
                  <a:gd name="T80" fmla="*/ 486381 w 2280"/>
                  <a:gd name="T81" fmla="*/ 316242 h 2105"/>
                  <a:gd name="T82" fmla="*/ 486381 w 2280"/>
                  <a:gd name="T83" fmla="*/ 44811 h 2105"/>
                  <a:gd name="T84" fmla="*/ 44344 w 2280"/>
                  <a:gd name="T85" fmla="*/ 44811 h 2105"/>
                  <a:gd name="T86" fmla="*/ 44344 w 2280"/>
                  <a:gd name="T87" fmla="*/ 131164 h 2105"/>
                  <a:gd name="T88" fmla="*/ 0 w 2280"/>
                  <a:gd name="T89" fmla="*/ 131164 h 2105"/>
                  <a:gd name="T90" fmla="*/ 0 w 2280"/>
                  <a:gd name="T91" fmla="*/ 23806 h 2105"/>
                  <a:gd name="T92" fmla="*/ 934 w 2280"/>
                  <a:gd name="T93" fmla="*/ 18204 h 2105"/>
                  <a:gd name="T94" fmla="*/ 3034 w 2280"/>
                  <a:gd name="T95" fmla="*/ 13303 h 2105"/>
                  <a:gd name="T96" fmla="*/ 6301 w 2280"/>
                  <a:gd name="T97" fmla="*/ 8869 h 2105"/>
                  <a:gd name="T98" fmla="*/ 10502 w 2280"/>
                  <a:gd name="T99" fmla="*/ 4901 h 2105"/>
                  <a:gd name="T100" fmla="*/ 15637 w 2280"/>
                  <a:gd name="T101" fmla="*/ 2100 h 2105"/>
                  <a:gd name="T102" fmla="*/ 21472 w 2280"/>
                  <a:gd name="T103" fmla="*/ 467 h 2105"/>
                  <a:gd name="T104" fmla="*/ 28007 w 2280"/>
                  <a:gd name="T105" fmla="*/ 0 h 21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80"/>
                  <a:gd name="T160" fmla="*/ 0 h 2105"/>
                  <a:gd name="T161" fmla="*/ 2280 w 2280"/>
                  <a:gd name="T162" fmla="*/ 2105 h 21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80" h="2105">
                    <a:moveTo>
                      <a:pt x="901" y="1789"/>
                    </a:moveTo>
                    <a:lnTo>
                      <a:pt x="1382" y="1789"/>
                    </a:lnTo>
                    <a:lnTo>
                      <a:pt x="1382" y="1972"/>
                    </a:lnTo>
                    <a:lnTo>
                      <a:pt x="1534" y="1972"/>
                    </a:lnTo>
                    <a:lnTo>
                      <a:pt x="1553" y="1975"/>
                    </a:lnTo>
                    <a:lnTo>
                      <a:pt x="1570" y="1984"/>
                    </a:lnTo>
                    <a:lnTo>
                      <a:pt x="1584" y="1998"/>
                    </a:lnTo>
                    <a:lnTo>
                      <a:pt x="1595" y="2015"/>
                    </a:lnTo>
                    <a:lnTo>
                      <a:pt x="1603" y="2037"/>
                    </a:lnTo>
                    <a:lnTo>
                      <a:pt x="1605" y="2060"/>
                    </a:lnTo>
                    <a:lnTo>
                      <a:pt x="1605" y="2105"/>
                    </a:lnTo>
                    <a:lnTo>
                      <a:pt x="675" y="2105"/>
                    </a:lnTo>
                    <a:lnTo>
                      <a:pt x="675" y="2060"/>
                    </a:lnTo>
                    <a:lnTo>
                      <a:pt x="678" y="2037"/>
                    </a:lnTo>
                    <a:lnTo>
                      <a:pt x="685" y="2015"/>
                    </a:lnTo>
                    <a:lnTo>
                      <a:pt x="697" y="1998"/>
                    </a:lnTo>
                    <a:lnTo>
                      <a:pt x="711" y="1984"/>
                    </a:lnTo>
                    <a:lnTo>
                      <a:pt x="728" y="1975"/>
                    </a:lnTo>
                    <a:lnTo>
                      <a:pt x="748" y="1972"/>
                    </a:lnTo>
                    <a:lnTo>
                      <a:pt x="901" y="1972"/>
                    </a:lnTo>
                    <a:lnTo>
                      <a:pt x="901" y="1789"/>
                    </a:lnTo>
                    <a:close/>
                    <a:moveTo>
                      <a:pt x="120" y="0"/>
                    </a:moveTo>
                    <a:lnTo>
                      <a:pt x="2161" y="0"/>
                    </a:lnTo>
                    <a:lnTo>
                      <a:pt x="2189" y="2"/>
                    </a:lnTo>
                    <a:lnTo>
                      <a:pt x="2213" y="9"/>
                    </a:lnTo>
                    <a:lnTo>
                      <a:pt x="2235" y="21"/>
                    </a:lnTo>
                    <a:lnTo>
                      <a:pt x="2254" y="38"/>
                    </a:lnTo>
                    <a:lnTo>
                      <a:pt x="2268" y="57"/>
                    </a:lnTo>
                    <a:lnTo>
                      <a:pt x="2277" y="78"/>
                    </a:lnTo>
                    <a:lnTo>
                      <a:pt x="2280" y="102"/>
                    </a:lnTo>
                    <a:lnTo>
                      <a:pt x="2280" y="1539"/>
                    </a:lnTo>
                    <a:lnTo>
                      <a:pt x="2277" y="1562"/>
                    </a:lnTo>
                    <a:lnTo>
                      <a:pt x="2268" y="1584"/>
                    </a:lnTo>
                    <a:lnTo>
                      <a:pt x="2254" y="1603"/>
                    </a:lnTo>
                    <a:lnTo>
                      <a:pt x="2235" y="1619"/>
                    </a:lnTo>
                    <a:lnTo>
                      <a:pt x="2213" y="1631"/>
                    </a:lnTo>
                    <a:lnTo>
                      <a:pt x="2189" y="1639"/>
                    </a:lnTo>
                    <a:lnTo>
                      <a:pt x="2161" y="1642"/>
                    </a:lnTo>
                    <a:lnTo>
                      <a:pt x="603" y="1642"/>
                    </a:lnTo>
                    <a:lnTo>
                      <a:pt x="603" y="1355"/>
                    </a:lnTo>
                    <a:lnTo>
                      <a:pt x="2084" y="1355"/>
                    </a:lnTo>
                    <a:lnTo>
                      <a:pt x="2084" y="192"/>
                    </a:lnTo>
                    <a:lnTo>
                      <a:pt x="190" y="192"/>
                    </a:lnTo>
                    <a:lnTo>
                      <a:pt x="190" y="562"/>
                    </a:lnTo>
                    <a:lnTo>
                      <a:pt x="0" y="562"/>
                    </a:lnTo>
                    <a:lnTo>
                      <a:pt x="0" y="102"/>
                    </a:lnTo>
                    <a:lnTo>
                      <a:pt x="4" y="78"/>
                    </a:lnTo>
                    <a:lnTo>
                      <a:pt x="13" y="57"/>
                    </a:lnTo>
                    <a:lnTo>
                      <a:pt x="27" y="38"/>
                    </a:lnTo>
                    <a:lnTo>
                      <a:pt x="45" y="21"/>
                    </a:lnTo>
                    <a:lnTo>
                      <a:pt x="67" y="9"/>
                    </a:lnTo>
                    <a:lnTo>
                      <a:pt x="92" y="2"/>
                    </a:lnTo>
                    <a:lnTo>
                      <a:pt x="120" y="0"/>
                    </a:lnTo>
                    <a:close/>
                  </a:path>
                </a:pathLst>
              </a:custGeom>
              <a:solidFill>
                <a:srgbClr val="FABE3C"/>
              </a:solidFill>
              <a:ln w="0">
                <a:noFill/>
                <a:prstDash val="solid"/>
                <a:round/>
                <a:headEnd/>
                <a:tailEnd/>
              </a:ln>
            </p:spPr>
            <p:txBody>
              <a:bodyPr/>
              <a:lstStyle/>
              <a:p>
                <a:endParaRPr lang="en-US"/>
              </a:p>
            </p:txBody>
          </p:sp>
        </p:grpSp>
        <p:grpSp>
          <p:nvGrpSpPr>
            <p:cNvPr id="31900" name="Group 15"/>
            <p:cNvGrpSpPr>
              <a:grpSpLocks/>
            </p:cNvGrpSpPr>
            <p:nvPr/>
          </p:nvGrpSpPr>
          <p:grpSpPr bwMode="auto">
            <a:xfrm>
              <a:off x="7436736" y="5483194"/>
              <a:ext cx="433883" cy="338785"/>
              <a:chOff x="14605307" y="2406216"/>
              <a:chExt cx="786723" cy="615921"/>
            </a:xfrm>
          </p:grpSpPr>
          <p:sp>
            <p:nvSpPr>
              <p:cNvPr id="31905" name="Freeform 20"/>
              <p:cNvSpPr>
                <a:spLocks/>
              </p:cNvSpPr>
              <p:nvPr/>
            </p:nvSpPr>
            <p:spPr bwMode="auto">
              <a:xfrm>
                <a:off x="14605307" y="2406216"/>
                <a:ext cx="786723" cy="615921"/>
              </a:xfrm>
              <a:custGeom>
                <a:avLst/>
                <a:gdLst>
                  <a:gd name="T0" fmla="*/ 153722 w 3040"/>
                  <a:gd name="T1" fmla="*/ 0 h 2383"/>
                  <a:gd name="T2" fmla="*/ 755668 w 3040"/>
                  <a:gd name="T3" fmla="*/ 0 h 2383"/>
                  <a:gd name="T4" fmla="*/ 762914 w 3040"/>
                  <a:gd name="T5" fmla="*/ 1034 h 2383"/>
                  <a:gd name="T6" fmla="*/ 769125 w 3040"/>
                  <a:gd name="T7" fmla="*/ 3102 h 2383"/>
                  <a:gd name="T8" fmla="*/ 775077 w 3040"/>
                  <a:gd name="T9" fmla="*/ 6979 h 2383"/>
                  <a:gd name="T10" fmla="*/ 779736 w 3040"/>
                  <a:gd name="T11" fmla="*/ 11631 h 2383"/>
                  <a:gd name="T12" fmla="*/ 783618 w 3040"/>
                  <a:gd name="T13" fmla="*/ 17576 h 2383"/>
                  <a:gd name="T14" fmla="*/ 785688 w 3040"/>
                  <a:gd name="T15" fmla="*/ 23779 h 2383"/>
                  <a:gd name="T16" fmla="*/ 786723 w 3040"/>
                  <a:gd name="T17" fmla="*/ 31016 h 2383"/>
                  <a:gd name="T18" fmla="*/ 786723 w 3040"/>
                  <a:gd name="T19" fmla="*/ 470664 h 2383"/>
                  <a:gd name="T20" fmla="*/ 785688 w 3040"/>
                  <a:gd name="T21" fmla="*/ 477384 h 2383"/>
                  <a:gd name="T22" fmla="*/ 783618 w 3040"/>
                  <a:gd name="T23" fmla="*/ 484104 h 2383"/>
                  <a:gd name="T24" fmla="*/ 779736 w 3040"/>
                  <a:gd name="T25" fmla="*/ 490049 h 2383"/>
                  <a:gd name="T26" fmla="*/ 775077 w 3040"/>
                  <a:gd name="T27" fmla="*/ 494701 h 2383"/>
                  <a:gd name="T28" fmla="*/ 769125 w 3040"/>
                  <a:gd name="T29" fmla="*/ 498578 h 2383"/>
                  <a:gd name="T30" fmla="*/ 762914 w 3040"/>
                  <a:gd name="T31" fmla="*/ 500646 h 2383"/>
                  <a:gd name="T32" fmla="*/ 755668 w 3040"/>
                  <a:gd name="T33" fmla="*/ 501680 h 2383"/>
                  <a:gd name="T34" fmla="*/ 667162 w 3040"/>
                  <a:gd name="T35" fmla="*/ 501680 h 2383"/>
                  <a:gd name="T36" fmla="*/ 665868 w 3040"/>
                  <a:gd name="T37" fmla="*/ 501163 h 2383"/>
                  <a:gd name="T38" fmla="*/ 664315 w 3040"/>
                  <a:gd name="T39" fmla="*/ 501163 h 2383"/>
                  <a:gd name="T40" fmla="*/ 664315 w 3040"/>
                  <a:gd name="T41" fmla="*/ 584905 h 2383"/>
                  <a:gd name="T42" fmla="*/ 663539 w 3040"/>
                  <a:gd name="T43" fmla="*/ 592142 h 2383"/>
                  <a:gd name="T44" fmla="*/ 661210 w 3040"/>
                  <a:gd name="T45" fmla="*/ 598862 h 2383"/>
                  <a:gd name="T46" fmla="*/ 657587 w 3040"/>
                  <a:gd name="T47" fmla="*/ 604290 h 2383"/>
                  <a:gd name="T48" fmla="*/ 652670 w 3040"/>
                  <a:gd name="T49" fmla="*/ 609201 h 2383"/>
                  <a:gd name="T50" fmla="*/ 646717 w 3040"/>
                  <a:gd name="T51" fmla="*/ 612819 h 2383"/>
                  <a:gd name="T52" fmla="*/ 640506 w 3040"/>
                  <a:gd name="T53" fmla="*/ 615404 h 2383"/>
                  <a:gd name="T54" fmla="*/ 633260 w 3040"/>
                  <a:gd name="T55" fmla="*/ 615921 h 2383"/>
                  <a:gd name="T56" fmla="*/ 31055 w 3040"/>
                  <a:gd name="T57" fmla="*/ 615921 h 2383"/>
                  <a:gd name="T58" fmla="*/ 24068 w 3040"/>
                  <a:gd name="T59" fmla="*/ 615404 h 2383"/>
                  <a:gd name="T60" fmla="*/ 17598 w 3040"/>
                  <a:gd name="T61" fmla="*/ 612819 h 2383"/>
                  <a:gd name="T62" fmla="*/ 11904 w 3040"/>
                  <a:gd name="T63" fmla="*/ 609201 h 2383"/>
                  <a:gd name="T64" fmla="*/ 6987 w 3040"/>
                  <a:gd name="T65" fmla="*/ 604290 h 2383"/>
                  <a:gd name="T66" fmla="*/ 3623 w 3040"/>
                  <a:gd name="T67" fmla="*/ 598862 h 2383"/>
                  <a:gd name="T68" fmla="*/ 1035 w 3040"/>
                  <a:gd name="T69" fmla="*/ 592142 h 2383"/>
                  <a:gd name="T70" fmla="*/ 0 w 3040"/>
                  <a:gd name="T71" fmla="*/ 584905 h 2383"/>
                  <a:gd name="T72" fmla="*/ 0 w 3040"/>
                  <a:gd name="T73" fmla="*/ 145516 h 2383"/>
                  <a:gd name="T74" fmla="*/ 1035 w 3040"/>
                  <a:gd name="T75" fmla="*/ 138537 h 2383"/>
                  <a:gd name="T76" fmla="*/ 3623 w 3040"/>
                  <a:gd name="T77" fmla="*/ 131817 h 2383"/>
                  <a:gd name="T78" fmla="*/ 6987 w 3040"/>
                  <a:gd name="T79" fmla="*/ 126131 h 2383"/>
                  <a:gd name="T80" fmla="*/ 11904 w 3040"/>
                  <a:gd name="T81" fmla="*/ 121220 h 2383"/>
                  <a:gd name="T82" fmla="*/ 17598 w 3040"/>
                  <a:gd name="T83" fmla="*/ 117860 h 2383"/>
                  <a:gd name="T84" fmla="*/ 24068 w 3040"/>
                  <a:gd name="T85" fmla="*/ 115275 h 2383"/>
                  <a:gd name="T86" fmla="*/ 31055 w 3040"/>
                  <a:gd name="T87" fmla="*/ 114758 h 2383"/>
                  <a:gd name="T88" fmla="*/ 122925 w 3040"/>
                  <a:gd name="T89" fmla="*/ 114758 h 2383"/>
                  <a:gd name="T90" fmla="*/ 122667 w 3040"/>
                  <a:gd name="T91" fmla="*/ 109330 h 2383"/>
                  <a:gd name="T92" fmla="*/ 122667 w 3040"/>
                  <a:gd name="T93" fmla="*/ 31016 h 2383"/>
                  <a:gd name="T94" fmla="*/ 123443 w 3040"/>
                  <a:gd name="T95" fmla="*/ 23779 h 2383"/>
                  <a:gd name="T96" fmla="*/ 125772 w 3040"/>
                  <a:gd name="T97" fmla="*/ 17576 h 2383"/>
                  <a:gd name="T98" fmla="*/ 129395 w 3040"/>
                  <a:gd name="T99" fmla="*/ 11631 h 2383"/>
                  <a:gd name="T100" fmla="*/ 134312 w 3040"/>
                  <a:gd name="T101" fmla="*/ 6979 h 2383"/>
                  <a:gd name="T102" fmla="*/ 140006 w 3040"/>
                  <a:gd name="T103" fmla="*/ 3102 h 2383"/>
                  <a:gd name="T104" fmla="*/ 146475 w 3040"/>
                  <a:gd name="T105" fmla="*/ 1034 h 2383"/>
                  <a:gd name="T106" fmla="*/ 153722 w 3040"/>
                  <a:gd name="T107" fmla="*/ 0 h 23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40"/>
                  <a:gd name="T163" fmla="*/ 0 h 2383"/>
                  <a:gd name="T164" fmla="*/ 3040 w 3040"/>
                  <a:gd name="T165" fmla="*/ 2383 h 23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40" h="2383">
                    <a:moveTo>
                      <a:pt x="594" y="0"/>
                    </a:moveTo>
                    <a:lnTo>
                      <a:pt x="2920" y="0"/>
                    </a:lnTo>
                    <a:lnTo>
                      <a:pt x="2948" y="4"/>
                    </a:lnTo>
                    <a:lnTo>
                      <a:pt x="2972" y="12"/>
                    </a:lnTo>
                    <a:lnTo>
                      <a:pt x="2995" y="27"/>
                    </a:lnTo>
                    <a:lnTo>
                      <a:pt x="3013" y="45"/>
                    </a:lnTo>
                    <a:lnTo>
                      <a:pt x="3028" y="68"/>
                    </a:lnTo>
                    <a:lnTo>
                      <a:pt x="3036" y="92"/>
                    </a:lnTo>
                    <a:lnTo>
                      <a:pt x="3040" y="120"/>
                    </a:lnTo>
                    <a:lnTo>
                      <a:pt x="3040" y="1821"/>
                    </a:lnTo>
                    <a:lnTo>
                      <a:pt x="3036" y="1847"/>
                    </a:lnTo>
                    <a:lnTo>
                      <a:pt x="3028" y="1873"/>
                    </a:lnTo>
                    <a:lnTo>
                      <a:pt x="3013" y="1896"/>
                    </a:lnTo>
                    <a:lnTo>
                      <a:pt x="2995" y="1914"/>
                    </a:lnTo>
                    <a:lnTo>
                      <a:pt x="2972" y="1929"/>
                    </a:lnTo>
                    <a:lnTo>
                      <a:pt x="2948" y="1937"/>
                    </a:lnTo>
                    <a:lnTo>
                      <a:pt x="2920" y="1941"/>
                    </a:lnTo>
                    <a:lnTo>
                      <a:pt x="2578" y="1941"/>
                    </a:lnTo>
                    <a:lnTo>
                      <a:pt x="2573" y="1939"/>
                    </a:lnTo>
                    <a:lnTo>
                      <a:pt x="2567" y="1939"/>
                    </a:lnTo>
                    <a:lnTo>
                      <a:pt x="2567" y="2263"/>
                    </a:lnTo>
                    <a:lnTo>
                      <a:pt x="2564" y="2291"/>
                    </a:lnTo>
                    <a:lnTo>
                      <a:pt x="2555" y="2317"/>
                    </a:lnTo>
                    <a:lnTo>
                      <a:pt x="2541" y="2338"/>
                    </a:lnTo>
                    <a:lnTo>
                      <a:pt x="2522" y="2357"/>
                    </a:lnTo>
                    <a:lnTo>
                      <a:pt x="2499" y="2371"/>
                    </a:lnTo>
                    <a:lnTo>
                      <a:pt x="2475" y="2381"/>
                    </a:lnTo>
                    <a:lnTo>
                      <a:pt x="2447" y="2383"/>
                    </a:lnTo>
                    <a:lnTo>
                      <a:pt x="120" y="2383"/>
                    </a:lnTo>
                    <a:lnTo>
                      <a:pt x="93" y="2381"/>
                    </a:lnTo>
                    <a:lnTo>
                      <a:pt x="68" y="2371"/>
                    </a:lnTo>
                    <a:lnTo>
                      <a:pt x="46" y="2357"/>
                    </a:lnTo>
                    <a:lnTo>
                      <a:pt x="27" y="2338"/>
                    </a:lnTo>
                    <a:lnTo>
                      <a:pt x="14" y="2317"/>
                    </a:lnTo>
                    <a:lnTo>
                      <a:pt x="4" y="2291"/>
                    </a:lnTo>
                    <a:lnTo>
                      <a:pt x="0" y="2263"/>
                    </a:lnTo>
                    <a:lnTo>
                      <a:pt x="0" y="563"/>
                    </a:lnTo>
                    <a:lnTo>
                      <a:pt x="4" y="536"/>
                    </a:lnTo>
                    <a:lnTo>
                      <a:pt x="14" y="510"/>
                    </a:lnTo>
                    <a:lnTo>
                      <a:pt x="27" y="488"/>
                    </a:lnTo>
                    <a:lnTo>
                      <a:pt x="46" y="469"/>
                    </a:lnTo>
                    <a:lnTo>
                      <a:pt x="68" y="456"/>
                    </a:lnTo>
                    <a:lnTo>
                      <a:pt x="93" y="446"/>
                    </a:lnTo>
                    <a:lnTo>
                      <a:pt x="120" y="444"/>
                    </a:lnTo>
                    <a:lnTo>
                      <a:pt x="475" y="444"/>
                    </a:lnTo>
                    <a:lnTo>
                      <a:pt x="474" y="423"/>
                    </a:lnTo>
                    <a:lnTo>
                      <a:pt x="474" y="120"/>
                    </a:lnTo>
                    <a:lnTo>
                      <a:pt x="477" y="92"/>
                    </a:lnTo>
                    <a:lnTo>
                      <a:pt x="486" y="68"/>
                    </a:lnTo>
                    <a:lnTo>
                      <a:pt x="500" y="45"/>
                    </a:lnTo>
                    <a:lnTo>
                      <a:pt x="519" y="27"/>
                    </a:lnTo>
                    <a:lnTo>
                      <a:pt x="541" y="12"/>
                    </a:lnTo>
                    <a:lnTo>
                      <a:pt x="566" y="4"/>
                    </a:lnTo>
                    <a:lnTo>
                      <a:pt x="594" y="0"/>
                    </a:lnTo>
                    <a:close/>
                  </a:path>
                </a:pathLst>
              </a:custGeom>
              <a:noFill/>
              <a:ln w="0">
                <a:noFill/>
                <a:prstDash val="solid"/>
                <a:round/>
                <a:headEnd/>
                <a:tailEnd/>
              </a:ln>
            </p:spPr>
            <p:txBody>
              <a:bodyPr/>
              <a:lstStyle/>
              <a:p>
                <a:endParaRPr lang="en-US"/>
              </a:p>
            </p:txBody>
          </p:sp>
          <p:sp>
            <p:nvSpPr>
              <p:cNvPr id="31906" name="Freeform 21"/>
              <p:cNvSpPr>
                <a:spLocks/>
              </p:cNvSpPr>
              <p:nvPr/>
            </p:nvSpPr>
            <p:spPr bwMode="auto">
              <a:xfrm>
                <a:off x="14757993" y="2437271"/>
                <a:ext cx="602982" cy="439944"/>
              </a:xfrm>
              <a:custGeom>
                <a:avLst/>
                <a:gdLst>
                  <a:gd name="T0" fmla="*/ 0 w 2326"/>
                  <a:gd name="T1" fmla="*/ 0 h 1701"/>
                  <a:gd name="T2" fmla="*/ 602982 w 2326"/>
                  <a:gd name="T3" fmla="*/ 0 h 1701"/>
                  <a:gd name="T4" fmla="*/ 602982 w 2326"/>
                  <a:gd name="T5" fmla="*/ 439944 h 1701"/>
                  <a:gd name="T6" fmla="*/ 514323 w 2326"/>
                  <a:gd name="T7" fmla="*/ 439944 h 1701"/>
                  <a:gd name="T8" fmla="*/ 514323 w 2326"/>
                  <a:gd name="T9" fmla="*/ 347610 h 1701"/>
                  <a:gd name="T10" fmla="*/ 543358 w 2326"/>
                  <a:gd name="T11" fmla="*/ 347610 h 1701"/>
                  <a:gd name="T12" fmla="*/ 543358 w 2326"/>
                  <a:gd name="T13" fmla="*/ 53280 h 1701"/>
                  <a:gd name="T14" fmla="*/ 205055 w 2326"/>
                  <a:gd name="T15" fmla="*/ 53280 h 1701"/>
                  <a:gd name="T16" fmla="*/ 205055 w 2326"/>
                  <a:gd name="T17" fmla="*/ 78367 h 1701"/>
                  <a:gd name="T18" fmla="*/ 163059 w 2326"/>
                  <a:gd name="T19" fmla="*/ 78367 h 1701"/>
                  <a:gd name="T20" fmla="*/ 163059 w 2326"/>
                  <a:gd name="T21" fmla="*/ 52245 h 1701"/>
                  <a:gd name="T22" fmla="*/ 49773 w 2326"/>
                  <a:gd name="T23" fmla="*/ 52245 h 1701"/>
                  <a:gd name="T24" fmla="*/ 49773 w 2326"/>
                  <a:gd name="T25" fmla="*/ 78367 h 1701"/>
                  <a:gd name="T26" fmla="*/ 0 w 2326"/>
                  <a:gd name="T27" fmla="*/ 78367 h 1701"/>
                  <a:gd name="T28" fmla="*/ 0 w 2326"/>
                  <a:gd name="T29" fmla="*/ 0 h 17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26"/>
                  <a:gd name="T46" fmla="*/ 0 h 1701"/>
                  <a:gd name="T47" fmla="*/ 2326 w 2326"/>
                  <a:gd name="T48" fmla="*/ 1701 h 170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26" h="1701">
                    <a:moveTo>
                      <a:pt x="0" y="0"/>
                    </a:moveTo>
                    <a:lnTo>
                      <a:pt x="2326" y="0"/>
                    </a:lnTo>
                    <a:lnTo>
                      <a:pt x="2326" y="1701"/>
                    </a:lnTo>
                    <a:lnTo>
                      <a:pt x="1984" y="1701"/>
                    </a:lnTo>
                    <a:lnTo>
                      <a:pt x="1984" y="1344"/>
                    </a:lnTo>
                    <a:lnTo>
                      <a:pt x="2096" y="1344"/>
                    </a:lnTo>
                    <a:lnTo>
                      <a:pt x="2096" y="206"/>
                    </a:lnTo>
                    <a:lnTo>
                      <a:pt x="791" y="206"/>
                    </a:lnTo>
                    <a:lnTo>
                      <a:pt x="791" y="303"/>
                    </a:lnTo>
                    <a:lnTo>
                      <a:pt x="629" y="303"/>
                    </a:lnTo>
                    <a:lnTo>
                      <a:pt x="629" y="202"/>
                    </a:lnTo>
                    <a:lnTo>
                      <a:pt x="192" y="202"/>
                    </a:lnTo>
                    <a:lnTo>
                      <a:pt x="192" y="303"/>
                    </a:lnTo>
                    <a:lnTo>
                      <a:pt x="0" y="303"/>
                    </a:lnTo>
                    <a:lnTo>
                      <a:pt x="0" y="0"/>
                    </a:lnTo>
                    <a:close/>
                  </a:path>
                </a:pathLst>
              </a:custGeom>
              <a:solidFill>
                <a:srgbClr val="FABE3C"/>
              </a:solidFill>
              <a:ln w="0">
                <a:noFill/>
                <a:prstDash val="solid"/>
                <a:round/>
                <a:headEnd/>
                <a:tailEnd/>
              </a:ln>
            </p:spPr>
            <p:txBody>
              <a:bodyPr/>
              <a:lstStyle/>
              <a:p>
                <a:endParaRPr lang="en-US"/>
              </a:p>
            </p:txBody>
          </p:sp>
          <p:sp>
            <p:nvSpPr>
              <p:cNvPr id="31907" name="Freeform 22"/>
              <p:cNvSpPr>
                <a:spLocks noEditPoints="1"/>
              </p:cNvSpPr>
              <p:nvPr/>
            </p:nvSpPr>
            <p:spPr bwMode="auto">
              <a:xfrm>
                <a:off x="14636362" y="2551139"/>
                <a:ext cx="601688" cy="439944"/>
              </a:xfrm>
              <a:custGeom>
                <a:avLst/>
                <a:gdLst>
                  <a:gd name="T0" fmla="*/ 88172 w 2327"/>
                  <a:gd name="T1" fmla="*/ 175978 h 1700"/>
                  <a:gd name="T2" fmla="*/ 156175 w 2327"/>
                  <a:gd name="T3" fmla="*/ 175978 h 1700"/>
                  <a:gd name="T4" fmla="*/ 156175 w 2327"/>
                  <a:gd name="T5" fmla="*/ 219713 h 1700"/>
                  <a:gd name="T6" fmla="*/ 88172 w 2327"/>
                  <a:gd name="T7" fmla="*/ 219713 h 1700"/>
                  <a:gd name="T8" fmla="*/ 88172 w 2327"/>
                  <a:gd name="T9" fmla="*/ 175978 h 1700"/>
                  <a:gd name="T10" fmla="*/ 88172 w 2327"/>
                  <a:gd name="T11" fmla="*/ 99893 h 1700"/>
                  <a:gd name="T12" fmla="*/ 156175 w 2327"/>
                  <a:gd name="T13" fmla="*/ 99893 h 1700"/>
                  <a:gd name="T14" fmla="*/ 156175 w 2327"/>
                  <a:gd name="T15" fmla="*/ 143370 h 1700"/>
                  <a:gd name="T16" fmla="*/ 88172 w 2327"/>
                  <a:gd name="T17" fmla="*/ 143370 h 1700"/>
                  <a:gd name="T18" fmla="*/ 88172 w 2327"/>
                  <a:gd name="T19" fmla="*/ 99893 h 1700"/>
                  <a:gd name="T20" fmla="*/ 239693 w 2327"/>
                  <a:gd name="T21" fmla="*/ 53570 h 1700"/>
                  <a:gd name="T22" fmla="*/ 239693 w 2327"/>
                  <a:gd name="T23" fmla="*/ 351438 h 1700"/>
                  <a:gd name="T24" fmla="*/ 542476 w 2327"/>
                  <a:gd name="T25" fmla="*/ 351438 h 1700"/>
                  <a:gd name="T26" fmla="*/ 542476 w 2327"/>
                  <a:gd name="T27" fmla="*/ 53570 h 1700"/>
                  <a:gd name="T28" fmla="*/ 239693 w 2327"/>
                  <a:gd name="T29" fmla="*/ 53570 h 1700"/>
                  <a:gd name="T30" fmla="*/ 49904 w 2327"/>
                  <a:gd name="T31" fmla="*/ 52017 h 1700"/>
                  <a:gd name="T32" fmla="*/ 49904 w 2327"/>
                  <a:gd name="T33" fmla="*/ 352990 h 1700"/>
                  <a:gd name="T34" fmla="*/ 197805 w 2327"/>
                  <a:gd name="T35" fmla="*/ 352990 h 1700"/>
                  <a:gd name="T36" fmla="*/ 197805 w 2327"/>
                  <a:gd name="T37" fmla="*/ 52017 h 1700"/>
                  <a:gd name="T38" fmla="*/ 49904 w 2327"/>
                  <a:gd name="T39" fmla="*/ 52017 h 1700"/>
                  <a:gd name="T40" fmla="*/ 0 w 2327"/>
                  <a:gd name="T41" fmla="*/ 0 h 1700"/>
                  <a:gd name="T42" fmla="*/ 601688 w 2327"/>
                  <a:gd name="T43" fmla="*/ 0 h 1700"/>
                  <a:gd name="T44" fmla="*/ 601688 w 2327"/>
                  <a:gd name="T45" fmla="*/ 439944 h 1700"/>
                  <a:gd name="T46" fmla="*/ 0 w 2327"/>
                  <a:gd name="T47" fmla="*/ 439944 h 1700"/>
                  <a:gd name="T48" fmla="*/ 0 w 2327"/>
                  <a:gd name="T49" fmla="*/ 0 h 17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27"/>
                  <a:gd name="T76" fmla="*/ 0 h 1700"/>
                  <a:gd name="T77" fmla="*/ 2327 w 2327"/>
                  <a:gd name="T78" fmla="*/ 1700 h 17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27" h="1700">
                    <a:moveTo>
                      <a:pt x="341" y="680"/>
                    </a:moveTo>
                    <a:lnTo>
                      <a:pt x="604" y="680"/>
                    </a:lnTo>
                    <a:lnTo>
                      <a:pt x="604" y="849"/>
                    </a:lnTo>
                    <a:lnTo>
                      <a:pt x="341" y="849"/>
                    </a:lnTo>
                    <a:lnTo>
                      <a:pt x="341" y="680"/>
                    </a:lnTo>
                    <a:close/>
                    <a:moveTo>
                      <a:pt x="341" y="386"/>
                    </a:moveTo>
                    <a:lnTo>
                      <a:pt x="604" y="386"/>
                    </a:lnTo>
                    <a:lnTo>
                      <a:pt x="604" y="554"/>
                    </a:lnTo>
                    <a:lnTo>
                      <a:pt x="341" y="554"/>
                    </a:lnTo>
                    <a:lnTo>
                      <a:pt x="341" y="386"/>
                    </a:lnTo>
                    <a:close/>
                    <a:moveTo>
                      <a:pt x="927" y="207"/>
                    </a:moveTo>
                    <a:lnTo>
                      <a:pt x="927" y="1358"/>
                    </a:lnTo>
                    <a:lnTo>
                      <a:pt x="2098" y="1358"/>
                    </a:lnTo>
                    <a:lnTo>
                      <a:pt x="2098" y="207"/>
                    </a:lnTo>
                    <a:lnTo>
                      <a:pt x="927" y="207"/>
                    </a:lnTo>
                    <a:close/>
                    <a:moveTo>
                      <a:pt x="193" y="201"/>
                    </a:moveTo>
                    <a:lnTo>
                      <a:pt x="193" y="1364"/>
                    </a:lnTo>
                    <a:lnTo>
                      <a:pt x="765" y="1364"/>
                    </a:lnTo>
                    <a:lnTo>
                      <a:pt x="765" y="201"/>
                    </a:lnTo>
                    <a:lnTo>
                      <a:pt x="193" y="201"/>
                    </a:lnTo>
                    <a:close/>
                    <a:moveTo>
                      <a:pt x="0" y="0"/>
                    </a:moveTo>
                    <a:lnTo>
                      <a:pt x="2327" y="0"/>
                    </a:lnTo>
                    <a:lnTo>
                      <a:pt x="2327" y="1700"/>
                    </a:lnTo>
                    <a:lnTo>
                      <a:pt x="0" y="1700"/>
                    </a:lnTo>
                    <a:lnTo>
                      <a:pt x="0" y="0"/>
                    </a:lnTo>
                    <a:close/>
                  </a:path>
                </a:pathLst>
              </a:custGeom>
              <a:solidFill>
                <a:srgbClr val="FFFFFF"/>
              </a:solidFill>
              <a:ln w="0">
                <a:noFill/>
                <a:prstDash val="solid"/>
                <a:round/>
                <a:headEnd/>
                <a:tailEnd/>
              </a:ln>
            </p:spPr>
            <p:txBody>
              <a:bodyPr/>
              <a:lstStyle/>
              <a:p>
                <a:endParaRPr lang="en-US"/>
              </a:p>
            </p:txBody>
          </p:sp>
        </p:grpSp>
        <p:grpSp>
          <p:nvGrpSpPr>
            <p:cNvPr id="31901" name="Group 16"/>
            <p:cNvGrpSpPr>
              <a:grpSpLocks/>
            </p:cNvGrpSpPr>
            <p:nvPr/>
          </p:nvGrpSpPr>
          <p:grpSpPr bwMode="auto">
            <a:xfrm>
              <a:off x="7912775" y="5484268"/>
              <a:ext cx="410108" cy="338785"/>
              <a:chOff x="12383184" y="2379853"/>
              <a:chExt cx="739841" cy="604476"/>
            </a:xfrm>
          </p:grpSpPr>
          <p:sp>
            <p:nvSpPr>
              <p:cNvPr id="31902" name="Freeform 17"/>
              <p:cNvSpPr>
                <a:spLocks/>
              </p:cNvSpPr>
              <p:nvPr/>
            </p:nvSpPr>
            <p:spPr bwMode="auto">
              <a:xfrm>
                <a:off x="12383184" y="2379853"/>
                <a:ext cx="739841" cy="604476"/>
              </a:xfrm>
              <a:custGeom>
                <a:avLst/>
                <a:gdLst>
                  <a:gd name="T0" fmla="*/ 682661 w 3170"/>
                  <a:gd name="T1" fmla="*/ 0 h 2592"/>
                  <a:gd name="T2" fmla="*/ 700632 w 3170"/>
                  <a:gd name="T3" fmla="*/ 2798 h 2592"/>
                  <a:gd name="T4" fmla="*/ 716502 w 3170"/>
                  <a:gd name="T5" fmla="*/ 10961 h 2592"/>
                  <a:gd name="T6" fmla="*/ 728872 w 3170"/>
                  <a:gd name="T7" fmla="*/ 23321 h 2592"/>
                  <a:gd name="T8" fmla="*/ 736807 w 3170"/>
                  <a:gd name="T9" fmla="*/ 39179 h 2592"/>
                  <a:gd name="T10" fmla="*/ 739841 w 3170"/>
                  <a:gd name="T11" fmla="*/ 57136 h 2592"/>
                  <a:gd name="T12" fmla="*/ 738907 w 3170"/>
                  <a:gd name="T13" fmla="*/ 452424 h 2592"/>
                  <a:gd name="T14" fmla="*/ 733306 w 3170"/>
                  <a:gd name="T15" fmla="*/ 469448 h 2592"/>
                  <a:gd name="T16" fmla="*/ 723037 w 3170"/>
                  <a:gd name="T17" fmla="*/ 483441 h 2592"/>
                  <a:gd name="T18" fmla="*/ 708800 w 3170"/>
                  <a:gd name="T19" fmla="*/ 493935 h 2592"/>
                  <a:gd name="T20" fmla="*/ 691996 w 3170"/>
                  <a:gd name="T21" fmla="*/ 499532 h 2592"/>
                  <a:gd name="T22" fmla="*/ 326744 w 3170"/>
                  <a:gd name="T23" fmla="*/ 500465 h 2592"/>
                  <a:gd name="T24" fmla="*/ 324877 w 3170"/>
                  <a:gd name="T25" fmla="*/ 500232 h 2592"/>
                  <a:gd name="T26" fmla="*/ 324176 w 3170"/>
                  <a:gd name="T27" fmla="*/ 556668 h 2592"/>
                  <a:gd name="T28" fmla="*/ 318575 w 3170"/>
                  <a:gd name="T29" fmla="*/ 573693 h 2592"/>
                  <a:gd name="T30" fmla="*/ 308073 w 3170"/>
                  <a:gd name="T31" fmla="*/ 587918 h 2592"/>
                  <a:gd name="T32" fmla="*/ 294069 w 3170"/>
                  <a:gd name="T33" fmla="*/ 598413 h 2592"/>
                  <a:gd name="T34" fmla="*/ 276799 w 3170"/>
                  <a:gd name="T35" fmla="*/ 604010 h 2592"/>
                  <a:gd name="T36" fmla="*/ 57180 w 3170"/>
                  <a:gd name="T37" fmla="*/ 604476 h 2592"/>
                  <a:gd name="T38" fmla="*/ 39209 w 3170"/>
                  <a:gd name="T39" fmla="*/ 601678 h 2592"/>
                  <a:gd name="T40" fmla="*/ 23339 w 3170"/>
                  <a:gd name="T41" fmla="*/ 593515 h 2592"/>
                  <a:gd name="T42" fmla="*/ 10969 w 3170"/>
                  <a:gd name="T43" fmla="*/ 581155 h 2592"/>
                  <a:gd name="T44" fmla="*/ 3034 w 3170"/>
                  <a:gd name="T45" fmla="*/ 565297 h 2592"/>
                  <a:gd name="T46" fmla="*/ 0 w 3170"/>
                  <a:gd name="T47" fmla="*/ 547340 h 2592"/>
                  <a:gd name="T48" fmla="*/ 934 w 3170"/>
                  <a:gd name="T49" fmla="*/ 152052 h 2592"/>
                  <a:gd name="T50" fmla="*/ 6535 w 3170"/>
                  <a:gd name="T51" fmla="*/ 135028 h 2592"/>
                  <a:gd name="T52" fmla="*/ 16804 w 3170"/>
                  <a:gd name="T53" fmla="*/ 121035 h 2592"/>
                  <a:gd name="T54" fmla="*/ 31041 w 3170"/>
                  <a:gd name="T55" fmla="*/ 110541 h 2592"/>
                  <a:gd name="T56" fmla="*/ 47845 w 3170"/>
                  <a:gd name="T57" fmla="*/ 104944 h 2592"/>
                  <a:gd name="T58" fmla="*/ 166406 w 3170"/>
                  <a:gd name="T59" fmla="*/ 104011 h 2592"/>
                  <a:gd name="T60" fmla="*/ 167339 w 3170"/>
                  <a:gd name="T61" fmla="*/ 47808 h 2592"/>
                  <a:gd name="T62" fmla="*/ 172941 w 3170"/>
                  <a:gd name="T63" fmla="*/ 31017 h 2592"/>
                  <a:gd name="T64" fmla="*/ 183443 w 3170"/>
                  <a:gd name="T65" fmla="*/ 16558 h 2592"/>
                  <a:gd name="T66" fmla="*/ 197447 w 3170"/>
                  <a:gd name="T67" fmla="*/ 6063 h 2592"/>
                  <a:gd name="T68" fmla="*/ 214484 w 3170"/>
                  <a:gd name="T69" fmla="*/ 466 h 25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70"/>
                  <a:gd name="T106" fmla="*/ 0 h 2592"/>
                  <a:gd name="T107" fmla="*/ 3170 w 3170"/>
                  <a:gd name="T108" fmla="*/ 2592 h 25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70" h="2592">
                    <a:moveTo>
                      <a:pt x="959" y="0"/>
                    </a:moveTo>
                    <a:lnTo>
                      <a:pt x="2925" y="0"/>
                    </a:lnTo>
                    <a:lnTo>
                      <a:pt x="2965" y="2"/>
                    </a:lnTo>
                    <a:lnTo>
                      <a:pt x="3002" y="12"/>
                    </a:lnTo>
                    <a:lnTo>
                      <a:pt x="3037" y="26"/>
                    </a:lnTo>
                    <a:lnTo>
                      <a:pt x="3070" y="47"/>
                    </a:lnTo>
                    <a:lnTo>
                      <a:pt x="3098" y="71"/>
                    </a:lnTo>
                    <a:lnTo>
                      <a:pt x="3123" y="100"/>
                    </a:lnTo>
                    <a:lnTo>
                      <a:pt x="3142" y="133"/>
                    </a:lnTo>
                    <a:lnTo>
                      <a:pt x="3157" y="168"/>
                    </a:lnTo>
                    <a:lnTo>
                      <a:pt x="3166" y="205"/>
                    </a:lnTo>
                    <a:lnTo>
                      <a:pt x="3170" y="245"/>
                    </a:lnTo>
                    <a:lnTo>
                      <a:pt x="3170" y="1901"/>
                    </a:lnTo>
                    <a:lnTo>
                      <a:pt x="3166" y="1940"/>
                    </a:lnTo>
                    <a:lnTo>
                      <a:pt x="3157" y="1978"/>
                    </a:lnTo>
                    <a:lnTo>
                      <a:pt x="3142" y="2013"/>
                    </a:lnTo>
                    <a:lnTo>
                      <a:pt x="3123" y="2046"/>
                    </a:lnTo>
                    <a:lnTo>
                      <a:pt x="3098" y="2073"/>
                    </a:lnTo>
                    <a:lnTo>
                      <a:pt x="3070" y="2099"/>
                    </a:lnTo>
                    <a:lnTo>
                      <a:pt x="3037" y="2118"/>
                    </a:lnTo>
                    <a:lnTo>
                      <a:pt x="3002" y="2134"/>
                    </a:lnTo>
                    <a:lnTo>
                      <a:pt x="2965" y="2142"/>
                    </a:lnTo>
                    <a:lnTo>
                      <a:pt x="2925" y="2146"/>
                    </a:lnTo>
                    <a:lnTo>
                      <a:pt x="1400" y="2146"/>
                    </a:lnTo>
                    <a:lnTo>
                      <a:pt x="1396" y="2146"/>
                    </a:lnTo>
                    <a:lnTo>
                      <a:pt x="1392" y="2145"/>
                    </a:lnTo>
                    <a:lnTo>
                      <a:pt x="1392" y="2347"/>
                    </a:lnTo>
                    <a:lnTo>
                      <a:pt x="1389" y="2387"/>
                    </a:lnTo>
                    <a:lnTo>
                      <a:pt x="1379" y="2424"/>
                    </a:lnTo>
                    <a:lnTo>
                      <a:pt x="1365" y="2460"/>
                    </a:lnTo>
                    <a:lnTo>
                      <a:pt x="1344" y="2492"/>
                    </a:lnTo>
                    <a:lnTo>
                      <a:pt x="1320" y="2521"/>
                    </a:lnTo>
                    <a:lnTo>
                      <a:pt x="1291" y="2545"/>
                    </a:lnTo>
                    <a:lnTo>
                      <a:pt x="1260" y="2566"/>
                    </a:lnTo>
                    <a:lnTo>
                      <a:pt x="1223" y="2580"/>
                    </a:lnTo>
                    <a:lnTo>
                      <a:pt x="1186" y="2590"/>
                    </a:lnTo>
                    <a:lnTo>
                      <a:pt x="1146" y="2592"/>
                    </a:lnTo>
                    <a:lnTo>
                      <a:pt x="245" y="2592"/>
                    </a:lnTo>
                    <a:lnTo>
                      <a:pt x="205" y="2590"/>
                    </a:lnTo>
                    <a:lnTo>
                      <a:pt x="168" y="2580"/>
                    </a:lnTo>
                    <a:lnTo>
                      <a:pt x="133" y="2566"/>
                    </a:lnTo>
                    <a:lnTo>
                      <a:pt x="100" y="2545"/>
                    </a:lnTo>
                    <a:lnTo>
                      <a:pt x="72" y="2521"/>
                    </a:lnTo>
                    <a:lnTo>
                      <a:pt x="47" y="2492"/>
                    </a:lnTo>
                    <a:lnTo>
                      <a:pt x="28" y="2460"/>
                    </a:lnTo>
                    <a:lnTo>
                      <a:pt x="13" y="2424"/>
                    </a:lnTo>
                    <a:lnTo>
                      <a:pt x="4" y="2387"/>
                    </a:lnTo>
                    <a:lnTo>
                      <a:pt x="0" y="2347"/>
                    </a:lnTo>
                    <a:lnTo>
                      <a:pt x="0" y="691"/>
                    </a:lnTo>
                    <a:lnTo>
                      <a:pt x="4" y="652"/>
                    </a:lnTo>
                    <a:lnTo>
                      <a:pt x="13" y="614"/>
                    </a:lnTo>
                    <a:lnTo>
                      <a:pt x="28" y="579"/>
                    </a:lnTo>
                    <a:lnTo>
                      <a:pt x="47" y="546"/>
                    </a:lnTo>
                    <a:lnTo>
                      <a:pt x="72" y="519"/>
                    </a:lnTo>
                    <a:lnTo>
                      <a:pt x="100" y="493"/>
                    </a:lnTo>
                    <a:lnTo>
                      <a:pt x="133" y="474"/>
                    </a:lnTo>
                    <a:lnTo>
                      <a:pt x="168" y="458"/>
                    </a:lnTo>
                    <a:lnTo>
                      <a:pt x="205" y="450"/>
                    </a:lnTo>
                    <a:lnTo>
                      <a:pt x="245" y="446"/>
                    </a:lnTo>
                    <a:lnTo>
                      <a:pt x="713" y="446"/>
                    </a:lnTo>
                    <a:lnTo>
                      <a:pt x="713" y="245"/>
                    </a:lnTo>
                    <a:lnTo>
                      <a:pt x="717" y="205"/>
                    </a:lnTo>
                    <a:lnTo>
                      <a:pt x="725" y="168"/>
                    </a:lnTo>
                    <a:lnTo>
                      <a:pt x="741" y="133"/>
                    </a:lnTo>
                    <a:lnTo>
                      <a:pt x="760" y="100"/>
                    </a:lnTo>
                    <a:lnTo>
                      <a:pt x="786" y="71"/>
                    </a:lnTo>
                    <a:lnTo>
                      <a:pt x="814" y="47"/>
                    </a:lnTo>
                    <a:lnTo>
                      <a:pt x="846" y="26"/>
                    </a:lnTo>
                    <a:lnTo>
                      <a:pt x="881" y="12"/>
                    </a:lnTo>
                    <a:lnTo>
                      <a:pt x="919" y="2"/>
                    </a:lnTo>
                    <a:lnTo>
                      <a:pt x="959" y="0"/>
                    </a:lnTo>
                    <a:close/>
                  </a:path>
                </a:pathLst>
              </a:custGeom>
              <a:noFill/>
              <a:ln w="0">
                <a:noFill/>
                <a:prstDash val="solid"/>
                <a:round/>
                <a:headEnd/>
                <a:tailEnd/>
              </a:ln>
            </p:spPr>
            <p:txBody>
              <a:bodyPr/>
              <a:lstStyle/>
              <a:p>
                <a:endParaRPr lang="en-US"/>
              </a:p>
            </p:txBody>
          </p:sp>
          <p:sp>
            <p:nvSpPr>
              <p:cNvPr id="31903" name="Freeform 18"/>
              <p:cNvSpPr>
                <a:spLocks noEditPoints="1"/>
              </p:cNvSpPr>
              <p:nvPr/>
            </p:nvSpPr>
            <p:spPr bwMode="auto">
              <a:xfrm>
                <a:off x="12411191" y="2511717"/>
                <a:ext cx="268397" cy="444605"/>
              </a:xfrm>
              <a:custGeom>
                <a:avLst/>
                <a:gdLst>
                  <a:gd name="T0" fmla="*/ 127908 w 1152"/>
                  <a:gd name="T1" fmla="*/ 374858 h 1906"/>
                  <a:gd name="T2" fmla="*/ 116725 w 1152"/>
                  <a:gd name="T3" fmla="*/ 380923 h 1906"/>
                  <a:gd name="T4" fmla="*/ 110667 w 1152"/>
                  <a:gd name="T5" fmla="*/ 391887 h 1906"/>
                  <a:gd name="T6" fmla="*/ 110667 w 1152"/>
                  <a:gd name="T7" fmla="*/ 404950 h 1906"/>
                  <a:gd name="T8" fmla="*/ 116725 w 1152"/>
                  <a:gd name="T9" fmla="*/ 415680 h 1906"/>
                  <a:gd name="T10" fmla="*/ 127908 w 1152"/>
                  <a:gd name="T11" fmla="*/ 421978 h 1906"/>
                  <a:gd name="T12" fmla="*/ 140023 w 1152"/>
                  <a:gd name="T13" fmla="*/ 422211 h 1906"/>
                  <a:gd name="T14" fmla="*/ 149575 w 1152"/>
                  <a:gd name="T15" fmla="*/ 417313 h 1906"/>
                  <a:gd name="T16" fmla="*/ 156332 w 1152"/>
                  <a:gd name="T17" fmla="*/ 409149 h 1906"/>
                  <a:gd name="T18" fmla="*/ 158429 w 1152"/>
                  <a:gd name="T19" fmla="*/ 398418 h 1906"/>
                  <a:gd name="T20" fmla="*/ 155400 w 1152"/>
                  <a:gd name="T21" fmla="*/ 386055 h 1906"/>
                  <a:gd name="T22" fmla="*/ 146314 w 1152"/>
                  <a:gd name="T23" fmla="*/ 377191 h 1906"/>
                  <a:gd name="T24" fmla="*/ 134199 w 1152"/>
                  <a:gd name="T25" fmla="*/ 373925 h 1906"/>
                  <a:gd name="T26" fmla="*/ 34948 w 1152"/>
                  <a:gd name="T27" fmla="*/ 339869 h 1906"/>
                  <a:gd name="T28" fmla="*/ 233682 w 1152"/>
                  <a:gd name="T29" fmla="*/ 50152 h 1906"/>
                  <a:gd name="T30" fmla="*/ 29123 w 1152"/>
                  <a:gd name="T31" fmla="*/ 0 h 1906"/>
                  <a:gd name="T32" fmla="*/ 245798 w 1152"/>
                  <a:gd name="T33" fmla="*/ 700 h 1906"/>
                  <a:gd name="T34" fmla="*/ 257447 w 1152"/>
                  <a:gd name="T35" fmla="*/ 6531 h 1906"/>
                  <a:gd name="T36" fmla="*/ 265601 w 1152"/>
                  <a:gd name="T37" fmla="*/ 16329 h 1906"/>
                  <a:gd name="T38" fmla="*/ 268397 w 1152"/>
                  <a:gd name="T39" fmla="*/ 29158 h 1906"/>
                  <a:gd name="T40" fmla="*/ 267698 w 1152"/>
                  <a:gd name="T41" fmla="*/ 422211 h 1906"/>
                  <a:gd name="T42" fmla="*/ 262106 w 1152"/>
                  <a:gd name="T43" fmla="*/ 433642 h 1906"/>
                  <a:gd name="T44" fmla="*/ 252088 w 1152"/>
                  <a:gd name="T45" fmla="*/ 441806 h 1906"/>
                  <a:gd name="T46" fmla="*/ 239041 w 1152"/>
                  <a:gd name="T47" fmla="*/ 444605 h 1906"/>
                  <a:gd name="T48" fmla="*/ 22366 w 1152"/>
                  <a:gd name="T49" fmla="*/ 443905 h 1906"/>
                  <a:gd name="T50" fmla="*/ 10950 w 1152"/>
                  <a:gd name="T51" fmla="*/ 438307 h 1906"/>
                  <a:gd name="T52" fmla="*/ 3029 w 1152"/>
                  <a:gd name="T53" fmla="*/ 428276 h 1906"/>
                  <a:gd name="T54" fmla="*/ 0 w 1152"/>
                  <a:gd name="T55" fmla="*/ 415447 h 1906"/>
                  <a:gd name="T56" fmla="*/ 699 w 1152"/>
                  <a:gd name="T57" fmla="*/ 22394 h 1906"/>
                  <a:gd name="T58" fmla="*/ 6291 w 1152"/>
                  <a:gd name="T59" fmla="*/ 10964 h 1906"/>
                  <a:gd name="T60" fmla="*/ 16309 w 1152"/>
                  <a:gd name="T61" fmla="*/ 3032 h 1906"/>
                  <a:gd name="T62" fmla="*/ 29123 w 1152"/>
                  <a:gd name="T63" fmla="*/ 0 h 19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2"/>
                  <a:gd name="T97" fmla="*/ 0 h 1906"/>
                  <a:gd name="T98" fmla="*/ 1152 w 1152"/>
                  <a:gd name="T99" fmla="*/ 1906 h 19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2" h="1906">
                    <a:moveTo>
                      <a:pt x="576" y="1603"/>
                    </a:moveTo>
                    <a:lnTo>
                      <a:pt x="549" y="1607"/>
                    </a:lnTo>
                    <a:lnTo>
                      <a:pt x="523" y="1617"/>
                    </a:lnTo>
                    <a:lnTo>
                      <a:pt x="501" y="1633"/>
                    </a:lnTo>
                    <a:lnTo>
                      <a:pt x="486" y="1655"/>
                    </a:lnTo>
                    <a:lnTo>
                      <a:pt x="475" y="1680"/>
                    </a:lnTo>
                    <a:lnTo>
                      <a:pt x="471" y="1708"/>
                    </a:lnTo>
                    <a:lnTo>
                      <a:pt x="475" y="1736"/>
                    </a:lnTo>
                    <a:lnTo>
                      <a:pt x="486" y="1760"/>
                    </a:lnTo>
                    <a:lnTo>
                      <a:pt x="501" y="1782"/>
                    </a:lnTo>
                    <a:lnTo>
                      <a:pt x="523" y="1798"/>
                    </a:lnTo>
                    <a:lnTo>
                      <a:pt x="549" y="1809"/>
                    </a:lnTo>
                    <a:lnTo>
                      <a:pt x="576" y="1812"/>
                    </a:lnTo>
                    <a:lnTo>
                      <a:pt x="601" y="1810"/>
                    </a:lnTo>
                    <a:lnTo>
                      <a:pt x="622" y="1801"/>
                    </a:lnTo>
                    <a:lnTo>
                      <a:pt x="642" y="1789"/>
                    </a:lnTo>
                    <a:lnTo>
                      <a:pt x="657" y="1773"/>
                    </a:lnTo>
                    <a:lnTo>
                      <a:pt x="671" y="1754"/>
                    </a:lnTo>
                    <a:lnTo>
                      <a:pt x="678" y="1731"/>
                    </a:lnTo>
                    <a:lnTo>
                      <a:pt x="680" y="1708"/>
                    </a:lnTo>
                    <a:lnTo>
                      <a:pt x="677" y="1680"/>
                    </a:lnTo>
                    <a:lnTo>
                      <a:pt x="667" y="1655"/>
                    </a:lnTo>
                    <a:lnTo>
                      <a:pt x="650" y="1633"/>
                    </a:lnTo>
                    <a:lnTo>
                      <a:pt x="628" y="1617"/>
                    </a:lnTo>
                    <a:lnTo>
                      <a:pt x="604" y="1607"/>
                    </a:lnTo>
                    <a:lnTo>
                      <a:pt x="576" y="1603"/>
                    </a:lnTo>
                    <a:close/>
                    <a:moveTo>
                      <a:pt x="150" y="215"/>
                    </a:moveTo>
                    <a:lnTo>
                      <a:pt x="150" y="1457"/>
                    </a:lnTo>
                    <a:lnTo>
                      <a:pt x="1003" y="1457"/>
                    </a:lnTo>
                    <a:lnTo>
                      <a:pt x="1003" y="215"/>
                    </a:lnTo>
                    <a:lnTo>
                      <a:pt x="150" y="215"/>
                    </a:lnTo>
                    <a:close/>
                    <a:moveTo>
                      <a:pt x="125" y="0"/>
                    </a:moveTo>
                    <a:lnTo>
                      <a:pt x="1026" y="0"/>
                    </a:lnTo>
                    <a:lnTo>
                      <a:pt x="1055" y="3"/>
                    </a:lnTo>
                    <a:lnTo>
                      <a:pt x="1082" y="13"/>
                    </a:lnTo>
                    <a:lnTo>
                      <a:pt x="1105" y="28"/>
                    </a:lnTo>
                    <a:lnTo>
                      <a:pt x="1125" y="47"/>
                    </a:lnTo>
                    <a:lnTo>
                      <a:pt x="1140" y="70"/>
                    </a:lnTo>
                    <a:lnTo>
                      <a:pt x="1149" y="96"/>
                    </a:lnTo>
                    <a:lnTo>
                      <a:pt x="1152" y="125"/>
                    </a:lnTo>
                    <a:lnTo>
                      <a:pt x="1152" y="1781"/>
                    </a:lnTo>
                    <a:lnTo>
                      <a:pt x="1149" y="1810"/>
                    </a:lnTo>
                    <a:lnTo>
                      <a:pt x="1140" y="1836"/>
                    </a:lnTo>
                    <a:lnTo>
                      <a:pt x="1125" y="1859"/>
                    </a:lnTo>
                    <a:lnTo>
                      <a:pt x="1105" y="1879"/>
                    </a:lnTo>
                    <a:lnTo>
                      <a:pt x="1082" y="1894"/>
                    </a:lnTo>
                    <a:lnTo>
                      <a:pt x="1055" y="1903"/>
                    </a:lnTo>
                    <a:lnTo>
                      <a:pt x="1026" y="1906"/>
                    </a:lnTo>
                    <a:lnTo>
                      <a:pt x="125" y="1906"/>
                    </a:lnTo>
                    <a:lnTo>
                      <a:pt x="96" y="1903"/>
                    </a:lnTo>
                    <a:lnTo>
                      <a:pt x="70" y="1894"/>
                    </a:lnTo>
                    <a:lnTo>
                      <a:pt x="47" y="1879"/>
                    </a:lnTo>
                    <a:lnTo>
                      <a:pt x="27" y="1859"/>
                    </a:lnTo>
                    <a:lnTo>
                      <a:pt x="13" y="1836"/>
                    </a:lnTo>
                    <a:lnTo>
                      <a:pt x="3" y="1810"/>
                    </a:lnTo>
                    <a:lnTo>
                      <a:pt x="0" y="1781"/>
                    </a:lnTo>
                    <a:lnTo>
                      <a:pt x="0" y="125"/>
                    </a:lnTo>
                    <a:lnTo>
                      <a:pt x="3" y="96"/>
                    </a:lnTo>
                    <a:lnTo>
                      <a:pt x="13" y="70"/>
                    </a:lnTo>
                    <a:lnTo>
                      <a:pt x="27" y="47"/>
                    </a:lnTo>
                    <a:lnTo>
                      <a:pt x="47" y="28"/>
                    </a:lnTo>
                    <a:lnTo>
                      <a:pt x="70" y="13"/>
                    </a:lnTo>
                    <a:lnTo>
                      <a:pt x="96" y="3"/>
                    </a:lnTo>
                    <a:lnTo>
                      <a:pt x="125" y="0"/>
                    </a:lnTo>
                    <a:close/>
                  </a:path>
                </a:pathLst>
              </a:custGeom>
              <a:solidFill>
                <a:srgbClr val="FFFFFF"/>
              </a:solidFill>
              <a:ln w="0">
                <a:noFill/>
                <a:prstDash val="solid"/>
                <a:round/>
                <a:headEnd/>
                <a:tailEnd/>
              </a:ln>
            </p:spPr>
            <p:txBody>
              <a:bodyPr/>
              <a:lstStyle/>
              <a:p>
                <a:endParaRPr lang="en-US"/>
              </a:p>
            </p:txBody>
          </p:sp>
          <p:sp>
            <p:nvSpPr>
              <p:cNvPr id="31904" name="Freeform 19"/>
              <p:cNvSpPr>
                <a:spLocks noEditPoints="1"/>
              </p:cNvSpPr>
              <p:nvPr/>
            </p:nvSpPr>
            <p:spPr bwMode="auto">
              <a:xfrm>
                <a:off x="12578064" y="2407860"/>
                <a:ext cx="516955" cy="444605"/>
              </a:xfrm>
              <a:custGeom>
                <a:avLst/>
                <a:gdLst>
                  <a:gd name="T0" fmla="*/ 327381 w 2217"/>
                  <a:gd name="T1" fmla="*/ 368794 h 1906"/>
                  <a:gd name="T2" fmla="*/ 317821 w 2217"/>
                  <a:gd name="T3" fmla="*/ 373226 h 1906"/>
                  <a:gd name="T4" fmla="*/ 311059 w 2217"/>
                  <a:gd name="T5" fmla="*/ 381856 h 1906"/>
                  <a:gd name="T6" fmla="*/ 308727 w 2217"/>
                  <a:gd name="T7" fmla="*/ 392587 h 1906"/>
                  <a:gd name="T8" fmla="*/ 311759 w 2217"/>
                  <a:gd name="T9" fmla="*/ 404950 h 1906"/>
                  <a:gd name="T10" fmla="*/ 320619 w 2217"/>
                  <a:gd name="T11" fmla="*/ 413581 h 1906"/>
                  <a:gd name="T12" fmla="*/ 332978 w 2217"/>
                  <a:gd name="T13" fmla="*/ 417080 h 1906"/>
                  <a:gd name="T14" fmla="*/ 345336 w 2217"/>
                  <a:gd name="T15" fmla="*/ 413581 h 1906"/>
                  <a:gd name="T16" fmla="*/ 354197 w 2217"/>
                  <a:gd name="T17" fmla="*/ 404950 h 1906"/>
                  <a:gd name="T18" fmla="*/ 357461 w 2217"/>
                  <a:gd name="T19" fmla="*/ 392587 h 1906"/>
                  <a:gd name="T20" fmla="*/ 354896 w 2217"/>
                  <a:gd name="T21" fmla="*/ 383023 h 1906"/>
                  <a:gd name="T22" fmla="*/ 348134 w 2217"/>
                  <a:gd name="T23" fmla="*/ 374159 h 1906"/>
                  <a:gd name="T24" fmla="*/ 338574 w 2217"/>
                  <a:gd name="T25" fmla="*/ 368794 h 1906"/>
                  <a:gd name="T26" fmla="*/ 258594 w 2217"/>
                  <a:gd name="T27" fmla="*/ 367861 h 1906"/>
                  <a:gd name="T28" fmla="*/ 247868 w 2217"/>
                  <a:gd name="T29" fmla="*/ 370426 h 1906"/>
                  <a:gd name="T30" fmla="*/ 239240 w 2217"/>
                  <a:gd name="T31" fmla="*/ 377191 h 1906"/>
                  <a:gd name="T32" fmla="*/ 234810 w 2217"/>
                  <a:gd name="T33" fmla="*/ 386755 h 1906"/>
                  <a:gd name="T34" fmla="*/ 234810 w 2217"/>
                  <a:gd name="T35" fmla="*/ 398885 h 1906"/>
                  <a:gd name="T36" fmla="*/ 241339 w 2217"/>
                  <a:gd name="T37" fmla="*/ 409615 h 1906"/>
                  <a:gd name="T38" fmla="*/ 252065 w 2217"/>
                  <a:gd name="T39" fmla="*/ 416147 h 1906"/>
                  <a:gd name="T40" fmla="*/ 264890 w 2217"/>
                  <a:gd name="T41" fmla="*/ 416147 h 1906"/>
                  <a:gd name="T42" fmla="*/ 275616 w 2217"/>
                  <a:gd name="T43" fmla="*/ 409615 h 1906"/>
                  <a:gd name="T44" fmla="*/ 282145 w 2217"/>
                  <a:gd name="T45" fmla="*/ 398885 h 1906"/>
                  <a:gd name="T46" fmla="*/ 282145 w 2217"/>
                  <a:gd name="T47" fmla="*/ 387688 h 1906"/>
                  <a:gd name="T48" fmla="*/ 277715 w 2217"/>
                  <a:gd name="T49" fmla="*/ 378357 h 1906"/>
                  <a:gd name="T50" fmla="*/ 269320 w 2217"/>
                  <a:gd name="T51" fmla="*/ 371126 h 1906"/>
                  <a:gd name="T52" fmla="*/ 258594 w 2217"/>
                  <a:gd name="T53" fmla="*/ 367861 h 1906"/>
                  <a:gd name="T54" fmla="*/ 178381 w 2217"/>
                  <a:gd name="T55" fmla="*/ 368794 h 1906"/>
                  <a:gd name="T56" fmla="*/ 168587 w 2217"/>
                  <a:gd name="T57" fmla="*/ 373226 h 1906"/>
                  <a:gd name="T58" fmla="*/ 162058 w 2217"/>
                  <a:gd name="T59" fmla="*/ 381856 h 1906"/>
                  <a:gd name="T60" fmla="*/ 159494 w 2217"/>
                  <a:gd name="T61" fmla="*/ 392587 h 1906"/>
                  <a:gd name="T62" fmla="*/ 162991 w 2217"/>
                  <a:gd name="T63" fmla="*/ 404950 h 1906"/>
                  <a:gd name="T64" fmla="*/ 171619 w 2217"/>
                  <a:gd name="T65" fmla="*/ 413581 h 1906"/>
                  <a:gd name="T66" fmla="*/ 183977 w 2217"/>
                  <a:gd name="T67" fmla="*/ 417080 h 1906"/>
                  <a:gd name="T68" fmla="*/ 196102 w 2217"/>
                  <a:gd name="T69" fmla="*/ 413581 h 1906"/>
                  <a:gd name="T70" fmla="*/ 205196 w 2217"/>
                  <a:gd name="T71" fmla="*/ 404950 h 1906"/>
                  <a:gd name="T72" fmla="*/ 208228 w 2217"/>
                  <a:gd name="T73" fmla="*/ 392587 h 1906"/>
                  <a:gd name="T74" fmla="*/ 206129 w 2217"/>
                  <a:gd name="T75" fmla="*/ 383023 h 1906"/>
                  <a:gd name="T76" fmla="*/ 199367 w 2217"/>
                  <a:gd name="T77" fmla="*/ 374159 h 1906"/>
                  <a:gd name="T78" fmla="*/ 189807 w 2217"/>
                  <a:gd name="T79" fmla="*/ 368794 h 1906"/>
                  <a:gd name="T80" fmla="*/ 29380 w 2217"/>
                  <a:gd name="T81" fmla="*/ 0 h 1906"/>
                  <a:gd name="T82" fmla="*/ 494570 w 2217"/>
                  <a:gd name="T83" fmla="*/ 700 h 1906"/>
                  <a:gd name="T84" fmla="*/ 505996 w 2217"/>
                  <a:gd name="T85" fmla="*/ 6298 h 1906"/>
                  <a:gd name="T86" fmla="*/ 513924 w 2217"/>
                  <a:gd name="T87" fmla="*/ 16329 h 1906"/>
                  <a:gd name="T88" fmla="*/ 516955 w 2217"/>
                  <a:gd name="T89" fmla="*/ 29158 h 1906"/>
                  <a:gd name="T90" fmla="*/ 516255 w 2217"/>
                  <a:gd name="T91" fmla="*/ 422211 h 1906"/>
                  <a:gd name="T92" fmla="*/ 510659 w 2217"/>
                  <a:gd name="T93" fmla="*/ 433642 h 1906"/>
                  <a:gd name="T94" fmla="*/ 500633 w 2217"/>
                  <a:gd name="T95" fmla="*/ 441573 h 1906"/>
                  <a:gd name="T96" fmla="*/ 487808 w 2217"/>
                  <a:gd name="T97" fmla="*/ 444605 h 1906"/>
                  <a:gd name="T98" fmla="*/ 132212 w 2217"/>
                  <a:gd name="T99" fmla="*/ 323307 h 1906"/>
                  <a:gd name="T100" fmla="*/ 481978 w 2217"/>
                  <a:gd name="T101" fmla="*/ 49919 h 1906"/>
                  <a:gd name="T102" fmla="*/ 34743 w 2217"/>
                  <a:gd name="T103" fmla="*/ 79077 h 1906"/>
                  <a:gd name="T104" fmla="*/ 0 w 2217"/>
                  <a:gd name="T105" fmla="*/ 29158 h 1906"/>
                  <a:gd name="T106" fmla="*/ 3031 w 2217"/>
                  <a:gd name="T107" fmla="*/ 16329 h 1906"/>
                  <a:gd name="T108" fmla="*/ 10959 w 2217"/>
                  <a:gd name="T109" fmla="*/ 6298 h 1906"/>
                  <a:gd name="T110" fmla="*/ 22618 w 2217"/>
                  <a:gd name="T111" fmla="*/ 700 h 19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17"/>
                  <a:gd name="T169" fmla="*/ 0 h 1906"/>
                  <a:gd name="T170" fmla="*/ 2217 w 2217"/>
                  <a:gd name="T171" fmla="*/ 1906 h 19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17" h="1906">
                    <a:moveTo>
                      <a:pt x="1428" y="1577"/>
                    </a:moveTo>
                    <a:lnTo>
                      <a:pt x="1404" y="1581"/>
                    </a:lnTo>
                    <a:lnTo>
                      <a:pt x="1382" y="1588"/>
                    </a:lnTo>
                    <a:lnTo>
                      <a:pt x="1363" y="1600"/>
                    </a:lnTo>
                    <a:lnTo>
                      <a:pt x="1347" y="1617"/>
                    </a:lnTo>
                    <a:lnTo>
                      <a:pt x="1334" y="1637"/>
                    </a:lnTo>
                    <a:lnTo>
                      <a:pt x="1326" y="1658"/>
                    </a:lnTo>
                    <a:lnTo>
                      <a:pt x="1324" y="1683"/>
                    </a:lnTo>
                    <a:lnTo>
                      <a:pt x="1328" y="1710"/>
                    </a:lnTo>
                    <a:lnTo>
                      <a:pt x="1337" y="1736"/>
                    </a:lnTo>
                    <a:lnTo>
                      <a:pt x="1354" y="1756"/>
                    </a:lnTo>
                    <a:lnTo>
                      <a:pt x="1375" y="1773"/>
                    </a:lnTo>
                    <a:lnTo>
                      <a:pt x="1400" y="1784"/>
                    </a:lnTo>
                    <a:lnTo>
                      <a:pt x="1428" y="1788"/>
                    </a:lnTo>
                    <a:lnTo>
                      <a:pt x="1456" y="1784"/>
                    </a:lnTo>
                    <a:lnTo>
                      <a:pt x="1481" y="1773"/>
                    </a:lnTo>
                    <a:lnTo>
                      <a:pt x="1502" y="1756"/>
                    </a:lnTo>
                    <a:lnTo>
                      <a:pt x="1519" y="1736"/>
                    </a:lnTo>
                    <a:lnTo>
                      <a:pt x="1529" y="1710"/>
                    </a:lnTo>
                    <a:lnTo>
                      <a:pt x="1533" y="1683"/>
                    </a:lnTo>
                    <a:lnTo>
                      <a:pt x="1531" y="1662"/>
                    </a:lnTo>
                    <a:lnTo>
                      <a:pt x="1522" y="1642"/>
                    </a:lnTo>
                    <a:lnTo>
                      <a:pt x="1510" y="1622"/>
                    </a:lnTo>
                    <a:lnTo>
                      <a:pt x="1493" y="1604"/>
                    </a:lnTo>
                    <a:lnTo>
                      <a:pt x="1474" y="1591"/>
                    </a:lnTo>
                    <a:lnTo>
                      <a:pt x="1452" y="1581"/>
                    </a:lnTo>
                    <a:lnTo>
                      <a:pt x="1428" y="1577"/>
                    </a:lnTo>
                    <a:close/>
                    <a:moveTo>
                      <a:pt x="1109" y="1577"/>
                    </a:moveTo>
                    <a:lnTo>
                      <a:pt x="1085" y="1581"/>
                    </a:lnTo>
                    <a:lnTo>
                      <a:pt x="1063" y="1588"/>
                    </a:lnTo>
                    <a:lnTo>
                      <a:pt x="1043" y="1600"/>
                    </a:lnTo>
                    <a:lnTo>
                      <a:pt x="1026" y="1617"/>
                    </a:lnTo>
                    <a:lnTo>
                      <a:pt x="1014" y="1637"/>
                    </a:lnTo>
                    <a:lnTo>
                      <a:pt x="1007" y="1658"/>
                    </a:lnTo>
                    <a:lnTo>
                      <a:pt x="1003" y="1683"/>
                    </a:lnTo>
                    <a:lnTo>
                      <a:pt x="1007" y="1710"/>
                    </a:lnTo>
                    <a:lnTo>
                      <a:pt x="1018" y="1736"/>
                    </a:lnTo>
                    <a:lnTo>
                      <a:pt x="1035" y="1756"/>
                    </a:lnTo>
                    <a:lnTo>
                      <a:pt x="1055" y="1773"/>
                    </a:lnTo>
                    <a:lnTo>
                      <a:pt x="1081" y="1784"/>
                    </a:lnTo>
                    <a:lnTo>
                      <a:pt x="1109" y="1788"/>
                    </a:lnTo>
                    <a:lnTo>
                      <a:pt x="1136" y="1784"/>
                    </a:lnTo>
                    <a:lnTo>
                      <a:pt x="1162" y="1773"/>
                    </a:lnTo>
                    <a:lnTo>
                      <a:pt x="1182" y="1756"/>
                    </a:lnTo>
                    <a:lnTo>
                      <a:pt x="1199" y="1736"/>
                    </a:lnTo>
                    <a:lnTo>
                      <a:pt x="1210" y="1710"/>
                    </a:lnTo>
                    <a:lnTo>
                      <a:pt x="1214" y="1683"/>
                    </a:lnTo>
                    <a:lnTo>
                      <a:pt x="1210" y="1662"/>
                    </a:lnTo>
                    <a:lnTo>
                      <a:pt x="1203" y="1642"/>
                    </a:lnTo>
                    <a:lnTo>
                      <a:pt x="1191" y="1622"/>
                    </a:lnTo>
                    <a:lnTo>
                      <a:pt x="1174" y="1604"/>
                    </a:lnTo>
                    <a:lnTo>
                      <a:pt x="1155" y="1591"/>
                    </a:lnTo>
                    <a:lnTo>
                      <a:pt x="1133" y="1581"/>
                    </a:lnTo>
                    <a:lnTo>
                      <a:pt x="1109" y="1577"/>
                    </a:lnTo>
                    <a:close/>
                    <a:moveTo>
                      <a:pt x="789" y="1577"/>
                    </a:moveTo>
                    <a:lnTo>
                      <a:pt x="765" y="1581"/>
                    </a:lnTo>
                    <a:lnTo>
                      <a:pt x="744" y="1588"/>
                    </a:lnTo>
                    <a:lnTo>
                      <a:pt x="723" y="1600"/>
                    </a:lnTo>
                    <a:lnTo>
                      <a:pt x="707" y="1617"/>
                    </a:lnTo>
                    <a:lnTo>
                      <a:pt x="695" y="1637"/>
                    </a:lnTo>
                    <a:lnTo>
                      <a:pt x="687" y="1658"/>
                    </a:lnTo>
                    <a:lnTo>
                      <a:pt x="684" y="1683"/>
                    </a:lnTo>
                    <a:lnTo>
                      <a:pt x="688" y="1710"/>
                    </a:lnTo>
                    <a:lnTo>
                      <a:pt x="699" y="1736"/>
                    </a:lnTo>
                    <a:lnTo>
                      <a:pt x="715" y="1756"/>
                    </a:lnTo>
                    <a:lnTo>
                      <a:pt x="736" y="1773"/>
                    </a:lnTo>
                    <a:lnTo>
                      <a:pt x="762" y="1784"/>
                    </a:lnTo>
                    <a:lnTo>
                      <a:pt x="789" y="1788"/>
                    </a:lnTo>
                    <a:lnTo>
                      <a:pt x="817" y="1784"/>
                    </a:lnTo>
                    <a:lnTo>
                      <a:pt x="841" y="1773"/>
                    </a:lnTo>
                    <a:lnTo>
                      <a:pt x="863" y="1756"/>
                    </a:lnTo>
                    <a:lnTo>
                      <a:pt x="880" y="1736"/>
                    </a:lnTo>
                    <a:lnTo>
                      <a:pt x="890" y="1710"/>
                    </a:lnTo>
                    <a:lnTo>
                      <a:pt x="893" y="1683"/>
                    </a:lnTo>
                    <a:lnTo>
                      <a:pt x="891" y="1662"/>
                    </a:lnTo>
                    <a:lnTo>
                      <a:pt x="884" y="1642"/>
                    </a:lnTo>
                    <a:lnTo>
                      <a:pt x="870" y="1622"/>
                    </a:lnTo>
                    <a:lnTo>
                      <a:pt x="855" y="1604"/>
                    </a:lnTo>
                    <a:lnTo>
                      <a:pt x="835" y="1591"/>
                    </a:lnTo>
                    <a:lnTo>
                      <a:pt x="814" y="1581"/>
                    </a:lnTo>
                    <a:lnTo>
                      <a:pt x="789" y="1577"/>
                    </a:lnTo>
                    <a:close/>
                    <a:moveTo>
                      <a:pt x="126" y="0"/>
                    </a:moveTo>
                    <a:lnTo>
                      <a:pt x="2092" y="0"/>
                    </a:lnTo>
                    <a:lnTo>
                      <a:pt x="2121" y="3"/>
                    </a:lnTo>
                    <a:lnTo>
                      <a:pt x="2147" y="12"/>
                    </a:lnTo>
                    <a:lnTo>
                      <a:pt x="2170" y="27"/>
                    </a:lnTo>
                    <a:lnTo>
                      <a:pt x="2190" y="47"/>
                    </a:lnTo>
                    <a:lnTo>
                      <a:pt x="2204" y="70"/>
                    </a:lnTo>
                    <a:lnTo>
                      <a:pt x="2214" y="96"/>
                    </a:lnTo>
                    <a:lnTo>
                      <a:pt x="2217" y="125"/>
                    </a:lnTo>
                    <a:lnTo>
                      <a:pt x="2217" y="1781"/>
                    </a:lnTo>
                    <a:lnTo>
                      <a:pt x="2214" y="1810"/>
                    </a:lnTo>
                    <a:lnTo>
                      <a:pt x="2204" y="1836"/>
                    </a:lnTo>
                    <a:lnTo>
                      <a:pt x="2190" y="1859"/>
                    </a:lnTo>
                    <a:lnTo>
                      <a:pt x="2170" y="1878"/>
                    </a:lnTo>
                    <a:lnTo>
                      <a:pt x="2147" y="1893"/>
                    </a:lnTo>
                    <a:lnTo>
                      <a:pt x="2121" y="1903"/>
                    </a:lnTo>
                    <a:lnTo>
                      <a:pt x="2092" y="1906"/>
                    </a:lnTo>
                    <a:lnTo>
                      <a:pt x="567" y="1906"/>
                    </a:lnTo>
                    <a:lnTo>
                      <a:pt x="567" y="1386"/>
                    </a:lnTo>
                    <a:lnTo>
                      <a:pt x="2067" y="1386"/>
                    </a:lnTo>
                    <a:lnTo>
                      <a:pt x="2067" y="214"/>
                    </a:lnTo>
                    <a:lnTo>
                      <a:pt x="149" y="214"/>
                    </a:lnTo>
                    <a:lnTo>
                      <a:pt x="149" y="339"/>
                    </a:lnTo>
                    <a:lnTo>
                      <a:pt x="0" y="339"/>
                    </a:lnTo>
                    <a:lnTo>
                      <a:pt x="0" y="125"/>
                    </a:lnTo>
                    <a:lnTo>
                      <a:pt x="4" y="96"/>
                    </a:lnTo>
                    <a:lnTo>
                      <a:pt x="13" y="70"/>
                    </a:lnTo>
                    <a:lnTo>
                      <a:pt x="28" y="47"/>
                    </a:lnTo>
                    <a:lnTo>
                      <a:pt x="47" y="27"/>
                    </a:lnTo>
                    <a:lnTo>
                      <a:pt x="70" y="12"/>
                    </a:lnTo>
                    <a:lnTo>
                      <a:pt x="97" y="3"/>
                    </a:lnTo>
                    <a:lnTo>
                      <a:pt x="126" y="0"/>
                    </a:lnTo>
                    <a:close/>
                  </a:path>
                </a:pathLst>
              </a:custGeom>
              <a:solidFill>
                <a:srgbClr val="FABE3C"/>
              </a:solidFill>
              <a:ln w="0">
                <a:noFill/>
                <a:prstDash val="solid"/>
                <a:round/>
                <a:headEnd/>
                <a:tailEnd/>
              </a:ln>
            </p:spPr>
            <p:txBody>
              <a:bodyPr/>
              <a:lstStyle/>
              <a:p>
                <a:endParaRPr lang="en-US"/>
              </a:p>
            </p:txBody>
          </p:sp>
        </p:grpSp>
      </p:grpSp>
      <p:grpSp>
        <p:nvGrpSpPr>
          <p:cNvPr id="31751" name="Group 26"/>
          <p:cNvGrpSpPr>
            <a:grpSpLocks/>
          </p:cNvGrpSpPr>
          <p:nvPr/>
        </p:nvGrpSpPr>
        <p:grpSpPr bwMode="auto">
          <a:xfrm>
            <a:off x="1990725" y="4078288"/>
            <a:ext cx="4159250" cy="757237"/>
            <a:chOff x="407769" y="3934613"/>
            <a:chExt cx="5544004" cy="756922"/>
          </a:xfrm>
        </p:grpSpPr>
        <p:sp>
          <p:nvSpPr>
            <p:cNvPr id="28" name="Rectangle 27"/>
            <p:cNvSpPr/>
            <p:nvPr/>
          </p:nvSpPr>
          <p:spPr bwMode="auto">
            <a:xfrm>
              <a:off x="3740520" y="4053625"/>
              <a:ext cx="1548935" cy="258655"/>
            </a:xfrm>
            <a:prstGeom prst="rect">
              <a:avLst/>
            </a:prstGeom>
            <a:solidFill>
              <a:sysClr val="window" lastClr="FFFFFF"/>
            </a:solidFill>
            <a:ln w="25400" cap="flat" cmpd="sng" algn="ctr">
              <a:solidFill>
                <a:srgbClr val="176189"/>
              </a:solidFill>
              <a:prstDash val="solid"/>
              <a:headEnd type="none" w="med" len="med"/>
              <a:tailEnd type="none" w="med" len="med"/>
            </a:ln>
            <a:effectLst/>
          </p:spPr>
          <p:txBody>
            <a:bodyPr wrap="none" anchor="ctr"/>
            <a:lstStyle/>
            <a:p>
              <a:pPr algn="ctr" defTabSz="914400" eaLnBrk="0" hangingPunct="0">
                <a:defRPr/>
              </a:pPr>
              <a:r>
                <a:rPr lang="en-US" sz="1200" b="1" kern="0" dirty="0">
                  <a:solidFill>
                    <a:srgbClr val="000000"/>
                  </a:solidFill>
                  <a:latin typeface="+mn-lt"/>
                  <a:ea typeface="+mn-ea"/>
                  <a:cs typeface="+mn-cs"/>
                </a:rPr>
                <a:t>Network Sensor</a:t>
              </a:r>
            </a:p>
          </p:txBody>
        </p:sp>
        <p:sp>
          <p:nvSpPr>
            <p:cNvPr id="29" name="Rectangle 28"/>
            <p:cNvSpPr/>
            <p:nvPr/>
          </p:nvSpPr>
          <p:spPr bwMode="auto">
            <a:xfrm>
              <a:off x="3740520" y="4310693"/>
              <a:ext cx="1548935" cy="258655"/>
            </a:xfrm>
            <a:prstGeom prst="rect">
              <a:avLst/>
            </a:prstGeom>
            <a:solidFill>
              <a:sysClr val="window" lastClr="FFFFFF"/>
            </a:solidFill>
            <a:ln w="25400" cap="flat" cmpd="sng" algn="ctr">
              <a:solidFill>
                <a:srgbClr val="176189"/>
              </a:solidFill>
              <a:prstDash val="solid"/>
              <a:headEnd type="none" w="med" len="med"/>
              <a:tailEnd type="none" w="med" len="med"/>
            </a:ln>
            <a:effectLst/>
          </p:spPr>
          <p:txBody>
            <a:bodyPr wrap="none" anchor="ctr"/>
            <a:lstStyle/>
            <a:p>
              <a:pPr algn="ctr" defTabSz="914400" eaLnBrk="0" hangingPunct="0">
                <a:defRPr/>
              </a:pPr>
              <a:r>
                <a:rPr lang="en-US" sz="1200" b="1" kern="0" dirty="0">
                  <a:solidFill>
                    <a:srgbClr val="000000"/>
                  </a:solidFill>
                  <a:latin typeface="+mn-lt"/>
                  <a:ea typeface="+mn-ea"/>
                  <a:cs typeface="+mn-cs"/>
                </a:rPr>
                <a:t>Warehouse Item</a:t>
              </a:r>
            </a:p>
          </p:txBody>
        </p:sp>
        <p:pic>
          <p:nvPicPr>
            <p:cNvPr id="31875" name="Picture 29" descr="network_01.png"/>
            <p:cNvPicPr>
              <a:picLocks noChangeAspect="1"/>
            </p:cNvPicPr>
            <p:nvPr/>
          </p:nvPicPr>
          <p:blipFill>
            <a:blip r:embed="rId3"/>
            <a:srcRect/>
            <a:stretch>
              <a:fillRect/>
            </a:stretch>
          </p:blipFill>
          <p:spPr bwMode="auto">
            <a:xfrm>
              <a:off x="685800" y="3961859"/>
              <a:ext cx="694681" cy="482024"/>
            </a:xfrm>
            <a:prstGeom prst="rect">
              <a:avLst/>
            </a:prstGeom>
            <a:noFill/>
            <a:ln w="9525">
              <a:noFill/>
              <a:miter lim="800000"/>
              <a:headEnd/>
              <a:tailEnd/>
            </a:ln>
          </p:spPr>
        </p:pic>
        <p:pic>
          <p:nvPicPr>
            <p:cNvPr id="31876" name="Picture 3"/>
            <p:cNvPicPr>
              <a:picLocks noChangeAspect="1" noChangeArrowheads="1"/>
            </p:cNvPicPr>
            <p:nvPr/>
          </p:nvPicPr>
          <p:blipFill>
            <a:blip r:embed="rId4"/>
            <a:srcRect/>
            <a:stretch>
              <a:fillRect/>
            </a:stretch>
          </p:blipFill>
          <p:spPr bwMode="auto">
            <a:xfrm>
              <a:off x="1325734" y="4289864"/>
              <a:ext cx="455780" cy="367349"/>
            </a:xfrm>
            <a:prstGeom prst="rect">
              <a:avLst/>
            </a:prstGeom>
            <a:noFill/>
            <a:ln w="9525">
              <a:noFill/>
              <a:miter lim="800000"/>
              <a:headEnd/>
              <a:tailEnd/>
            </a:ln>
          </p:spPr>
        </p:pic>
        <p:sp>
          <p:nvSpPr>
            <p:cNvPr id="32" name="Rectangle 61"/>
            <p:cNvSpPr/>
            <p:nvPr/>
          </p:nvSpPr>
          <p:spPr bwMode="auto">
            <a:xfrm rot="10800000" flipV="1">
              <a:off x="407769" y="4161460"/>
              <a:ext cx="3319495" cy="56491"/>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anchor="ctr"/>
            <a:lstStyle/>
            <a:p>
              <a:pPr algn="ctr" fontAlgn="auto">
                <a:spcBef>
                  <a:spcPts val="0"/>
                </a:spcBef>
                <a:spcAft>
                  <a:spcPts val="0"/>
                </a:spcAft>
                <a:defRPr/>
              </a:pPr>
              <a:endParaRPr lang="en-US" sz="1200" dirty="0">
                <a:solidFill>
                  <a:prstClr val="white"/>
                </a:solidFill>
                <a:latin typeface="+mn-lt"/>
                <a:ea typeface="+mn-ea"/>
                <a:cs typeface="+mn-cs"/>
              </a:endParaRPr>
            </a:p>
          </p:txBody>
        </p:sp>
        <p:sp>
          <p:nvSpPr>
            <p:cNvPr id="33" name="Rectangle 61"/>
            <p:cNvSpPr/>
            <p:nvPr/>
          </p:nvSpPr>
          <p:spPr bwMode="auto">
            <a:xfrm rot="10800000" flipV="1">
              <a:off x="1238933" y="4416832"/>
              <a:ext cx="2496562" cy="52147"/>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anchor="ctr"/>
            <a:lstStyle/>
            <a:p>
              <a:pPr algn="ctr" fontAlgn="auto">
                <a:spcBef>
                  <a:spcPts val="0"/>
                </a:spcBef>
                <a:spcAft>
                  <a:spcPts val="0"/>
                </a:spcAft>
                <a:defRPr/>
              </a:pPr>
              <a:endParaRPr lang="en-US" sz="1200" dirty="0">
                <a:solidFill>
                  <a:prstClr val="white"/>
                </a:solidFill>
                <a:latin typeface="+mn-lt"/>
                <a:ea typeface="+mn-ea"/>
                <a:cs typeface="+mn-cs"/>
              </a:endParaRPr>
            </a:p>
          </p:txBody>
        </p:sp>
        <p:grpSp>
          <p:nvGrpSpPr>
            <p:cNvPr id="31883" name="Group 33"/>
            <p:cNvGrpSpPr>
              <a:grpSpLocks/>
            </p:cNvGrpSpPr>
            <p:nvPr/>
          </p:nvGrpSpPr>
          <p:grpSpPr bwMode="auto">
            <a:xfrm>
              <a:off x="5164112" y="4192854"/>
              <a:ext cx="787661" cy="498681"/>
              <a:chOff x="9001784" y="3260957"/>
              <a:chExt cx="977900" cy="619125"/>
            </a:xfrm>
          </p:grpSpPr>
          <p:sp useBgFill="1">
            <p:nvSpPr>
              <p:cNvPr id="31889" name="Freeform 14"/>
              <p:cNvSpPr>
                <a:spLocks/>
              </p:cNvSpPr>
              <p:nvPr/>
            </p:nvSpPr>
            <p:spPr bwMode="auto">
              <a:xfrm>
                <a:off x="9001784" y="3260957"/>
                <a:ext cx="977900" cy="619125"/>
              </a:xfrm>
              <a:custGeom>
                <a:avLst/>
                <a:gdLst>
                  <a:gd name="T0" fmla="*/ 488632 w 3078"/>
                  <a:gd name="T1" fmla="*/ 0 h 1954"/>
                  <a:gd name="T2" fmla="*/ 496893 w 3078"/>
                  <a:gd name="T3" fmla="*/ 317 h 1954"/>
                  <a:gd name="T4" fmla="*/ 506742 w 3078"/>
                  <a:gd name="T5" fmla="*/ 1901 h 1954"/>
                  <a:gd name="T6" fmla="*/ 516590 w 3078"/>
                  <a:gd name="T7" fmla="*/ 4753 h 1954"/>
                  <a:gd name="T8" fmla="*/ 526439 w 3078"/>
                  <a:gd name="T9" fmla="*/ 9189 h 1954"/>
                  <a:gd name="T10" fmla="*/ 949624 w 3078"/>
                  <a:gd name="T11" fmla="*/ 262352 h 1954"/>
                  <a:gd name="T12" fmla="*/ 957885 w 3078"/>
                  <a:gd name="T13" fmla="*/ 268689 h 1954"/>
                  <a:gd name="T14" fmla="*/ 964874 w 3078"/>
                  <a:gd name="T15" fmla="*/ 275343 h 1954"/>
                  <a:gd name="T16" fmla="*/ 970593 w 3078"/>
                  <a:gd name="T17" fmla="*/ 283264 h 1954"/>
                  <a:gd name="T18" fmla="*/ 974405 w 3078"/>
                  <a:gd name="T19" fmla="*/ 291502 h 1954"/>
                  <a:gd name="T20" fmla="*/ 977265 w 3078"/>
                  <a:gd name="T21" fmla="*/ 300374 h 1954"/>
                  <a:gd name="T22" fmla="*/ 977900 w 3078"/>
                  <a:gd name="T23" fmla="*/ 309563 h 1954"/>
                  <a:gd name="T24" fmla="*/ 977265 w 3078"/>
                  <a:gd name="T25" fmla="*/ 318751 h 1954"/>
                  <a:gd name="T26" fmla="*/ 974405 w 3078"/>
                  <a:gd name="T27" fmla="*/ 327623 h 1954"/>
                  <a:gd name="T28" fmla="*/ 970275 w 3078"/>
                  <a:gd name="T29" fmla="*/ 335861 h 1954"/>
                  <a:gd name="T30" fmla="*/ 964874 w 3078"/>
                  <a:gd name="T31" fmla="*/ 343782 h 1954"/>
                  <a:gd name="T32" fmla="*/ 957885 w 3078"/>
                  <a:gd name="T33" fmla="*/ 350436 h 1954"/>
                  <a:gd name="T34" fmla="*/ 949624 w 3078"/>
                  <a:gd name="T35" fmla="*/ 356456 h 1954"/>
                  <a:gd name="T36" fmla="*/ 526439 w 3078"/>
                  <a:gd name="T37" fmla="*/ 609620 h 1954"/>
                  <a:gd name="T38" fmla="*/ 516590 w 3078"/>
                  <a:gd name="T39" fmla="*/ 614372 h 1954"/>
                  <a:gd name="T40" fmla="*/ 506742 w 3078"/>
                  <a:gd name="T41" fmla="*/ 617224 h 1954"/>
                  <a:gd name="T42" fmla="*/ 497528 w 3078"/>
                  <a:gd name="T43" fmla="*/ 618808 h 1954"/>
                  <a:gd name="T44" fmla="*/ 488632 w 3078"/>
                  <a:gd name="T45" fmla="*/ 619125 h 1954"/>
                  <a:gd name="T46" fmla="*/ 480372 w 3078"/>
                  <a:gd name="T47" fmla="*/ 618808 h 1954"/>
                  <a:gd name="T48" fmla="*/ 470841 w 3078"/>
                  <a:gd name="T49" fmla="*/ 617224 h 1954"/>
                  <a:gd name="T50" fmla="*/ 460992 w 3078"/>
                  <a:gd name="T51" fmla="*/ 614055 h 1954"/>
                  <a:gd name="T52" fmla="*/ 450825 w 3078"/>
                  <a:gd name="T53" fmla="*/ 609303 h 1954"/>
                  <a:gd name="T54" fmla="*/ 28276 w 3078"/>
                  <a:gd name="T55" fmla="*/ 356456 h 1954"/>
                  <a:gd name="T56" fmla="*/ 20015 w 3078"/>
                  <a:gd name="T57" fmla="*/ 350436 h 1954"/>
                  <a:gd name="T58" fmla="*/ 13026 w 3078"/>
                  <a:gd name="T59" fmla="*/ 343782 h 1954"/>
                  <a:gd name="T60" fmla="*/ 7307 w 3078"/>
                  <a:gd name="T61" fmla="*/ 335861 h 1954"/>
                  <a:gd name="T62" fmla="*/ 3177 w 3078"/>
                  <a:gd name="T63" fmla="*/ 327623 h 1954"/>
                  <a:gd name="T64" fmla="*/ 635 w 3078"/>
                  <a:gd name="T65" fmla="*/ 318751 h 1954"/>
                  <a:gd name="T66" fmla="*/ 0 w 3078"/>
                  <a:gd name="T67" fmla="*/ 309246 h 1954"/>
                  <a:gd name="T68" fmla="*/ 635 w 3078"/>
                  <a:gd name="T69" fmla="*/ 300057 h 1954"/>
                  <a:gd name="T70" fmla="*/ 3495 w 3078"/>
                  <a:gd name="T71" fmla="*/ 291185 h 1954"/>
                  <a:gd name="T72" fmla="*/ 7307 w 3078"/>
                  <a:gd name="T73" fmla="*/ 282630 h 1954"/>
                  <a:gd name="T74" fmla="*/ 13026 w 3078"/>
                  <a:gd name="T75" fmla="*/ 275026 h 1954"/>
                  <a:gd name="T76" fmla="*/ 20015 w 3078"/>
                  <a:gd name="T77" fmla="*/ 268055 h 1954"/>
                  <a:gd name="T78" fmla="*/ 28276 w 3078"/>
                  <a:gd name="T79" fmla="*/ 262352 h 1954"/>
                  <a:gd name="T80" fmla="*/ 451461 w 3078"/>
                  <a:gd name="T81" fmla="*/ 9506 h 1954"/>
                  <a:gd name="T82" fmla="*/ 461310 w 3078"/>
                  <a:gd name="T83" fmla="*/ 4753 h 1954"/>
                  <a:gd name="T84" fmla="*/ 471158 w 3078"/>
                  <a:gd name="T85" fmla="*/ 1901 h 1954"/>
                  <a:gd name="T86" fmla="*/ 480372 w 3078"/>
                  <a:gd name="T87" fmla="*/ 317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78"/>
                  <a:gd name="T136" fmla="*/ 0 h 1954"/>
                  <a:gd name="T137" fmla="*/ 3078 w 3078"/>
                  <a:gd name="T138" fmla="*/ 1954 h 1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78" h="1954">
                    <a:moveTo>
                      <a:pt x="1538" y="0"/>
                    </a:moveTo>
                    <a:lnTo>
                      <a:pt x="1564" y="1"/>
                    </a:lnTo>
                    <a:lnTo>
                      <a:pt x="1595" y="6"/>
                    </a:lnTo>
                    <a:lnTo>
                      <a:pt x="1626" y="15"/>
                    </a:lnTo>
                    <a:lnTo>
                      <a:pt x="1657" y="29"/>
                    </a:lnTo>
                    <a:lnTo>
                      <a:pt x="2989" y="828"/>
                    </a:lnTo>
                    <a:lnTo>
                      <a:pt x="3015" y="848"/>
                    </a:lnTo>
                    <a:lnTo>
                      <a:pt x="3037" y="869"/>
                    </a:lnTo>
                    <a:lnTo>
                      <a:pt x="3055" y="894"/>
                    </a:lnTo>
                    <a:lnTo>
                      <a:pt x="3067" y="920"/>
                    </a:lnTo>
                    <a:lnTo>
                      <a:pt x="3076" y="948"/>
                    </a:lnTo>
                    <a:lnTo>
                      <a:pt x="3078" y="977"/>
                    </a:lnTo>
                    <a:lnTo>
                      <a:pt x="3076" y="1006"/>
                    </a:lnTo>
                    <a:lnTo>
                      <a:pt x="3067" y="1034"/>
                    </a:lnTo>
                    <a:lnTo>
                      <a:pt x="3054" y="1060"/>
                    </a:lnTo>
                    <a:lnTo>
                      <a:pt x="3037" y="1085"/>
                    </a:lnTo>
                    <a:lnTo>
                      <a:pt x="3015" y="1106"/>
                    </a:lnTo>
                    <a:lnTo>
                      <a:pt x="2989" y="1125"/>
                    </a:lnTo>
                    <a:lnTo>
                      <a:pt x="1657" y="1924"/>
                    </a:lnTo>
                    <a:lnTo>
                      <a:pt x="1626" y="1939"/>
                    </a:lnTo>
                    <a:lnTo>
                      <a:pt x="1595" y="1948"/>
                    </a:lnTo>
                    <a:lnTo>
                      <a:pt x="1566" y="1953"/>
                    </a:lnTo>
                    <a:lnTo>
                      <a:pt x="1538" y="1954"/>
                    </a:lnTo>
                    <a:lnTo>
                      <a:pt x="1512" y="1953"/>
                    </a:lnTo>
                    <a:lnTo>
                      <a:pt x="1482" y="1948"/>
                    </a:lnTo>
                    <a:lnTo>
                      <a:pt x="1451" y="1938"/>
                    </a:lnTo>
                    <a:lnTo>
                      <a:pt x="1419" y="1923"/>
                    </a:lnTo>
                    <a:lnTo>
                      <a:pt x="89" y="1125"/>
                    </a:lnTo>
                    <a:lnTo>
                      <a:pt x="63" y="1106"/>
                    </a:lnTo>
                    <a:lnTo>
                      <a:pt x="41" y="1085"/>
                    </a:lnTo>
                    <a:lnTo>
                      <a:pt x="23" y="1060"/>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ln w="0">
                <a:noFill/>
                <a:prstDash val="solid"/>
                <a:round/>
                <a:headEnd/>
                <a:tailEnd/>
              </a:ln>
            </p:spPr>
            <p:txBody>
              <a:bodyPr/>
              <a:lstStyle/>
              <a:p>
                <a:endParaRPr lang="en-US"/>
              </a:p>
            </p:txBody>
          </p:sp>
          <p:sp>
            <p:nvSpPr>
              <p:cNvPr id="31890" name="Freeform 15"/>
              <p:cNvSpPr>
                <a:spLocks/>
              </p:cNvSpPr>
              <p:nvPr/>
            </p:nvSpPr>
            <p:spPr bwMode="auto">
              <a:xfrm>
                <a:off x="9039884" y="3299057"/>
                <a:ext cx="901700" cy="542925"/>
              </a:xfrm>
              <a:custGeom>
                <a:avLst/>
                <a:gdLst>
                  <a:gd name="T0" fmla="*/ 450532 w 2838"/>
                  <a:gd name="T1" fmla="*/ 0 h 1714"/>
                  <a:gd name="T2" fmla="*/ 457522 w 2838"/>
                  <a:gd name="T3" fmla="*/ 317 h 1714"/>
                  <a:gd name="T4" fmla="*/ 463877 w 2838"/>
                  <a:gd name="T5" fmla="*/ 1901 h 1714"/>
                  <a:gd name="T6" fmla="*/ 468960 w 2838"/>
                  <a:gd name="T7" fmla="*/ 3801 h 1714"/>
                  <a:gd name="T8" fmla="*/ 891851 w 2838"/>
                  <a:gd name="T9" fmla="*/ 256892 h 1714"/>
                  <a:gd name="T10" fmla="*/ 897252 w 2838"/>
                  <a:gd name="T11" fmla="*/ 261009 h 1714"/>
                  <a:gd name="T12" fmla="*/ 900747 w 2838"/>
                  <a:gd name="T13" fmla="*/ 266078 h 1714"/>
                  <a:gd name="T14" fmla="*/ 901700 w 2838"/>
                  <a:gd name="T15" fmla="*/ 271146 h 1714"/>
                  <a:gd name="T16" fmla="*/ 900747 w 2838"/>
                  <a:gd name="T17" fmla="*/ 276531 h 1714"/>
                  <a:gd name="T18" fmla="*/ 897252 w 2838"/>
                  <a:gd name="T19" fmla="*/ 281282 h 1714"/>
                  <a:gd name="T20" fmla="*/ 891851 w 2838"/>
                  <a:gd name="T21" fmla="*/ 286033 h 1714"/>
                  <a:gd name="T22" fmla="*/ 468960 w 2838"/>
                  <a:gd name="T23" fmla="*/ 538807 h 1714"/>
                  <a:gd name="T24" fmla="*/ 463877 w 2838"/>
                  <a:gd name="T25" fmla="*/ 541024 h 1714"/>
                  <a:gd name="T26" fmla="*/ 457522 w 2838"/>
                  <a:gd name="T27" fmla="*/ 542608 h 1714"/>
                  <a:gd name="T28" fmla="*/ 450532 w 2838"/>
                  <a:gd name="T29" fmla="*/ 542925 h 1714"/>
                  <a:gd name="T30" fmla="*/ 443860 w 2838"/>
                  <a:gd name="T31" fmla="*/ 542608 h 1714"/>
                  <a:gd name="T32" fmla="*/ 437823 w 2838"/>
                  <a:gd name="T33" fmla="*/ 541024 h 1714"/>
                  <a:gd name="T34" fmla="*/ 432740 w 2838"/>
                  <a:gd name="T35" fmla="*/ 538807 h 1714"/>
                  <a:gd name="T36" fmla="*/ 9849 w 2838"/>
                  <a:gd name="T37" fmla="*/ 286033 h 1714"/>
                  <a:gd name="T38" fmla="*/ 4766 w 2838"/>
                  <a:gd name="T39" fmla="*/ 282232 h 1714"/>
                  <a:gd name="T40" fmla="*/ 1906 w 2838"/>
                  <a:gd name="T41" fmla="*/ 278114 h 1714"/>
                  <a:gd name="T42" fmla="*/ 0 w 2838"/>
                  <a:gd name="T43" fmla="*/ 273363 h 1714"/>
                  <a:gd name="T44" fmla="*/ 0 w 2838"/>
                  <a:gd name="T45" fmla="*/ 269245 h 1714"/>
                  <a:gd name="T46" fmla="*/ 1906 w 2838"/>
                  <a:gd name="T47" fmla="*/ 264494 h 1714"/>
                  <a:gd name="T48" fmla="*/ 4766 w 2838"/>
                  <a:gd name="T49" fmla="*/ 260693 h 1714"/>
                  <a:gd name="T50" fmla="*/ 9849 w 2838"/>
                  <a:gd name="T51" fmla="*/ 256892 h 1714"/>
                  <a:gd name="T52" fmla="*/ 432740 w 2838"/>
                  <a:gd name="T53" fmla="*/ 3801 h 1714"/>
                  <a:gd name="T54" fmla="*/ 437823 w 2838"/>
                  <a:gd name="T55" fmla="*/ 1901 h 1714"/>
                  <a:gd name="T56" fmla="*/ 443860 w 2838"/>
                  <a:gd name="T57" fmla="*/ 317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38"/>
                  <a:gd name="T91" fmla="*/ 0 h 1714"/>
                  <a:gd name="T92" fmla="*/ 2838 w 2838"/>
                  <a:gd name="T93" fmla="*/ 1714 h 17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38" h="1714">
                    <a:moveTo>
                      <a:pt x="1418" y="0"/>
                    </a:moveTo>
                    <a:lnTo>
                      <a:pt x="1440" y="1"/>
                    </a:lnTo>
                    <a:lnTo>
                      <a:pt x="1460" y="6"/>
                    </a:lnTo>
                    <a:lnTo>
                      <a:pt x="1476" y="12"/>
                    </a:lnTo>
                    <a:lnTo>
                      <a:pt x="2807" y="811"/>
                    </a:lnTo>
                    <a:lnTo>
                      <a:pt x="2824" y="824"/>
                    </a:lnTo>
                    <a:lnTo>
                      <a:pt x="2835" y="840"/>
                    </a:lnTo>
                    <a:lnTo>
                      <a:pt x="2838" y="856"/>
                    </a:lnTo>
                    <a:lnTo>
                      <a:pt x="2835" y="873"/>
                    </a:lnTo>
                    <a:lnTo>
                      <a:pt x="2824" y="888"/>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3"/>
                    </a:lnTo>
                    <a:lnTo>
                      <a:pt x="0" y="850"/>
                    </a:lnTo>
                    <a:lnTo>
                      <a:pt x="6" y="835"/>
                    </a:lnTo>
                    <a:lnTo>
                      <a:pt x="15" y="823"/>
                    </a:lnTo>
                    <a:lnTo>
                      <a:pt x="31" y="811"/>
                    </a:lnTo>
                    <a:lnTo>
                      <a:pt x="1362" y="12"/>
                    </a:lnTo>
                    <a:lnTo>
                      <a:pt x="1378" y="6"/>
                    </a:lnTo>
                    <a:lnTo>
                      <a:pt x="1397" y="1"/>
                    </a:lnTo>
                    <a:lnTo>
                      <a:pt x="1418" y="0"/>
                    </a:lnTo>
                    <a:close/>
                  </a:path>
                </a:pathLst>
              </a:custGeom>
              <a:solidFill>
                <a:srgbClr val="FFFFFF"/>
              </a:solidFill>
              <a:ln w="0">
                <a:noFill/>
                <a:prstDash val="solid"/>
                <a:round/>
                <a:headEnd/>
                <a:tailEnd/>
              </a:ln>
            </p:spPr>
            <p:txBody>
              <a:bodyPr/>
              <a:lstStyle/>
              <a:p>
                <a:endParaRPr lang="en-US"/>
              </a:p>
            </p:txBody>
          </p:sp>
          <p:sp>
            <p:nvSpPr>
              <p:cNvPr id="31891" name="Freeform 16"/>
              <p:cNvSpPr>
                <a:spLocks/>
              </p:cNvSpPr>
              <p:nvPr/>
            </p:nvSpPr>
            <p:spPr bwMode="auto">
              <a:xfrm>
                <a:off x="9103384" y="3338745"/>
                <a:ext cx="774700" cy="463550"/>
              </a:xfrm>
              <a:custGeom>
                <a:avLst/>
                <a:gdLst>
                  <a:gd name="T0" fmla="*/ 387191 w 2439"/>
                  <a:gd name="T1" fmla="*/ 0 h 1463"/>
                  <a:gd name="T2" fmla="*/ 774700 w 2439"/>
                  <a:gd name="T3" fmla="*/ 231300 h 1463"/>
                  <a:gd name="T4" fmla="*/ 387191 w 2439"/>
                  <a:gd name="T5" fmla="*/ 463550 h 1463"/>
                  <a:gd name="T6" fmla="*/ 0 w 2439"/>
                  <a:gd name="T7" fmla="*/ 231300 h 1463"/>
                  <a:gd name="T8" fmla="*/ 387191 w 2439"/>
                  <a:gd name="T9" fmla="*/ 0 h 1463"/>
                  <a:gd name="T10" fmla="*/ 0 60000 65536"/>
                  <a:gd name="T11" fmla="*/ 0 60000 65536"/>
                  <a:gd name="T12" fmla="*/ 0 60000 65536"/>
                  <a:gd name="T13" fmla="*/ 0 60000 65536"/>
                  <a:gd name="T14" fmla="*/ 0 60000 65536"/>
                  <a:gd name="T15" fmla="*/ 0 w 2439"/>
                  <a:gd name="T16" fmla="*/ 0 h 1463"/>
                  <a:gd name="T17" fmla="*/ 2439 w 2439"/>
                  <a:gd name="T18" fmla="*/ 1463 h 1463"/>
                </a:gdLst>
                <a:ahLst/>
                <a:cxnLst>
                  <a:cxn ang="T10">
                    <a:pos x="T0" y="T1"/>
                  </a:cxn>
                  <a:cxn ang="T11">
                    <a:pos x="T2" y="T3"/>
                  </a:cxn>
                  <a:cxn ang="T12">
                    <a:pos x="T4" y="T5"/>
                  </a:cxn>
                  <a:cxn ang="T13">
                    <a:pos x="T6" y="T7"/>
                  </a:cxn>
                  <a:cxn ang="T14">
                    <a:pos x="T8" y="T9"/>
                  </a:cxn>
                </a:cxnLst>
                <a:rect l="T15" t="T16" r="T17" b="T18"/>
                <a:pathLst>
                  <a:path w="2439" h="1463">
                    <a:moveTo>
                      <a:pt x="1219" y="0"/>
                    </a:moveTo>
                    <a:lnTo>
                      <a:pt x="2439" y="730"/>
                    </a:lnTo>
                    <a:lnTo>
                      <a:pt x="1219" y="1463"/>
                    </a:lnTo>
                    <a:lnTo>
                      <a:pt x="0" y="730"/>
                    </a:lnTo>
                    <a:lnTo>
                      <a:pt x="1219" y="0"/>
                    </a:lnTo>
                    <a:close/>
                  </a:path>
                </a:pathLst>
              </a:custGeom>
              <a:solidFill>
                <a:srgbClr val="288135"/>
              </a:solidFill>
              <a:ln w="0">
                <a:noFill/>
                <a:prstDash val="solid"/>
                <a:round/>
                <a:headEnd/>
                <a:tailEnd/>
              </a:ln>
            </p:spPr>
            <p:txBody>
              <a:bodyPr/>
              <a:lstStyle/>
              <a:p>
                <a:endParaRPr lang="en-US"/>
              </a:p>
            </p:txBody>
          </p:sp>
          <p:sp>
            <p:nvSpPr>
              <p:cNvPr id="31892" name="Freeform 17"/>
              <p:cNvSpPr>
                <a:spLocks noEditPoints="1"/>
              </p:cNvSpPr>
              <p:nvPr/>
            </p:nvSpPr>
            <p:spPr bwMode="auto">
              <a:xfrm>
                <a:off x="9276421" y="3338745"/>
                <a:ext cx="420688" cy="463550"/>
              </a:xfrm>
              <a:custGeom>
                <a:avLst/>
                <a:gdLst>
                  <a:gd name="T0" fmla="*/ 208755 w 1324"/>
                  <a:gd name="T1" fmla="*/ 208170 h 1463"/>
                  <a:gd name="T2" fmla="*/ 420688 w 1324"/>
                  <a:gd name="T3" fmla="*/ 339979 h 1463"/>
                  <a:gd name="T4" fmla="*/ 214157 w 1324"/>
                  <a:gd name="T5" fmla="*/ 463550 h 1463"/>
                  <a:gd name="T6" fmla="*/ 0 w 1324"/>
                  <a:gd name="T7" fmla="*/ 334909 h 1463"/>
                  <a:gd name="T8" fmla="*/ 208755 w 1324"/>
                  <a:gd name="T9" fmla="*/ 208170 h 1463"/>
                  <a:gd name="T10" fmla="*/ 214157 w 1324"/>
                  <a:gd name="T11" fmla="*/ 0 h 1463"/>
                  <a:gd name="T12" fmla="*/ 384783 w 1324"/>
                  <a:gd name="T13" fmla="*/ 101392 h 1463"/>
                  <a:gd name="T14" fmla="*/ 208755 w 1324"/>
                  <a:gd name="T15" fmla="*/ 208170 h 1463"/>
                  <a:gd name="T16" fmla="*/ 40035 w 1324"/>
                  <a:gd name="T17" fmla="*/ 103926 h 1463"/>
                  <a:gd name="T18" fmla="*/ 214157 w 1324"/>
                  <a:gd name="T19" fmla="*/ 0 h 14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4"/>
                  <a:gd name="T31" fmla="*/ 0 h 1463"/>
                  <a:gd name="T32" fmla="*/ 1324 w 1324"/>
                  <a:gd name="T33" fmla="*/ 1463 h 14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4" h="1463">
                    <a:moveTo>
                      <a:pt x="657" y="657"/>
                    </a:moveTo>
                    <a:lnTo>
                      <a:pt x="1324" y="1073"/>
                    </a:lnTo>
                    <a:lnTo>
                      <a:pt x="674" y="1463"/>
                    </a:lnTo>
                    <a:lnTo>
                      <a:pt x="0" y="1057"/>
                    </a:lnTo>
                    <a:lnTo>
                      <a:pt x="657" y="657"/>
                    </a:lnTo>
                    <a:close/>
                    <a:moveTo>
                      <a:pt x="674" y="0"/>
                    </a:moveTo>
                    <a:lnTo>
                      <a:pt x="1211" y="320"/>
                    </a:lnTo>
                    <a:lnTo>
                      <a:pt x="657" y="657"/>
                    </a:lnTo>
                    <a:lnTo>
                      <a:pt x="126" y="328"/>
                    </a:lnTo>
                    <a:lnTo>
                      <a:pt x="674" y="0"/>
                    </a:lnTo>
                    <a:close/>
                  </a:path>
                </a:pathLst>
              </a:custGeom>
              <a:solidFill>
                <a:srgbClr val="AAD04B"/>
              </a:solidFill>
              <a:ln w="0">
                <a:noFill/>
                <a:prstDash val="solid"/>
                <a:round/>
                <a:headEnd/>
                <a:tailEnd/>
              </a:ln>
            </p:spPr>
            <p:txBody>
              <a:bodyPr/>
              <a:lstStyle/>
              <a:p>
                <a:endParaRPr lang="en-US"/>
              </a:p>
            </p:txBody>
          </p:sp>
          <p:sp>
            <p:nvSpPr>
              <p:cNvPr id="31893" name="Freeform 18"/>
              <p:cNvSpPr>
                <a:spLocks/>
              </p:cNvSpPr>
              <p:nvPr/>
            </p:nvSpPr>
            <p:spPr bwMode="auto">
              <a:xfrm>
                <a:off x="9358971" y="3541945"/>
                <a:ext cx="34925" cy="25400"/>
              </a:xfrm>
              <a:custGeom>
                <a:avLst/>
                <a:gdLst>
                  <a:gd name="T0" fmla="*/ 17620 w 111"/>
                  <a:gd name="T1" fmla="*/ 0 h 78"/>
                  <a:gd name="T2" fmla="*/ 22969 w 111"/>
                  <a:gd name="T3" fmla="*/ 651 h 78"/>
                  <a:gd name="T4" fmla="*/ 27688 w 111"/>
                  <a:gd name="T5" fmla="*/ 2605 h 78"/>
                  <a:gd name="T6" fmla="*/ 31464 w 111"/>
                  <a:gd name="T7" fmla="*/ 5536 h 78"/>
                  <a:gd name="T8" fmla="*/ 34296 w 111"/>
                  <a:gd name="T9" fmla="*/ 8467 h 78"/>
                  <a:gd name="T10" fmla="*/ 34925 w 111"/>
                  <a:gd name="T11" fmla="*/ 13026 h 78"/>
                  <a:gd name="T12" fmla="*/ 34296 w 111"/>
                  <a:gd name="T13" fmla="*/ 16933 h 78"/>
                  <a:gd name="T14" fmla="*/ 31464 w 111"/>
                  <a:gd name="T15" fmla="*/ 20515 h 78"/>
                  <a:gd name="T16" fmla="*/ 27688 w 111"/>
                  <a:gd name="T17" fmla="*/ 23121 h 78"/>
                  <a:gd name="T18" fmla="*/ 22969 w 111"/>
                  <a:gd name="T19" fmla="*/ 24749 h 78"/>
                  <a:gd name="T20" fmla="*/ 17620 w 111"/>
                  <a:gd name="T21" fmla="*/ 25400 h 78"/>
                  <a:gd name="T22" fmla="*/ 11956 w 111"/>
                  <a:gd name="T23" fmla="*/ 24749 h 78"/>
                  <a:gd name="T24" fmla="*/ 7237 w 111"/>
                  <a:gd name="T25" fmla="*/ 23121 h 78"/>
                  <a:gd name="T26" fmla="*/ 3461 w 111"/>
                  <a:gd name="T27" fmla="*/ 20515 h 78"/>
                  <a:gd name="T28" fmla="*/ 629 w 111"/>
                  <a:gd name="T29" fmla="*/ 16933 h 78"/>
                  <a:gd name="T30" fmla="*/ 0 w 111"/>
                  <a:gd name="T31" fmla="*/ 13026 h 78"/>
                  <a:gd name="T32" fmla="*/ 629 w 111"/>
                  <a:gd name="T33" fmla="*/ 8467 h 78"/>
                  <a:gd name="T34" fmla="*/ 3461 w 111"/>
                  <a:gd name="T35" fmla="*/ 5536 h 78"/>
                  <a:gd name="T36" fmla="*/ 7237 w 111"/>
                  <a:gd name="T37" fmla="*/ 2605 h 78"/>
                  <a:gd name="T38" fmla="*/ 11956 w 111"/>
                  <a:gd name="T39" fmla="*/ 651 h 78"/>
                  <a:gd name="T40" fmla="*/ 17620 w 111"/>
                  <a:gd name="T41" fmla="*/ 0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
                  <a:gd name="T64" fmla="*/ 0 h 78"/>
                  <a:gd name="T65" fmla="*/ 111 w 111"/>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 h="78">
                    <a:moveTo>
                      <a:pt x="56" y="0"/>
                    </a:moveTo>
                    <a:lnTo>
                      <a:pt x="73" y="2"/>
                    </a:lnTo>
                    <a:lnTo>
                      <a:pt x="88" y="8"/>
                    </a:lnTo>
                    <a:lnTo>
                      <a:pt x="100" y="17"/>
                    </a:lnTo>
                    <a:lnTo>
                      <a:pt x="109" y="26"/>
                    </a:lnTo>
                    <a:lnTo>
                      <a:pt x="111" y="40"/>
                    </a:lnTo>
                    <a:lnTo>
                      <a:pt x="109" y="52"/>
                    </a:lnTo>
                    <a:lnTo>
                      <a:pt x="100" y="63"/>
                    </a:lnTo>
                    <a:lnTo>
                      <a:pt x="88" y="71"/>
                    </a:lnTo>
                    <a:lnTo>
                      <a:pt x="73" y="76"/>
                    </a:lnTo>
                    <a:lnTo>
                      <a:pt x="56" y="78"/>
                    </a:lnTo>
                    <a:lnTo>
                      <a:pt x="38" y="76"/>
                    </a:lnTo>
                    <a:lnTo>
                      <a:pt x="23" y="71"/>
                    </a:lnTo>
                    <a:lnTo>
                      <a:pt x="11" y="63"/>
                    </a:lnTo>
                    <a:lnTo>
                      <a:pt x="2" y="52"/>
                    </a:lnTo>
                    <a:lnTo>
                      <a:pt x="0" y="40"/>
                    </a:lnTo>
                    <a:lnTo>
                      <a:pt x="2" y="26"/>
                    </a:lnTo>
                    <a:lnTo>
                      <a:pt x="11" y="17"/>
                    </a:lnTo>
                    <a:lnTo>
                      <a:pt x="23" y="8"/>
                    </a:lnTo>
                    <a:lnTo>
                      <a:pt x="38" y="2"/>
                    </a:lnTo>
                    <a:lnTo>
                      <a:pt x="56" y="0"/>
                    </a:lnTo>
                    <a:close/>
                  </a:path>
                </a:pathLst>
              </a:custGeom>
              <a:solidFill>
                <a:srgbClr val="C75800"/>
              </a:solidFill>
              <a:ln w="0">
                <a:noFill/>
                <a:prstDash val="solid"/>
                <a:round/>
                <a:headEnd/>
                <a:tailEnd/>
              </a:ln>
            </p:spPr>
            <p:txBody>
              <a:bodyPr/>
              <a:lstStyle/>
              <a:p>
                <a:endParaRPr lang="en-US"/>
              </a:p>
            </p:txBody>
          </p:sp>
          <p:sp>
            <p:nvSpPr>
              <p:cNvPr id="31894" name="Freeform 19"/>
              <p:cNvSpPr>
                <a:spLocks/>
              </p:cNvSpPr>
              <p:nvPr/>
            </p:nvSpPr>
            <p:spPr bwMode="auto">
              <a:xfrm>
                <a:off x="9331984" y="3553057"/>
                <a:ext cx="44450" cy="31750"/>
              </a:xfrm>
              <a:custGeom>
                <a:avLst/>
                <a:gdLst>
                  <a:gd name="T0" fmla="*/ 22065 w 139"/>
                  <a:gd name="T1" fmla="*/ 0 h 97"/>
                  <a:gd name="T2" fmla="*/ 29100 w 139"/>
                  <a:gd name="T3" fmla="*/ 655 h 97"/>
                  <a:gd name="T4" fmla="*/ 35176 w 139"/>
                  <a:gd name="T5" fmla="*/ 2946 h 97"/>
                  <a:gd name="T6" fmla="*/ 40293 w 139"/>
                  <a:gd name="T7" fmla="*/ 6219 h 97"/>
                  <a:gd name="T8" fmla="*/ 43171 w 139"/>
                  <a:gd name="T9" fmla="*/ 10474 h 97"/>
                  <a:gd name="T10" fmla="*/ 44450 w 139"/>
                  <a:gd name="T11" fmla="*/ 15711 h 97"/>
                  <a:gd name="T12" fmla="*/ 43171 w 139"/>
                  <a:gd name="T13" fmla="*/ 20948 h 97"/>
                  <a:gd name="T14" fmla="*/ 40293 w 139"/>
                  <a:gd name="T15" fmla="*/ 25204 h 97"/>
                  <a:gd name="T16" fmla="*/ 35176 w 139"/>
                  <a:gd name="T17" fmla="*/ 28477 h 97"/>
                  <a:gd name="T18" fmla="*/ 29100 w 139"/>
                  <a:gd name="T19" fmla="*/ 30768 h 97"/>
                  <a:gd name="T20" fmla="*/ 22065 w 139"/>
                  <a:gd name="T21" fmla="*/ 31750 h 97"/>
                  <a:gd name="T22" fmla="*/ 15030 w 139"/>
                  <a:gd name="T23" fmla="*/ 30768 h 97"/>
                  <a:gd name="T24" fmla="*/ 8954 w 139"/>
                  <a:gd name="T25" fmla="*/ 28477 h 97"/>
                  <a:gd name="T26" fmla="*/ 4157 w 139"/>
                  <a:gd name="T27" fmla="*/ 25204 h 97"/>
                  <a:gd name="T28" fmla="*/ 959 w 139"/>
                  <a:gd name="T29" fmla="*/ 20948 h 97"/>
                  <a:gd name="T30" fmla="*/ 0 w 139"/>
                  <a:gd name="T31" fmla="*/ 15711 h 97"/>
                  <a:gd name="T32" fmla="*/ 959 w 139"/>
                  <a:gd name="T33" fmla="*/ 10474 h 97"/>
                  <a:gd name="T34" fmla="*/ 4157 w 139"/>
                  <a:gd name="T35" fmla="*/ 6219 h 97"/>
                  <a:gd name="T36" fmla="*/ 8954 w 139"/>
                  <a:gd name="T37" fmla="*/ 2946 h 97"/>
                  <a:gd name="T38" fmla="*/ 15030 w 139"/>
                  <a:gd name="T39" fmla="*/ 655 h 97"/>
                  <a:gd name="T40" fmla="*/ 22065 w 139"/>
                  <a:gd name="T41" fmla="*/ 0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97"/>
                  <a:gd name="T65" fmla="*/ 139 w 139"/>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97">
                    <a:moveTo>
                      <a:pt x="69" y="0"/>
                    </a:moveTo>
                    <a:lnTo>
                      <a:pt x="91" y="2"/>
                    </a:lnTo>
                    <a:lnTo>
                      <a:pt x="110" y="9"/>
                    </a:lnTo>
                    <a:lnTo>
                      <a:pt x="126" y="19"/>
                    </a:lnTo>
                    <a:lnTo>
                      <a:pt x="135" y="32"/>
                    </a:lnTo>
                    <a:lnTo>
                      <a:pt x="139" y="48"/>
                    </a:lnTo>
                    <a:lnTo>
                      <a:pt x="135" y="64"/>
                    </a:lnTo>
                    <a:lnTo>
                      <a:pt x="126" y="77"/>
                    </a:lnTo>
                    <a:lnTo>
                      <a:pt x="110" y="87"/>
                    </a:lnTo>
                    <a:lnTo>
                      <a:pt x="91" y="94"/>
                    </a:lnTo>
                    <a:lnTo>
                      <a:pt x="69" y="97"/>
                    </a:lnTo>
                    <a:lnTo>
                      <a:pt x="47" y="94"/>
                    </a:lnTo>
                    <a:lnTo>
                      <a:pt x="28" y="87"/>
                    </a:lnTo>
                    <a:lnTo>
                      <a:pt x="13" y="77"/>
                    </a:lnTo>
                    <a:lnTo>
                      <a:pt x="3" y="64"/>
                    </a:lnTo>
                    <a:lnTo>
                      <a:pt x="0" y="48"/>
                    </a:lnTo>
                    <a:lnTo>
                      <a:pt x="3" y="32"/>
                    </a:lnTo>
                    <a:lnTo>
                      <a:pt x="13" y="19"/>
                    </a:lnTo>
                    <a:lnTo>
                      <a:pt x="28" y="9"/>
                    </a:lnTo>
                    <a:lnTo>
                      <a:pt x="47" y="2"/>
                    </a:lnTo>
                    <a:lnTo>
                      <a:pt x="69" y="0"/>
                    </a:lnTo>
                    <a:close/>
                  </a:path>
                </a:pathLst>
              </a:custGeom>
              <a:solidFill>
                <a:srgbClr val="C75800"/>
              </a:solidFill>
              <a:ln w="0">
                <a:noFill/>
                <a:prstDash val="solid"/>
                <a:round/>
                <a:headEnd/>
                <a:tailEnd/>
              </a:ln>
            </p:spPr>
            <p:txBody>
              <a:bodyPr/>
              <a:lstStyle/>
              <a:p>
                <a:endParaRPr lang="en-US"/>
              </a:p>
            </p:txBody>
          </p:sp>
          <p:sp>
            <p:nvSpPr>
              <p:cNvPr id="31895" name="Freeform 20"/>
              <p:cNvSpPr>
                <a:spLocks/>
              </p:cNvSpPr>
              <p:nvPr/>
            </p:nvSpPr>
            <p:spPr bwMode="auto">
              <a:xfrm>
                <a:off x="9187521" y="3491145"/>
                <a:ext cx="296863" cy="182563"/>
              </a:xfrm>
              <a:custGeom>
                <a:avLst/>
                <a:gdLst>
                  <a:gd name="T0" fmla="*/ 207931 w 938"/>
                  <a:gd name="T1" fmla="*/ 0 h 574"/>
                  <a:gd name="T2" fmla="*/ 296863 w 938"/>
                  <a:gd name="T3" fmla="*/ 55341 h 574"/>
                  <a:gd name="T4" fmla="*/ 88932 w 938"/>
                  <a:gd name="T5" fmla="*/ 182563 h 574"/>
                  <a:gd name="T6" fmla="*/ 0 w 938"/>
                  <a:gd name="T7" fmla="*/ 129130 h 574"/>
                  <a:gd name="T8" fmla="*/ 207931 w 938"/>
                  <a:gd name="T9" fmla="*/ 0 h 574"/>
                  <a:gd name="T10" fmla="*/ 0 60000 65536"/>
                  <a:gd name="T11" fmla="*/ 0 60000 65536"/>
                  <a:gd name="T12" fmla="*/ 0 60000 65536"/>
                  <a:gd name="T13" fmla="*/ 0 60000 65536"/>
                  <a:gd name="T14" fmla="*/ 0 60000 65536"/>
                  <a:gd name="T15" fmla="*/ 0 w 938"/>
                  <a:gd name="T16" fmla="*/ 0 h 574"/>
                  <a:gd name="T17" fmla="*/ 938 w 938"/>
                  <a:gd name="T18" fmla="*/ 574 h 574"/>
                </a:gdLst>
                <a:ahLst/>
                <a:cxnLst>
                  <a:cxn ang="T10">
                    <a:pos x="T0" y="T1"/>
                  </a:cxn>
                  <a:cxn ang="T11">
                    <a:pos x="T2" y="T3"/>
                  </a:cxn>
                  <a:cxn ang="T12">
                    <a:pos x="T4" y="T5"/>
                  </a:cxn>
                  <a:cxn ang="T13">
                    <a:pos x="T6" y="T7"/>
                  </a:cxn>
                  <a:cxn ang="T14">
                    <a:pos x="T8" y="T9"/>
                  </a:cxn>
                </a:cxnLst>
                <a:rect l="T15" t="T16" r="T17" b="T18"/>
                <a:pathLst>
                  <a:path w="938" h="574">
                    <a:moveTo>
                      <a:pt x="657" y="0"/>
                    </a:moveTo>
                    <a:lnTo>
                      <a:pt x="938" y="174"/>
                    </a:lnTo>
                    <a:lnTo>
                      <a:pt x="281" y="574"/>
                    </a:lnTo>
                    <a:lnTo>
                      <a:pt x="0" y="406"/>
                    </a:lnTo>
                    <a:lnTo>
                      <a:pt x="657" y="0"/>
                    </a:lnTo>
                    <a:close/>
                  </a:path>
                </a:pathLst>
              </a:custGeom>
              <a:solidFill>
                <a:srgbClr val="DDECB7"/>
              </a:solidFill>
              <a:ln w="0">
                <a:noFill/>
                <a:prstDash val="solid"/>
                <a:round/>
                <a:headEnd/>
                <a:tailEnd/>
              </a:ln>
            </p:spPr>
            <p:txBody>
              <a:bodyPr/>
              <a:lstStyle/>
              <a:p>
                <a:endParaRPr lang="en-US"/>
              </a:p>
            </p:txBody>
          </p:sp>
          <p:sp>
            <p:nvSpPr>
              <p:cNvPr id="31896" name="Freeform 21"/>
              <p:cNvSpPr>
                <a:spLocks noEditPoints="1"/>
              </p:cNvSpPr>
              <p:nvPr/>
            </p:nvSpPr>
            <p:spPr bwMode="auto">
              <a:xfrm>
                <a:off x="9211334" y="3387957"/>
                <a:ext cx="493713" cy="344488"/>
              </a:xfrm>
              <a:custGeom>
                <a:avLst/>
                <a:gdLst>
                  <a:gd name="T0" fmla="*/ 268088 w 1558"/>
                  <a:gd name="T1" fmla="*/ 311407 h 1083"/>
                  <a:gd name="T2" fmla="*/ 275376 w 1558"/>
                  <a:gd name="T3" fmla="*/ 330492 h 1083"/>
                  <a:gd name="T4" fmla="*/ 255729 w 1558"/>
                  <a:gd name="T5" fmla="*/ 344170 h 1083"/>
                  <a:gd name="T6" fmla="*/ 228477 w 1558"/>
                  <a:gd name="T7" fmla="*/ 339081 h 1083"/>
                  <a:gd name="T8" fmla="*/ 221822 w 1558"/>
                  <a:gd name="T9" fmla="*/ 319995 h 1083"/>
                  <a:gd name="T10" fmla="*/ 240836 w 1558"/>
                  <a:gd name="T11" fmla="*/ 306636 h 1083"/>
                  <a:gd name="T12" fmla="*/ 378365 w 1558"/>
                  <a:gd name="T13" fmla="*/ 279598 h 1083"/>
                  <a:gd name="T14" fmla="*/ 385971 w 1558"/>
                  <a:gd name="T15" fmla="*/ 296457 h 1083"/>
                  <a:gd name="T16" fmla="*/ 365690 w 1558"/>
                  <a:gd name="T17" fmla="*/ 306954 h 1083"/>
                  <a:gd name="T18" fmla="*/ 345092 w 1558"/>
                  <a:gd name="T19" fmla="*/ 296457 h 1083"/>
                  <a:gd name="T20" fmla="*/ 353014 w 1558"/>
                  <a:gd name="T21" fmla="*/ 279598 h 1083"/>
                  <a:gd name="T22" fmla="*/ 294073 w 1558"/>
                  <a:gd name="T23" fmla="*/ 196578 h 1083"/>
                  <a:gd name="T24" fmla="*/ 329881 w 1558"/>
                  <a:gd name="T25" fmla="*/ 213118 h 1083"/>
                  <a:gd name="T26" fmla="*/ 338121 w 1558"/>
                  <a:gd name="T27" fmla="*/ 243336 h 1083"/>
                  <a:gd name="T28" fmla="*/ 314354 w 1558"/>
                  <a:gd name="T29" fmla="*/ 268147 h 1083"/>
                  <a:gd name="T30" fmla="*/ 271574 w 1558"/>
                  <a:gd name="T31" fmla="*/ 274191 h 1083"/>
                  <a:gd name="T32" fmla="*/ 235765 w 1558"/>
                  <a:gd name="T33" fmla="*/ 257650 h 1083"/>
                  <a:gd name="T34" fmla="*/ 227526 w 1558"/>
                  <a:gd name="T35" fmla="*/ 227114 h 1083"/>
                  <a:gd name="T36" fmla="*/ 251293 w 1558"/>
                  <a:gd name="T37" fmla="*/ 202621 h 1083"/>
                  <a:gd name="T38" fmla="*/ 380584 w 1558"/>
                  <a:gd name="T39" fmla="*/ 138050 h 1083"/>
                  <a:gd name="T40" fmla="*/ 405618 w 1558"/>
                  <a:gd name="T41" fmla="*/ 147910 h 1083"/>
                  <a:gd name="T42" fmla="*/ 405618 w 1558"/>
                  <a:gd name="T43" fmla="*/ 168268 h 1083"/>
                  <a:gd name="T44" fmla="*/ 380584 w 1558"/>
                  <a:gd name="T45" fmla="*/ 178447 h 1083"/>
                  <a:gd name="T46" fmla="*/ 355866 w 1558"/>
                  <a:gd name="T47" fmla="*/ 168268 h 1083"/>
                  <a:gd name="T48" fmla="*/ 355866 w 1558"/>
                  <a:gd name="T49" fmla="*/ 147910 h 1083"/>
                  <a:gd name="T50" fmla="*/ 380584 w 1558"/>
                  <a:gd name="T51" fmla="*/ 138050 h 1083"/>
                  <a:gd name="T52" fmla="*/ 53237 w 1558"/>
                  <a:gd name="T53" fmla="*/ 139958 h 1083"/>
                  <a:gd name="T54" fmla="*/ 61160 w 1558"/>
                  <a:gd name="T55" fmla="*/ 161270 h 1083"/>
                  <a:gd name="T56" fmla="*/ 39294 w 1558"/>
                  <a:gd name="T57" fmla="*/ 176220 h 1083"/>
                  <a:gd name="T58" fmla="*/ 9190 w 1558"/>
                  <a:gd name="T59" fmla="*/ 170813 h 1083"/>
                  <a:gd name="T60" fmla="*/ 951 w 1558"/>
                  <a:gd name="T61" fmla="*/ 149501 h 1083"/>
                  <a:gd name="T62" fmla="*/ 22816 w 1558"/>
                  <a:gd name="T63" fmla="*/ 134233 h 1083"/>
                  <a:gd name="T64" fmla="*/ 484206 w 1558"/>
                  <a:gd name="T65" fmla="*/ 107195 h 1083"/>
                  <a:gd name="T66" fmla="*/ 492445 w 1558"/>
                  <a:gd name="T67" fmla="*/ 126599 h 1083"/>
                  <a:gd name="T68" fmla="*/ 469629 w 1558"/>
                  <a:gd name="T69" fmla="*/ 138050 h 1083"/>
                  <a:gd name="T70" fmla="*/ 447130 w 1558"/>
                  <a:gd name="T71" fmla="*/ 126599 h 1083"/>
                  <a:gd name="T72" fmla="*/ 455369 w 1558"/>
                  <a:gd name="T73" fmla="*/ 107195 h 1083"/>
                  <a:gd name="T74" fmla="*/ 315304 w 1558"/>
                  <a:gd name="T75" fmla="*/ 42306 h 1083"/>
                  <a:gd name="T76" fmla="*/ 335269 w 1558"/>
                  <a:gd name="T77" fmla="*/ 56619 h 1083"/>
                  <a:gd name="T78" fmla="*/ 327980 w 1558"/>
                  <a:gd name="T79" fmla="*/ 75705 h 1083"/>
                  <a:gd name="T80" fmla="*/ 300411 w 1558"/>
                  <a:gd name="T81" fmla="*/ 81112 h 1083"/>
                  <a:gd name="T82" fmla="*/ 280447 w 1558"/>
                  <a:gd name="T83" fmla="*/ 66798 h 1083"/>
                  <a:gd name="T84" fmla="*/ 287735 w 1558"/>
                  <a:gd name="T85" fmla="*/ 47713 h 1083"/>
                  <a:gd name="T86" fmla="*/ 257631 w 1558"/>
                  <a:gd name="T87" fmla="*/ 0 h 1083"/>
                  <a:gd name="T88" fmla="*/ 274426 w 1558"/>
                  <a:gd name="T89" fmla="*/ 8270 h 1083"/>
                  <a:gd name="T90" fmla="*/ 268405 w 1558"/>
                  <a:gd name="T91" fmla="*/ 22266 h 1083"/>
                  <a:gd name="T92" fmla="*/ 247490 w 1558"/>
                  <a:gd name="T93" fmla="*/ 22266 h 1083"/>
                  <a:gd name="T94" fmla="*/ 241153 w 1558"/>
                  <a:gd name="T95" fmla="*/ 8270 h 1083"/>
                  <a:gd name="T96" fmla="*/ 257631 w 1558"/>
                  <a:gd name="T97" fmla="*/ 0 h 10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58"/>
                  <a:gd name="T148" fmla="*/ 0 h 1083"/>
                  <a:gd name="T149" fmla="*/ 1558 w 1558"/>
                  <a:gd name="T150" fmla="*/ 1083 h 10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58" h="1083">
                    <a:moveTo>
                      <a:pt x="784" y="961"/>
                    </a:moveTo>
                    <a:lnTo>
                      <a:pt x="807" y="964"/>
                    </a:lnTo>
                    <a:lnTo>
                      <a:pt x="828" y="970"/>
                    </a:lnTo>
                    <a:lnTo>
                      <a:pt x="846" y="979"/>
                    </a:lnTo>
                    <a:lnTo>
                      <a:pt x="859" y="991"/>
                    </a:lnTo>
                    <a:lnTo>
                      <a:pt x="869" y="1006"/>
                    </a:lnTo>
                    <a:lnTo>
                      <a:pt x="871" y="1023"/>
                    </a:lnTo>
                    <a:lnTo>
                      <a:pt x="869" y="1039"/>
                    </a:lnTo>
                    <a:lnTo>
                      <a:pt x="859" y="1053"/>
                    </a:lnTo>
                    <a:lnTo>
                      <a:pt x="846" y="1066"/>
                    </a:lnTo>
                    <a:lnTo>
                      <a:pt x="828" y="1075"/>
                    </a:lnTo>
                    <a:lnTo>
                      <a:pt x="807" y="1082"/>
                    </a:lnTo>
                    <a:lnTo>
                      <a:pt x="784" y="1083"/>
                    </a:lnTo>
                    <a:lnTo>
                      <a:pt x="760" y="1082"/>
                    </a:lnTo>
                    <a:lnTo>
                      <a:pt x="740" y="1075"/>
                    </a:lnTo>
                    <a:lnTo>
                      <a:pt x="721" y="1066"/>
                    </a:lnTo>
                    <a:lnTo>
                      <a:pt x="708" y="1053"/>
                    </a:lnTo>
                    <a:lnTo>
                      <a:pt x="700" y="1039"/>
                    </a:lnTo>
                    <a:lnTo>
                      <a:pt x="696" y="1023"/>
                    </a:lnTo>
                    <a:lnTo>
                      <a:pt x="700" y="1006"/>
                    </a:lnTo>
                    <a:lnTo>
                      <a:pt x="708" y="991"/>
                    </a:lnTo>
                    <a:lnTo>
                      <a:pt x="721" y="979"/>
                    </a:lnTo>
                    <a:lnTo>
                      <a:pt x="740" y="970"/>
                    </a:lnTo>
                    <a:lnTo>
                      <a:pt x="760" y="964"/>
                    </a:lnTo>
                    <a:lnTo>
                      <a:pt x="784" y="961"/>
                    </a:lnTo>
                    <a:close/>
                    <a:moveTo>
                      <a:pt x="1154" y="869"/>
                    </a:moveTo>
                    <a:lnTo>
                      <a:pt x="1175" y="872"/>
                    </a:lnTo>
                    <a:lnTo>
                      <a:pt x="1194" y="879"/>
                    </a:lnTo>
                    <a:lnTo>
                      <a:pt x="1209" y="889"/>
                    </a:lnTo>
                    <a:lnTo>
                      <a:pt x="1218" y="902"/>
                    </a:lnTo>
                    <a:lnTo>
                      <a:pt x="1222" y="918"/>
                    </a:lnTo>
                    <a:lnTo>
                      <a:pt x="1218" y="932"/>
                    </a:lnTo>
                    <a:lnTo>
                      <a:pt x="1209" y="945"/>
                    </a:lnTo>
                    <a:lnTo>
                      <a:pt x="1194" y="955"/>
                    </a:lnTo>
                    <a:lnTo>
                      <a:pt x="1175" y="962"/>
                    </a:lnTo>
                    <a:lnTo>
                      <a:pt x="1154" y="965"/>
                    </a:lnTo>
                    <a:lnTo>
                      <a:pt x="1132" y="962"/>
                    </a:lnTo>
                    <a:lnTo>
                      <a:pt x="1114" y="955"/>
                    </a:lnTo>
                    <a:lnTo>
                      <a:pt x="1099" y="945"/>
                    </a:lnTo>
                    <a:lnTo>
                      <a:pt x="1089" y="932"/>
                    </a:lnTo>
                    <a:lnTo>
                      <a:pt x="1087" y="918"/>
                    </a:lnTo>
                    <a:lnTo>
                      <a:pt x="1089" y="902"/>
                    </a:lnTo>
                    <a:lnTo>
                      <a:pt x="1099" y="889"/>
                    </a:lnTo>
                    <a:lnTo>
                      <a:pt x="1114" y="879"/>
                    </a:lnTo>
                    <a:lnTo>
                      <a:pt x="1132" y="872"/>
                    </a:lnTo>
                    <a:lnTo>
                      <a:pt x="1154" y="869"/>
                    </a:lnTo>
                    <a:close/>
                    <a:moveTo>
                      <a:pt x="893" y="615"/>
                    </a:moveTo>
                    <a:lnTo>
                      <a:pt x="928" y="618"/>
                    </a:lnTo>
                    <a:lnTo>
                      <a:pt x="962" y="625"/>
                    </a:lnTo>
                    <a:lnTo>
                      <a:pt x="992" y="637"/>
                    </a:lnTo>
                    <a:lnTo>
                      <a:pt x="1019" y="652"/>
                    </a:lnTo>
                    <a:lnTo>
                      <a:pt x="1041" y="670"/>
                    </a:lnTo>
                    <a:lnTo>
                      <a:pt x="1056" y="691"/>
                    </a:lnTo>
                    <a:lnTo>
                      <a:pt x="1067" y="714"/>
                    </a:lnTo>
                    <a:lnTo>
                      <a:pt x="1071" y="740"/>
                    </a:lnTo>
                    <a:lnTo>
                      <a:pt x="1067" y="765"/>
                    </a:lnTo>
                    <a:lnTo>
                      <a:pt x="1056" y="788"/>
                    </a:lnTo>
                    <a:lnTo>
                      <a:pt x="1041" y="810"/>
                    </a:lnTo>
                    <a:lnTo>
                      <a:pt x="1019" y="828"/>
                    </a:lnTo>
                    <a:lnTo>
                      <a:pt x="992" y="843"/>
                    </a:lnTo>
                    <a:lnTo>
                      <a:pt x="962" y="855"/>
                    </a:lnTo>
                    <a:lnTo>
                      <a:pt x="928" y="862"/>
                    </a:lnTo>
                    <a:lnTo>
                      <a:pt x="893" y="864"/>
                    </a:lnTo>
                    <a:lnTo>
                      <a:pt x="857" y="862"/>
                    </a:lnTo>
                    <a:lnTo>
                      <a:pt x="823" y="855"/>
                    </a:lnTo>
                    <a:lnTo>
                      <a:pt x="793" y="843"/>
                    </a:lnTo>
                    <a:lnTo>
                      <a:pt x="766" y="828"/>
                    </a:lnTo>
                    <a:lnTo>
                      <a:pt x="744" y="810"/>
                    </a:lnTo>
                    <a:lnTo>
                      <a:pt x="729" y="788"/>
                    </a:lnTo>
                    <a:lnTo>
                      <a:pt x="718" y="765"/>
                    </a:lnTo>
                    <a:lnTo>
                      <a:pt x="714" y="740"/>
                    </a:lnTo>
                    <a:lnTo>
                      <a:pt x="718" y="714"/>
                    </a:lnTo>
                    <a:lnTo>
                      <a:pt x="729" y="691"/>
                    </a:lnTo>
                    <a:lnTo>
                      <a:pt x="744" y="670"/>
                    </a:lnTo>
                    <a:lnTo>
                      <a:pt x="766" y="652"/>
                    </a:lnTo>
                    <a:lnTo>
                      <a:pt x="793" y="637"/>
                    </a:lnTo>
                    <a:lnTo>
                      <a:pt x="823" y="625"/>
                    </a:lnTo>
                    <a:lnTo>
                      <a:pt x="857" y="618"/>
                    </a:lnTo>
                    <a:lnTo>
                      <a:pt x="893" y="615"/>
                    </a:lnTo>
                    <a:close/>
                    <a:moveTo>
                      <a:pt x="1201" y="434"/>
                    </a:moveTo>
                    <a:lnTo>
                      <a:pt x="1226" y="436"/>
                    </a:lnTo>
                    <a:lnTo>
                      <a:pt x="1247" y="442"/>
                    </a:lnTo>
                    <a:lnTo>
                      <a:pt x="1265" y="452"/>
                    </a:lnTo>
                    <a:lnTo>
                      <a:pt x="1280" y="465"/>
                    </a:lnTo>
                    <a:lnTo>
                      <a:pt x="1290" y="480"/>
                    </a:lnTo>
                    <a:lnTo>
                      <a:pt x="1292" y="497"/>
                    </a:lnTo>
                    <a:lnTo>
                      <a:pt x="1290" y="514"/>
                    </a:lnTo>
                    <a:lnTo>
                      <a:pt x="1280" y="529"/>
                    </a:lnTo>
                    <a:lnTo>
                      <a:pt x="1265" y="542"/>
                    </a:lnTo>
                    <a:lnTo>
                      <a:pt x="1247" y="552"/>
                    </a:lnTo>
                    <a:lnTo>
                      <a:pt x="1226" y="558"/>
                    </a:lnTo>
                    <a:lnTo>
                      <a:pt x="1201" y="561"/>
                    </a:lnTo>
                    <a:lnTo>
                      <a:pt x="1177" y="558"/>
                    </a:lnTo>
                    <a:lnTo>
                      <a:pt x="1155" y="552"/>
                    </a:lnTo>
                    <a:lnTo>
                      <a:pt x="1137" y="542"/>
                    </a:lnTo>
                    <a:lnTo>
                      <a:pt x="1123" y="529"/>
                    </a:lnTo>
                    <a:lnTo>
                      <a:pt x="1114" y="514"/>
                    </a:lnTo>
                    <a:lnTo>
                      <a:pt x="1111" y="497"/>
                    </a:lnTo>
                    <a:lnTo>
                      <a:pt x="1114" y="480"/>
                    </a:lnTo>
                    <a:lnTo>
                      <a:pt x="1123" y="465"/>
                    </a:lnTo>
                    <a:lnTo>
                      <a:pt x="1137" y="452"/>
                    </a:lnTo>
                    <a:lnTo>
                      <a:pt x="1155" y="442"/>
                    </a:lnTo>
                    <a:lnTo>
                      <a:pt x="1177" y="436"/>
                    </a:lnTo>
                    <a:lnTo>
                      <a:pt x="1201" y="434"/>
                    </a:lnTo>
                    <a:close/>
                    <a:moveTo>
                      <a:pt x="98" y="419"/>
                    </a:moveTo>
                    <a:lnTo>
                      <a:pt x="124" y="422"/>
                    </a:lnTo>
                    <a:lnTo>
                      <a:pt x="147" y="429"/>
                    </a:lnTo>
                    <a:lnTo>
                      <a:pt x="168" y="440"/>
                    </a:lnTo>
                    <a:lnTo>
                      <a:pt x="183" y="453"/>
                    </a:lnTo>
                    <a:lnTo>
                      <a:pt x="193" y="470"/>
                    </a:lnTo>
                    <a:lnTo>
                      <a:pt x="197" y="488"/>
                    </a:lnTo>
                    <a:lnTo>
                      <a:pt x="193" y="507"/>
                    </a:lnTo>
                    <a:lnTo>
                      <a:pt x="183" y="522"/>
                    </a:lnTo>
                    <a:lnTo>
                      <a:pt x="168" y="537"/>
                    </a:lnTo>
                    <a:lnTo>
                      <a:pt x="147" y="548"/>
                    </a:lnTo>
                    <a:lnTo>
                      <a:pt x="124" y="554"/>
                    </a:lnTo>
                    <a:lnTo>
                      <a:pt x="98" y="556"/>
                    </a:lnTo>
                    <a:lnTo>
                      <a:pt x="72" y="554"/>
                    </a:lnTo>
                    <a:lnTo>
                      <a:pt x="48" y="548"/>
                    </a:lnTo>
                    <a:lnTo>
                      <a:pt x="29" y="537"/>
                    </a:lnTo>
                    <a:lnTo>
                      <a:pt x="13" y="522"/>
                    </a:lnTo>
                    <a:lnTo>
                      <a:pt x="3" y="507"/>
                    </a:lnTo>
                    <a:lnTo>
                      <a:pt x="0" y="488"/>
                    </a:lnTo>
                    <a:lnTo>
                      <a:pt x="3" y="470"/>
                    </a:lnTo>
                    <a:lnTo>
                      <a:pt x="13" y="453"/>
                    </a:lnTo>
                    <a:lnTo>
                      <a:pt x="29" y="440"/>
                    </a:lnTo>
                    <a:lnTo>
                      <a:pt x="48" y="429"/>
                    </a:lnTo>
                    <a:lnTo>
                      <a:pt x="72" y="422"/>
                    </a:lnTo>
                    <a:lnTo>
                      <a:pt x="98" y="419"/>
                    </a:lnTo>
                    <a:close/>
                    <a:moveTo>
                      <a:pt x="1482" y="328"/>
                    </a:moveTo>
                    <a:lnTo>
                      <a:pt x="1506" y="330"/>
                    </a:lnTo>
                    <a:lnTo>
                      <a:pt x="1528" y="337"/>
                    </a:lnTo>
                    <a:lnTo>
                      <a:pt x="1544" y="349"/>
                    </a:lnTo>
                    <a:lnTo>
                      <a:pt x="1554" y="364"/>
                    </a:lnTo>
                    <a:lnTo>
                      <a:pt x="1558" y="381"/>
                    </a:lnTo>
                    <a:lnTo>
                      <a:pt x="1554" y="398"/>
                    </a:lnTo>
                    <a:lnTo>
                      <a:pt x="1544" y="412"/>
                    </a:lnTo>
                    <a:lnTo>
                      <a:pt x="1528" y="423"/>
                    </a:lnTo>
                    <a:lnTo>
                      <a:pt x="1506" y="430"/>
                    </a:lnTo>
                    <a:lnTo>
                      <a:pt x="1482" y="434"/>
                    </a:lnTo>
                    <a:lnTo>
                      <a:pt x="1459" y="430"/>
                    </a:lnTo>
                    <a:lnTo>
                      <a:pt x="1437" y="423"/>
                    </a:lnTo>
                    <a:lnTo>
                      <a:pt x="1421" y="412"/>
                    </a:lnTo>
                    <a:lnTo>
                      <a:pt x="1411" y="398"/>
                    </a:lnTo>
                    <a:lnTo>
                      <a:pt x="1406" y="381"/>
                    </a:lnTo>
                    <a:lnTo>
                      <a:pt x="1411" y="364"/>
                    </a:lnTo>
                    <a:lnTo>
                      <a:pt x="1421" y="349"/>
                    </a:lnTo>
                    <a:lnTo>
                      <a:pt x="1437" y="337"/>
                    </a:lnTo>
                    <a:lnTo>
                      <a:pt x="1459" y="330"/>
                    </a:lnTo>
                    <a:lnTo>
                      <a:pt x="1482" y="328"/>
                    </a:lnTo>
                    <a:close/>
                    <a:moveTo>
                      <a:pt x="970" y="132"/>
                    </a:moveTo>
                    <a:lnTo>
                      <a:pt x="995" y="133"/>
                    </a:lnTo>
                    <a:lnTo>
                      <a:pt x="1016" y="140"/>
                    </a:lnTo>
                    <a:lnTo>
                      <a:pt x="1035" y="150"/>
                    </a:lnTo>
                    <a:lnTo>
                      <a:pt x="1049" y="162"/>
                    </a:lnTo>
                    <a:lnTo>
                      <a:pt x="1058" y="178"/>
                    </a:lnTo>
                    <a:lnTo>
                      <a:pt x="1061" y="195"/>
                    </a:lnTo>
                    <a:lnTo>
                      <a:pt x="1058" y="210"/>
                    </a:lnTo>
                    <a:lnTo>
                      <a:pt x="1049" y="226"/>
                    </a:lnTo>
                    <a:lnTo>
                      <a:pt x="1035" y="238"/>
                    </a:lnTo>
                    <a:lnTo>
                      <a:pt x="1016" y="248"/>
                    </a:lnTo>
                    <a:lnTo>
                      <a:pt x="995" y="255"/>
                    </a:lnTo>
                    <a:lnTo>
                      <a:pt x="970" y="257"/>
                    </a:lnTo>
                    <a:lnTo>
                      <a:pt x="948" y="255"/>
                    </a:lnTo>
                    <a:lnTo>
                      <a:pt x="926" y="248"/>
                    </a:lnTo>
                    <a:lnTo>
                      <a:pt x="908" y="238"/>
                    </a:lnTo>
                    <a:lnTo>
                      <a:pt x="893" y="226"/>
                    </a:lnTo>
                    <a:lnTo>
                      <a:pt x="885" y="210"/>
                    </a:lnTo>
                    <a:lnTo>
                      <a:pt x="880" y="195"/>
                    </a:lnTo>
                    <a:lnTo>
                      <a:pt x="885" y="178"/>
                    </a:lnTo>
                    <a:lnTo>
                      <a:pt x="893" y="162"/>
                    </a:lnTo>
                    <a:lnTo>
                      <a:pt x="908" y="150"/>
                    </a:lnTo>
                    <a:lnTo>
                      <a:pt x="926" y="140"/>
                    </a:lnTo>
                    <a:lnTo>
                      <a:pt x="948" y="133"/>
                    </a:lnTo>
                    <a:lnTo>
                      <a:pt x="970" y="132"/>
                    </a:lnTo>
                    <a:close/>
                    <a:moveTo>
                      <a:pt x="813" y="0"/>
                    </a:moveTo>
                    <a:lnTo>
                      <a:pt x="831" y="1"/>
                    </a:lnTo>
                    <a:lnTo>
                      <a:pt x="847" y="7"/>
                    </a:lnTo>
                    <a:lnTo>
                      <a:pt x="859" y="16"/>
                    </a:lnTo>
                    <a:lnTo>
                      <a:pt x="866" y="26"/>
                    </a:lnTo>
                    <a:lnTo>
                      <a:pt x="870" y="39"/>
                    </a:lnTo>
                    <a:lnTo>
                      <a:pt x="866" y="51"/>
                    </a:lnTo>
                    <a:lnTo>
                      <a:pt x="859" y="62"/>
                    </a:lnTo>
                    <a:lnTo>
                      <a:pt x="847" y="70"/>
                    </a:lnTo>
                    <a:lnTo>
                      <a:pt x="831" y="76"/>
                    </a:lnTo>
                    <a:lnTo>
                      <a:pt x="813" y="77"/>
                    </a:lnTo>
                    <a:lnTo>
                      <a:pt x="796" y="76"/>
                    </a:lnTo>
                    <a:lnTo>
                      <a:pt x="781" y="70"/>
                    </a:lnTo>
                    <a:lnTo>
                      <a:pt x="769" y="62"/>
                    </a:lnTo>
                    <a:lnTo>
                      <a:pt x="761" y="51"/>
                    </a:lnTo>
                    <a:lnTo>
                      <a:pt x="758" y="39"/>
                    </a:lnTo>
                    <a:lnTo>
                      <a:pt x="761" y="26"/>
                    </a:lnTo>
                    <a:lnTo>
                      <a:pt x="769" y="16"/>
                    </a:lnTo>
                    <a:lnTo>
                      <a:pt x="781" y="7"/>
                    </a:lnTo>
                    <a:lnTo>
                      <a:pt x="796" y="1"/>
                    </a:lnTo>
                    <a:lnTo>
                      <a:pt x="813" y="0"/>
                    </a:lnTo>
                    <a:close/>
                  </a:path>
                </a:pathLst>
              </a:custGeom>
              <a:solidFill>
                <a:srgbClr val="D07507"/>
              </a:solidFill>
              <a:ln w="0">
                <a:noFill/>
                <a:prstDash val="solid"/>
                <a:round/>
                <a:headEnd/>
                <a:tailEnd/>
              </a:ln>
            </p:spPr>
            <p:txBody>
              <a:bodyPr/>
              <a:lstStyle/>
              <a:p>
                <a:endParaRPr lang="en-US"/>
              </a:p>
            </p:txBody>
          </p:sp>
        </p:grpSp>
        <p:grpSp>
          <p:nvGrpSpPr>
            <p:cNvPr id="31884" name="Group 34"/>
            <p:cNvGrpSpPr>
              <a:grpSpLocks/>
            </p:cNvGrpSpPr>
            <p:nvPr/>
          </p:nvGrpSpPr>
          <p:grpSpPr bwMode="auto">
            <a:xfrm>
              <a:off x="5156089" y="3934613"/>
              <a:ext cx="787661" cy="499961"/>
              <a:chOff x="7617212" y="4504551"/>
              <a:chExt cx="977900" cy="620713"/>
            </a:xfrm>
          </p:grpSpPr>
          <p:sp useBgFill="1">
            <p:nvSpPr>
              <p:cNvPr id="31885" name="Freeform 178"/>
              <p:cNvSpPr>
                <a:spLocks/>
              </p:cNvSpPr>
              <p:nvPr/>
            </p:nvSpPr>
            <p:spPr bwMode="auto">
              <a:xfrm>
                <a:off x="7617212" y="4504551"/>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593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495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625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78"/>
                  <a:gd name="T136" fmla="*/ 0 h 1954"/>
                  <a:gd name="T137" fmla="*/ 3078 w 3078"/>
                  <a:gd name="T138" fmla="*/ 1954 h 1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5"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1" y="1034"/>
                    </a:lnTo>
                    <a:lnTo>
                      <a:pt x="2" y="1006"/>
                    </a:lnTo>
                    <a:lnTo>
                      <a:pt x="0" y="976"/>
                    </a:lnTo>
                    <a:lnTo>
                      <a:pt x="2" y="947"/>
                    </a:lnTo>
                    <a:lnTo>
                      <a:pt x="11" y="919"/>
                    </a:lnTo>
                    <a:lnTo>
                      <a:pt x="24" y="892"/>
                    </a:lnTo>
                    <a:lnTo>
                      <a:pt x="41" y="868"/>
                    </a:lnTo>
                    <a:lnTo>
                      <a:pt x="63" y="846"/>
                    </a:lnTo>
                    <a:lnTo>
                      <a:pt x="89" y="828"/>
                    </a:lnTo>
                    <a:lnTo>
                      <a:pt x="1421" y="30"/>
                    </a:lnTo>
                    <a:lnTo>
                      <a:pt x="1452" y="15"/>
                    </a:lnTo>
                    <a:lnTo>
                      <a:pt x="1483" y="6"/>
                    </a:lnTo>
                    <a:lnTo>
                      <a:pt x="1512" y="1"/>
                    </a:lnTo>
                    <a:lnTo>
                      <a:pt x="1538" y="0"/>
                    </a:lnTo>
                    <a:close/>
                  </a:path>
                </a:pathLst>
              </a:custGeom>
              <a:ln w="0">
                <a:noFill/>
                <a:prstDash val="solid"/>
                <a:round/>
                <a:headEnd/>
                <a:tailEnd/>
              </a:ln>
            </p:spPr>
            <p:txBody>
              <a:bodyPr/>
              <a:lstStyle/>
              <a:p>
                <a:endParaRPr lang="en-US"/>
              </a:p>
            </p:txBody>
          </p:sp>
          <p:sp>
            <p:nvSpPr>
              <p:cNvPr id="31886" name="Freeform 179"/>
              <p:cNvSpPr>
                <a:spLocks/>
              </p:cNvSpPr>
              <p:nvPr/>
            </p:nvSpPr>
            <p:spPr bwMode="auto">
              <a:xfrm>
                <a:off x="7655312" y="4542651"/>
                <a:ext cx="901700" cy="544513"/>
              </a:xfrm>
              <a:custGeom>
                <a:avLst/>
                <a:gdLst>
                  <a:gd name="T0" fmla="*/ 450532 w 2838"/>
                  <a:gd name="T1" fmla="*/ 0 h 1714"/>
                  <a:gd name="T2" fmla="*/ 457840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840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38"/>
                  <a:gd name="T91" fmla="*/ 0 h 1714"/>
                  <a:gd name="T92" fmla="*/ 2838 w 2838"/>
                  <a:gd name="T93" fmla="*/ 1714 h 17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38" h="1714">
                    <a:moveTo>
                      <a:pt x="1418" y="0"/>
                    </a:moveTo>
                    <a:lnTo>
                      <a:pt x="1441"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1"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FFFFFF"/>
              </a:solidFill>
              <a:ln w="0">
                <a:noFill/>
                <a:prstDash val="solid"/>
                <a:round/>
                <a:headEnd/>
                <a:tailEnd/>
              </a:ln>
            </p:spPr>
            <p:txBody>
              <a:bodyPr/>
              <a:lstStyle/>
              <a:p>
                <a:endParaRPr lang="en-US"/>
              </a:p>
            </p:txBody>
          </p:sp>
          <p:sp>
            <p:nvSpPr>
              <p:cNvPr id="31887" name="Freeform 180"/>
              <p:cNvSpPr>
                <a:spLocks/>
              </p:cNvSpPr>
              <p:nvPr/>
            </p:nvSpPr>
            <p:spPr bwMode="auto">
              <a:xfrm>
                <a:off x="7723574" y="4583926"/>
                <a:ext cx="765175" cy="461963"/>
              </a:xfrm>
              <a:custGeom>
                <a:avLst/>
                <a:gdLst>
                  <a:gd name="T0" fmla="*/ 382271 w 2414"/>
                  <a:gd name="T1" fmla="*/ 0 h 1454"/>
                  <a:gd name="T2" fmla="*/ 765175 w 2414"/>
                  <a:gd name="T3" fmla="*/ 230982 h 1454"/>
                  <a:gd name="T4" fmla="*/ 382271 w 2414"/>
                  <a:gd name="T5" fmla="*/ 461963 h 1454"/>
                  <a:gd name="T6" fmla="*/ 0 w 2414"/>
                  <a:gd name="T7" fmla="*/ 230982 h 1454"/>
                  <a:gd name="T8" fmla="*/ 382271 w 2414"/>
                  <a:gd name="T9" fmla="*/ 0 h 1454"/>
                  <a:gd name="T10" fmla="*/ 0 60000 65536"/>
                  <a:gd name="T11" fmla="*/ 0 60000 65536"/>
                  <a:gd name="T12" fmla="*/ 0 60000 65536"/>
                  <a:gd name="T13" fmla="*/ 0 60000 65536"/>
                  <a:gd name="T14" fmla="*/ 0 60000 65536"/>
                  <a:gd name="T15" fmla="*/ 0 w 2414"/>
                  <a:gd name="T16" fmla="*/ 0 h 1454"/>
                  <a:gd name="T17" fmla="*/ 2414 w 2414"/>
                  <a:gd name="T18" fmla="*/ 1454 h 1454"/>
                </a:gdLst>
                <a:ahLst/>
                <a:cxnLst>
                  <a:cxn ang="T10">
                    <a:pos x="T0" y="T1"/>
                  </a:cxn>
                  <a:cxn ang="T11">
                    <a:pos x="T2" y="T3"/>
                  </a:cxn>
                  <a:cxn ang="T12">
                    <a:pos x="T4" y="T5"/>
                  </a:cxn>
                  <a:cxn ang="T13">
                    <a:pos x="T6" y="T7"/>
                  </a:cxn>
                  <a:cxn ang="T14">
                    <a:pos x="T8" y="T9"/>
                  </a:cxn>
                </a:cxnLst>
                <a:rect l="T15" t="T16" r="T17" b="T18"/>
                <a:pathLst>
                  <a:path w="2414" h="1454">
                    <a:moveTo>
                      <a:pt x="1206" y="0"/>
                    </a:moveTo>
                    <a:lnTo>
                      <a:pt x="2414" y="727"/>
                    </a:lnTo>
                    <a:lnTo>
                      <a:pt x="1206" y="1454"/>
                    </a:lnTo>
                    <a:lnTo>
                      <a:pt x="0" y="727"/>
                    </a:lnTo>
                    <a:lnTo>
                      <a:pt x="1206" y="0"/>
                    </a:lnTo>
                    <a:close/>
                  </a:path>
                </a:pathLst>
              </a:custGeom>
              <a:solidFill>
                <a:srgbClr val="FABE3C"/>
              </a:solidFill>
              <a:ln w="0">
                <a:noFill/>
                <a:prstDash val="solid"/>
                <a:round/>
                <a:headEnd/>
                <a:tailEnd/>
              </a:ln>
            </p:spPr>
            <p:txBody>
              <a:bodyPr/>
              <a:lstStyle/>
              <a:p>
                <a:endParaRPr lang="en-US"/>
              </a:p>
            </p:txBody>
          </p:sp>
          <p:sp>
            <p:nvSpPr>
              <p:cNvPr id="31888" name="Freeform 181"/>
              <p:cNvSpPr>
                <a:spLocks noEditPoints="1"/>
              </p:cNvSpPr>
              <p:nvPr/>
            </p:nvSpPr>
            <p:spPr bwMode="auto">
              <a:xfrm>
                <a:off x="7760087" y="4609326"/>
                <a:ext cx="674688" cy="409575"/>
              </a:xfrm>
              <a:custGeom>
                <a:avLst/>
                <a:gdLst>
                  <a:gd name="T0" fmla="*/ 338136 w 2129"/>
                  <a:gd name="T1" fmla="*/ 240479 h 1291"/>
                  <a:gd name="T2" fmla="*/ 329580 w 2129"/>
                  <a:gd name="T3" fmla="*/ 261100 h 1291"/>
                  <a:gd name="T4" fmla="*/ 392327 w 2129"/>
                  <a:gd name="T5" fmla="*/ 296950 h 1291"/>
                  <a:gd name="T6" fmla="*/ 500074 w 2129"/>
                  <a:gd name="T7" fmla="*/ 240479 h 1291"/>
                  <a:gd name="T8" fmla="*/ 512116 w 2129"/>
                  <a:gd name="T9" fmla="*/ 222712 h 1291"/>
                  <a:gd name="T10" fmla="*/ 449053 w 2129"/>
                  <a:gd name="T11" fmla="*/ 166558 h 1291"/>
                  <a:gd name="T12" fmla="*/ 327995 w 2129"/>
                  <a:gd name="T13" fmla="*/ 64720 h 1291"/>
                  <a:gd name="T14" fmla="*/ 338770 w 2129"/>
                  <a:gd name="T15" fmla="*/ 81534 h 1291"/>
                  <a:gd name="T16" fmla="*/ 323559 w 2129"/>
                  <a:gd name="T17" fmla="*/ 101204 h 1291"/>
                  <a:gd name="T18" fmla="*/ 290601 w 2129"/>
                  <a:gd name="T19" fmla="*/ 106280 h 1291"/>
                  <a:gd name="T20" fmla="*/ 254791 w 2129"/>
                  <a:gd name="T21" fmla="*/ 145302 h 1291"/>
                  <a:gd name="T22" fmla="*/ 382820 w 2129"/>
                  <a:gd name="T23" fmla="*/ 144668 h 1291"/>
                  <a:gd name="T24" fmla="*/ 425602 w 2129"/>
                  <a:gd name="T25" fmla="*/ 126902 h 1291"/>
                  <a:gd name="T26" fmla="*/ 456341 w 2129"/>
                  <a:gd name="T27" fmla="*/ 117384 h 1291"/>
                  <a:gd name="T28" fmla="*/ 490567 w 2129"/>
                  <a:gd name="T29" fmla="*/ 126267 h 1291"/>
                  <a:gd name="T30" fmla="*/ 575497 w 2129"/>
                  <a:gd name="T31" fmla="*/ 113894 h 1291"/>
                  <a:gd name="T32" fmla="*/ 499440 w 2129"/>
                  <a:gd name="T33" fmla="*/ 146571 h 1291"/>
                  <a:gd name="T34" fmla="*/ 536518 w 2129"/>
                  <a:gd name="T35" fmla="*/ 215416 h 1291"/>
                  <a:gd name="T36" fmla="*/ 559335 w 2129"/>
                  <a:gd name="T37" fmla="*/ 217319 h 1291"/>
                  <a:gd name="T38" fmla="*/ 581835 w 2129"/>
                  <a:gd name="T39" fmla="*/ 233499 h 1291"/>
                  <a:gd name="T40" fmla="*/ 575497 w 2129"/>
                  <a:gd name="T41" fmla="*/ 255072 h 1291"/>
                  <a:gd name="T42" fmla="*/ 541905 w 2129"/>
                  <a:gd name="T43" fmla="*/ 265224 h 1291"/>
                  <a:gd name="T44" fmla="*/ 416411 w 2129"/>
                  <a:gd name="T45" fmla="*/ 315985 h 1291"/>
                  <a:gd name="T46" fmla="*/ 407855 w 2129"/>
                  <a:gd name="T47" fmla="*/ 335338 h 1291"/>
                  <a:gd name="T48" fmla="*/ 375531 w 2129"/>
                  <a:gd name="T49" fmla="*/ 344538 h 1291"/>
                  <a:gd name="T50" fmla="*/ 344791 w 2129"/>
                  <a:gd name="T51" fmla="*/ 336289 h 1291"/>
                  <a:gd name="T52" fmla="*/ 333700 w 2129"/>
                  <a:gd name="T53" fmla="*/ 319475 h 1291"/>
                  <a:gd name="T54" fmla="*/ 344157 w 2129"/>
                  <a:gd name="T55" fmla="*/ 302978 h 1291"/>
                  <a:gd name="T56" fmla="*/ 281410 w 2129"/>
                  <a:gd name="T57" fmla="*/ 268714 h 1291"/>
                  <a:gd name="T58" fmla="*/ 257643 w 2129"/>
                  <a:gd name="T59" fmla="*/ 252217 h 1291"/>
                  <a:gd name="T60" fmla="*/ 130564 w 2129"/>
                  <a:gd name="T61" fmla="*/ 233182 h 1291"/>
                  <a:gd name="T62" fmla="*/ 100458 w 2129"/>
                  <a:gd name="T63" fmla="*/ 235720 h 1291"/>
                  <a:gd name="T64" fmla="*/ 72888 w 2129"/>
                  <a:gd name="T65" fmla="*/ 222395 h 1291"/>
                  <a:gd name="T66" fmla="*/ 69085 w 2129"/>
                  <a:gd name="T67" fmla="*/ 207167 h 1291"/>
                  <a:gd name="T68" fmla="*/ 90634 w 2129"/>
                  <a:gd name="T69" fmla="*/ 189401 h 1291"/>
                  <a:gd name="T70" fmla="*/ 129614 w 2129"/>
                  <a:gd name="T71" fmla="*/ 189401 h 1291"/>
                  <a:gd name="T72" fmla="*/ 151163 w 2129"/>
                  <a:gd name="T73" fmla="*/ 208119 h 1291"/>
                  <a:gd name="T74" fmla="*/ 287432 w 2129"/>
                  <a:gd name="T75" fmla="*/ 221126 h 1291"/>
                  <a:gd name="T76" fmla="*/ 413876 w 2129"/>
                  <a:gd name="T77" fmla="*/ 157675 h 1291"/>
                  <a:gd name="T78" fmla="*/ 280143 w 2129"/>
                  <a:gd name="T79" fmla="*/ 161800 h 1291"/>
                  <a:gd name="T80" fmla="*/ 232290 w 2129"/>
                  <a:gd name="T81" fmla="*/ 172269 h 1291"/>
                  <a:gd name="T82" fmla="*/ 195213 w 2129"/>
                  <a:gd name="T83" fmla="*/ 172269 h 1291"/>
                  <a:gd name="T84" fmla="*/ 173346 w 2129"/>
                  <a:gd name="T85" fmla="*/ 153868 h 1291"/>
                  <a:gd name="T86" fmla="*/ 101092 w 2129"/>
                  <a:gd name="T87" fmla="*/ 123095 h 1291"/>
                  <a:gd name="T88" fmla="*/ 182853 w 2129"/>
                  <a:gd name="T89" fmla="*/ 133564 h 1291"/>
                  <a:gd name="T90" fmla="*/ 213910 w 2129"/>
                  <a:gd name="T91" fmla="*/ 124681 h 1291"/>
                  <a:gd name="T92" fmla="*/ 258593 w 2129"/>
                  <a:gd name="T93" fmla="*/ 90735 h 1291"/>
                  <a:gd name="T94" fmla="*/ 259861 w 2129"/>
                  <a:gd name="T95" fmla="*/ 70430 h 1291"/>
                  <a:gd name="T96" fmla="*/ 287749 w 2129"/>
                  <a:gd name="T97" fmla="*/ 57106 h 12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29"/>
                  <a:gd name="T148" fmla="*/ 0 h 1291"/>
                  <a:gd name="T149" fmla="*/ 2129 w 2129"/>
                  <a:gd name="T150" fmla="*/ 1291 h 129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29" h="1291">
                    <a:moveTo>
                      <a:pt x="1389" y="518"/>
                    </a:moveTo>
                    <a:lnTo>
                      <a:pt x="1046" y="729"/>
                    </a:lnTo>
                    <a:lnTo>
                      <a:pt x="1058" y="743"/>
                    </a:lnTo>
                    <a:lnTo>
                      <a:pt x="1067" y="758"/>
                    </a:lnTo>
                    <a:lnTo>
                      <a:pt x="1069" y="775"/>
                    </a:lnTo>
                    <a:lnTo>
                      <a:pt x="1065" y="793"/>
                    </a:lnTo>
                    <a:lnTo>
                      <a:pt x="1056" y="809"/>
                    </a:lnTo>
                    <a:lnTo>
                      <a:pt x="1040" y="823"/>
                    </a:lnTo>
                    <a:lnTo>
                      <a:pt x="1162" y="930"/>
                    </a:lnTo>
                    <a:lnTo>
                      <a:pt x="1185" y="928"/>
                    </a:lnTo>
                    <a:lnTo>
                      <a:pt x="1213" y="930"/>
                    </a:lnTo>
                    <a:lnTo>
                      <a:pt x="1238" y="936"/>
                    </a:lnTo>
                    <a:lnTo>
                      <a:pt x="1261" y="943"/>
                    </a:lnTo>
                    <a:lnTo>
                      <a:pt x="1590" y="789"/>
                    </a:lnTo>
                    <a:lnTo>
                      <a:pt x="1582" y="774"/>
                    </a:lnTo>
                    <a:lnTo>
                      <a:pt x="1578" y="758"/>
                    </a:lnTo>
                    <a:lnTo>
                      <a:pt x="1582" y="742"/>
                    </a:lnTo>
                    <a:lnTo>
                      <a:pt x="1589" y="728"/>
                    </a:lnTo>
                    <a:lnTo>
                      <a:pt x="1600" y="714"/>
                    </a:lnTo>
                    <a:lnTo>
                      <a:pt x="1616" y="702"/>
                    </a:lnTo>
                    <a:lnTo>
                      <a:pt x="1466" y="526"/>
                    </a:lnTo>
                    <a:lnTo>
                      <a:pt x="1456" y="527"/>
                    </a:lnTo>
                    <a:lnTo>
                      <a:pt x="1447" y="527"/>
                    </a:lnTo>
                    <a:lnTo>
                      <a:pt x="1417" y="525"/>
                    </a:lnTo>
                    <a:lnTo>
                      <a:pt x="1389" y="518"/>
                    </a:lnTo>
                    <a:close/>
                    <a:moveTo>
                      <a:pt x="1215" y="0"/>
                    </a:moveTo>
                    <a:lnTo>
                      <a:pt x="1278" y="37"/>
                    </a:lnTo>
                    <a:lnTo>
                      <a:pt x="1035" y="204"/>
                    </a:lnTo>
                    <a:lnTo>
                      <a:pt x="1050" y="215"/>
                    </a:lnTo>
                    <a:lnTo>
                      <a:pt x="1061" y="228"/>
                    </a:lnTo>
                    <a:lnTo>
                      <a:pt x="1067" y="242"/>
                    </a:lnTo>
                    <a:lnTo>
                      <a:pt x="1069" y="257"/>
                    </a:lnTo>
                    <a:lnTo>
                      <a:pt x="1065" y="275"/>
                    </a:lnTo>
                    <a:lnTo>
                      <a:pt x="1056" y="291"/>
                    </a:lnTo>
                    <a:lnTo>
                      <a:pt x="1040" y="307"/>
                    </a:lnTo>
                    <a:lnTo>
                      <a:pt x="1021" y="319"/>
                    </a:lnTo>
                    <a:lnTo>
                      <a:pt x="996" y="327"/>
                    </a:lnTo>
                    <a:lnTo>
                      <a:pt x="969" y="334"/>
                    </a:lnTo>
                    <a:lnTo>
                      <a:pt x="938" y="336"/>
                    </a:lnTo>
                    <a:lnTo>
                      <a:pt x="917" y="335"/>
                    </a:lnTo>
                    <a:lnTo>
                      <a:pt x="896" y="331"/>
                    </a:lnTo>
                    <a:lnTo>
                      <a:pt x="782" y="427"/>
                    </a:lnTo>
                    <a:lnTo>
                      <a:pt x="796" y="441"/>
                    </a:lnTo>
                    <a:lnTo>
                      <a:pt x="804" y="458"/>
                    </a:lnTo>
                    <a:lnTo>
                      <a:pt x="897" y="462"/>
                    </a:lnTo>
                    <a:lnTo>
                      <a:pt x="990" y="463"/>
                    </a:lnTo>
                    <a:lnTo>
                      <a:pt x="1099" y="462"/>
                    </a:lnTo>
                    <a:lnTo>
                      <a:pt x="1208" y="456"/>
                    </a:lnTo>
                    <a:lnTo>
                      <a:pt x="1316" y="447"/>
                    </a:lnTo>
                    <a:lnTo>
                      <a:pt x="1319" y="430"/>
                    </a:lnTo>
                    <a:lnTo>
                      <a:pt x="1329" y="415"/>
                    </a:lnTo>
                    <a:lnTo>
                      <a:pt x="1343" y="400"/>
                    </a:lnTo>
                    <a:lnTo>
                      <a:pt x="1363" y="388"/>
                    </a:lnTo>
                    <a:lnTo>
                      <a:pt x="1386" y="378"/>
                    </a:lnTo>
                    <a:lnTo>
                      <a:pt x="1412" y="372"/>
                    </a:lnTo>
                    <a:lnTo>
                      <a:pt x="1440" y="370"/>
                    </a:lnTo>
                    <a:lnTo>
                      <a:pt x="1503" y="170"/>
                    </a:lnTo>
                    <a:lnTo>
                      <a:pt x="1577" y="215"/>
                    </a:lnTo>
                    <a:lnTo>
                      <a:pt x="1524" y="384"/>
                    </a:lnTo>
                    <a:lnTo>
                      <a:pt x="1548" y="398"/>
                    </a:lnTo>
                    <a:lnTo>
                      <a:pt x="1565" y="415"/>
                    </a:lnTo>
                    <a:lnTo>
                      <a:pt x="1652" y="398"/>
                    </a:lnTo>
                    <a:lnTo>
                      <a:pt x="1735" y="379"/>
                    </a:lnTo>
                    <a:lnTo>
                      <a:pt x="1816" y="359"/>
                    </a:lnTo>
                    <a:lnTo>
                      <a:pt x="1878" y="396"/>
                    </a:lnTo>
                    <a:lnTo>
                      <a:pt x="1780" y="421"/>
                    </a:lnTo>
                    <a:lnTo>
                      <a:pt x="1680" y="444"/>
                    </a:lnTo>
                    <a:lnTo>
                      <a:pt x="1576" y="462"/>
                    </a:lnTo>
                    <a:lnTo>
                      <a:pt x="1570" y="477"/>
                    </a:lnTo>
                    <a:lnTo>
                      <a:pt x="1558" y="491"/>
                    </a:lnTo>
                    <a:lnTo>
                      <a:pt x="1542" y="503"/>
                    </a:lnTo>
                    <a:lnTo>
                      <a:pt x="1693" y="679"/>
                    </a:lnTo>
                    <a:lnTo>
                      <a:pt x="1701" y="679"/>
                    </a:lnTo>
                    <a:lnTo>
                      <a:pt x="1710" y="678"/>
                    </a:lnTo>
                    <a:lnTo>
                      <a:pt x="1739" y="681"/>
                    </a:lnTo>
                    <a:lnTo>
                      <a:pt x="1765" y="685"/>
                    </a:lnTo>
                    <a:lnTo>
                      <a:pt x="1790" y="695"/>
                    </a:lnTo>
                    <a:lnTo>
                      <a:pt x="1809" y="706"/>
                    </a:lnTo>
                    <a:lnTo>
                      <a:pt x="1825" y="720"/>
                    </a:lnTo>
                    <a:lnTo>
                      <a:pt x="1836" y="736"/>
                    </a:lnTo>
                    <a:lnTo>
                      <a:pt x="2129" y="752"/>
                    </a:lnTo>
                    <a:lnTo>
                      <a:pt x="2051" y="799"/>
                    </a:lnTo>
                    <a:lnTo>
                      <a:pt x="1831" y="788"/>
                    </a:lnTo>
                    <a:lnTo>
                      <a:pt x="1816" y="804"/>
                    </a:lnTo>
                    <a:lnTo>
                      <a:pt x="1796" y="817"/>
                    </a:lnTo>
                    <a:lnTo>
                      <a:pt x="1770" y="828"/>
                    </a:lnTo>
                    <a:lnTo>
                      <a:pt x="1741" y="834"/>
                    </a:lnTo>
                    <a:lnTo>
                      <a:pt x="1710" y="836"/>
                    </a:lnTo>
                    <a:lnTo>
                      <a:pt x="1678" y="834"/>
                    </a:lnTo>
                    <a:lnTo>
                      <a:pt x="1649" y="827"/>
                    </a:lnTo>
                    <a:lnTo>
                      <a:pt x="1311" y="986"/>
                    </a:lnTo>
                    <a:lnTo>
                      <a:pt x="1314" y="996"/>
                    </a:lnTo>
                    <a:lnTo>
                      <a:pt x="1316" y="1007"/>
                    </a:lnTo>
                    <a:lnTo>
                      <a:pt x="1312" y="1025"/>
                    </a:lnTo>
                    <a:lnTo>
                      <a:pt x="1302" y="1042"/>
                    </a:lnTo>
                    <a:lnTo>
                      <a:pt x="1287" y="1057"/>
                    </a:lnTo>
                    <a:lnTo>
                      <a:pt x="1266" y="1069"/>
                    </a:lnTo>
                    <a:lnTo>
                      <a:pt x="1242" y="1078"/>
                    </a:lnTo>
                    <a:lnTo>
                      <a:pt x="1214" y="1084"/>
                    </a:lnTo>
                    <a:lnTo>
                      <a:pt x="1185" y="1086"/>
                    </a:lnTo>
                    <a:lnTo>
                      <a:pt x="1165" y="1084"/>
                    </a:lnTo>
                    <a:lnTo>
                      <a:pt x="952" y="1291"/>
                    </a:lnTo>
                    <a:lnTo>
                      <a:pt x="890" y="1254"/>
                    </a:lnTo>
                    <a:lnTo>
                      <a:pt x="1088" y="1060"/>
                    </a:lnTo>
                    <a:lnTo>
                      <a:pt x="1074" y="1049"/>
                    </a:lnTo>
                    <a:lnTo>
                      <a:pt x="1063" y="1036"/>
                    </a:lnTo>
                    <a:lnTo>
                      <a:pt x="1056" y="1023"/>
                    </a:lnTo>
                    <a:lnTo>
                      <a:pt x="1053" y="1007"/>
                    </a:lnTo>
                    <a:lnTo>
                      <a:pt x="1056" y="992"/>
                    </a:lnTo>
                    <a:lnTo>
                      <a:pt x="1062" y="979"/>
                    </a:lnTo>
                    <a:lnTo>
                      <a:pt x="1073" y="966"/>
                    </a:lnTo>
                    <a:lnTo>
                      <a:pt x="1086" y="955"/>
                    </a:lnTo>
                    <a:lnTo>
                      <a:pt x="967" y="851"/>
                    </a:lnTo>
                    <a:lnTo>
                      <a:pt x="938" y="853"/>
                    </a:lnTo>
                    <a:lnTo>
                      <a:pt x="912" y="852"/>
                    </a:lnTo>
                    <a:lnTo>
                      <a:pt x="888" y="847"/>
                    </a:lnTo>
                    <a:lnTo>
                      <a:pt x="554" y="1052"/>
                    </a:lnTo>
                    <a:lnTo>
                      <a:pt x="492" y="1015"/>
                    </a:lnTo>
                    <a:lnTo>
                      <a:pt x="824" y="812"/>
                    </a:lnTo>
                    <a:lnTo>
                      <a:pt x="813" y="795"/>
                    </a:lnTo>
                    <a:lnTo>
                      <a:pt x="807" y="777"/>
                    </a:lnTo>
                    <a:lnTo>
                      <a:pt x="460" y="707"/>
                    </a:lnTo>
                    <a:lnTo>
                      <a:pt x="439" y="723"/>
                    </a:lnTo>
                    <a:lnTo>
                      <a:pt x="412" y="735"/>
                    </a:lnTo>
                    <a:lnTo>
                      <a:pt x="382" y="743"/>
                    </a:lnTo>
                    <a:lnTo>
                      <a:pt x="347" y="746"/>
                    </a:lnTo>
                    <a:lnTo>
                      <a:pt x="331" y="745"/>
                    </a:lnTo>
                    <a:lnTo>
                      <a:pt x="317" y="743"/>
                    </a:lnTo>
                    <a:lnTo>
                      <a:pt x="209" y="845"/>
                    </a:lnTo>
                    <a:lnTo>
                      <a:pt x="146" y="807"/>
                    </a:lnTo>
                    <a:lnTo>
                      <a:pt x="244" y="716"/>
                    </a:lnTo>
                    <a:lnTo>
                      <a:pt x="230" y="701"/>
                    </a:lnTo>
                    <a:lnTo>
                      <a:pt x="219" y="684"/>
                    </a:lnTo>
                    <a:lnTo>
                      <a:pt x="215" y="666"/>
                    </a:lnTo>
                    <a:lnTo>
                      <a:pt x="217" y="660"/>
                    </a:lnTo>
                    <a:lnTo>
                      <a:pt x="218" y="653"/>
                    </a:lnTo>
                    <a:lnTo>
                      <a:pt x="0" y="581"/>
                    </a:lnTo>
                    <a:lnTo>
                      <a:pt x="63" y="543"/>
                    </a:lnTo>
                    <a:lnTo>
                      <a:pt x="260" y="608"/>
                    </a:lnTo>
                    <a:lnTo>
                      <a:pt x="286" y="597"/>
                    </a:lnTo>
                    <a:lnTo>
                      <a:pt x="316" y="590"/>
                    </a:lnTo>
                    <a:lnTo>
                      <a:pt x="347" y="587"/>
                    </a:lnTo>
                    <a:lnTo>
                      <a:pt x="380" y="590"/>
                    </a:lnTo>
                    <a:lnTo>
                      <a:pt x="409" y="597"/>
                    </a:lnTo>
                    <a:lnTo>
                      <a:pt x="433" y="608"/>
                    </a:lnTo>
                    <a:lnTo>
                      <a:pt x="454" y="621"/>
                    </a:lnTo>
                    <a:lnTo>
                      <a:pt x="468" y="637"/>
                    </a:lnTo>
                    <a:lnTo>
                      <a:pt x="477" y="656"/>
                    </a:lnTo>
                    <a:lnTo>
                      <a:pt x="833" y="728"/>
                    </a:lnTo>
                    <a:lnTo>
                      <a:pt x="854" y="714"/>
                    </a:lnTo>
                    <a:lnTo>
                      <a:pt x="878" y="705"/>
                    </a:lnTo>
                    <a:lnTo>
                      <a:pt x="907" y="697"/>
                    </a:lnTo>
                    <a:lnTo>
                      <a:pt x="938" y="695"/>
                    </a:lnTo>
                    <a:lnTo>
                      <a:pt x="957" y="696"/>
                    </a:lnTo>
                    <a:lnTo>
                      <a:pt x="975" y="699"/>
                    </a:lnTo>
                    <a:lnTo>
                      <a:pt x="1306" y="497"/>
                    </a:lnTo>
                    <a:lnTo>
                      <a:pt x="1196" y="505"/>
                    </a:lnTo>
                    <a:lnTo>
                      <a:pt x="1086" y="510"/>
                    </a:lnTo>
                    <a:lnTo>
                      <a:pt x="977" y="511"/>
                    </a:lnTo>
                    <a:lnTo>
                      <a:pt x="884" y="510"/>
                    </a:lnTo>
                    <a:lnTo>
                      <a:pt x="793" y="506"/>
                    </a:lnTo>
                    <a:lnTo>
                      <a:pt x="778" y="521"/>
                    </a:lnTo>
                    <a:lnTo>
                      <a:pt x="757" y="534"/>
                    </a:lnTo>
                    <a:lnTo>
                      <a:pt x="733" y="543"/>
                    </a:lnTo>
                    <a:lnTo>
                      <a:pt x="705" y="549"/>
                    </a:lnTo>
                    <a:lnTo>
                      <a:pt x="675" y="551"/>
                    </a:lnTo>
                    <a:lnTo>
                      <a:pt x="643" y="549"/>
                    </a:lnTo>
                    <a:lnTo>
                      <a:pt x="616" y="543"/>
                    </a:lnTo>
                    <a:lnTo>
                      <a:pt x="590" y="532"/>
                    </a:lnTo>
                    <a:lnTo>
                      <a:pt x="570" y="518"/>
                    </a:lnTo>
                    <a:lnTo>
                      <a:pt x="555" y="503"/>
                    </a:lnTo>
                    <a:lnTo>
                      <a:pt x="547" y="485"/>
                    </a:lnTo>
                    <a:lnTo>
                      <a:pt x="444" y="470"/>
                    </a:lnTo>
                    <a:lnTo>
                      <a:pt x="345" y="452"/>
                    </a:lnTo>
                    <a:lnTo>
                      <a:pt x="249" y="430"/>
                    </a:lnTo>
                    <a:lnTo>
                      <a:pt x="319" y="388"/>
                    </a:lnTo>
                    <a:lnTo>
                      <a:pt x="398" y="406"/>
                    </a:lnTo>
                    <a:lnTo>
                      <a:pt x="479" y="421"/>
                    </a:lnTo>
                    <a:lnTo>
                      <a:pt x="561" y="434"/>
                    </a:lnTo>
                    <a:lnTo>
                      <a:pt x="577" y="421"/>
                    </a:lnTo>
                    <a:lnTo>
                      <a:pt x="597" y="408"/>
                    </a:lnTo>
                    <a:lnTo>
                      <a:pt x="620" y="400"/>
                    </a:lnTo>
                    <a:lnTo>
                      <a:pt x="647" y="395"/>
                    </a:lnTo>
                    <a:lnTo>
                      <a:pt x="675" y="393"/>
                    </a:lnTo>
                    <a:lnTo>
                      <a:pt x="694" y="394"/>
                    </a:lnTo>
                    <a:lnTo>
                      <a:pt x="712" y="396"/>
                    </a:lnTo>
                    <a:lnTo>
                      <a:pt x="827" y="300"/>
                    </a:lnTo>
                    <a:lnTo>
                      <a:pt x="816" y="286"/>
                    </a:lnTo>
                    <a:lnTo>
                      <a:pt x="809" y="272"/>
                    </a:lnTo>
                    <a:lnTo>
                      <a:pt x="807" y="257"/>
                    </a:lnTo>
                    <a:lnTo>
                      <a:pt x="810" y="239"/>
                    </a:lnTo>
                    <a:lnTo>
                      <a:pt x="820" y="222"/>
                    </a:lnTo>
                    <a:lnTo>
                      <a:pt x="836" y="208"/>
                    </a:lnTo>
                    <a:lnTo>
                      <a:pt x="856" y="196"/>
                    </a:lnTo>
                    <a:lnTo>
                      <a:pt x="880" y="186"/>
                    </a:lnTo>
                    <a:lnTo>
                      <a:pt x="908" y="180"/>
                    </a:lnTo>
                    <a:lnTo>
                      <a:pt x="938" y="178"/>
                    </a:lnTo>
                    <a:lnTo>
                      <a:pt x="958" y="179"/>
                    </a:lnTo>
                    <a:lnTo>
                      <a:pt x="1215" y="0"/>
                    </a:lnTo>
                    <a:close/>
                  </a:path>
                </a:pathLst>
              </a:custGeom>
              <a:solidFill>
                <a:srgbClr val="D07507"/>
              </a:solidFill>
              <a:ln w="0">
                <a:noFill/>
                <a:prstDash val="solid"/>
                <a:round/>
                <a:headEnd/>
                <a:tailEnd/>
              </a:ln>
            </p:spPr>
            <p:txBody>
              <a:bodyPr/>
              <a:lstStyle/>
              <a:p>
                <a:endParaRPr lang="en-US"/>
              </a:p>
            </p:txBody>
          </p:sp>
        </p:grpSp>
      </p:grpSp>
      <p:grpSp>
        <p:nvGrpSpPr>
          <p:cNvPr id="31752" name="Group 47"/>
          <p:cNvGrpSpPr>
            <a:grpSpLocks/>
          </p:cNvGrpSpPr>
          <p:nvPr/>
        </p:nvGrpSpPr>
        <p:grpSpPr bwMode="auto">
          <a:xfrm>
            <a:off x="2000250" y="4803775"/>
            <a:ext cx="4143375" cy="1558925"/>
            <a:chOff x="420123" y="4660546"/>
            <a:chExt cx="5524952" cy="1558166"/>
          </a:xfrm>
        </p:grpSpPr>
        <p:pic>
          <p:nvPicPr>
            <p:cNvPr id="31796" name="Picture 9" descr="http://icons.iconarchive.com/icons/icons-land/weather/256/Wind-Flag-Storm-icon.png"/>
            <p:cNvPicPr>
              <a:picLocks noChangeAspect="1" noChangeArrowheads="1"/>
            </p:cNvPicPr>
            <p:nvPr/>
          </p:nvPicPr>
          <p:blipFill>
            <a:blip r:embed="rId5"/>
            <a:srcRect/>
            <a:stretch>
              <a:fillRect/>
            </a:stretch>
          </p:blipFill>
          <p:spPr bwMode="auto">
            <a:xfrm>
              <a:off x="1447800" y="4965677"/>
              <a:ext cx="375292" cy="375292"/>
            </a:xfrm>
            <a:prstGeom prst="rect">
              <a:avLst/>
            </a:prstGeom>
            <a:noFill/>
            <a:ln w="9525">
              <a:noFill/>
              <a:miter lim="800000"/>
              <a:headEnd/>
              <a:tailEnd/>
            </a:ln>
          </p:spPr>
        </p:pic>
        <p:sp>
          <p:nvSpPr>
            <p:cNvPr id="50" name="TextBox 49"/>
            <p:cNvSpPr txBox="1"/>
            <p:nvPr/>
          </p:nvSpPr>
          <p:spPr bwMode="auto">
            <a:xfrm>
              <a:off x="593704" y="5250808"/>
              <a:ext cx="743011" cy="583916"/>
            </a:xfrm>
            <a:prstGeom prst="rect">
              <a:avLst/>
            </a:prstGeom>
            <a:noFill/>
          </p:spPr>
          <p:txBody>
            <a:bodyPr>
              <a:spAutoFit/>
            </a:bodyPr>
            <a:lstStyle/>
            <a:p>
              <a:pPr algn="ctr" defTabSz="914400" fontAlgn="auto">
                <a:spcBef>
                  <a:spcPts val="0"/>
                </a:spcBef>
                <a:spcAft>
                  <a:spcPts val="0"/>
                </a:spcAft>
                <a:defRPr/>
              </a:pPr>
              <a:r>
                <a:rPr lang="en-US" sz="1600" b="1" kern="0" dirty="0">
                  <a:solidFill>
                    <a:prstClr val="white"/>
                  </a:solidFill>
                  <a:latin typeface="+mn-lt"/>
                  <a:ea typeface="+mn-ea"/>
                  <a:cs typeface="+mn-cs"/>
                </a:rPr>
                <a:t>110°</a:t>
              </a:r>
            </a:p>
          </p:txBody>
        </p:sp>
        <p:sp>
          <p:nvSpPr>
            <p:cNvPr id="51" name="Rectangle 50"/>
            <p:cNvSpPr/>
            <p:nvPr/>
          </p:nvSpPr>
          <p:spPr bwMode="auto">
            <a:xfrm>
              <a:off x="3741445" y="4777964"/>
              <a:ext cx="1547409" cy="276091"/>
            </a:xfrm>
            <a:prstGeom prst="rect">
              <a:avLst/>
            </a:prstGeom>
            <a:solidFill>
              <a:sysClr val="window" lastClr="FFFFFF"/>
            </a:solidFill>
            <a:ln w="25400" cap="flat" cmpd="sng" algn="ctr">
              <a:solidFill>
                <a:srgbClr val="176189"/>
              </a:solidFill>
              <a:prstDash val="solid"/>
              <a:headEnd type="none" w="med" len="med"/>
              <a:tailEnd type="none" w="med" len="med"/>
            </a:ln>
            <a:effectLst/>
          </p:spPr>
          <p:txBody>
            <a:bodyPr wrap="none" anchor="ctr"/>
            <a:lstStyle/>
            <a:p>
              <a:pPr algn="ctr" defTabSz="914400" eaLnBrk="0" hangingPunct="0">
                <a:defRPr/>
              </a:pPr>
              <a:r>
                <a:rPr lang="en-US" sz="1200" b="1" kern="0" dirty="0">
                  <a:solidFill>
                    <a:srgbClr val="000000"/>
                  </a:solidFill>
                  <a:latin typeface="+mn-lt"/>
                  <a:ea typeface="+mn-ea"/>
                  <a:cs typeface="+mn-cs"/>
                </a:rPr>
                <a:t>Storm</a:t>
              </a:r>
            </a:p>
          </p:txBody>
        </p:sp>
        <p:sp>
          <p:nvSpPr>
            <p:cNvPr id="52" name="Rectangle 51"/>
            <p:cNvSpPr/>
            <p:nvPr/>
          </p:nvSpPr>
          <p:spPr bwMode="auto">
            <a:xfrm>
              <a:off x="3743562" y="5035014"/>
              <a:ext cx="1547411" cy="276091"/>
            </a:xfrm>
            <a:prstGeom prst="rect">
              <a:avLst/>
            </a:prstGeom>
            <a:solidFill>
              <a:sysClr val="window" lastClr="FFFFFF"/>
            </a:solidFill>
            <a:ln w="25400" cap="flat" cmpd="sng" algn="ctr">
              <a:solidFill>
                <a:srgbClr val="176189"/>
              </a:solidFill>
              <a:prstDash val="solid"/>
              <a:headEnd type="none" w="med" len="med"/>
              <a:tailEnd type="none" w="med" len="med"/>
            </a:ln>
            <a:effectLst/>
          </p:spPr>
          <p:txBody>
            <a:bodyPr wrap="none" anchor="ctr"/>
            <a:lstStyle/>
            <a:p>
              <a:pPr algn="ctr" defTabSz="914400" eaLnBrk="0" hangingPunct="0">
                <a:defRPr/>
              </a:pPr>
              <a:r>
                <a:rPr lang="en-US" sz="1200" b="1" kern="0" dirty="0">
                  <a:solidFill>
                    <a:srgbClr val="000000"/>
                  </a:solidFill>
                  <a:latin typeface="+mn-lt"/>
                  <a:ea typeface="+mn-ea"/>
                  <a:cs typeface="+mn-cs"/>
                </a:rPr>
                <a:t>Wind</a:t>
              </a:r>
            </a:p>
          </p:txBody>
        </p:sp>
        <p:sp>
          <p:nvSpPr>
            <p:cNvPr id="53" name="Rectangle 52"/>
            <p:cNvSpPr/>
            <p:nvPr/>
          </p:nvSpPr>
          <p:spPr bwMode="auto">
            <a:xfrm>
              <a:off x="3741445" y="5304757"/>
              <a:ext cx="1547409" cy="274504"/>
            </a:xfrm>
            <a:prstGeom prst="rect">
              <a:avLst/>
            </a:prstGeom>
            <a:solidFill>
              <a:sysClr val="window" lastClr="FFFFFF"/>
            </a:solidFill>
            <a:ln w="25400" cap="flat" cmpd="sng" algn="ctr">
              <a:solidFill>
                <a:srgbClr val="176189"/>
              </a:solidFill>
              <a:prstDash val="solid"/>
              <a:headEnd type="none" w="med" len="med"/>
              <a:tailEnd type="none" w="med" len="med"/>
            </a:ln>
            <a:effectLst/>
          </p:spPr>
          <p:txBody>
            <a:bodyPr wrap="none" anchor="ctr"/>
            <a:lstStyle/>
            <a:p>
              <a:pPr algn="ctr" defTabSz="914400" eaLnBrk="0" hangingPunct="0">
                <a:defRPr/>
              </a:pPr>
              <a:r>
                <a:rPr lang="en-US" sz="1200" b="1" kern="0" dirty="0">
                  <a:solidFill>
                    <a:srgbClr val="000000"/>
                  </a:solidFill>
                  <a:latin typeface="+mn-lt"/>
                  <a:ea typeface="+mn-ea"/>
                  <a:cs typeface="+mn-cs"/>
                </a:rPr>
                <a:t>Temperature</a:t>
              </a:r>
            </a:p>
          </p:txBody>
        </p:sp>
        <p:sp>
          <p:nvSpPr>
            <p:cNvPr id="54" name="Rectangle 53"/>
            <p:cNvSpPr/>
            <p:nvPr/>
          </p:nvSpPr>
          <p:spPr bwMode="auto">
            <a:xfrm>
              <a:off x="3741445" y="5579261"/>
              <a:ext cx="1547409" cy="276091"/>
            </a:xfrm>
            <a:prstGeom prst="rect">
              <a:avLst/>
            </a:prstGeom>
            <a:solidFill>
              <a:sysClr val="window" lastClr="FFFFFF"/>
            </a:solidFill>
            <a:ln w="25400" cap="flat" cmpd="sng" algn="ctr">
              <a:solidFill>
                <a:srgbClr val="176189"/>
              </a:solidFill>
              <a:prstDash val="solid"/>
              <a:headEnd type="none" w="med" len="med"/>
              <a:tailEnd type="none" w="med" len="med"/>
            </a:ln>
            <a:effectLst/>
          </p:spPr>
          <p:txBody>
            <a:bodyPr wrap="none" anchor="ctr"/>
            <a:lstStyle/>
            <a:p>
              <a:pPr algn="ctr" defTabSz="914400" eaLnBrk="0" hangingPunct="0">
                <a:defRPr/>
              </a:pPr>
              <a:r>
                <a:rPr lang="en-US" sz="1200" b="1" kern="0" dirty="0">
                  <a:solidFill>
                    <a:srgbClr val="000000"/>
                  </a:solidFill>
                  <a:latin typeface="+mn-lt"/>
                  <a:ea typeface="+mn-ea"/>
                  <a:cs typeface="+mn-cs"/>
                </a:rPr>
                <a:t>Earthquake</a:t>
              </a:r>
            </a:p>
          </p:txBody>
        </p:sp>
        <p:sp>
          <p:nvSpPr>
            <p:cNvPr id="55" name="Rectangle 54"/>
            <p:cNvSpPr/>
            <p:nvPr/>
          </p:nvSpPr>
          <p:spPr bwMode="auto">
            <a:xfrm>
              <a:off x="3743562" y="5836311"/>
              <a:ext cx="1547411" cy="276091"/>
            </a:xfrm>
            <a:prstGeom prst="rect">
              <a:avLst/>
            </a:prstGeom>
            <a:solidFill>
              <a:sysClr val="window" lastClr="FFFFFF"/>
            </a:solidFill>
            <a:ln w="25400" cap="flat" cmpd="sng" algn="ctr">
              <a:solidFill>
                <a:srgbClr val="176189"/>
              </a:solidFill>
              <a:prstDash val="solid"/>
              <a:headEnd type="none" w="med" len="med"/>
              <a:tailEnd type="none" w="med" len="med"/>
            </a:ln>
            <a:effectLst/>
          </p:spPr>
          <p:txBody>
            <a:bodyPr wrap="none" anchor="ctr"/>
            <a:lstStyle/>
            <a:p>
              <a:pPr algn="ctr" defTabSz="914400" eaLnBrk="0" hangingPunct="0">
                <a:defRPr/>
              </a:pPr>
              <a:r>
                <a:rPr lang="en-US" sz="1200" b="1" kern="0" dirty="0">
                  <a:solidFill>
                    <a:srgbClr val="000000"/>
                  </a:solidFill>
                  <a:latin typeface="+mn-lt"/>
                  <a:ea typeface="+mn-ea"/>
                  <a:cs typeface="+mn-cs"/>
                </a:rPr>
                <a:t>Wild Fire</a:t>
              </a:r>
            </a:p>
          </p:txBody>
        </p:sp>
        <p:pic>
          <p:nvPicPr>
            <p:cNvPr id="31803" name="Picture 7" descr="http://info.geonet.org.nz/plugins/servlet/image?type=3&amp;image=GeoNetQuakeAppIcon.png&amp;path=quake/logo/"/>
            <p:cNvPicPr>
              <a:picLocks noChangeAspect="1" noChangeArrowheads="1"/>
            </p:cNvPicPr>
            <p:nvPr/>
          </p:nvPicPr>
          <p:blipFill>
            <a:blip r:embed="rId6"/>
            <a:srcRect/>
            <a:stretch>
              <a:fillRect/>
            </a:stretch>
          </p:blipFill>
          <p:spPr bwMode="auto">
            <a:xfrm>
              <a:off x="1414255" y="5488966"/>
              <a:ext cx="414545" cy="414545"/>
            </a:xfrm>
            <a:prstGeom prst="rect">
              <a:avLst/>
            </a:prstGeom>
            <a:noFill/>
            <a:ln w="9525">
              <a:noFill/>
              <a:miter lim="800000"/>
              <a:headEnd/>
              <a:tailEnd/>
            </a:ln>
          </p:spPr>
        </p:pic>
        <p:pic>
          <p:nvPicPr>
            <p:cNvPr id="31804" name="Picture 15" descr="http://fbcoem.files.wordpress.com/2012/11/hurricane-icon.jpg"/>
            <p:cNvPicPr>
              <a:picLocks noChangeAspect="1" noChangeArrowheads="1"/>
            </p:cNvPicPr>
            <p:nvPr/>
          </p:nvPicPr>
          <p:blipFill>
            <a:blip r:embed="rId7"/>
            <a:srcRect/>
            <a:stretch>
              <a:fillRect/>
            </a:stretch>
          </p:blipFill>
          <p:spPr bwMode="auto">
            <a:xfrm>
              <a:off x="704677" y="4749475"/>
              <a:ext cx="384570" cy="340519"/>
            </a:xfrm>
            <a:prstGeom prst="rect">
              <a:avLst/>
            </a:prstGeom>
            <a:noFill/>
            <a:ln w="9525">
              <a:noFill/>
              <a:miter lim="800000"/>
              <a:headEnd/>
              <a:tailEnd/>
            </a:ln>
          </p:spPr>
        </p:pic>
        <p:pic>
          <p:nvPicPr>
            <p:cNvPr id="31805" name="Picture 5"/>
            <p:cNvPicPr>
              <a:picLocks noChangeAspect="1" noChangeArrowheads="1"/>
            </p:cNvPicPr>
            <p:nvPr/>
          </p:nvPicPr>
          <p:blipFill>
            <a:blip r:embed="rId8"/>
            <a:srcRect/>
            <a:stretch>
              <a:fillRect/>
            </a:stretch>
          </p:blipFill>
          <p:spPr bwMode="auto">
            <a:xfrm>
              <a:off x="729570" y="5740075"/>
              <a:ext cx="330087" cy="390102"/>
            </a:xfrm>
            <a:prstGeom prst="rect">
              <a:avLst/>
            </a:prstGeom>
            <a:noFill/>
            <a:ln w="9525">
              <a:noFill/>
              <a:miter lim="800000"/>
              <a:headEnd/>
              <a:tailEnd/>
            </a:ln>
          </p:spPr>
        </p:pic>
        <p:sp>
          <p:nvSpPr>
            <p:cNvPr id="59" name="Rectangle 61"/>
            <p:cNvSpPr/>
            <p:nvPr/>
          </p:nvSpPr>
          <p:spPr bwMode="auto">
            <a:xfrm rot="10800000" flipV="1">
              <a:off x="420123" y="4882282"/>
              <a:ext cx="3319495" cy="56491"/>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anchor="ctr"/>
            <a:lstStyle/>
            <a:p>
              <a:pPr algn="ctr" fontAlgn="auto">
                <a:spcBef>
                  <a:spcPts val="0"/>
                </a:spcBef>
                <a:spcAft>
                  <a:spcPts val="0"/>
                </a:spcAft>
                <a:defRPr/>
              </a:pPr>
              <a:endParaRPr lang="en-US" sz="1200" dirty="0">
                <a:solidFill>
                  <a:prstClr val="white"/>
                </a:solidFill>
                <a:latin typeface="+mn-lt"/>
                <a:ea typeface="+mn-ea"/>
                <a:cs typeface="+mn-cs"/>
              </a:endParaRPr>
            </a:p>
          </p:txBody>
        </p:sp>
        <p:sp>
          <p:nvSpPr>
            <p:cNvPr id="60" name="Rectangle 61"/>
            <p:cNvSpPr/>
            <p:nvPr/>
          </p:nvSpPr>
          <p:spPr bwMode="auto">
            <a:xfrm rot="10800000" flipV="1">
              <a:off x="1251287" y="5145892"/>
              <a:ext cx="2496562" cy="52147"/>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anchor="ctr"/>
            <a:lstStyle/>
            <a:p>
              <a:pPr algn="ctr" fontAlgn="auto">
                <a:spcBef>
                  <a:spcPts val="0"/>
                </a:spcBef>
                <a:spcAft>
                  <a:spcPts val="0"/>
                </a:spcAft>
                <a:defRPr/>
              </a:pPr>
              <a:endParaRPr lang="en-US" sz="1200" dirty="0">
                <a:solidFill>
                  <a:prstClr val="white"/>
                </a:solidFill>
                <a:latin typeface="+mn-lt"/>
                <a:ea typeface="+mn-ea"/>
                <a:cs typeface="+mn-cs"/>
              </a:endParaRPr>
            </a:p>
          </p:txBody>
        </p:sp>
        <p:sp>
          <p:nvSpPr>
            <p:cNvPr id="61" name="Rectangle 61"/>
            <p:cNvSpPr/>
            <p:nvPr/>
          </p:nvSpPr>
          <p:spPr bwMode="auto">
            <a:xfrm rot="10800000" flipV="1">
              <a:off x="420123" y="5417752"/>
              <a:ext cx="3319495" cy="56491"/>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anchor="ctr"/>
            <a:lstStyle/>
            <a:p>
              <a:pPr algn="ctr" fontAlgn="auto">
                <a:spcBef>
                  <a:spcPts val="0"/>
                </a:spcBef>
                <a:spcAft>
                  <a:spcPts val="0"/>
                </a:spcAft>
                <a:defRPr/>
              </a:pPr>
              <a:endParaRPr lang="en-US" sz="1200" dirty="0">
                <a:solidFill>
                  <a:prstClr val="white"/>
                </a:solidFill>
                <a:latin typeface="+mn-lt"/>
                <a:ea typeface="+mn-ea"/>
                <a:cs typeface="+mn-cs"/>
              </a:endParaRPr>
            </a:p>
          </p:txBody>
        </p:sp>
        <p:sp>
          <p:nvSpPr>
            <p:cNvPr id="62" name="Rectangle 61"/>
            <p:cNvSpPr/>
            <p:nvPr/>
          </p:nvSpPr>
          <p:spPr bwMode="auto">
            <a:xfrm rot="10800000" flipV="1">
              <a:off x="1251287" y="5681362"/>
              <a:ext cx="2496562" cy="52147"/>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anchor="ctr"/>
            <a:lstStyle/>
            <a:p>
              <a:pPr algn="ctr" fontAlgn="auto">
                <a:spcBef>
                  <a:spcPts val="0"/>
                </a:spcBef>
                <a:spcAft>
                  <a:spcPts val="0"/>
                </a:spcAft>
                <a:defRPr/>
              </a:pPr>
              <a:endParaRPr lang="en-US" sz="1200" dirty="0">
                <a:solidFill>
                  <a:prstClr val="white"/>
                </a:solidFill>
                <a:latin typeface="+mn-lt"/>
                <a:ea typeface="+mn-ea"/>
                <a:cs typeface="+mn-cs"/>
              </a:endParaRPr>
            </a:p>
          </p:txBody>
        </p:sp>
        <p:sp>
          <p:nvSpPr>
            <p:cNvPr id="63" name="Rectangle 61"/>
            <p:cNvSpPr/>
            <p:nvPr/>
          </p:nvSpPr>
          <p:spPr bwMode="auto">
            <a:xfrm rot="10800000" flipV="1">
              <a:off x="432477" y="5949100"/>
              <a:ext cx="3319495" cy="56491"/>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anchor="ctr"/>
            <a:lstStyle/>
            <a:p>
              <a:pPr algn="ctr" fontAlgn="auto">
                <a:spcBef>
                  <a:spcPts val="0"/>
                </a:spcBef>
                <a:spcAft>
                  <a:spcPts val="0"/>
                </a:spcAft>
                <a:defRPr/>
              </a:pPr>
              <a:endParaRPr lang="en-US" sz="1200" dirty="0">
                <a:solidFill>
                  <a:prstClr val="white"/>
                </a:solidFill>
                <a:latin typeface="+mn-lt"/>
                <a:ea typeface="+mn-ea"/>
                <a:cs typeface="+mn-cs"/>
              </a:endParaRPr>
            </a:p>
          </p:txBody>
        </p:sp>
        <p:grpSp>
          <p:nvGrpSpPr>
            <p:cNvPr id="31821" name="Group 63"/>
            <p:cNvGrpSpPr>
              <a:grpSpLocks/>
            </p:cNvGrpSpPr>
            <p:nvPr/>
          </p:nvGrpSpPr>
          <p:grpSpPr bwMode="auto">
            <a:xfrm>
              <a:off x="5155867" y="5718751"/>
              <a:ext cx="787661" cy="499961"/>
              <a:chOff x="10261679" y="4448911"/>
              <a:chExt cx="977900" cy="620713"/>
            </a:xfrm>
          </p:grpSpPr>
          <p:sp useBgFill="1">
            <p:nvSpPr>
              <p:cNvPr id="31861" name="Freeform 60"/>
              <p:cNvSpPr>
                <a:spLocks/>
              </p:cNvSpPr>
              <p:nvPr/>
            </p:nvSpPr>
            <p:spPr bwMode="auto">
              <a:xfrm>
                <a:off x="10261679" y="4448911"/>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275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177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307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78"/>
                  <a:gd name="T136" fmla="*/ 0 h 1954"/>
                  <a:gd name="T137" fmla="*/ 3078 w 3078"/>
                  <a:gd name="T138" fmla="*/ 1954 h 1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4"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ln w="0">
                <a:noFill/>
                <a:prstDash val="solid"/>
                <a:round/>
                <a:headEnd/>
                <a:tailEnd/>
              </a:ln>
            </p:spPr>
            <p:txBody>
              <a:bodyPr/>
              <a:lstStyle/>
              <a:p>
                <a:endParaRPr lang="en-US"/>
              </a:p>
            </p:txBody>
          </p:sp>
          <p:sp>
            <p:nvSpPr>
              <p:cNvPr id="31862" name="Freeform 61"/>
              <p:cNvSpPr>
                <a:spLocks/>
              </p:cNvSpPr>
              <p:nvPr/>
            </p:nvSpPr>
            <p:spPr bwMode="auto">
              <a:xfrm>
                <a:off x="10299779" y="4487011"/>
                <a:ext cx="901700" cy="544513"/>
              </a:xfrm>
              <a:custGeom>
                <a:avLst/>
                <a:gdLst>
                  <a:gd name="T0" fmla="*/ 450532 w 2838"/>
                  <a:gd name="T1" fmla="*/ 0 h 1714"/>
                  <a:gd name="T2" fmla="*/ 457522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522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38"/>
                  <a:gd name="T91" fmla="*/ 0 h 1714"/>
                  <a:gd name="T92" fmla="*/ 2838 w 2838"/>
                  <a:gd name="T93" fmla="*/ 1714 h 17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38" h="1714">
                    <a:moveTo>
                      <a:pt x="1418" y="0"/>
                    </a:moveTo>
                    <a:lnTo>
                      <a:pt x="1440"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FFFFFF"/>
              </a:solidFill>
              <a:ln w="0">
                <a:noFill/>
                <a:prstDash val="solid"/>
                <a:round/>
                <a:headEnd/>
                <a:tailEnd/>
              </a:ln>
            </p:spPr>
            <p:txBody>
              <a:bodyPr/>
              <a:lstStyle/>
              <a:p>
                <a:endParaRPr lang="en-US"/>
              </a:p>
            </p:txBody>
          </p:sp>
          <p:sp>
            <p:nvSpPr>
              <p:cNvPr id="31863" name="Freeform 62"/>
              <p:cNvSpPr>
                <a:spLocks/>
              </p:cNvSpPr>
              <p:nvPr/>
            </p:nvSpPr>
            <p:spPr bwMode="auto">
              <a:xfrm>
                <a:off x="11082416" y="4801336"/>
                <a:ext cx="6350" cy="3175"/>
              </a:xfrm>
              <a:custGeom>
                <a:avLst/>
                <a:gdLst>
                  <a:gd name="T0" fmla="*/ 5997 w 18"/>
                  <a:gd name="T1" fmla="*/ 0 h 11"/>
                  <a:gd name="T2" fmla="*/ 6350 w 18"/>
                  <a:gd name="T3" fmla="*/ 289 h 11"/>
                  <a:gd name="T4" fmla="*/ 0 w 18"/>
                  <a:gd name="T5" fmla="*/ 3175 h 11"/>
                  <a:gd name="T6" fmla="*/ 5997 w 18"/>
                  <a:gd name="T7" fmla="*/ 0 h 11"/>
                  <a:gd name="T8" fmla="*/ 0 60000 65536"/>
                  <a:gd name="T9" fmla="*/ 0 60000 65536"/>
                  <a:gd name="T10" fmla="*/ 0 60000 65536"/>
                  <a:gd name="T11" fmla="*/ 0 60000 65536"/>
                  <a:gd name="T12" fmla="*/ 0 w 18"/>
                  <a:gd name="T13" fmla="*/ 0 h 11"/>
                  <a:gd name="T14" fmla="*/ 18 w 18"/>
                  <a:gd name="T15" fmla="*/ 11 h 11"/>
                </a:gdLst>
                <a:ahLst/>
                <a:cxnLst>
                  <a:cxn ang="T8">
                    <a:pos x="T0" y="T1"/>
                  </a:cxn>
                  <a:cxn ang="T9">
                    <a:pos x="T2" y="T3"/>
                  </a:cxn>
                  <a:cxn ang="T10">
                    <a:pos x="T4" y="T5"/>
                  </a:cxn>
                  <a:cxn ang="T11">
                    <a:pos x="T6" y="T7"/>
                  </a:cxn>
                </a:cxnLst>
                <a:rect l="T12" t="T13" r="T14" b="T15"/>
                <a:pathLst>
                  <a:path w="18" h="11">
                    <a:moveTo>
                      <a:pt x="17" y="0"/>
                    </a:moveTo>
                    <a:lnTo>
                      <a:pt x="18" y="1"/>
                    </a:lnTo>
                    <a:lnTo>
                      <a:pt x="0" y="11"/>
                    </a:lnTo>
                    <a:lnTo>
                      <a:pt x="17" y="0"/>
                    </a:lnTo>
                    <a:close/>
                  </a:path>
                </a:pathLst>
              </a:custGeom>
              <a:solidFill>
                <a:srgbClr val="CDB827"/>
              </a:solidFill>
              <a:ln w="0">
                <a:noFill/>
                <a:prstDash val="solid"/>
                <a:round/>
                <a:headEnd/>
                <a:tailEnd/>
              </a:ln>
            </p:spPr>
            <p:txBody>
              <a:bodyPr/>
              <a:lstStyle/>
              <a:p>
                <a:endParaRPr lang="en-US"/>
              </a:p>
            </p:txBody>
          </p:sp>
          <p:sp>
            <p:nvSpPr>
              <p:cNvPr id="31864" name="Freeform 63"/>
              <p:cNvSpPr>
                <a:spLocks/>
              </p:cNvSpPr>
              <p:nvPr/>
            </p:nvSpPr>
            <p:spPr bwMode="auto">
              <a:xfrm>
                <a:off x="10363279" y="4526699"/>
                <a:ext cx="774700" cy="465138"/>
              </a:xfrm>
              <a:custGeom>
                <a:avLst/>
                <a:gdLst>
                  <a:gd name="T0" fmla="*/ 387191 w 2439"/>
                  <a:gd name="T1" fmla="*/ 0 h 1463"/>
                  <a:gd name="T2" fmla="*/ 774700 w 2439"/>
                  <a:gd name="T3" fmla="*/ 232410 h 1463"/>
                  <a:gd name="T4" fmla="*/ 387191 w 2439"/>
                  <a:gd name="T5" fmla="*/ 465138 h 1463"/>
                  <a:gd name="T6" fmla="*/ 0 w 2439"/>
                  <a:gd name="T7" fmla="*/ 232410 h 1463"/>
                  <a:gd name="T8" fmla="*/ 387191 w 2439"/>
                  <a:gd name="T9" fmla="*/ 0 h 1463"/>
                  <a:gd name="T10" fmla="*/ 0 60000 65536"/>
                  <a:gd name="T11" fmla="*/ 0 60000 65536"/>
                  <a:gd name="T12" fmla="*/ 0 60000 65536"/>
                  <a:gd name="T13" fmla="*/ 0 60000 65536"/>
                  <a:gd name="T14" fmla="*/ 0 60000 65536"/>
                  <a:gd name="T15" fmla="*/ 0 w 2439"/>
                  <a:gd name="T16" fmla="*/ 0 h 1463"/>
                  <a:gd name="T17" fmla="*/ 2439 w 2439"/>
                  <a:gd name="T18" fmla="*/ 1463 h 1463"/>
                </a:gdLst>
                <a:ahLst/>
                <a:cxnLst>
                  <a:cxn ang="T10">
                    <a:pos x="T0" y="T1"/>
                  </a:cxn>
                  <a:cxn ang="T11">
                    <a:pos x="T2" y="T3"/>
                  </a:cxn>
                  <a:cxn ang="T12">
                    <a:pos x="T4" y="T5"/>
                  </a:cxn>
                  <a:cxn ang="T13">
                    <a:pos x="T6" y="T7"/>
                  </a:cxn>
                  <a:cxn ang="T14">
                    <a:pos x="T8" y="T9"/>
                  </a:cxn>
                </a:cxnLst>
                <a:rect l="T15" t="T16" r="T17" b="T18"/>
                <a:pathLst>
                  <a:path w="2439" h="1463">
                    <a:moveTo>
                      <a:pt x="1219" y="0"/>
                    </a:moveTo>
                    <a:lnTo>
                      <a:pt x="2439" y="731"/>
                    </a:lnTo>
                    <a:lnTo>
                      <a:pt x="1219" y="1463"/>
                    </a:lnTo>
                    <a:lnTo>
                      <a:pt x="0" y="731"/>
                    </a:lnTo>
                    <a:lnTo>
                      <a:pt x="1219" y="0"/>
                    </a:lnTo>
                    <a:close/>
                  </a:path>
                </a:pathLst>
              </a:custGeom>
              <a:solidFill>
                <a:srgbClr val="AAD04B"/>
              </a:solidFill>
              <a:ln w="0">
                <a:noFill/>
                <a:prstDash val="solid"/>
                <a:round/>
                <a:headEnd/>
                <a:tailEnd/>
              </a:ln>
            </p:spPr>
            <p:txBody>
              <a:bodyPr/>
              <a:lstStyle/>
              <a:p>
                <a:endParaRPr lang="en-US"/>
              </a:p>
            </p:txBody>
          </p:sp>
          <p:sp>
            <p:nvSpPr>
              <p:cNvPr id="31865" name="Freeform 64"/>
              <p:cNvSpPr>
                <a:spLocks noEditPoints="1"/>
              </p:cNvSpPr>
              <p:nvPr/>
            </p:nvSpPr>
            <p:spPr bwMode="auto">
              <a:xfrm>
                <a:off x="10499804" y="4658461"/>
                <a:ext cx="595313" cy="285750"/>
              </a:xfrm>
              <a:custGeom>
                <a:avLst/>
                <a:gdLst>
                  <a:gd name="T0" fmla="*/ 351848 w 1873"/>
                  <a:gd name="T1" fmla="*/ 26441 h 897"/>
                  <a:gd name="T2" fmla="*/ 362337 w 1873"/>
                  <a:gd name="T3" fmla="*/ 27396 h 897"/>
                  <a:gd name="T4" fmla="*/ 372190 w 1873"/>
                  <a:gd name="T5" fmla="*/ 29626 h 897"/>
                  <a:gd name="T6" fmla="*/ 378864 w 1873"/>
                  <a:gd name="T7" fmla="*/ 31538 h 897"/>
                  <a:gd name="T8" fmla="*/ 409059 w 1873"/>
                  <a:gd name="T9" fmla="*/ 38546 h 897"/>
                  <a:gd name="T10" fmla="*/ 466588 w 1873"/>
                  <a:gd name="T11" fmla="*/ 56385 h 897"/>
                  <a:gd name="T12" fmla="*/ 520621 w 1873"/>
                  <a:gd name="T13" fmla="*/ 79959 h 897"/>
                  <a:gd name="T14" fmla="*/ 571475 w 1873"/>
                  <a:gd name="T15" fmla="*/ 109904 h 897"/>
                  <a:gd name="T16" fmla="*/ 562576 w 1873"/>
                  <a:gd name="T17" fmla="*/ 146538 h 897"/>
                  <a:gd name="T18" fmla="*/ 511721 w 1873"/>
                  <a:gd name="T19" fmla="*/ 115319 h 897"/>
                  <a:gd name="T20" fmla="*/ 457053 w 1873"/>
                  <a:gd name="T21" fmla="*/ 90472 h 897"/>
                  <a:gd name="T22" fmla="*/ 399206 w 1873"/>
                  <a:gd name="T23" fmla="*/ 72951 h 897"/>
                  <a:gd name="T24" fmla="*/ 366787 w 1873"/>
                  <a:gd name="T25" fmla="*/ 80915 h 897"/>
                  <a:gd name="T26" fmla="*/ 367422 w 1873"/>
                  <a:gd name="T27" fmla="*/ 114045 h 897"/>
                  <a:gd name="T28" fmla="*/ 376004 w 1873"/>
                  <a:gd name="T29" fmla="*/ 150043 h 897"/>
                  <a:gd name="T30" fmla="*/ 392532 w 1873"/>
                  <a:gd name="T31" fmla="*/ 183173 h 897"/>
                  <a:gd name="T32" fmla="*/ 416052 w 1873"/>
                  <a:gd name="T33" fmla="*/ 212799 h 897"/>
                  <a:gd name="T34" fmla="*/ 398888 w 1873"/>
                  <a:gd name="T35" fmla="*/ 244974 h 897"/>
                  <a:gd name="T36" fmla="*/ 370283 w 1873"/>
                  <a:gd name="T37" fmla="*/ 212799 h 897"/>
                  <a:gd name="T38" fmla="*/ 348988 w 1873"/>
                  <a:gd name="T39" fmla="*/ 176802 h 897"/>
                  <a:gd name="T40" fmla="*/ 335321 w 1873"/>
                  <a:gd name="T41" fmla="*/ 137300 h 897"/>
                  <a:gd name="T42" fmla="*/ 330871 w 1873"/>
                  <a:gd name="T43" fmla="*/ 95250 h 897"/>
                  <a:gd name="T44" fmla="*/ 331189 w 1873"/>
                  <a:gd name="T45" fmla="*/ 83782 h 897"/>
                  <a:gd name="T46" fmla="*/ 332778 w 1873"/>
                  <a:gd name="T47" fmla="*/ 71676 h 897"/>
                  <a:gd name="T48" fmla="*/ 333413 w 1873"/>
                  <a:gd name="T49" fmla="*/ 63712 h 897"/>
                  <a:gd name="T50" fmla="*/ 333731 w 1873"/>
                  <a:gd name="T51" fmla="*/ 61482 h 897"/>
                  <a:gd name="T52" fmla="*/ 334367 w 1873"/>
                  <a:gd name="T53" fmla="*/ 54474 h 897"/>
                  <a:gd name="T54" fmla="*/ 335638 w 1873"/>
                  <a:gd name="T55" fmla="*/ 44280 h 897"/>
                  <a:gd name="T56" fmla="*/ 337545 w 1873"/>
                  <a:gd name="T57" fmla="*/ 34405 h 897"/>
                  <a:gd name="T58" fmla="*/ 341042 w 1873"/>
                  <a:gd name="T59" fmla="*/ 28352 h 897"/>
                  <a:gd name="T60" fmla="*/ 344538 w 1873"/>
                  <a:gd name="T61" fmla="*/ 26441 h 897"/>
                  <a:gd name="T62" fmla="*/ 31148 w 1873"/>
                  <a:gd name="T63" fmla="*/ 0 h 897"/>
                  <a:gd name="T64" fmla="*/ 77235 w 1873"/>
                  <a:gd name="T65" fmla="*/ 24848 h 897"/>
                  <a:gd name="T66" fmla="*/ 116647 w 1873"/>
                  <a:gd name="T67" fmla="*/ 54156 h 897"/>
                  <a:gd name="T68" fmla="*/ 149067 w 1873"/>
                  <a:gd name="T69" fmla="*/ 86649 h 897"/>
                  <a:gd name="T70" fmla="*/ 173222 w 1873"/>
                  <a:gd name="T71" fmla="*/ 122646 h 897"/>
                  <a:gd name="T72" fmla="*/ 188161 w 1873"/>
                  <a:gd name="T73" fmla="*/ 161192 h 897"/>
                  <a:gd name="T74" fmla="*/ 193246 w 1873"/>
                  <a:gd name="T75" fmla="*/ 201650 h 897"/>
                  <a:gd name="T76" fmla="*/ 189750 w 1873"/>
                  <a:gd name="T77" fmla="*/ 236691 h 897"/>
                  <a:gd name="T78" fmla="*/ 178308 w 1873"/>
                  <a:gd name="T79" fmla="*/ 269822 h 897"/>
                  <a:gd name="T80" fmla="*/ 138260 w 1873"/>
                  <a:gd name="T81" fmla="*/ 266636 h 897"/>
                  <a:gd name="T82" fmla="*/ 150974 w 1873"/>
                  <a:gd name="T83" fmla="*/ 234143 h 897"/>
                  <a:gd name="T84" fmla="*/ 155106 w 1873"/>
                  <a:gd name="T85" fmla="*/ 200375 h 897"/>
                  <a:gd name="T86" fmla="*/ 150020 w 1873"/>
                  <a:gd name="T87" fmla="*/ 164059 h 897"/>
                  <a:gd name="T88" fmla="*/ 135400 w 1873"/>
                  <a:gd name="T89" fmla="*/ 129018 h 897"/>
                  <a:gd name="T90" fmla="*/ 112515 w 1873"/>
                  <a:gd name="T91" fmla="*/ 96843 h 897"/>
                  <a:gd name="T92" fmla="*/ 81685 w 1873"/>
                  <a:gd name="T93" fmla="*/ 67217 h 897"/>
                  <a:gd name="T94" fmla="*/ 43862 w 1873"/>
                  <a:gd name="T95" fmla="*/ 40776 h 897"/>
                  <a:gd name="T96" fmla="*/ 0 w 1873"/>
                  <a:gd name="T97" fmla="*/ 18477 h 8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73"/>
                  <a:gd name="T148" fmla="*/ 0 h 897"/>
                  <a:gd name="T149" fmla="*/ 1873 w 1873"/>
                  <a:gd name="T150" fmla="*/ 897 h 8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73" h="897">
                    <a:moveTo>
                      <a:pt x="1094" y="83"/>
                    </a:moveTo>
                    <a:lnTo>
                      <a:pt x="1107" y="83"/>
                    </a:lnTo>
                    <a:lnTo>
                      <a:pt x="1123" y="84"/>
                    </a:lnTo>
                    <a:lnTo>
                      <a:pt x="1140" y="86"/>
                    </a:lnTo>
                    <a:lnTo>
                      <a:pt x="1156" y="90"/>
                    </a:lnTo>
                    <a:lnTo>
                      <a:pt x="1171" y="93"/>
                    </a:lnTo>
                    <a:lnTo>
                      <a:pt x="1183" y="96"/>
                    </a:lnTo>
                    <a:lnTo>
                      <a:pt x="1192" y="99"/>
                    </a:lnTo>
                    <a:lnTo>
                      <a:pt x="1193" y="102"/>
                    </a:lnTo>
                    <a:lnTo>
                      <a:pt x="1287" y="121"/>
                    </a:lnTo>
                    <a:lnTo>
                      <a:pt x="1378" y="147"/>
                    </a:lnTo>
                    <a:lnTo>
                      <a:pt x="1468" y="177"/>
                    </a:lnTo>
                    <a:lnTo>
                      <a:pt x="1553" y="212"/>
                    </a:lnTo>
                    <a:lnTo>
                      <a:pt x="1638" y="251"/>
                    </a:lnTo>
                    <a:lnTo>
                      <a:pt x="1719" y="295"/>
                    </a:lnTo>
                    <a:lnTo>
                      <a:pt x="1798" y="345"/>
                    </a:lnTo>
                    <a:lnTo>
                      <a:pt x="1873" y="398"/>
                    </a:lnTo>
                    <a:lnTo>
                      <a:pt x="1770" y="460"/>
                    </a:lnTo>
                    <a:lnTo>
                      <a:pt x="1691" y="409"/>
                    </a:lnTo>
                    <a:lnTo>
                      <a:pt x="1610" y="362"/>
                    </a:lnTo>
                    <a:lnTo>
                      <a:pt x="1526" y="321"/>
                    </a:lnTo>
                    <a:lnTo>
                      <a:pt x="1438" y="284"/>
                    </a:lnTo>
                    <a:lnTo>
                      <a:pt x="1348" y="254"/>
                    </a:lnTo>
                    <a:lnTo>
                      <a:pt x="1256" y="229"/>
                    </a:lnTo>
                    <a:lnTo>
                      <a:pt x="1162" y="209"/>
                    </a:lnTo>
                    <a:lnTo>
                      <a:pt x="1154" y="254"/>
                    </a:lnTo>
                    <a:lnTo>
                      <a:pt x="1152" y="299"/>
                    </a:lnTo>
                    <a:lnTo>
                      <a:pt x="1156" y="358"/>
                    </a:lnTo>
                    <a:lnTo>
                      <a:pt x="1166" y="415"/>
                    </a:lnTo>
                    <a:lnTo>
                      <a:pt x="1183" y="471"/>
                    </a:lnTo>
                    <a:lnTo>
                      <a:pt x="1206" y="524"/>
                    </a:lnTo>
                    <a:lnTo>
                      <a:pt x="1235" y="575"/>
                    </a:lnTo>
                    <a:lnTo>
                      <a:pt x="1270" y="622"/>
                    </a:lnTo>
                    <a:lnTo>
                      <a:pt x="1309" y="668"/>
                    </a:lnTo>
                    <a:lnTo>
                      <a:pt x="1354" y="709"/>
                    </a:lnTo>
                    <a:lnTo>
                      <a:pt x="1255" y="769"/>
                    </a:lnTo>
                    <a:lnTo>
                      <a:pt x="1208" y="720"/>
                    </a:lnTo>
                    <a:lnTo>
                      <a:pt x="1165" y="668"/>
                    </a:lnTo>
                    <a:lnTo>
                      <a:pt x="1129" y="613"/>
                    </a:lnTo>
                    <a:lnTo>
                      <a:pt x="1098" y="555"/>
                    </a:lnTo>
                    <a:lnTo>
                      <a:pt x="1073" y="494"/>
                    </a:lnTo>
                    <a:lnTo>
                      <a:pt x="1055" y="431"/>
                    </a:lnTo>
                    <a:lnTo>
                      <a:pt x="1044" y="365"/>
                    </a:lnTo>
                    <a:lnTo>
                      <a:pt x="1041" y="299"/>
                    </a:lnTo>
                    <a:lnTo>
                      <a:pt x="1041" y="282"/>
                    </a:lnTo>
                    <a:lnTo>
                      <a:pt x="1042" y="263"/>
                    </a:lnTo>
                    <a:lnTo>
                      <a:pt x="1044" y="243"/>
                    </a:lnTo>
                    <a:lnTo>
                      <a:pt x="1047" y="225"/>
                    </a:lnTo>
                    <a:lnTo>
                      <a:pt x="1048" y="209"/>
                    </a:lnTo>
                    <a:lnTo>
                      <a:pt x="1049" y="200"/>
                    </a:lnTo>
                    <a:lnTo>
                      <a:pt x="1050" y="195"/>
                    </a:lnTo>
                    <a:lnTo>
                      <a:pt x="1050" y="193"/>
                    </a:lnTo>
                    <a:lnTo>
                      <a:pt x="1052" y="184"/>
                    </a:lnTo>
                    <a:lnTo>
                      <a:pt x="1052" y="171"/>
                    </a:lnTo>
                    <a:lnTo>
                      <a:pt x="1054" y="156"/>
                    </a:lnTo>
                    <a:lnTo>
                      <a:pt x="1056" y="139"/>
                    </a:lnTo>
                    <a:lnTo>
                      <a:pt x="1059" y="124"/>
                    </a:lnTo>
                    <a:lnTo>
                      <a:pt x="1062" y="108"/>
                    </a:lnTo>
                    <a:lnTo>
                      <a:pt x="1067" y="96"/>
                    </a:lnTo>
                    <a:lnTo>
                      <a:pt x="1073" y="89"/>
                    </a:lnTo>
                    <a:lnTo>
                      <a:pt x="1079" y="86"/>
                    </a:lnTo>
                    <a:lnTo>
                      <a:pt x="1084" y="83"/>
                    </a:lnTo>
                    <a:lnTo>
                      <a:pt x="1094" y="83"/>
                    </a:lnTo>
                    <a:close/>
                    <a:moveTo>
                      <a:pt x="98" y="0"/>
                    </a:moveTo>
                    <a:lnTo>
                      <a:pt x="173" y="37"/>
                    </a:lnTo>
                    <a:lnTo>
                      <a:pt x="243" y="78"/>
                    </a:lnTo>
                    <a:lnTo>
                      <a:pt x="308" y="122"/>
                    </a:lnTo>
                    <a:lnTo>
                      <a:pt x="367" y="170"/>
                    </a:lnTo>
                    <a:lnTo>
                      <a:pt x="422" y="219"/>
                    </a:lnTo>
                    <a:lnTo>
                      <a:pt x="469" y="272"/>
                    </a:lnTo>
                    <a:lnTo>
                      <a:pt x="510" y="327"/>
                    </a:lnTo>
                    <a:lnTo>
                      <a:pt x="545" y="385"/>
                    </a:lnTo>
                    <a:lnTo>
                      <a:pt x="572" y="444"/>
                    </a:lnTo>
                    <a:lnTo>
                      <a:pt x="592" y="506"/>
                    </a:lnTo>
                    <a:lnTo>
                      <a:pt x="604" y="569"/>
                    </a:lnTo>
                    <a:lnTo>
                      <a:pt x="608" y="633"/>
                    </a:lnTo>
                    <a:lnTo>
                      <a:pt x="605" y="688"/>
                    </a:lnTo>
                    <a:lnTo>
                      <a:pt x="597" y="743"/>
                    </a:lnTo>
                    <a:lnTo>
                      <a:pt x="581" y="796"/>
                    </a:lnTo>
                    <a:lnTo>
                      <a:pt x="561" y="847"/>
                    </a:lnTo>
                    <a:lnTo>
                      <a:pt x="535" y="897"/>
                    </a:lnTo>
                    <a:lnTo>
                      <a:pt x="435" y="837"/>
                    </a:lnTo>
                    <a:lnTo>
                      <a:pt x="458" y="787"/>
                    </a:lnTo>
                    <a:lnTo>
                      <a:pt x="475" y="735"/>
                    </a:lnTo>
                    <a:lnTo>
                      <a:pt x="486" y="683"/>
                    </a:lnTo>
                    <a:lnTo>
                      <a:pt x="488" y="629"/>
                    </a:lnTo>
                    <a:lnTo>
                      <a:pt x="485" y="571"/>
                    </a:lnTo>
                    <a:lnTo>
                      <a:pt x="472" y="515"/>
                    </a:lnTo>
                    <a:lnTo>
                      <a:pt x="453" y="460"/>
                    </a:lnTo>
                    <a:lnTo>
                      <a:pt x="426" y="405"/>
                    </a:lnTo>
                    <a:lnTo>
                      <a:pt x="394" y="353"/>
                    </a:lnTo>
                    <a:lnTo>
                      <a:pt x="354" y="304"/>
                    </a:lnTo>
                    <a:lnTo>
                      <a:pt x="308" y="257"/>
                    </a:lnTo>
                    <a:lnTo>
                      <a:pt x="257" y="211"/>
                    </a:lnTo>
                    <a:lnTo>
                      <a:pt x="200" y="168"/>
                    </a:lnTo>
                    <a:lnTo>
                      <a:pt x="138" y="128"/>
                    </a:lnTo>
                    <a:lnTo>
                      <a:pt x="71" y="92"/>
                    </a:lnTo>
                    <a:lnTo>
                      <a:pt x="0" y="58"/>
                    </a:lnTo>
                    <a:lnTo>
                      <a:pt x="98" y="0"/>
                    </a:lnTo>
                    <a:close/>
                  </a:path>
                </a:pathLst>
              </a:custGeom>
              <a:solidFill>
                <a:srgbClr val="FFFFFF"/>
              </a:solidFill>
              <a:ln w="0">
                <a:noFill/>
                <a:prstDash val="solid"/>
                <a:round/>
                <a:headEnd/>
                <a:tailEnd/>
              </a:ln>
            </p:spPr>
            <p:txBody>
              <a:bodyPr/>
              <a:lstStyle/>
              <a:p>
                <a:endParaRPr lang="en-US"/>
              </a:p>
            </p:txBody>
          </p:sp>
          <p:sp>
            <p:nvSpPr>
              <p:cNvPr id="31866" name="Freeform 65"/>
              <p:cNvSpPr>
                <a:spLocks/>
              </p:cNvSpPr>
              <p:nvPr/>
            </p:nvSpPr>
            <p:spPr bwMode="auto">
              <a:xfrm>
                <a:off x="10563304" y="4636236"/>
                <a:ext cx="190500" cy="114300"/>
              </a:xfrm>
              <a:custGeom>
                <a:avLst/>
                <a:gdLst>
                  <a:gd name="T0" fmla="*/ 95250 w 600"/>
                  <a:gd name="T1" fmla="*/ 0 h 361"/>
                  <a:gd name="T2" fmla="*/ 110490 w 600"/>
                  <a:gd name="T3" fmla="*/ 633 h 361"/>
                  <a:gd name="T4" fmla="*/ 125095 w 600"/>
                  <a:gd name="T5" fmla="*/ 2850 h 361"/>
                  <a:gd name="T6" fmla="*/ 139065 w 600"/>
                  <a:gd name="T7" fmla="*/ 6332 h 361"/>
                  <a:gd name="T8" fmla="*/ 151130 w 600"/>
                  <a:gd name="T9" fmla="*/ 11082 h 361"/>
                  <a:gd name="T10" fmla="*/ 162242 w 600"/>
                  <a:gd name="T11" fmla="*/ 16781 h 361"/>
                  <a:gd name="T12" fmla="*/ 172085 w 600"/>
                  <a:gd name="T13" fmla="*/ 23747 h 361"/>
                  <a:gd name="T14" fmla="*/ 179705 w 600"/>
                  <a:gd name="T15" fmla="*/ 31029 h 361"/>
                  <a:gd name="T16" fmla="*/ 185420 w 600"/>
                  <a:gd name="T17" fmla="*/ 39261 h 361"/>
                  <a:gd name="T18" fmla="*/ 189230 w 600"/>
                  <a:gd name="T19" fmla="*/ 48126 h 361"/>
                  <a:gd name="T20" fmla="*/ 190500 w 600"/>
                  <a:gd name="T21" fmla="*/ 57308 h 361"/>
                  <a:gd name="T22" fmla="*/ 189230 w 600"/>
                  <a:gd name="T23" fmla="*/ 66490 h 361"/>
                  <a:gd name="T24" fmla="*/ 185420 w 600"/>
                  <a:gd name="T25" fmla="*/ 75356 h 361"/>
                  <a:gd name="T26" fmla="*/ 179705 w 600"/>
                  <a:gd name="T27" fmla="*/ 83271 h 361"/>
                  <a:gd name="T28" fmla="*/ 172085 w 600"/>
                  <a:gd name="T29" fmla="*/ 91187 h 361"/>
                  <a:gd name="T30" fmla="*/ 162242 w 600"/>
                  <a:gd name="T31" fmla="*/ 97519 h 361"/>
                  <a:gd name="T32" fmla="*/ 151130 w 600"/>
                  <a:gd name="T33" fmla="*/ 103218 h 361"/>
                  <a:gd name="T34" fmla="*/ 139065 w 600"/>
                  <a:gd name="T35" fmla="*/ 107968 h 361"/>
                  <a:gd name="T36" fmla="*/ 125095 w 600"/>
                  <a:gd name="T37" fmla="*/ 111450 h 361"/>
                  <a:gd name="T38" fmla="*/ 110490 w 600"/>
                  <a:gd name="T39" fmla="*/ 113667 h 361"/>
                  <a:gd name="T40" fmla="*/ 95250 w 600"/>
                  <a:gd name="T41" fmla="*/ 114300 h 361"/>
                  <a:gd name="T42" fmla="*/ 79692 w 600"/>
                  <a:gd name="T43" fmla="*/ 113667 h 361"/>
                  <a:gd name="T44" fmla="*/ 64770 w 600"/>
                  <a:gd name="T45" fmla="*/ 111450 h 361"/>
                  <a:gd name="T46" fmla="*/ 51435 w 600"/>
                  <a:gd name="T47" fmla="*/ 107968 h 361"/>
                  <a:gd name="T48" fmla="*/ 38735 w 600"/>
                  <a:gd name="T49" fmla="*/ 103218 h 361"/>
                  <a:gd name="T50" fmla="*/ 27622 w 600"/>
                  <a:gd name="T51" fmla="*/ 97519 h 361"/>
                  <a:gd name="T52" fmla="*/ 18415 w 600"/>
                  <a:gd name="T53" fmla="*/ 91187 h 361"/>
                  <a:gd name="T54" fmla="*/ 10478 w 600"/>
                  <a:gd name="T55" fmla="*/ 83271 h 361"/>
                  <a:gd name="T56" fmla="*/ 4445 w 600"/>
                  <a:gd name="T57" fmla="*/ 75356 h 361"/>
                  <a:gd name="T58" fmla="*/ 1270 w 600"/>
                  <a:gd name="T59" fmla="*/ 66490 h 361"/>
                  <a:gd name="T60" fmla="*/ 0 w 600"/>
                  <a:gd name="T61" fmla="*/ 57308 h 361"/>
                  <a:gd name="T62" fmla="*/ 1270 w 600"/>
                  <a:gd name="T63" fmla="*/ 48126 h 361"/>
                  <a:gd name="T64" fmla="*/ 4445 w 600"/>
                  <a:gd name="T65" fmla="*/ 39261 h 361"/>
                  <a:gd name="T66" fmla="*/ 10478 w 600"/>
                  <a:gd name="T67" fmla="*/ 31029 h 361"/>
                  <a:gd name="T68" fmla="*/ 18415 w 600"/>
                  <a:gd name="T69" fmla="*/ 23747 h 361"/>
                  <a:gd name="T70" fmla="*/ 27622 w 600"/>
                  <a:gd name="T71" fmla="*/ 16781 h 361"/>
                  <a:gd name="T72" fmla="*/ 38735 w 600"/>
                  <a:gd name="T73" fmla="*/ 11082 h 361"/>
                  <a:gd name="T74" fmla="*/ 51435 w 600"/>
                  <a:gd name="T75" fmla="*/ 6332 h 361"/>
                  <a:gd name="T76" fmla="*/ 64770 w 600"/>
                  <a:gd name="T77" fmla="*/ 2850 h 361"/>
                  <a:gd name="T78" fmla="*/ 79692 w 600"/>
                  <a:gd name="T79" fmla="*/ 633 h 361"/>
                  <a:gd name="T80" fmla="*/ 95250 w 600"/>
                  <a:gd name="T81" fmla="*/ 0 h 3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0"/>
                  <a:gd name="T124" fmla="*/ 0 h 361"/>
                  <a:gd name="T125" fmla="*/ 600 w 600"/>
                  <a:gd name="T126" fmla="*/ 361 h 3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0" h="361">
                    <a:moveTo>
                      <a:pt x="300" y="0"/>
                    </a:moveTo>
                    <a:lnTo>
                      <a:pt x="348" y="2"/>
                    </a:lnTo>
                    <a:lnTo>
                      <a:pt x="394" y="9"/>
                    </a:lnTo>
                    <a:lnTo>
                      <a:pt x="438" y="20"/>
                    </a:lnTo>
                    <a:lnTo>
                      <a:pt x="476" y="35"/>
                    </a:lnTo>
                    <a:lnTo>
                      <a:pt x="511" y="53"/>
                    </a:lnTo>
                    <a:lnTo>
                      <a:pt x="542" y="75"/>
                    </a:lnTo>
                    <a:lnTo>
                      <a:pt x="566" y="98"/>
                    </a:lnTo>
                    <a:lnTo>
                      <a:pt x="584" y="124"/>
                    </a:lnTo>
                    <a:lnTo>
                      <a:pt x="596" y="152"/>
                    </a:lnTo>
                    <a:lnTo>
                      <a:pt x="600" y="181"/>
                    </a:lnTo>
                    <a:lnTo>
                      <a:pt x="596" y="210"/>
                    </a:lnTo>
                    <a:lnTo>
                      <a:pt x="584" y="238"/>
                    </a:lnTo>
                    <a:lnTo>
                      <a:pt x="566" y="263"/>
                    </a:lnTo>
                    <a:lnTo>
                      <a:pt x="542" y="288"/>
                    </a:lnTo>
                    <a:lnTo>
                      <a:pt x="511" y="308"/>
                    </a:lnTo>
                    <a:lnTo>
                      <a:pt x="476" y="326"/>
                    </a:lnTo>
                    <a:lnTo>
                      <a:pt x="438" y="341"/>
                    </a:lnTo>
                    <a:lnTo>
                      <a:pt x="394" y="352"/>
                    </a:lnTo>
                    <a:lnTo>
                      <a:pt x="348" y="359"/>
                    </a:lnTo>
                    <a:lnTo>
                      <a:pt x="300" y="361"/>
                    </a:lnTo>
                    <a:lnTo>
                      <a:pt x="251" y="359"/>
                    </a:lnTo>
                    <a:lnTo>
                      <a:pt x="204" y="352"/>
                    </a:lnTo>
                    <a:lnTo>
                      <a:pt x="162" y="341"/>
                    </a:lnTo>
                    <a:lnTo>
                      <a:pt x="122" y="326"/>
                    </a:lnTo>
                    <a:lnTo>
                      <a:pt x="87" y="308"/>
                    </a:lnTo>
                    <a:lnTo>
                      <a:pt x="58" y="288"/>
                    </a:lnTo>
                    <a:lnTo>
                      <a:pt x="33" y="263"/>
                    </a:lnTo>
                    <a:lnTo>
                      <a:pt x="14" y="238"/>
                    </a:lnTo>
                    <a:lnTo>
                      <a:pt x="4" y="210"/>
                    </a:lnTo>
                    <a:lnTo>
                      <a:pt x="0" y="181"/>
                    </a:lnTo>
                    <a:lnTo>
                      <a:pt x="4" y="152"/>
                    </a:lnTo>
                    <a:lnTo>
                      <a:pt x="14" y="124"/>
                    </a:lnTo>
                    <a:lnTo>
                      <a:pt x="33" y="98"/>
                    </a:lnTo>
                    <a:lnTo>
                      <a:pt x="58" y="75"/>
                    </a:lnTo>
                    <a:lnTo>
                      <a:pt x="87" y="53"/>
                    </a:lnTo>
                    <a:lnTo>
                      <a:pt x="122" y="35"/>
                    </a:lnTo>
                    <a:lnTo>
                      <a:pt x="162" y="20"/>
                    </a:lnTo>
                    <a:lnTo>
                      <a:pt x="204" y="9"/>
                    </a:lnTo>
                    <a:lnTo>
                      <a:pt x="251" y="2"/>
                    </a:lnTo>
                    <a:lnTo>
                      <a:pt x="300" y="0"/>
                    </a:lnTo>
                    <a:close/>
                  </a:path>
                </a:pathLst>
              </a:custGeom>
              <a:solidFill>
                <a:srgbClr val="C75800"/>
              </a:solidFill>
              <a:ln w="0">
                <a:noFill/>
                <a:prstDash val="solid"/>
                <a:round/>
                <a:headEnd/>
                <a:tailEnd/>
              </a:ln>
            </p:spPr>
            <p:txBody>
              <a:bodyPr/>
              <a:lstStyle/>
              <a:p>
                <a:endParaRPr lang="en-US"/>
              </a:p>
            </p:txBody>
          </p:sp>
          <p:sp>
            <p:nvSpPr>
              <p:cNvPr id="31867" name="Freeform 66"/>
              <p:cNvSpPr>
                <a:spLocks/>
              </p:cNvSpPr>
              <p:nvPr/>
            </p:nvSpPr>
            <p:spPr bwMode="auto">
              <a:xfrm>
                <a:off x="10809366" y="4677511"/>
                <a:ext cx="114300" cy="68263"/>
              </a:xfrm>
              <a:custGeom>
                <a:avLst/>
                <a:gdLst>
                  <a:gd name="T0" fmla="*/ 57310 w 357"/>
                  <a:gd name="T1" fmla="*/ 0 h 214"/>
                  <a:gd name="T2" fmla="*/ 68516 w 357"/>
                  <a:gd name="T3" fmla="*/ 638 h 214"/>
                  <a:gd name="T4" fmla="*/ 79402 w 357"/>
                  <a:gd name="T5" fmla="*/ 2552 h 214"/>
                  <a:gd name="T6" fmla="*/ 89327 w 357"/>
                  <a:gd name="T7" fmla="*/ 5742 h 214"/>
                  <a:gd name="T8" fmla="*/ 97651 w 357"/>
                  <a:gd name="T9" fmla="*/ 9889 h 214"/>
                  <a:gd name="T10" fmla="*/ 104695 w 357"/>
                  <a:gd name="T11" fmla="*/ 14992 h 214"/>
                  <a:gd name="T12" fmla="*/ 110138 w 357"/>
                  <a:gd name="T13" fmla="*/ 20734 h 214"/>
                  <a:gd name="T14" fmla="*/ 113019 w 357"/>
                  <a:gd name="T15" fmla="*/ 27114 h 214"/>
                  <a:gd name="T16" fmla="*/ 114300 w 357"/>
                  <a:gd name="T17" fmla="*/ 34132 h 214"/>
                  <a:gd name="T18" fmla="*/ 113019 w 357"/>
                  <a:gd name="T19" fmla="*/ 40830 h 214"/>
                  <a:gd name="T20" fmla="*/ 110138 w 357"/>
                  <a:gd name="T21" fmla="*/ 47210 h 214"/>
                  <a:gd name="T22" fmla="*/ 104695 w 357"/>
                  <a:gd name="T23" fmla="*/ 52952 h 214"/>
                  <a:gd name="T24" fmla="*/ 97651 w 357"/>
                  <a:gd name="T25" fmla="*/ 58055 h 214"/>
                  <a:gd name="T26" fmla="*/ 89327 w 357"/>
                  <a:gd name="T27" fmla="*/ 62202 h 214"/>
                  <a:gd name="T28" fmla="*/ 79402 w 357"/>
                  <a:gd name="T29" fmla="*/ 65392 h 214"/>
                  <a:gd name="T30" fmla="*/ 68516 w 357"/>
                  <a:gd name="T31" fmla="*/ 67625 h 214"/>
                  <a:gd name="T32" fmla="*/ 57310 w 357"/>
                  <a:gd name="T33" fmla="*/ 68263 h 214"/>
                  <a:gd name="T34" fmla="*/ 45784 w 357"/>
                  <a:gd name="T35" fmla="*/ 67625 h 214"/>
                  <a:gd name="T36" fmla="*/ 34898 w 357"/>
                  <a:gd name="T37" fmla="*/ 65392 h 214"/>
                  <a:gd name="T38" fmla="*/ 25293 w 357"/>
                  <a:gd name="T39" fmla="*/ 62202 h 214"/>
                  <a:gd name="T40" fmla="*/ 16649 w 357"/>
                  <a:gd name="T41" fmla="*/ 58055 h 214"/>
                  <a:gd name="T42" fmla="*/ 9925 w 357"/>
                  <a:gd name="T43" fmla="*/ 52952 h 214"/>
                  <a:gd name="T44" fmla="*/ 4803 w 357"/>
                  <a:gd name="T45" fmla="*/ 47210 h 214"/>
                  <a:gd name="T46" fmla="*/ 1281 w 357"/>
                  <a:gd name="T47" fmla="*/ 40830 h 214"/>
                  <a:gd name="T48" fmla="*/ 0 w 357"/>
                  <a:gd name="T49" fmla="*/ 34132 h 214"/>
                  <a:gd name="T50" fmla="*/ 1281 w 357"/>
                  <a:gd name="T51" fmla="*/ 27114 h 214"/>
                  <a:gd name="T52" fmla="*/ 4803 w 357"/>
                  <a:gd name="T53" fmla="*/ 20734 h 214"/>
                  <a:gd name="T54" fmla="*/ 9925 w 357"/>
                  <a:gd name="T55" fmla="*/ 14992 h 214"/>
                  <a:gd name="T56" fmla="*/ 16649 w 357"/>
                  <a:gd name="T57" fmla="*/ 9889 h 214"/>
                  <a:gd name="T58" fmla="*/ 25293 w 357"/>
                  <a:gd name="T59" fmla="*/ 5742 h 214"/>
                  <a:gd name="T60" fmla="*/ 34898 w 357"/>
                  <a:gd name="T61" fmla="*/ 2552 h 214"/>
                  <a:gd name="T62" fmla="*/ 45784 w 357"/>
                  <a:gd name="T63" fmla="*/ 638 h 214"/>
                  <a:gd name="T64" fmla="*/ 57310 w 357"/>
                  <a:gd name="T65" fmla="*/ 0 h 2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7"/>
                  <a:gd name="T100" fmla="*/ 0 h 214"/>
                  <a:gd name="T101" fmla="*/ 357 w 357"/>
                  <a:gd name="T102" fmla="*/ 214 h 2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7" h="214">
                    <a:moveTo>
                      <a:pt x="179" y="0"/>
                    </a:moveTo>
                    <a:lnTo>
                      <a:pt x="214" y="2"/>
                    </a:lnTo>
                    <a:lnTo>
                      <a:pt x="248" y="8"/>
                    </a:lnTo>
                    <a:lnTo>
                      <a:pt x="279" y="18"/>
                    </a:lnTo>
                    <a:lnTo>
                      <a:pt x="305" y="31"/>
                    </a:lnTo>
                    <a:lnTo>
                      <a:pt x="327" y="47"/>
                    </a:lnTo>
                    <a:lnTo>
                      <a:pt x="344" y="65"/>
                    </a:lnTo>
                    <a:lnTo>
                      <a:pt x="353" y="85"/>
                    </a:lnTo>
                    <a:lnTo>
                      <a:pt x="357" y="107"/>
                    </a:lnTo>
                    <a:lnTo>
                      <a:pt x="353" y="128"/>
                    </a:lnTo>
                    <a:lnTo>
                      <a:pt x="344" y="148"/>
                    </a:lnTo>
                    <a:lnTo>
                      <a:pt x="327" y="166"/>
                    </a:lnTo>
                    <a:lnTo>
                      <a:pt x="305" y="182"/>
                    </a:lnTo>
                    <a:lnTo>
                      <a:pt x="279" y="195"/>
                    </a:lnTo>
                    <a:lnTo>
                      <a:pt x="248" y="205"/>
                    </a:lnTo>
                    <a:lnTo>
                      <a:pt x="214" y="212"/>
                    </a:lnTo>
                    <a:lnTo>
                      <a:pt x="179" y="214"/>
                    </a:lnTo>
                    <a:lnTo>
                      <a:pt x="143" y="212"/>
                    </a:lnTo>
                    <a:lnTo>
                      <a:pt x="109" y="205"/>
                    </a:lnTo>
                    <a:lnTo>
                      <a:pt x="79" y="195"/>
                    </a:lnTo>
                    <a:lnTo>
                      <a:pt x="52" y="182"/>
                    </a:lnTo>
                    <a:lnTo>
                      <a:pt x="31" y="166"/>
                    </a:lnTo>
                    <a:lnTo>
                      <a:pt x="15" y="148"/>
                    </a:lnTo>
                    <a:lnTo>
                      <a:pt x="4" y="128"/>
                    </a:lnTo>
                    <a:lnTo>
                      <a:pt x="0" y="107"/>
                    </a:lnTo>
                    <a:lnTo>
                      <a:pt x="4" y="85"/>
                    </a:lnTo>
                    <a:lnTo>
                      <a:pt x="15" y="65"/>
                    </a:lnTo>
                    <a:lnTo>
                      <a:pt x="31" y="47"/>
                    </a:lnTo>
                    <a:lnTo>
                      <a:pt x="52" y="31"/>
                    </a:lnTo>
                    <a:lnTo>
                      <a:pt x="79" y="18"/>
                    </a:lnTo>
                    <a:lnTo>
                      <a:pt x="109" y="8"/>
                    </a:lnTo>
                    <a:lnTo>
                      <a:pt x="143" y="2"/>
                    </a:lnTo>
                    <a:lnTo>
                      <a:pt x="179" y="0"/>
                    </a:lnTo>
                    <a:close/>
                  </a:path>
                </a:pathLst>
              </a:custGeom>
              <a:solidFill>
                <a:srgbClr val="F7C237"/>
              </a:solidFill>
              <a:ln w="0">
                <a:noFill/>
                <a:prstDash val="solid"/>
                <a:round/>
                <a:headEnd/>
                <a:tailEnd/>
              </a:ln>
            </p:spPr>
            <p:txBody>
              <a:bodyPr/>
              <a:lstStyle/>
              <a:p>
                <a:endParaRPr lang="en-US"/>
              </a:p>
            </p:txBody>
          </p:sp>
          <p:sp>
            <p:nvSpPr>
              <p:cNvPr id="31868" name="Freeform 67"/>
              <p:cNvSpPr>
                <a:spLocks/>
              </p:cNvSpPr>
              <p:nvPr/>
            </p:nvSpPr>
            <p:spPr bwMode="auto">
              <a:xfrm>
                <a:off x="10544254" y="4718786"/>
                <a:ext cx="246063" cy="147638"/>
              </a:xfrm>
              <a:custGeom>
                <a:avLst/>
                <a:gdLst>
                  <a:gd name="T0" fmla="*/ 123191 w 771"/>
                  <a:gd name="T1" fmla="*/ 0 h 463"/>
                  <a:gd name="T2" fmla="*/ 139787 w 771"/>
                  <a:gd name="T3" fmla="*/ 319 h 463"/>
                  <a:gd name="T4" fmla="*/ 155744 w 771"/>
                  <a:gd name="T5" fmla="*/ 2232 h 463"/>
                  <a:gd name="T6" fmla="*/ 171063 w 771"/>
                  <a:gd name="T7" fmla="*/ 5740 h 463"/>
                  <a:gd name="T8" fmla="*/ 185106 w 771"/>
                  <a:gd name="T9" fmla="*/ 9885 h 463"/>
                  <a:gd name="T10" fmla="*/ 198191 w 771"/>
                  <a:gd name="T11" fmla="*/ 15306 h 463"/>
                  <a:gd name="T12" fmla="*/ 209999 w 771"/>
                  <a:gd name="T13" fmla="*/ 21683 h 463"/>
                  <a:gd name="T14" fmla="*/ 220212 w 771"/>
                  <a:gd name="T15" fmla="*/ 28380 h 463"/>
                  <a:gd name="T16" fmla="*/ 229148 w 771"/>
                  <a:gd name="T17" fmla="*/ 36670 h 463"/>
                  <a:gd name="T18" fmla="*/ 236489 w 771"/>
                  <a:gd name="T19" fmla="*/ 44961 h 463"/>
                  <a:gd name="T20" fmla="*/ 241914 w 771"/>
                  <a:gd name="T21" fmla="*/ 53889 h 463"/>
                  <a:gd name="T22" fmla="*/ 245106 w 771"/>
                  <a:gd name="T23" fmla="*/ 63456 h 463"/>
                  <a:gd name="T24" fmla="*/ 246063 w 771"/>
                  <a:gd name="T25" fmla="*/ 73660 h 463"/>
                  <a:gd name="T26" fmla="*/ 245106 w 771"/>
                  <a:gd name="T27" fmla="*/ 83545 h 463"/>
                  <a:gd name="T28" fmla="*/ 241914 w 771"/>
                  <a:gd name="T29" fmla="*/ 93430 h 463"/>
                  <a:gd name="T30" fmla="*/ 236489 w 771"/>
                  <a:gd name="T31" fmla="*/ 102677 h 463"/>
                  <a:gd name="T32" fmla="*/ 229148 w 771"/>
                  <a:gd name="T33" fmla="*/ 110968 h 463"/>
                  <a:gd name="T34" fmla="*/ 220212 w 771"/>
                  <a:gd name="T35" fmla="*/ 119258 h 463"/>
                  <a:gd name="T36" fmla="*/ 209999 w 771"/>
                  <a:gd name="T37" fmla="*/ 125955 h 463"/>
                  <a:gd name="T38" fmla="*/ 198191 w 771"/>
                  <a:gd name="T39" fmla="*/ 132332 h 463"/>
                  <a:gd name="T40" fmla="*/ 185106 w 771"/>
                  <a:gd name="T41" fmla="*/ 137753 h 463"/>
                  <a:gd name="T42" fmla="*/ 171063 w 771"/>
                  <a:gd name="T43" fmla="*/ 141898 h 463"/>
                  <a:gd name="T44" fmla="*/ 155744 w 771"/>
                  <a:gd name="T45" fmla="*/ 145406 h 463"/>
                  <a:gd name="T46" fmla="*/ 139787 w 771"/>
                  <a:gd name="T47" fmla="*/ 147319 h 463"/>
                  <a:gd name="T48" fmla="*/ 123191 w 771"/>
                  <a:gd name="T49" fmla="*/ 147638 h 463"/>
                  <a:gd name="T50" fmla="*/ 106595 w 771"/>
                  <a:gd name="T51" fmla="*/ 147319 h 463"/>
                  <a:gd name="T52" fmla="*/ 90319 w 771"/>
                  <a:gd name="T53" fmla="*/ 145406 h 463"/>
                  <a:gd name="T54" fmla="*/ 75319 w 771"/>
                  <a:gd name="T55" fmla="*/ 141898 h 463"/>
                  <a:gd name="T56" fmla="*/ 60957 w 771"/>
                  <a:gd name="T57" fmla="*/ 137753 h 463"/>
                  <a:gd name="T58" fmla="*/ 47872 w 771"/>
                  <a:gd name="T59" fmla="*/ 132332 h 463"/>
                  <a:gd name="T60" fmla="*/ 35745 w 771"/>
                  <a:gd name="T61" fmla="*/ 125955 h 463"/>
                  <a:gd name="T62" fmla="*/ 25532 w 771"/>
                  <a:gd name="T63" fmla="*/ 119258 h 463"/>
                  <a:gd name="T64" fmla="*/ 16596 w 771"/>
                  <a:gd name="T65" fmla="*/ 110968 h 463"/>
                  <a:gd name="T66" fmla="*/ 9574 w 771"/>
                  <a:gd name="T67" fmla="*/ 102677 h 463"/>
                  <a:gd name="T68" fmla="*/ 4149 w 771"/>
                  <a:gd name="T69" fmla="*/ 93430 h 463"/>
                  <a:gd name="T70" fmla="*/ 1277 w 771"/>
                  <a:gd name="T71" fmla="*/ 83545 h 463"/>
                  <a:gd name="T72" fmla="*/ 0 w 771"/>
                  <a:gd name="T73" fmla="*/ 73660 h 463"/>
                  <a:gd name="T74" fmla="*/ 1277 w 771"/>
                  <a:gd name="T75" fmla="*/ 63456 h 463"/>
                  <a:gd name="T76" fmla="*/ 4149 w 771"/>
                  <a:gd name="T77" fmla="*/ 53889 h 463"/>
                  <a:gd name="T78" fmla="*/ 9574 w 771"/>
                  <a:gd name="T79" fmla="*/ 44961 h 463"/>
                  <a:gd name="T80" fmla="*/ 16596 w 771"/>
                  <a:gd name="T81" fmla="*/ 36670 h 463"/>
                  <a:gd name="T82" fmla="*/ 25532 w 771"/>
                  <a:gd name="T83" fmla="*/ 28380 h 463"/>
                  <a:gd name="T84" fmla="*/ 35745 w 771"/>
                  <a:gd name="T85" fmla="*/ 21683 h 463"/>
                  <a:gd name="T86" fmla="*/ 47872 w 771"/>
                  <a:gd name="T87" fmla="*/ 15306 h 463"/>
                  <a:gd name="T88" fmla="*/ 60957 w 771"/>
                  <a:gd name="T89" fmla="*/ 9885 h 463"/>
                  <a:gd name="T90" fmla="*/ 75319 w 771"/>
                  <a:gd name="T91" fmla="*/ 5740 h 463"/>
                  <a:gd name="T92" fmla="*/ 90319 w 771"/>
                  <a:gd name="T93" fmla="*/ 2232 h 463"/>
                  <a:gd name="T94" fmla="*/ 106595 w 771"/>
                  <a:gd name="T95" fmla="*/ 319 h 463"/>
                  <a:gd name="T96" fmla="*/ 123191 w 771"/>
                  <a:gd name="T97" fmla="*/ 0 h 4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1"/>
                  <a:gd name="T148" fmla="*/ 0 h 463"/>
                  <a:gd name="T149" fmla="*/ 771 w 771"/>
                  <a:gd name="T150" fmla="*/ 463 h 4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1" h="463">
                    <a:moveTo>
                      <a:pt x="386" y="0"/>
                    </a:moveTo>
                    <a:lnTo>
                      <a:pt x="438" y="1"/>
                    </a:lnTo>
                    <a:lnTo>
                      <a:pt x="488" y="7"/>
                    </a:lnTo>
                    <a:lnTo>
                      <a:pt x="536" y="18"/>
                    </a:lnTo>
                    <a:lnTo>
                      <a:pt x="580" y="31"/>
                    </a:lnTo>
                    <a:lnTo>
                      <a:pt x="621" y="48"/>
                    </a:lnTo>
                    <a:lnTo>
                      <a:pt x="658" y="68"/>
                    </a:lnTo>
                    <a:lnTo>
                      <a:pt x="690" y="89"/>
                    </a:lnTo>
                    <a:lnTo>
                      <a:pt x="718" y="115"/>
                    </a:lnTo>
                    <a:lnTo>
                      <a:pt x="741" y="141"/>
                    </a:lnTo>
                    <a:lnTo>
                      <a:pt x="758" y="169"/>
                    </a:lnTo>
                    <a:lnTo>
                      <a:pt x="768" y="199"/>
                    </a:lnTo>
                    <a:lnTo>
                      <a:pt x="771" y="231"/>
                    </a:lnTo>
                    <a:lnTo>
                      <a:pt x="768" y="262"/>
                    </a:lnTo>
                    <a:lnTo>
                      <a:pt x="758" y="293"/>
                    </a:lnTo>
                    <a:lnTo>
                      <a:pt x="741" y="322"/>
                    </a:lnTo>
                    <a:lnTo>
                      <a:pt x="718" y="348"/>
                    </a:lnTo>
                    <a:lnTo>
                      <a:pt x="690" y="374"/>
                    </a:lnTo>
                    <a:lnTo>
                      <a:pt x="658" y="395"/>
                    </a:lnTo>
                    <a:lnTo>
                      <a:pt x="621" y="415"/>
                    </a:lnTo>
                    <a:lnTo>
                      <a:pt x="580" y="432"/>
                    </a:lnTo>
                    <a:lnTo>
                      <a:pt x="536" y="445"/>
                    </a:lnTo>
                    <a:lnTo>
                      <a:pt x="488" y="456"/>
                    </a:lnTo>
                    <a:lnTo>
                      <a:pt x="438" y="462"/>
                    </a:lnTo>
                    <a:lnTo>
                      <a:pt x="386" y="463"/>
                    </a:lnTo>
                    <a:lnTo>
                      <a:pt x="334" y="462"/>
                    </a:lnTo>
                    <a:lnTo>
                      <a:pt x="283" y="456"/>
                    </a:lnTo>
                    <a:lnTo>
                      <a:pt x="236" y="445"/>
                    </a:lnTo>
                    <a:lnTo>
                      <a:pt x="191" y="432"/>
                    </a:lnTo>
                    <a:lnTo>
                      <a:pt x="150" y="415"/>
                    </a:lnTo>
                    <a:lnTo>
                      <a:pt x="112" y="395"/>
                    </a:lnTo>
                    <a:lnTo>
                      <a:pt x="80" y="374"/>
                    </a:lnTo>
                    <a:lnTo>
                      <a:pt x="52" y="348"/>
                    </a:lnTo>
                    <a:lnTo>
                      <a:pt x="30" y="322"/>
                    </a:lnTo>
                    <a:lnTo>
                      <a:pt x="13" y="293"/>
                    </a:lnTo>
                    <a:lnTo>
                      <a:pt x="4" y="262"/>
                    </a:lnTo>
                    <a:lnTo>
                      <a:pt x="0" y="231"/>
                    </a:lnTo>
                    <a:lnTo>
                      <a:pt x="4" y="199"/>
                    </a:lnTo>
                    <a:lnTo>
                      <a:pt x="13" y="169"/>
                    </a:lnTo>
                    <a:lnTo>
                      <a:pt x="30" y="141"/>
                    </a:lnTo>
                    <a:lnTo>
                      <a:pt x="52" y="115"/>
                    </a:lnTo>
                    <a:lnTo>
                      <a:pt x="80" y="89"/>
                    </a:lnTo>
                    <a:lnTo>
                      <a:pt x="112" y="68"/>
                    </a:lnTo>
                    <a:lnTo>
                      <a:pt x="150" y="48"/>
                    </a:lnTo>
                    <a:lnTo>
                      <a:pt x="191" y="31"/>
                    </a:lnTo>
                    <a:lnTo>
                      <a:pt x="236" y="18"/>
                    </a:lnTo>
                    <a:lnTo>
                      <a:pt x="283" y="7"/>
                    </a:lnTo>
                    <a:lnTo>
                      <a:pt x="334" y="1"/>
                    </a:lnTo>
                    <a:lnTo>
                      <a:pt x="386" y="0"/>
                    </a:lnTo>
                    <a:close/>
                  </a:path>
                </a:pathLst>
              </a:custGeom>
              <a:solidFill>
                <a:srgbClr val="C75800"/>
              </a:solidFill>
              <a:ln w="0">
                <a:noFill/>
                <a:prstDash val="solid"/>
                <a:round/>
                <a:headEnd/>
                <a:tailEnd/>
              </a:ln>
            </p:spPr>
            <p:txBody>
              <a:bodyPr/>
              <a:lstStyle/>
              <a:p>
                <a:endParaRPr lang="en-US"/>
              </a:p>
            </p:txBody>
          </p:sp>
          <p:sp>
            <p:nvSpPr>
              <p:cNvPr id="31869" name="Freeform 68"/>
              <p:cNvSpPr>
                <a:spLocks/>
              </p:cNvSpPr>
              <p:nvPr/>
            </p:nvSpPr>
            <p:spPr bwMode="auto">
              <a:xfrm>
                <a:off x="10587116" y="4744186"/>
                <a:ext cx="160338" cy="96838"/>
              </a:xfrm>
              <a:custGeom>
                <a:avLst/>
                <a:gdLst>
                  <a:gd name="T0" fmla="*/ 80328 w 505"/>
                  <a:gd name="T1" fmla="*/ 0 h 303"/>
                  <a:gd name="T2" fmla="*/ 94298 w 505"/>
                  <a:gd name="T3" fmla="*/ 639 h 303"/>
                  <a:gd name="T4" fmla="*/ 108268 w 505"/>
                  <a:gd name="T5" fmla="*/ 2557 h 303"/>
                  <a:gd name="T6" fmla="*/ 120650 w 505"/>
                  <a:gd name="T7" fmla="*/ 6392 h 303"/>
                  <a:gd name="T8" fmla="*/ 132080 w 505"/>
                  <a:gd name="T9" fmla="*/ 11186 h 303"/>
                  <a:gd name="T10" fmla="*/ 141605 w 505"/>
                  <a:gd name="T11" fmla="*/ 16939 h 303"/>
                  <a:gd name="T12" fmla="*/ 149543 w 505"/>
                  <a:gd name="T13" fmla="*/ 23970 h 303"/>
                  <a:gd name="T14" fmla="*/ 155575 w 505"/>
                  <a:gd name="T15" fmla="*/ 31640 h 303"/>
                  <a:gd name="T16" fmla="*/ 159385 w 505"/>
                  <a:gd name="T17" fmla="*/ 39630 h 303"/>
                  <a:gd name="T18" fmla="*/ 160338 w 505"/>
                  <a:gd name="T19" fmla="*/ 48259 h 303"/>
                  <a:gd name="T20" fmla="*/ 159385 w 505"/>
                  <a:gd name="T21" fmla="*/ 57208 h 303"/>
                  <a:gd name="T22" fmla="*/ 155575 w 505"/>
                  <a:gd name="T23" fmla="*/ 65198 h 303"/>
                  <a:gd name="T24" fmla="*/ 149543 w 505"/>
                  <a:gd name="T25" fmla="*/ 72868 h 303"/>
                  <a:gd name="T26" fmla="*/ 141605 w 505"/>
                  <a:gd name="T27" fmla="*/ 79899 h 303"/>
                  <a:gd name="T28" fmla="*/ 132080 w 505"/>
                  <a:gd name="T29" fmla="*/ 85652 h 303"/>
                  <a:gd name="T30" fmla="*/ 120650 w 505"/>
                  <a:gd name="T31" fmla="*/ 90446 h 303"/>
                  <a:gd name="T32" fmla="*/ 108268 w 505"/>
                  <a:gd name="T33" fmla="*/ 94281 h 303"/>
                  <a:gd name="T34" fmla="*/ 94298 w 505"/>
                  <a:gd name="T35" fmla="*/ 96199 h 303"/>
                  <a:gd name="T36" fmla="*/ 80328 w 505"/>
                  <a:gd name="T37" fmla="*/ 96838 h 303"/>
                  <a:gd name="T38" fmla="*/ 65723 w 505"/>
                  <a:gd name="T39" fmla="*/ 96199 h 303"/>
                  <a:gd name="T40" fmla="*/ 52070 w 505"/>
                  <a:gd name="T41" fmla="*/ 94281 h 303"/>
                  <a:gd name="T42" fmla="*/ 39370 w 505"/>
                  <a:gd name="T43" fmla="*/ 90446 h 303"/>
                  <a:gd name="T44" fmla="*/ 28258 w 505"/>
                  <a:gd name="T45" fmla="*/ 85652 h 303"/>
                  <a:gd name="T46" fmla="*/ 18733 w 505"/>
                  <a:gd name="T47" fmla="*/ 79899 h 303"/>
                  <a:gd name="T48" fmla="*/ 10795 w 505"/>
                  <a:gd name="T49" fmla="*/ 72868 h 303"/>
                  <a:gd name="T50" fmla="*/ 5080 w 505"/>
                  <a:gd name="T51" fmla="*/ 65198 h 303"/>
                  <a:gd name="T52" fmla="*/ 1270 w 505"/>
                  <a:gd name="T53" fmla="*/ 57208 h 303"/>
                  <a:gd name="T54" fmla="*/ 0 w 505"/>
                  <a:gd name="T55" fmla="*/ 48259 h 303"/>
                  <a:gd name="T56" fmla="*/ 1270 w 505"/>
                  <a:gd name="T57" fmla="*/ 39630 h 303"/>
                  <a:gd name="T58" fmla="*/ 5080 w 505"/>
                  <a:gd name="T59" fmla="*/ 31640 h 303"/>
                  <a:gd name="T60" fmla="*/ 10795 w 505"/>
                  <a:gd name="T61" fmla="*/ 23970 h 303"/>
                  <a:gd name="T62" fmla="*/ 18733 w 505"/>
                  <a:gd name="T63" fmla="*/ 16939 h 303"/>
                  <a:gd name="T64" fmla="*/ 28258 w 505"/>
                  <a:gd name="T65" fmla="*/ 11186 h 303"/>
                  <a:gd name="T66" fmla="*/ 39370 w 505"/>
                  <a:gd name="T67" fmla="*/ 6392 h 303"/>
                  <a:gd name="T68" fmla="*/ 52070 w 505"/>
                  <a:gd name="T69" fmla="*/ 2557 h 303"/>
                  <a:gd name="T70" fmla="*/ 65723 w 505"/>
                  <a:gd name="T71" fmla="*/ 639 h 303"/>
                  <a:gd name="T72" fmla="*/ 80328 w 505"/>
                  <a:gd name="T73" fmla="*/ 0 h 3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5"/>
                  <a:gd name="T112" fmla="*/ 0 h 303"/>
                  <a:gd name="T113" fmla="*/ 505 w 505"/>
                  <a:gd name="T114" fmla="*/ 303 h 3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5" h="303">
                    <a:moveTo>
                      <a:pt x="253" y="0"/>
                    </a:moveTo>
                    <a:lnTo>
                      <a:pt x="297" y="2"/>
                    </a:lnTo>
                    <a:lnTo>
                      <a:pt x="341" y="8"/>
                    </a:lnTo>
                    <a:lnTo>
                      <a:pt x="380" y="20"/>
                    </a:lnTo>
                    <a:lnTo>
                      <a:pt x="416" y="35"/>
                    </a:lnTo>
                    <a:lnTo>
                      <a:pt x="446" y="53"/>
                    </a:lnTo>
                    <a:lnTo>
                      <a:pt x="471" y="75"/>
                    </a:lnTo>
                    <a:lnTo>
                      <a:pt x="490" y="99"/>
                    </a:lnTo>
                    <a:lnTo>
                      <a:pt x="502" y="124"/>
                    </a:lnTo>
                    <a:lnTo>
                      <a:pt x="505" y="151"/>
                    </a:lnTo>
                    <a:lnTo>
                      <a:pt x="502" y="179"/>
                    </a:lnTo>
                    <a:lnTo>
                      <a:pt x="490" y="204"/>
                    </a:lnTo>
                    <a:lnTo>
                      <a:pt x="471" y="228"/>
                    </a:lnTo>
                    <a:lnTo>
                      <a:pt x="446" y="250"/>
                    </a:lnTo>
                    <a:lnTo>
                      <a:pt x="416" y="268"/>
                    </a:lnTo>
                    <a:lnTo>
                      <a:pt x="380" y="283"/>
                    </a:lnTo>
                    <a:lnTo>
                      <a:pt x="341" y="295"/>
                    </a:lnTo>
                    <a:lnTo>
                      <a:pt x="297" y="301"/>
                    </a:lnTo>
                    <a:lnTo>
                      <a:pt x="253" y="303"/>
                    </a:lnTo>
                    <a:lnTo>
                      <a:pt x="207" y="301"/>
                    </a:lnTo>
                    <a:lnTo>
                      <a:pt x="164" y="295"/>
                    </a:lnTo>
                    <a:lnTo>
                      <a:pt x="124" y="283"/>
                    </a:lnTo>
                    <a:lnTo>
                      <a:pt x="89" y="268"/>
                    </a:lnTo>
                    <a:lnTo>
                      <a:pt x="59" y="250"/>
                    </a:lnTo>
                    <a:lnTo>
                      <a:pt x="34" y="228"/>
                    </a:lnTo>
                    <a:lnTo>
                      <a:pt x="16" y="204"/>
                    </a:lnTo>
                    <a:lnTo>
                      <a:pt x="4" y="179"/>
                    </a:lnTo>
                    <a:lnTo>
                      <a:pt x="0" y="151"/>
                    </a:lnTo>
                    <a:lnTo>
                      <a:pt x="4" y="124"/>
                    </a:lnTo>
                    <a:lnTo>
                      <a:pt x="16" y="99"/>
                    </a:lnTo>
                    <a:lnTo>
                      <a:pt x="34" y="75"/>
                    </a:lnTo>
                    <a:lnTo>
                      <a:pt x="59" y="53"/>
                    </a:lnTo>
                    <a:lnTo>
                      <a:pt x="89" y="35"/>
                    </a:lnTo>
                    <a:lnTo>
                      <a:pt x="124" y="20"/>
                    </a:lnTo>
                    <a:lnTo>
                      <a:pt x="164" y="8"/>
                    </a:lnTo>
                    <a:lnTo>
                      <a:pt x="207" y="2"/>
                    </a:lnTo>
                    <a:lnTo>
                      <a:pt x="253" y="0"/>
                    </a:lnTo>
                    <a:close/>
                  </a:path>
                </a:pathLst>
              </a:custGeom>
              <a:solidFill>
                <a:srgbClr val="F7C237"/>
              </a:solidFill>
              <a:ln w="0">
                <a:noFill/>
                <a:prstDash val="solid"/>
                <a:round/>
                <a:headEnd/>
                <a:tailEnd/>
              </a:ln>
            </p:spPr>
            <p:txBody>
              <a:bodyPr/>
              <a:lstStyle/>
              <a:p>
                <a:endParaRPr lang="en-US"/>
              </a:p>
            </p:txBody>
          </p:sp>
          <p:sp>
            <p:nvSpPr>
              <p:cNvPr id="31870" name="Freeform 69"/>
              <p:cNvSpPr>
                <a:spLocks noEditPoints="1"/>
              </p:cNvSpPr>
              <p:nvPr/>
            </p:nvSpPr>
            <p:spPr bwMode="auto">
              <a:xfrm>
                <a:off x="10772854" y="4655286"/>
                <a:ext cx="188913" cy="112713"/>
              </a:xfrm>
              <a:custGeom>
                <a:avLst/>
                <a:gdLst>
                  <a:gd name="T0" fmla="*/ 83046 w 596"/>
                  <a:gd name="T1" fmla="*/ 23547 h 359"/>
                  <a:gd name="T2" fmla="*/ 62760 w 596"/>
                  <a:gd name="T3" fmla="*/ 28571 h 359"/>
                  <a:gd name="T4" fmla="*/ 47545 w 596"/>
                  <a:gd name="T5" fmla="*/ 37676 h 359"/>
                  <a:gd name="T6" fmla="*/ 38987 w 596"/>
                  <a:gd name="T7" fmla="*/ 49606 h 359"/>
                  <a:gd name="T8" fmla="*/ 38987 w 596"/>
                  <a:gd name="T9" fmla="*/ 63107 h 359"/>
                  <a:gd name="T10" fmla="*/ 47545 w 596"/>
                  <a:gd name="T11" fmla="*/ 75037 h 359"/>
                  <a:gd name="T12" fmla="*/ 62760 w 596"/>
                  <a:gd name="T13" fmla="*/ 84142 h 359"/>
                  <a:gd name="T14" fmla="*/ 83046 w 596"/>
                  <a:gd name="T15" fmla="*/ 89480 h 359"/>
                  <a:gd name="T16" fmla="*/ 105550 w 596"/>
                  <a:gd name="T17" fmla="*/ 89480 h 359"/>
                  <a:gd name="T18" fmla="*/ 126153 w 596"/>
                  <a:gd name="T19" fmla="*/ 84142 h 359"/>
                  <a:gd name="T20" fmla="*/ 141368 w 596"/>
                  <a:gd name="T21" fmla="*/ 75037 h 359"/>
                  <a:gd name="T22" fmla="*/ 149609 w 596"/>
                  <a:gd name="T23" fmla="*/ 63107 h 359"/>
                  <a:gd name="T24" fmla="*/ 149609 w 596"/>
                  <a:gd name="T25" fmla="*/ 49606 h 359"/>
                  <a:gd name="T26" fmla="*/ 141368 w 596"/>
                  <a:gd name="T27" fmla="*/ 37676 h 359"/>
                  <a:gd name="T28" fmla="*/ 126153 w 596"/>
                  <a:gd name="T29" fmla="*/ 28571 h 359"/>
                  <a:gd name="T30" fmla="*/ 105550 w 596"/>
                  <a:gd name="T31" fmla="*/ 23547 h 359"/>
                  <a:gd name="T32" fmla="*/ 94457 w 596"/>
                  <a:gd name="T33" fmla="*/ 0 h 359"/>
                  <a:gd name="T34" fmla="*/ 123935 w 596"/>
                  <a:gd name="T35" fmla="*/ 3140 h 359"/>
                  <a:gd name="T36" fmla="*/ 150243 w 596"/>
                  <a:gd name="T37" fmla="*/ 10989 h 359"/>
                  <a:gd name="T38" fmla="*/ 170529 w 596"/>
                  <a:gd name="T39" fmla="*/ 23233 h 359"/>
                  <a:gd name="T40" fmla="*/ 183842 w 596"/>
                  <a:gd name="T41" fmla="*/ 38618 h 359"/>
                  <a:gd name="T42" fmla="*/ 188913 w 596"/>
                  <a:gd name="T43" fmla="*/ 56513 h 359"/>
                  <a:gd name="T44" fmla="*/ 183842 w 596"/>
                  <a:gd name="T45" fmla="*/ 74095 h 359"/>
                  <a:gd name="T46" fmla="*/ 170529 w 596"/>
                  <a:gd name="T47" fmla="*/ 89480 h 359"/>
                  <a:gd name="T48" fmla="*/ 150243 w 596"/>
                  <a:gd name="T49" fmla="*/ 101724 h 359"/>
                  <a:gd name="T50" fmla="*/ 123935 w 596"/>
                  <a:gd name="T51" fmla="*/ 109573 h 359"/>
                  <a:gd name="T52" fmla="*/ 94457 w 596"/>
                  <a:gd name="T53" fmla="*/ 112713 h 359"/>
                  <a:gd name="T54" fmla="*/ 64661 w 596"/>
                  <a:gd name="T55" fmla="*/ 109573 h 359"/>
                  <a:gd name="T56" fmla="*/ 38670 w 596"/>
                  <a:gd name="T57" fmla="*/ 101724 h 359"/>
                  <a:gd name="T58" fmla="*/ 18384 w 596"/>
                  <a:gd name="T59" fmla="*/ 89480 h 359"/>
                  <a:gd name="T60" fmla="*/ 4755 w 596"/>
                  <a:gd name="T61" fmla="*/ 74095 h 359"/>
                  <a:gd name="T62" fmla="*/ 0 w 596"/>
                  <a:gd name="T63" fmla="*/ 56513 h 359"/>
                  <a:gd name="T64" fmla="*/ 4755 w 596"/>
                  <a:gd name="T65" fmla="*/ 38618 h 359"/>
                  <a:gd name="T66" fmla="*/ 18384 w 596"/>
                  <a:gd name="T67" fmla="*/ 23233 h 359"/>
                  <a:gd name="T68" fmla="*/ 38670 w 596"/>
                  <a:gd name="T69" fmla="*/ 10989 h 359"/>
                  <a:gd name="T70" fmla="*/ 64661 w 596"/>
                  <a:gd name="T71" fmla="*/ 3140 h 359"/>
                  <a:gd name="T72" fmla="*/ 94457 w 596"/>
                  <a:gd name="T73" fmla="*/ 0 h 3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359"/>
                  <a:gd name="T113" fmla="*/ 596 w 596"/>
                  <a:gd name="T114" fmla="*/ 359 h 3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359">
                    <a:moveTo>
                      <a:pt x="298" y="73"/>
                    </a:moveTo>
                    <a:lnTo>
                      <a:pt x="262" y="75"/>
                    </a:lnTo>
                    <a:lnTo>
                      <a:pt x="228" y="81"/>
                    </a:lnTo>
                    <a:lnTo>
                      <a:pt x="198" y="91"/>
                    </a:lnTo>
                    <a:lnTo>
                      <a:pt x="171" y="104"/>
                    </a:lnTo>
                    <a:lnTo>
                      <a:pt x="150" y="120"/>
                    </a:lnTo>
                    <a:lnTo>
                      <a:pt x="133" y="138"/>
                    </a:lnTo>
                    <a:lnTo>
                      <a:pt x="123" y="158"/>
                    </a:lnTo>
                    <a:lnTo>
                      <a:pt x="119" y="180"/>
                    </a:lnTo>
                    <a:lnTo>
                      <a:pt x="123" y="201"/>
                    </a:lnTo>
                    <a:lnTo>
                      <a:pt x="133" y="221"/>
                    </a:lnTo>
                    <a:lnTo>
                      <a:pt x="150" y="239"/>
                    </a:lnTo>
                    <a:lnTo>
                      <a:pt x="171" y="255"/>
                    </a:lnTo>
                    <a:lnTo>
                      <a:pt x="198" y="268"/>
                    </a:lnTo>
                    <a:lnTo>
                      <a:pt x="228" y="278"/>
                    </a:lnTo>
                    <a:lnTo>
                      <a:pt x="262" y="285"/>
                    </a:lnTo>
                    <a:lnTo>
                      <a:pt x="298" y="287"/>
                    </a:lnTo>
                    <a:lnTo>
                      <a:pt x="333" y="285"/>
                    </a:lnTo>
                    <a:lnTo>
                      <a:pt x="367" y="278"/>
                    </a:lnTo>
                    <a:lnTo>
                      <a:pt x="398" y="268"/>
                    </a:lnTo>
                    <a:lnTo>
                      <a:pt x="424" y="255"/>
                    </a:lnTo>
                    <a:lnTo>
                      <a:pt x="446" y="239"/>
                    </a:lnTo>
                    <a:lnTo>
                      <a:pt x="462" y="221"/>
                    </a:lnTo>
                    <a:lnTo>
                      <a:pt x="472" y="201"/>
                    </a:lnTo>
                    <a:lnTo>
                      <a:pt x="476" y="180"/>
                    </a:lnTo>
                    <a:lnTo>
                      <a:pt x="472" y="158"/>
                    </a:lnTo>
                    <a:lnTo>
                      <a:pt x="462" y="138"/>
                    </a:lnTo>
                    <a:lnTo>
                      <a:pt x="446" y="120"/>
                    </a:lnTo>
                    <a:lnTo>
                      <a:pt x="424" y="104"/>
                    </a:lnTo>
                    <a:lnTo>
                      <a:pt x="398" y="91"/>
                    </a:lnTo>
                    <a:lnTo>
                      <a:pt x="367" y="81"/>
                    </a:lnTo>
                    <a:lnTo>
                      <a:pt x="333" y="75"/>
                    </a:lnTo>
                    <a:lnTo>
                      <a:pt x="298" y="73"/>
                    </a:lnTo>
                    <a:close/>
                    <a:moveTo>
                      <a:pt x="298" y="0"/>
                    </a:moveTo>
                    <a:lnTo>
                      <a:pt x="346" y="2"/>
                    </a:lnTo>
                    <a:lnTo>
                      <a:pt x="391" y="10"/>
                    </a:lnTo>
                    <a:lnTo>
                      <a:pt x="435" y="21"/>
                    </a:lnTo>
                    <a:lnTo>
                      <a:pt x="474" y="35"/>
                    </a:lnTo>
                    <a:lnTo>
                      <a:pt x="509" y="53"/>
                    </a:lnTo>
                    <a:lnTo>
                      <a:pt x="538" y="74"/>
                    </a:lnTo>
                    <a:lnTo>
                      <a:pt x="562" y="98"/>
                    </a:lnTo>
                    <a:lnTo>
                      <a:pt x="580" y="123"/>
                    </a:lnTo>
                    <a:lnTo>
                      <a:pt x="592" y="151"/>
                    </a:lnTo>
                    <a:lnTo>
                      <a:pt x="596" y="180"/>
                    </a:lnTo>
                    <a:lnTo>
                      <a:pt x="592" y="209"/>
                    </a:lnTo>
                    <a:lnTo>
                      <a:pt x="580" y="236"/>
                    </a:lnTo>
                    <a:lnTo>
                      <a:pt x="562" y="262"/>
                    </a:lnTo>
                    <a:lnTo>
                      <a:pt x="538" y="285"/>
                    </a:lnTo>
                    <a:lnTo>
                      <a:pt x="509" y="306"/>
                    </a:lnTo>
                    <a:lnTo>
                      <a:pt x="474" y="324"/>
                    </a:lnTo>
                    <a:lnTo>
                      <a:pt x="435" y="339"/>
                    </a:lnTo>
                    <a:lnTo>
                      <a:pt x="391" y="349"/>
                    </a:lnTo>
                    <a:lnTo>
                      <a:pt x="346" y="357"/>
                    </a:lnTo>
                    <a:lnTo>
                      <a:pt x="298" y="359"/>
                    </a:lnTo>
                    <a:lnTo>
                      <a:pt x="250" y="357"/>
                    </a:lnTo>
                    <a:lnTo>
                      <a:pt x="204" y="349"/>
                    </a:lnTo>
                    <a:lnTo>
                      <a:pt x="161" y="339"/>
                    </a:lnTo>
                    <a:lnTo>
                      <a:pt x="122" y="324"/>
                    </a:lnTo>
                    <a:lnTo>
                      <a:pt x="88" y="306"/>
                    </a:lnTo>
                    <a:lnTo>
                      <a:pt x="58" y="285"/>
                    </a:lnTo>
                    <a:lnTo>
                      <a:pt x="34" y="262"/>
                    </a:lnTo>
                    <a:lnTo>
                      <a:pt x="15" y="236"/>
                    </a:lnTo>
                    <a:lnTo>
                      <a:pt x="5" y="209"/>
                    </a:lnTo>
                    <a:lnTo>
                      <a:pt x="0" y="180"/>
                    </a:lnTo>
                    <a:lnTo>
                      <a:pt x="5" y="151"/>
                    </a:lnTo>
                    <a:lnTo>
                      <a:pt x="15" y="123"/>
                    </a:lnTo>
                    <a:lnTo>
                      <a:pt x="34" y="98"/>
                    </a:lnTo>
                    <a:lnTo>
                      <a:pt x="58" y="74"/>
                    </a:lnTo>
                    <a:lnTo>
                      <a:pt x="88" y="53"/>
                    </a:lnTo>
                    <a:lnTo>
                      <a:pt x="122" y="35"/>
                    </a:lnTo>
                    <a:lnTo>
                      <a:pt x="161" y="21"/>
                    </a:lnTo>
                    <a:lnTo>
                      <a:pt x="204" y="10"/>
                    </a:lnTo>
                    <a:lnTo>
                      <a:pt x="250" y="2"/>
                    </a:lnTo>
                    <a:lnTo>
                      <a:pt x="298" y="0"/>
                    </a:lnTo>
                    <a:close/>
                  </a:path>
                </a:pathLst>
              </a:custGeom>
              <a:solidFill>
                <a:srgbClr val="C75800"/>
              </a:solidFill>
              <a:ln w="0">
                <a:noFill/>
                <a:prstDash val="solid"/>
                <a:round/>
                <a:headEnd/>
                <a:tailEnd/>
              </a:ln>
            </p:spPr>
            <p:txBody>
              <a:bodyPr/>
              <a:lstStyle/>
              <a:p>
                <a:endParaRPr lang="en-US"/>
              </a:p>
            </p:txBody>
          </p:sp>
          <p:sp>
            <p:nvSpPr>
              <p:cNvPr id="31871" name="Freeform 70"/>
              <p:cNvSpPr>
                <a:spLocks/>
              </p:cNvSpPr>
              <p:nvPr/>
            </p:nvSpPr>
            <p:spPr bwMode="auto">
              <a:xfrm>
                <a:off x="10601404" y="4660049"/>
                <a:ext cx="114300" cy="66675"/>
              </a:xfrm>
              <a:custGeom>
                <a:avLst/>
                <a:gdLst>
                  <a:gd name="T0" fmla="*/ 57310 w 357"/>
                  <a:gd name="T1" fmla="*/ 0 h 214"/>
                  <a:gd name="T2" fmla="*/ 68516 w 357"/>
                  <a:gd name="T3" fmla="*/ 623 h 214"/>
                  <a:gd name="T4" fmla="*/ 79402 w 357"/>
                  <a:gd name="T5" fmla="*/ 2493 h 214"/>
                  <a:gd name="T6" fmla="*/ 89007 w 357"/>
                  <a:gd name="T7" fmla="*/ 5608 h 214"/>
                  <a:gd name="T8" fmla="*/ 97651 w 357"/>
                  <a:gd name="T9" fmla="*/ 9659 h 214"/>
                  <a:gd name="T10" fmla="*/ 104375 w 357"/>
                  <a:gd name="T11" fmla="*/ 14644 h 214"/>
                  <a:gd name="T12" fmla="*/ 109818 w 357"/>
                  <a:gd name="T13" fmla="*/ 20252 h 214"/>
                  <a:gd name="T14" fmla="*/ 113019 w 357"/>
                  <a:gd name="T15" fmla="*/ 26483 h 214"/>
                  <a:gd name="T16" fmla="*/ 114300 w 357"/>
                  <a:gd name="T17" fmla="*/ 33338 h 214"/>
                  <a:gd name="T18" fmla="*/ 113019 w 357"/>
                  <a:gd name="T19" fmla="*/ 40192 h 214"/>
                  <a:gd name="T20" fmla="*/ 109818 w 357"/>
                  <a:gd name="T21" fmla="*/ 46112 h 214"/>
                  <a:gd name="T22" fmla="*/ 104375 w 357"/>
                  <a:gd name="T23" fmla="*/ 51720 h 214"/>
                  <a:gd name="T24" fmla="*/ 97651 w 357"/>
                  <a:gd name="T25" fmla="*/ 56705 h 214"/>
                  <a:gd name="T26" fmla="*/ 89007 w 357"/>
                  <a:gd name="T27" fmla="*/ 60755 h 214"/>
                  <a:gd name="T28" fmla="*/ 79402 w 357"/>
                  <a:gd name="T29" fmla="*/ 63871 h 214"/>
                  <a:gd name="T30" fmla="*/ 68516 w 357"/>
                  <a:gd name="T31" fmla="*/ 66052 h 214"/>
                  <a:gd name="T32" fmla="*/ 57310 w 357"/>
                  <a:gd name="T33" fmla="*/ 66675 h 214"/>
                  <a:gd name="T34" fmla="*/ 45784 w 357"/>
                  <a:gd name="T35" fmla="*/ 66052 h 214"/>
                  <a:gd name="T36" fmla="*/ 34898 w 357"/>
                  <a:gd name="T37" fmla="*/ 63871 h 214"/>
                  <a:gd name="T38" fmla="*/ 24973 w 357"/>
                  <a:gd name="T39" fmla="*/ 60755 h 214"/>
                  <a:gd name="T40" fmla="*/ 16649 w 357"/>
                  <a:gd name="T41" fmla="*/ 56705 h 214"/>
                  <a:gd name="T42" fmla="*/ 9605 w 357"/>
                  <a:gd name="T43" fmla="*/ 51720 h 214"/>
                  <a:gd name="T44" fmla="*/ 4482 w 357"/>
                  <a:gd name="T45" fmla="*/ 46112 h 214"/>
                  <a:gd name="T46" fmla="*/ 1281 w 357"/>
                  <a:gd name="T47" fmla="*/ 40192 h 214"/>
                  <a:gd name="T48" fmla="*/ 0 w 357"/>
                  <a:gd name="T49" fmla="*/ 33338 h 214"/>
                  <a:gd name="T50" fmla="*/ 1281 w 357"/>
                  <a:gd name="T51" fmla="*/ 26483 h 214"/>
                  <a:gd name="T52" fmla="*/ 4482 w 357"/>
                  <a:gd name="T53" fmla="*/ 20252 h 214"/>
                  <a:gd name="T54" fmla="*/ 9605 w 357"/>
                  <a:gd name="T55" fmla="*/ 14644 h 214"/>
                  <a:gd name="T56" fmla="*/ 16649 w 357"/>
                  <a:gd name="T57" fmla="*/ 9659 h 214"/>
                  <a:gd name="T58" fmla="*/ 24973 w 357"/>
                  <a:gd name="T59" fmla="*/ 5608 h 214"/>
                  <a:gd name="T60" fmla="*/ 34898 w 357"/>
                  <a:gd name="T61" fmla="*/ 2493 h 214"/>
                  <a:gd name="T62" fmla="*/ 45784 w 357"/>
                  <a:gd name="T63" fmla="*/ 623 h 214"/>
                  <a:gd name="T64" fmla="*/ 57310 w 357"/>
                  <a:gd name="T65" fmla="*/ 0 h 2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7"/>
                  <a:gd name="T100" fmla="*/ 0 h 214"/>
                  <a:gd name="T101" fmla="*/ 357 w 357"/>
                  <a:gd name="T102" fmla="*/ 214 h 2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7" h="214">
                    <a:moveTo>
                      <a:pt x="179" y="0"/>
                    </a:moveTo>
                    <a:lnTo>
                      <a:pt x="214" y="2"/>
                    </a:lnTo>
                    <a:lnTo>
                      <a:pt x="248" y="8"/>
                    </a:lnTo>
                    <a:lnTo>
                      <a:pt x="278" y="18"/>
                    </a:lnTo>
                    <a:lnTo>
                      <a:pt x="305" y="31"/>
                    </a:lnTo>
                    <a:lnTo>
                      <a:pt x="326" y="47"/>
                    </a:lnTo>
                    <a:lnTo>
                      <a:pt x="343" y="65"/>
                    </a:lnTo>
                    <a:lnTo>
                      <a:pt x="353" y="85"/>
                    </a:lnTo>
                    <a:lnTo>
                      <a:pt x="357" y="107"/>
                    </a:lnTo>
                    <a:lnTo>
                      <a:pt x="353" y="129"/>
                    </a:lnTo>
                    <a:lnTo>
                      <a:pt x="343" y="148"/>
                    </a:lnTo>
                    <a:lnTo>
                      <a:pt x="326" y="166"/>
                    </a:lnTo>
                    <a:lnTo>
                      <a:pt x="305" y="182"/>
                    </a:lnTo>
                    <a:lnTo>
                      <a:pt x="278" y="195"/>
                    </a:lnTo>
                    <a:lnTo>
                      <a:pt x="248" y="205"/>
                    </a:lnTo>
                    <a:lnTo>
                      <a:pt x="214" y="212"/>
                    </a:lnTo>
                    <a:lnTo>
                      <a:pt x="179" y="214"/>
                    </a:lnTo>
                    <a:lnTo>
                      <a:pt x="143" y="212"/>
                    </a:lnTo>
                    <a:lnTo>
                      <a:pt x="109" y="205"/>
                    </a:lnTo>
                    <a:lnTo>
                      <a:pt x="78" y="195"/>
                    </a:lnTo>
                    <a:lnTo>
                      <a:pt x="52" y="182"/>
                    </a:lnTo>
                    <a:lnTo>
                      <a:pt x="30" y="166"/>
                    </a:lnTo>
                    <a:lnTo>
                      <a:pt x="14" y="148"/>
                    </a:lnTo>
                    <a:lnTo>
                      <a:pt x="4" y="129"/>
                    </a:lnTo>
                    <a:lnTo>
                      <a:pt x="0" y="107"/>
                    </a:lnTo>
                    <a:lnTo>
                      <a:pt x="4" y="85"/>
                    </a:lnTo>
                    <a:lnTo>
                      <a:pt x="14" y="65"/>
                    </a:lnTo>
                    <a:lnTo>
                      <a:pt x="30" y="47"/>
                    </a:lnTo>
                    <a:lnTo>
                      <a:pt x="52" y="31"/>
                    </a:lnTo>
                    <a:lnTo>
                      <a:pt x="78" y="18"/>
                    </a:lnTo>
                    <a:lnTo>
                      <a:pt x="109" y="8"/>
                    </a:lnTo>
                    <a:lnTo>
                      <a:pt x="143" y="2"/>
                    </a:lnTo>
                    <a:lnTo>
                      <a:pt x="179" y="0"/>
                    </a:lnTo>
                    <a:close/>
                  </a:path>
                </a:pathLst>
              </a:custGeom>
              <a:solidFill>
                <a:srgbClr val="F7C237"/>
              </a:solidFill>
              <a:ln w="0">
                <a:noFill/>
                <a:prstDash val="solid"/>
                <a:round/>
                <a:headEnd/>
                <a:tailEnd/>
              </a:ln>
            </p:spPr>
            <p:txBody>
              <a:bodyPr/>
              <a:lstStyle/>
              <a:p>
                <a:endParaRPr lang="en-US"/>
              </a:p>
            </p:txBody>
          </p:sp>
          <p:sp>
            <p:nvSpPr>
              <p:cNvPr id="31872" name="Freeform 71"/>
              <p:cNvSpPr>
                <a:spLocks noEditPoints="1"/>
              </p:cNvSpPr>
              <p:nvPr/>
            </p:nvSpPr>
            <p:spPr bwMode="auto">
              <a:xfrm>
                <a:off x="10464879" y="4596549"/>
                <a:ext cx="423863" cy="328613"/>
              </a:xfrm>
              <a:custGeom>
                <a:avLst/>
                <a:gdLst>
                  <a:gd name="T0" fmla="*/ 302034 w 1336"/>
                  <a:gd name="T1" fmla="*/ 292065 h 1034"/>
                  <a:gd name="T2" fmla="*/ 316628 w 1336"/>
                  <a:gd name="T3" fmla="*/ 304142 h 1034"/>
                  <a:gd name="T4" fmla="*/ 313456 w 1336"/>
                  <a:gd name="T5" fmla="*/ 319079 h 1034"/>
                  <a:gd name="T6" fmla="*/ 294420 w 1336"/>
                  <a:gd name="T7" fmla="*/ 327977 h 1034"/>
                  <a:gd name="T8" fmla="*/ 269356 w 1336"/>
                  <a:gd name="T9" fmla="*/ 326071 h 1034"/>
                  <a:gd name="T10" fmla="*/ 254445 w 1336"/>
                  <a:gd name="T11" fmla="*/ 314312 h 1034"/>
                  <a:gd name="T12" fmla="*/ 257935 w 1336"/>
                  <a:gd name="T13" fmla="*/ 299375 h 1034"/>
                  <a:gd name="T14" fmla="*/ 276970 w 1336"/>
                  <a:gd name="T15" fmla="*/ 290158 h 1034"/>
                  <a:gd name="T16" fmla="*/ 210662 w 1336"/>
                  <a:gd name="T17" fmla="*/ 174159 h 1034"/>
                  <a:gd name="T18" fmla="*/ 229381 w 1336"/>
                  <a:gd name="T19" fmla="*/ 182739 h 1034"/>
                  <a:gd name="T20" fmla="*/ 232554 w 1336"/>
                  <a:gd name="T21" fmla="*/ 197676 h 1034"/>
                  <a:gd name="T22" fmla="*/ 217959 w 1336"/>
                  <a:gd name="T23" fmla="*/ 208800 h 1034"/>
                  <a:gd name="T24" fmla="*/ 193848 w 1336"/>
                  <a:gd name="T25" fmla="*/ 210706 h 1034"/>
                  <a:gd name="T26" fmla="*/ 175129 w 1336"/>
                  <a:gd name="T27" fmla="*/ 201808 h 1034"/>
                  <a:gd name="T28" fmla="*/ 171956 w 1336"/>
                  <a:gd name="T29" fmla="*/ 187189 h 1034"/>
                  <a:gd name="T30" fmla="*/ 186233 w 1336"/>
                  <a:gd name="T31" fmla="*/ 176065 h 1034"/>
                  <a:gd name="T32" fmla="*/ 31092 w 1336"/>
                  <a:gd name="T33" fmla="*/ 141107 h 1034"/>
                  <a:gd name="T34" fmla="*/ 52666 w 1336"/>
                  <a:gd name="T35" fmla="*/ 146827 h 1034"/>
                  <a:gd name="T36" fmla="*/ 61866 w 1336"/>
                  <a:gd name="T37" fmla="*/ 159857 h 1034"/>
                  <a:gd name="T38" fmla="*/ 52666 w 1336"/>
                  <a:gd name="T39" fmla="*/ 172887 h 1034"/>
                  <a:gd name="T40" fmla="*/ 31092 w 1336"/>
                  <a:gd name="T41" fmla="*/ 178290 h 1034"/>
                  <a:gd name="T42" fmla="*/ 9201 w 1336"/>
                  <a:gd name="T43" fmla="*/ 172887 h 1034"/>
                  <a:gd name="T44" fmla="*/ 0 w 1336"/>
                  <a:gd name="T45" fmla="*/ 159857 h 1034"/>
                  <a:gd name="T46" fmla="*/ 9201 w 1336"/>
                  <a:gd name="T47" fmla="*/ 146827 h 1034"/>
                  <a:gd name="T48" fmla="*/ 31092 w 1336"/>
                  <a:gd name="T49" fmla="*/ 141107 h 1034"/>
                  <a:gd name="T50" fmla="*/ 414662 w 1336"/>
                  <a:gd name="T51" fmla="*/ 104559 h 1034"/>
                  <a:gd name="T52" fmla="*/ 423863 w 1336"/>
                  <a:gd name="T53" fmla="*/ 115682 h 1034"/>
                  <a:gd name="T54" fmla="*/ 414662 w 1336"/>
                  <a:gd name="T55" fmla="*/ 126487 h 1034"/>
                  <a:gd name="T56" fmla="*/ 394358 w 1336"/>
                  <a:gd name="T57" fmla="*/ 128394 h 1034"/>
                  <a:gd name="T58" fmla="*/ 380398 w 1336"/>
                  <a:gd name="T59" fmla="*/ 119813 h 1034"/>
                  <a:gd name="T60" fmla="*/ 383253 w 1336"/>
                  <a:gd name="T61" fmla="*/ 107737 h 1034"/>
                  <a:gd name="T62" fmla="*/ 401655 w 1336"/>
                  <a:gd name="T63" fmla="*/ 102016 h 1034"/>
                  <a:gd name="T64" fmla="*/ 206538 w 1336"/>
                  <a:gd name="T65" fmla="*/ 86126 h 1034"/>
                  <a:gd name="T66" fmla="*/ 215739 w 1336"/>
                  <a:gd name="T67" fmla="*/ 97249 h 1034"/>
                  <a:gd name="T68" fmla="*/ 206538 w 1336"/>
                  <a:gd name="T69" fmla="*/ 108055 h 1034"/>
                  <a:gd name="T70" fmla="*/ 186233 w 1336"/>
                  <a:gd name="T71" fmla="*/ 109961 h 1034"/>
                  <a:gd name="T72" fmla="*/ 171956 w 1336"/>
                  <a:gd name="T73" fmla="*/ 101381 h 1034"/>
                  <a:gd name="T74" fmla="*/ 175129 w 1336"/>
                  <a:gd name="T75" fmla="*/ 89304 h 1034"/>
                  <a:gd name="T76" fmla="*/ 193530 w 1336"/>
                  <a:gd name="T77" fmla="*/ 83583 h 1034"/>
                  <a:gd name="T78" fmla="*/ 307745 w 1336"/>
                  <a:gd name="T79" fmla="*/ 2860 h 1034"/>
                  <a:gd name="T80" fmla="*/ 316628 w 1336"/>
                  <a:gd name="T81" fmla="*/ 13030 h 1034"/>
                  <a:gd name="T82" fmla="*/ 307745 w 1336"/>
                  <a:gd name="T83" fmla="*/ 23836 h 1034"/>
                  <a:gd name="T84" fmla="*/ 287757 w 1336"/>
                  <a:gd name="T85" fmla="*/ 25425 h 1034"/>
                  <a:gd name="T86" fmla="*/ 274432 w 1336"/>
                  <a:gd name="T87" fmla="*/ 17479 h 1034"/>
                  <a:gd name="T88" fmla="*/ 277605 w 1336"/>
                  <a:gd name="T89" fmla="*/ 5403 h 1034"/>
                  <a:gd name="T90" fmla="*/ 294737 w 1336"/>
                  <a:gd name="T91" fmla="*/ 0 h 10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6"/>
                  <a:gd name="T139" fmla="*/ 0 h 1034"/>
                  <a:gd name="T140" fmla="*/ 1336 w 1336"/>
                  <a:gd name="T141" fmla="*/ 1034 h 10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6" h="1034">
                    <a:moveTo>
                      <a:pt x="900" y="912"/>
                    </a:moveTo>
                    <a:lnTo>
                      <a:pt x="928" y="913"/>
                    </a:lnTo>
                    <a:lnTo>
                      <a:pt x="952" y="919"/>
                    </a:lnTo>
                    <a:lnTo>
                      <a:pt x="973" y="929"/>
                    </a:lnTo>
                    <a:lnTo>
                      <a:pt x="988" y="942"/>
                    </a:lnTo>
                    <a:lnTo>
                      <a:pt x="998" y="957"/>
                    </a:lnTo>
                    <a:lnTo>
                      <a:pt x="1002" y="972"/>
                    </a:lnTo>
                    <a:lnTo>
                      <a:pt x="998" y="989"/>
                    </a:lnTo>
                    <a:lnTo>
                      <a:pt x="988" y="1004"/>
                    </a:lnTo>
                    <a:lnTo>
                      <a:pt x="973" y="1016"/>
                    </a:lnTo>
                    <a:lnTo>
                      <a:pt x="952" y="1026"/>
                    </a:lnTo>
                    <a:lnTo>
                      <a:pt x="928" y="1032"/>
                    </a:lnTo>
                    <a:lnTo>
                      <a:pt x="900" y="1034"/>
                    </a:lnTo>
                    <a:lnTo>
                      <a:pt x="873" y="1032"/>
                    </a:lnTo>
                    <a:lnTo>
                      <a:pt x="849" y="1026"/>
                    </a:lnTo>
                    <a:lnTo>
                      <a:pt x="829" y="1016"/>
                    </a:lnTo>
                    <a:lnTo>
                      <a:pt x="813" y="1004"/>
                    </a:lnTo>
                    <a:lnTo>
                      <a:pt x="802" y="989"/>
                    </a:lnTo>
                    <a:lnTo>
                      <a:pt x="798" y="972"/>
                    </a:lnTo>
                    <a:lnTo>
                      <a:pt x="802" y="957"/>
                    </a:lnTo>
                    <a:lnTo>
                      <a:pt x="813" y="942"/>
                    </a:lnTo>
                    <a:lnTo>
                      <a:pt x="829" y="929"/>
                    </a:lnTo>
                    <a:lnTo>
                      <a:pt x="849" y="919"/>
                    </a:lnTo>
                    <a:lnTo>
                      <a:pt x="873" y="913"/>
                    </a:lnTo>
                    <a:lnTo>
                      <a:pt x="900" y="912"/>
                    </a:lnTo>
                    <a:close/>
                    <a:moveTo>
                      <a:pt x="638" y="546"/>
                    </a:moveTo>
                    <a:lnTo>
                      <a:pt x="664" y="548"/>
                    </a:lnTo>
                    <a:lnTo>
                      <a:pt x="687" y="554"/>
                    </a:lnTo>
                    <a:lnTo>
                      <a:pt x="708" y="562"/>
                    </a:lnTo>
                    <a:lnTo>
                      <a:pt x="723" y="575"/>
                    </a:lnTo>
                    <a:lnTo>
                      <a:pt x="733" y="589"/>
                    </a:lnTo>
                    <a:lnTo>
                      <a:pt x="737" y="605"/>
                    </a:lnTo>
                    <a:lnTo>
                      <a:pt x="733" y="622"/>
                    </a:lnTo>
                    <a:lnTo>
                      <a:pt x="723" y="635"/>
                    </a:lnTo>
                    <a:lnTo>
                      <a:pt x="708" y="647"/>
                    </a:lnTo>
                    <a:lnTo>
                      <a:pt x="687" y="657"/>
                    </a:lnTo>
                    <a:lnTo>
                      <a:pt x="664" y="663"/>
                    </a:lnTo>
                    <a:lnTo>
                      <a:pt x="638" y="665"/>
                    </a:lnTo>
                    <a:lnTo>
                      <a:pt x="611" y="663"/>
                    </a:lnTo>
                    <a:lnTo>
                      <a:pt x="587" y="657"/>
                    </a:lnTo>
                    <a:lnTo>
                      <a:pt x="568" y="647"/>
                    </a:lnTo>
                    <a:lnTo>
                      <a:pt x="552" y="635"/>
                    </a:lnTo>
                    <a:lnTo>
                      <a:pt x="542" y="622"/>
                    </a:lnTo>
                    <a:lnTo>
                      <a:pt x="538" y="605"/>
                    </a:lnTo>
                    <a:lnTo>
                      <a:pt x="542" y="589"/>
                    </a:lnTo>
                    <a:lnTo>
                      <a:pt x="552" y="575"/>
                    </a:lnTo>
                    <a:lnTo>
                      <a:pt x="568" y="562"/>
                    </a:lnTo>
                    <a:lnTo>
                      <a:pt x="587" y="554"/>
                    </a:lnTo>
                    <a:lnTo>
                      <a:pt x="611" y="548"/>
                    </a:lnTo>
                    <a:lnTo>
                      <a:pt x="638" y="546"/>
                    </a:lnTo>
                    <a:close/>
                    <a:moveTo>
                      <a:pt x="98" y="444"/>
                    </a:moveTo>
                    <a:lnTo>
                      <a:pt x="124" y="446"/>
                    </a:lnTo>
                    <a:lnTo>
                      <a:pt x="147" y="452"/>
                    </a:lnTo>
                    <a:lnTo>
                      <a:pt x="166" y="462"/>
                    </a:lnTo>
                    <a:lnTo>
                      <a:pt x="182" y="473"/>
                    </a:lnTo>
                    <a:lnTo>
                      <a:pt x="191" y="487"/>
                    </a:lnTo>
                    <a:lnTo>
                      <a:pt x="195" y="503"/>
                    </a:lnTo>
                    <a:lnTo>
                      <a:pt x="191" y="519"/>
                    </a:lnTo>
                    <a:lnTo>
                      <a:pt x="182" y="532"/>
                    </a:lnTo>
                    <a:lnTo>
                      <a:pt x="166" y="544"/>
                    </a:lnTo>
                    <a:lnTo>
                      <a:pt x="147" y="554"/>
                    </a:lnTo>
                    <a:lnTo>
                      <a:pt x="124" y="559"/>
                    </a:lnTo>
                    <a:lnTo>
                      <a:pt x="98" y="561"/>
                    </a:lnTo>
                    <a:lnTo>
                      <a:pt x="72" y="559"/>
                    </a:lnTo>
                    <a:lnTo>
                      <a:pt x="49" y="554"/>
                    </a:lnTo>
                    <a:lnTo>
                      <a:pt x="29" y="544"/>
                    </a:lnTo>
                    <a:lnTo>
                      <a:pt x="14" y="532"/>
                    </a:lnTo>
                    <a:lnTo>
                      <a:pt x="4" y="519"/>
                    </a:lnTo>
                    <a:lnTo>
                      <a:pt x="0" y="503"/>
                    </a:lnTo>
                    <a:lnTo>
                      <a:pt x="4" y="487"/>
                    </a:lnTo>
                    <a:lnTo>
                      <a:pt x="14" y="473"/>
                    </a:lnTo>
                    <a:lnTo>
                      <a:pt x="29" y="462"/>
                    </a:lnTo>
                    <a:lnTo>
                      <a:pt x="49" y="452"/>
                    </a:lnTo>
                    <a:lnTo>
                      <a:pt x="72" y="446"/>
                    </a:lnTo>
                    <a:lnTo>
                      <a:pt x="98" y="444"/>
                    </a:lnTo>
                    <a:close/>
                    <a:moveTo>
                      <a:pt x="1266" y="321"/>
                    </a:moveTo>
                    <a:lnTo>
                      <a:pt x="1288" y="323"/>
                    </a:lnTo>
                    <a:lnTo>
                      <a:pt x="1307" y="329"/>
                    </a:lnTo>
                    <a:lnTo>
                      <a:pt x="1323" y="339"/>
                    </a:lnTo>
                    <a:lnTo>
                      <a:pt x="1333" y="350"/>
                    </a:lnTo>
                    <a:lnTo>
                      <a:pt x="1336" y="364"/>
                    </a:lnTo>
                    <a:lnTo>
                      <a:pt x="1333" y="377"/>
                    </a:lnTo>
                    <a:lnTo>
                      <a:pt x="1323" y="388"/>
                    </a:lnTo>
                    <a:lnTo>
                      <a:pt x="1307" y="398"/>
                    </a:lnTo>
                    <a:lnTo>
                      <a:pt x="1288" y="404"/>
                    </a:lnTo>
                    <a:lnTo>
                      <a:pt x="1266" y="406"/>
                    </a:lnTo>
                    <a:lnTo>
                      <a:pt x="1243" y="404"/>
                    </a:lnTo>
                    <a:lnTo>
                      <a:pt x="1224" y="398"/>
                    </a:lnTo>
                    <a:lnTo>
                      <a:pt x="1208" y="388"/>
                    </a:lnTo>
                    <a:lnTo>
                      <a:pt x="1199" y="377"/>
                    </a:lnTo>
                    <a:lnTo>
                      <a:pt x="1195" y="364"/>
                    </a:lnTo>
                    <a:lnTo>
                      <a:pt x="1199" y="350"/>
                    </a:lnTo>
                    <a:lnTo>
                      <a:pt x="1208" y="339"/>
                    </a:lnTo>
                    <a:lnTo>
                      <a:pt x="1224" y="329"/>
                    </a:lnTo>
                    <a:lnTo>
                      <a:pt x="1243" y="323"/>
                    </a:lnTo>
                    <a:lnTo>
                      <a:pt x="1266" y="321"/>
                    </a:lnTo>
                    <a:close/>
                    <a:moveTo>
                      <a:pt x="610" y="263"/>
                    </a:moveTo>
                    <a:lnTo>
                      <a:pt x="632" y="265"/>
                    </a:lnTo>
                    <a:lnTo>
                      <a:pt x="651" y="271"/>
                    </a:lnTo>
                    <a:lnTo>
                      <a:pt x="667" y="281"/>
                    </a:lnTo>
                    <a:lnTo>
                      <a:pt x="676" y="293"/>
                    </a:lnTo>
                    <a:lnTo>
                      <a:pt x="680" y="306"/>
                    </a:lnTo>
                    <a:lnTo>
                      <a:pt x="676" y="319"/>
                    </a:lnTo>
                    <a:lnTo>
                      <a:pt x="667" y="332"/>
                    </a:lnTo>
                    <a:lnTo>
                      <a:pt x="651" y="340"/>
                    </a:lnTo>
                    <a:lnTo>
                      <a:pt x="632" y="346"/>
                    </a:lnTo>
                    <a:lnTo>
                      <a:pt x="610" y="348"/>
                    </a:lnTo>
                    <a:lnTo>
                      <a:pt x="587" y="346"/>
                    </a:lnTo>
                    <a:lnTo>
                      <a:pt x="568" y="340"/>
                    </a:lnTo>
                    <a:lnTo>
                      <a:pt x="552" y="332"/>
                    </a:lnTo>
                    <a:lnTo>
                      <a:pt x="542" y="319"/>
                    </a:lnTo>
                    <a:lnTo>
                      <a:pt x="538" y="306"/>
                    </a:lnTo>
                    <a:lnTo>
                      <a:pt x="542" y="293"/>
                    </a:lnTo>
                    <a:lnTo>
                      <a:pt x="552" y="281"/>
                    </a:lnTo>
                    <a:lnTo>
                      <a:pt x="568" y="271"/>
                    </a:lnTo>
                    <a:lnTo>
                      <a:pt x="587" y="265"/>
                    </a:lnTo>
                    <a:lnTo>
                      <a:pt x="610" y="263"/>
                    </a:lnTo>
                    <a:close/>
                    <a:moveTo>
                      <a:pt x="929" y="0"/>
                    </a:moveTo>
                    <a:lnTo>
                      <a:pt x="951" y="3"/>
                    </a:lnTo>
                    <a:lnTo>
                      <a:pt x="970" y="9"/>
                    </a:lnTo>
                    <a:lnTo>
                      <a:pt x="985" y="17"/>
                    </a:lnTo>
                    <a:lnTo>
                      <a:pt x="994" y="28"/>
                    </a:lnTo>
                    <a:lnTo>
                      <a:pt x="998" y="41"/>
                    </a:lnTo>
                    <a:lnTo>
                      <a:pt x="994" y="55"/>
                    </a:lnTo>
                    <a:lnTo>
                      <a:pt x="985" y="66"/>
                    </a:lnTo>
                    <a:lnTo>
                      <a:pt x="970" y="75"/>
                    </a:lnTo>
                    <a:lnTo>
                      <a:pt x="951" y="80"/>
                    </a:lnTo>
                    <a:lnTo>
                      <a:pt x="929" y="82"/>
                    </a:lnTo>
                    <a:lnTo>
                      <a:pt x="907" y="80"/>
                    </a:lnTo>
                    <a:lnTo>
                      <a:pt x="889" y="75"/>
                    </a:lnTo>
                    <a:lnTo>
                      <a:pt x="875" y="66"/>
                    </a:lnTo>
                    <a:lnTo>
                      <a:pt x="865" y="55"/>
                    </a:lnTo>
                    <a:lnTo>
                      <a:pt x="861" y="41"/>
                    </a:lnTo>
                    <a:lnTo>
                      <a:pt x="865" y="28"/>
                    </a:lnTo>
                    <a:lnTo>
                      <a:pt x="875" y="17"/>
                    </a:lnTo>
                    <a:lnTo>
                      <a:pt x="889" y="9"/>
                    </a:lnTo>
                    <a:lnTo>
                      <a:pt x="907" y="3"/>
                    </a:lnTo>
                    <a:lnTo>
                      <a:pt x="929" y="0"/>
                    </a:lnTo>
                    <a:close/>
                  </a:path>
                </a:pathLst>
              </a:custGeom>
              <a:solidFill>
                <a:srgbClr val="288135"/>
              </a:solidFill>
              <a:ln w="0">
                <a:noFill/>
                <a:prstDash val="solid"/>
                <a:round/>
                <a:headEnd/>
                <a:tailEnd/>
              </a:ln>
            </p:spPr>
            <p:txBody>
              <a:bodyPr/>
              <a:lstStyle/>
              <a:p>
                <a:endParaRPr lang="en-US"/>
              </a:p>
            </p:txBody>
          </p:sp>
        </p:grpSp>
        <p:grpSp>
          <p:nvGrpSpPr>
            <p:cNvPr id="31822" name="Group 64"/>
            <p:cNvGrpSpPr>
              <a:grpSpLocks/>
            </p:cNvGrpSpPr>
            <p:nvPr/>
          </p:nvGrpSpPr>
          <p:grpSpPr bwMode="auto">
            <a:xfrm>
              <a:off x="5157414" y="5453499"/>
              <a:ext cx="787661" cy="499961"/>
              <a:chOff x="15561915" y="4450925"/>
              <a:chExt cx="977900" cy="620713"/>
            </a:xfrm>
          </p:grpSpPr>
          <p:sp useBgFill="1">
            <p:nvSpPr>
              <p:cNvPr id="31856" name="Freeform 223"/>
              <p:cNvSpPr>
                <a:spLocks/>
              </p:cNvSpPr>
              <p:nvPr/>
            </p:nvSpPr>
            <p:spPr bwMode="auto">
              <a:xfrm>
                <a:off x="15561915" y="4450925"/>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275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177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307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78"/>
                  <a:gd name="T136" fmla="*/ 0 h 1954"/>
                  <a:gd name="T137" fmla="*/ 3078 w 3078"/>
                  <a:gd name="T138" fmla="*/ 1954 h 1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4"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ln w="0">
                <a:noFill/>
                <a:prstDash val="solid"/>
                <a:round/>
                <a:headEnd/>
                <a:tailEnd/>
              </a:ln>
            </p:spPr>
            <p:txBody>
              <a:bodyPr/>
              <a:lstStyle/>
              <a:p>
                <a:endParaRPr lang="en-US"/>
              </a:p>
            </p:txBody>
          </p:sp>
          <p:sp>
            <p:nvSpPr>
              <p:cNvPr id="31857" name="Freeform 224"/>
              <p:cNvSpPr>
                <a:spLocks/>
              </p:cNvSpPr>
              <p:nvPr/>
            </p:nvSpPr>
            <p:spPr bwMode="auto">
              <a:xfrm>
                <a:off x="15600015" y="4489025"/>
                <a:ext cx="901700" cy="544513"/>
              </a:xfrm>
              <a:custGeom>
                <a:avLst/>
                <a:gdLst>
                  <a:gd name="T0" fmla="*/ 450532 w 2838"/>
                  <a:gd name="T1" fmla="*/ 0 h 1714"/>
                  <a:gd name="T2" fmla="*/ 457522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522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38"/>
                  <a:gd name="T91" fmla="*/ 0 h 1714"/>
                  <a:gd name="T92" fmla="*/ 2838 w 2838"/>
                  <a:gd name="T93" fmla="*/ 1714 h 17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38" h="1714">
                    <a:moveTo>
                      <a:pt x="1418" y="0"/>
                    </a:moveTo>
                    <a:lnTo>
                      <a:pt x="1440"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FFFFFF"/>
              </a:solidFill>
              <a:ln w="0">
                <a:noFill/>
                <a:prstDash val="solid"/>
                <a:round/>
                <a:headEnd/>
                <a:tailEnd/>
              </a:ln>
            </p:spPr>
            <p:txBody>
              <a:bodyPr/>
              <a:lstStyle/>
              <a:p>
                <a:endParaRPr lang="en-US"/>
              </a:p>
            </p:txBody>
          </p:sp>
          <p:sp>
            <p:nvSpPr>
              <p:cNvPr id="31858" name="Freeform 225"/>
              <p:cNvSpPr>
                <a:spLocks/>
              </p:cNvSpPr>
              <p:nvPr/>
            </p:nvSpPr>
            <p:spPr bwMode="auto">
              <a:xfrm>
                <a:off x="15663515" y="4528713"/>
                <a:ext cx="774700" cy="465138"/>
              </a:xfrm>
              <a:custGeom>
                <a:avLst/>
                <a:gdLst>
                  <a:gd name="T0" fmla="*/ 387191 w 2439"/>
                  <a:gd name="T1" fmla="*/ 0 h 1463"/>
                  <a:gd name="T2" fmla="*/ 774700 w 2439"/>
                  <a:gd name="T3" fmla="*/ 232410 h 1463"/>
                  <a:gd name="T4" fmla="*/ 387191 w 2439"/>
                  <a:gd name="T5" fmla="*/ 465138 h 1463"/>
                  <a:gd name="T6" fmla="*/ 0 w 2439"/>
                  <a:gd name="T7" fmla="*/ 232410 h 1463"/>
                  <a:gd name="T8" fmla="*/ 387191 w 2439"/>
                  <a:gd name="T9" fmla="*/ 0 h 1463"/>
                  <a:gd name="T10" fmla="*/ 0 60000 65536"/>
                  <a:gd name="T11" fmla="*/ 0 60000 65536"/>
                  <a:gd name="T12" fmla="*/ 0 60000 65536"/>
                  <a:gd name="T13" fmla="*/ 0 60000 65536"/>
                  <a:gd name="T14" fmla="*/ 0 60000 65536"/>
                  <a:gd name="T15" fmla="*/ 0 w 2439"/>
                  <a:gd name="T16" fmla="*/ 0 h 1463"/>
                  <a:gd name="T17" fmla="*/ 2439 w 2439"/>
                  <a:gd name="T18" fmla="*/ 1463 h 1463"/>
                </a:gdLst>
                <a:ahLst/>
                <a:cxnLst>
                  <a:cxn ang="T10">
                    <a:pos x="T0" y="T1"/>
                  </a:cxn>
                  <a:cxn ang="T11">
                    <a:pos x="T2" y="T3"/>
                  </a:cxn>
                  <a:cxn ang="T12">
                    <a:pos x="T4" y="T5"/>
                  </a:cxn>
                  <a:cxn ang="T13">
                    <a:pos x="T6" y="T7"/>
                  </a:cxn>
                  <a:cxn ang="T14">
                    <a:pos x="T8" y="T9"/>
                  </a:cxn>
                </a:cxnLst>
                <a:rect l="T15" t="T16" r="T17" b="T18"/>
                <a:pathLst>
                  <a:path w="2439" h="1463">
                    <a:moveTo>
                      <a:pt x="1219" y="0"/>
                    </a:moveTo>
                    <a:lnTo>
                      <a:pt x="2439" y="731"/>
                    </a:lnTo>
                    <a:lnTo>
                      <a:pt x="1219" y="1463"/>
                    </a:lnTo>
                    <a:lnTo>
                      <a:pt x="0" y="731"/>
                    </a:lnTo>
                    <a:lnTo>
                      <a:pt x="1219" y="0"/>
                    </a:lnTo>
                    <a:close/>
                  </a:path>
                </a:pathLst>
              </a:custGeom>
              <a:solidFill>
                <a:srgbClr val="FABE3C"/>
              </a:solidFill>
              <a:ln w="0">
                <a:noFill/>
                <a:prstDash val="solid"/>
                <a:round/>
                <a:headEnd/>
                <a:tailEnd/>
              </a:ln>
            </p:spPr>
            <p:txBody>
              <a:bodyPr/>
              <a:lstStyle/>
              <a:p>
                <a:endParaRPr lang="en-US"/>
              </a:p>
            </p:txBody>
          </p:sp>
          <p:sp>
            <p:nvSpPr>
              <p:cNvPr id="31859" name="Freeform 226"/>
              <p:cNvSpPr>
                <a:spLocks/>
              </p:cNvSpPr>
              <p:nvPr/>
            </p:nvSpPr>
            <p:spPr bwMode="auto">
              <a:xfrm>
                <a:off x="15842902" y="4528713"/>
                <a:ext cx="595313" cy="258763"/>
              </a:xfrm>
              <a:custGeom>
                <a:avLst/>
                <a:gdLst>
                  <a:gd name="T0" fmla="*/ 208169 w 1876"/>
                  <a:gd name="T1" fmla="*/ 0 h 815"/>
                  <a:gd name="T2" fmla="*/ 595313 w 1876"/>
                  <a:gd name="T3" fmla="*/ 232093 h 815"/>
                  <a:gd name="T4" fmla="*/ 551521 w 1876"/>
                  <a:gd name="T5" fmla="*/ 258763 h 815"/>
                  <a:gd name="T6" fmla="*/ 553425 w 1876"/>
                  <a:gd name="T7" fmla="*/ 257493 h 815"/>
                  <a:gd name="T8" fmla="*/ 544223 w 1876"/>
                  <a:gd name="T9" fmla="*/ 247015 h 815"/>
                  <a:gd name="T10" fmla="*/ 534703 w 1876"/>
                  <a:gd name="T11" fmla="*/ 237808 h 815"/>
                  <a:gd name="T12" fmla="*/ 524548 w 1876"/>
                  <a:gd name="T13" fmla="*/ 229553 h 815"/>
                  <a:gd name="T14" fmla="*/ 502652 w 1876"/>
                  <a:gd name="T15" fmla="*/ 214313 h 815"/>
                  <a:gd name="T16" fmla="*/ 481391 w 1876"/>
                  <a:gd name="T17" fmla="*/ 201295 h 815"/>
                  <a:gd name="T18" fmla="*/ 459813 w 1876"/>
                  <a:gd name="T19" fmla="*/ 190183 h 815"/>
                  <a:gd name="T20" fmla="*/ 437917 w 1876"/>
                  <a:gd name="T21" fmla="*/ 181293 h 815"/>
                  <a:gd name="T22" fmla="*/ 416021 w 1876"/>
                  <a:gd name="T23" fmla="*/ 174943 h 815"/>
                  <a:gd name="T24" fmla="*/ 393808 w 1876"/>
                  <a:gd name="T25" fmla="*/ 169863 h 815"/>
                  <a:gd name="T26" fmla="*/ 370643 w 1876"/>
                  <a:gd name="T27" fmla="*/ 167323 h 815"/>
                  <a:gd name="T28" fmla="*/ 347478 w 1876"/>
                  <a:gd name="T29" fmla="*/ 166370 h 815"/>
                  <a:gd name="T30" fmla="*/ 319870 w 1876"/>
                  <a:gd name="T31" fmla="*/ 167323 h 815"/>
                  <a:gd name="T32" fmla="*/ 291627 w 1876"/>
                  <a:gd name="T33" fmla="*/ 169863 h 815"/>
                  <a:gd name="T34" fmla="*/ 263385 w 1876"/>
                  <a:gd name="T35" fmla="*/ 173355 h 815"/>
                  <a:gd name="T36" fmla="*/ 243076 w 1876"/>
                  <a:gd name="T37" fmla="*/ 175578 h 815"/>
                  <a:gd name="T38" fmla="*/ 222766 w 1876"/>
                  <a:gd name="T39" fmla="*/ 178118 h 815"/>
                  <a:gd name="T40" fmla="*/ 201188 w 1876"/>
                  <a:gd name="T41" fmla="*/ 180023 h 815"/>
                  <a:gd name="T42" fmla="*/ 178975 w 1876"/>
                  <a:gd name="T43" fmla="*/ 180975 h 815"/>
                  <a:gd name="T44" fmla="*/ 155492 w 1876"/>
                  <a:gd name="T45" fmla="*/ 181928 h 815"/>
                  <a:gd name="T46" fmla="*/ 142164 w 1876"/>
                  <a:gd name="T47" fmla="*/ 181293 h 815"/>
                  <a:gd name="T48" fmla="*/ 120903 w 1876"/>
                  <a:gd name="T49" fmla="*/ 180023 h 815"/>
                  <a:gd name="T50" fmla="*/ 100277 w 1876"/>
                  <a:gd name="T51" fmla="*/ 176213 h 815"/>
                  <a:gd name="T52" fmla="*/ 79650 w 1876"/>
                  <a:gd name="T53" fmla="*/ 169863 h 815"/>
                  <a:gd name="T54" fmla="*/ 59341 w 1876"/>
                  <a:gd name="T55" fmla="*/ 161925 h 815"/>
                  <a:gd name="T56" fmla="*/ 39349 w 1876"/>
                  <a:gd name="T57" fmla="*/ 151765 h 815"/>
                  <a:gd name="T58" fmla="*/ 19357 w 1876"/>
                  <a:gd name="T59" fmla="*/ 139700 h 815"/>
                  <a:gd name="T60" fmla="*/ 0 w 1876"/>
                  <a:gd name="T61" fmla="*/ 125095 h 815"/>
                  <a:gd name="T62" fmla="*/ 208169 w 1876"/>
                  <a:gd name="T63" fmla="*/ 0 h 8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6"/>
                  <a:gd name="T97" fmla="*/ 0 h 815"/>
                  <a:gd name="T98" fmla="*/ 1876 w 1876"/>
                  <a:gd name="T99" fmla="*/ 815 h 8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6" h="815">
                    <a:moveTo>
                      <a:pt x="656" y="0"/>
                    </a:moveTo>
                    <a:lnTo>
                      <a:pt x="1876" y="731"/>
                    </a:lnTo>
                    <a:lnTo>
                      <a:pt x="1738" y="815"/>
                    </a:lnTo>
                    <a:lnTo>
                      <a:pt x="1744" y="811"/>
                    </a:lnTo>
                    <a:lnTo>
                      <a:pt x="1715" y="778"/>
                    </a:lnTo>
                    <a:lnTo>
                      <a:pt x="1685" y="749"/>
                    </a:lnTo>
                    <a:lnTo>
                      <a:pt x="1653" y="723"/>
                    </a:lnTo>
                    <a:lnTo>
                      <a:pt x="1584" y="675"/>
                    </a:lnTo>
                    <a:lnTo>
                      <a:pt x="1517" y="634"/>
                    </a:lnTo>
                    <a:lnTo>
                      <a:pt x="1449" y="599"/>
                    </a:lnTo>
                    <a:lnTo>
                      <a:pt x="1380" y="571"/>
                    </a:lnTo>
                    <a:lnTo>
                      <a:pt x="1311" y="551"/>
                    </a:lnTo>
                    <a:lnTo>
                      <a:pt x="1241" y="535"/>
                    </a:lnTo>
                    <a:lnTo>
                      <a:pt x="1168" y="527"/>
                    </a:lnTo>
                    <a:lnTo>
                      <a:pt x="1095" y="524"/>
                    </a:lnTo>
                    <a:lnTo>
                      <a:pt x="1008" y="527"/>
                    </a:lnTo>
                    <a:lnTo>
                      <a:pt x="919" y="535"/>
                    </a:lnTo>
                    <a:lnTo>
                      <a:pt x="830" y="546"/>
                    </a:lnTo>
                    <a:lnTo>
                      <a:pt x="766" y="553"/>
                    </a:lnTo>
                    <a:lnTo>
                      <a:pt x="702" y="561"/>
                    </a:lnTo>
                    <a:lnTo>
                      <a:pt x="634" y="567"/>
                    </a:lnTo>
                    <a:lnTo>
                      <a:pt x="564" y="570"/>
                    </a:lnTo>
                    <a:lnTo>
                      <a:pt x="490" y="573"/>
                    </a:lnTo>
                    <a:lnTo>
                      <a:pt x="448" y="571"/>
                    </a:lnTo>
                    <a:lnTo>
                      <a:pt x="381" y="567"/>
                    </a:lnTo>
                    <a:lnTo>
                      <a:pt x="316" y="555"/>
                    </a:lnTo>
                    <a:lnTo>
                      <a:pt x="251" y="535"/>
                    </a:lnTo>
                    <a:lnTo>
                      <a:pt x="187" y="510"/>
                    </a:lnTo>
                    <a:lnTo>
                      <a:pt x="124" y="478"/>
                    </a:lnTo>
                    <a:lnTo>
                      <a:pt x="61" y="440"/>
                    </a:lnTo>
                    <a:lnTo>
                      <a:pt x="0" y="394"/>
                    </a:lnTo>
                    <a:lnTo>
                      <a:pt x="656" y="0"/>
                    </a:lnTo>
                    <a:close/>
                  </a:path>
                </a:pathLst>
              </a:custGeom>
              <a:solidFill>
                <a:srgbClr val="D07507"/>
              </a:solidFill>
              <a:ln w="0">
                <a:noFill/>
                <a:prstDash val="solid"/>
                <a:round/>
                <a:headEnd/>
                <a:tailEnd/>
              </a:ln>
            </p:spPr>
            <p:txBody>
              <a:bodyPr/>
              <a:lstStyle/>
              <a:p>
                <a:endParaRPr lang="en-US"/>
              </a:p>
            </p:txBody>
          </p:sp>
          <p:sp>
            <p:nvSpPr>
              <p:cNvPr id="31860" name="Freeform 227"/>
              <p:cNvSpPr>
                <a:spLocks noEditPoints="1"/>
              </p:cNvSpPr>
              <p:nvPr/>
            </p:nvSpPr>
            <p:spPr bwMode="auto">
              <a:xfrm>
                <a:off x="15787340" y="4609675"/>
                <a:ext cx="608013" cy="269875"/>
              </a:xfrm>
              <a:custGeom>
                <a:avLst/>
                <a:gdLst>
                  <a:gd name="T0" fmla="*/ 411900 w 1916"/>
                  <a:gd name="T1" fmla="*/ 236855 h 850"/>
                  <a:gd name="T2" fmla="*/ 422690 w 1916"/>
                  <a:gd name="T3" fmla="*/ 254953 h 850"/>
                  <a:gd name="T4" fmla="*/ 405554 w 1916"/>
                  <a:gd name="T5" fmla="*/ 268923 h 850"/>
                  <a:gd name="T6" fmla="*/ 376994 w 1916"/>
                  <a:gd name="T7" fmla="*/ 265430 h 850"/>
                  <a:gd name="T8" fmla="*/ 365887 w 1916"/>
                  <a:gd name="T9" fmla="*/ 247333 h 850"/>
                  <a:gd name="T10" fmla="*/ 383023 w 1916"/>
                  <a:gd name="T11" fmla="*/ 233363 h 850"/>
                  <a:gd name="T12" fmla="*/ 317969 w 1916"/>
                  <a:gd name="T13" fmla="*/ 179070 h 850"/>
                  <a:gd name="T14" fmla="*/ 348116 w 1916"/>
                  <a:gd name="T15" fmla="*/ 195580 h 850"/>
                  <a:gd name="T16" fmla="*/ 353193 w 1916"/>
                  <a:gd name="T17" fmla="*/ 221298 h 850"/>
                  <a:gd name="T18" fmla="*/ 329711 w 1916"/>
                  <a:gd name="T19" fmla="*/ 239713 h 850"/>
                  <a:gd name="T20" fmla="*/ 290678 w 1916"/>
                  <a:gd name="T21" fmla="*/ 241618 h 850"/>
                  <a:gd name="T22" fmla="*/ 260532 w 1916"/>
                  <a:gd name="T23" fmla="*/ 224790 h 850"/>
                  <a:gd name="T24" fmla="*/ 255454 w 1916"/>
                  <a:gd name="T25" fmla="*/ 199073 h 850"/>
                  <a:gd name="T26" fmla="*/ 278937 w 1916"/>
                  <a:gd name="T27" fmla="*/ 180658 h 850"/>
                  <a:gd name="T28" fmla="*/ 126934 w 1916"/>
                  <a:gd name="T29" fmla="*/ 176530 h 850"/>
                  <a:gd name="T30" fmla="*/ 148830 w 1916"/>
                  <a:gd name="T31" fmla="*/ 188595 h 850"/>
                  <a:gd name="T32" fmla="*/ 145022 w 1916"/>
                  <a:gd name="T33" fmla="*/ 206375 h 850"/>
                  <a:gd name="T34" fmla="*/ 118683 w 1916"/>
                  <a:gd name="T35" fmla="*/ 212090 h 850"/>
                  <a:gd name="T36" fmla="*/ 97422 w 1916"/>
                  <a:gd name="T37" fmla="*/ 200025 h 850"/>
                  <a:gd name="T38" fmla="*/ 101230 w 1916"/>
                  <a:gd name="T39" fmla="*/ 182563 h 850"/>
                  <a:gd name="T40" fmla="*/ 30147 w 1916"/>
                  <a:gd name="T41" fmla="*/ 139700 h 850"/>
                  <a:gd name="T42" fmla="*/ 62515 w 1916"/>
                  <a:gd name="T43" fmla="*/ 150177 h 850"/>
                  <a:gd name="T44" fmla="*/ 66640 w 1916"/>
                  <a:gd name="T45" fmla="*/ 173355 h 850"/>
                  <a:gd name="T46" fmla="*/ 39032 w 1916"/>
                  <a:gd name="T47" fmla="*/ 185420 h 850"/>
                  <a:gd name="T48" fmla="*/ 6664 w 1916"/>
                  <a:gd name="T49" fmla="*/ 175578 h 850"/>
                  <a:gd name="T50" fmla="*/ 2221 w 1916"/>
                  <a:gd name="T51" fmla="*/ 152400 h 850"/>
                  <a:gd name="T52" fmla="*/ 30147 w 1916"/>
                  <a:gd name="T53" fmla="*/ 139700 h 850"/>
                  <a:gd name="T54" fmla="*/ 417295 w 1916"/>
                  <a:gd name="T55" fmla="*/ 56833 h 850"/>
                  <a:gd name="T56" fmla="*/ 420786 w 1916"/>
                  <a:gd name="T57" fmla="*/ 74612 h 850"/>
                  <a:gd name="T58" fmla="*/ 396351 w 1916"/>
                  <a:gd name="T59" fmla="*/ 80645 h 850"/>
                  <a:gd name="T60" fmla="*/ 378263 w 1916"/>
                  <a:gd name="T61" fmla="*/ 67310 h 850"/>
                  <a:gd name="T62" fmla="*/ 390956 w 1916"/>
                  <a:gd name="T63" fmla="*/ 52705 h 850"/>
                  <a:gd name="T64" fmla="*/ 93931 w 1916"/>
                  <a:gd name="T65" fmla="*/ 71755 h 850"/>
                  <a:gd name="T66" fmla="*/ 175486 w 1916"/>
                  <a:gd name="T67" fmla="*/ 100013 h 850"/>
                  <a:gd name="T68" fmla="*/ 257041 w 1916"/>
                  <a:gd name="T69" fmla="*/ 100013 h 850"/>
                  <a:gd name="T70" fmla="*/ 296390 w 1916"/>
                  <a:gd name="T71" fmla="*/ 82550 h 850"/>
                  <a:gd name="T72" fmla="*/ 337009 w 1916"/>
                  <a:gd name="T73" fmla="*/ 80962 h 850"/>
                  <a:gd name="T74" fmla="*/ 402063 w 1916"/>
                  <a:gd name="T75" fmla="*/ 86360 h 850"/>
                  <a:gd name="T76" fmla="*/ 492503 w 1916"/>
                  <a:gd name="T77" fmla="*/ 101283 h 850"/>
                  <a:gd name="T78" fmla="*/ 579136 w 1916"/>
                  <a:gd name="T79" fmla="*/ 149542 h 850"/>
                  <a:gd name="T80" fmla="*/ 581674 w 1916"/>
                  <a:gd name="T81" fmla="*/ 193040 h 850"/>
                  <a:gd name="T82" fmla="*/ 524237 w 1916"/>
                  <a:gd name="T83" fmla="*/ 149860 h 850"/>
                  <a:gd name="T84" fmla="*/ 457914 w 1916"/>
                  <a:gd name="T85" fmla="*/ 122873 h 850"/>
                  <a:gd name="T86" fmla="*/ 395399 w 1916"/>
                  <a:gd name="T87" fmla="*/ 117158 h 850"/>
                  <a:gd name="T88" fmla="*/ 353511 w 1916"/>
                  <a:gd name="T89" fmla="*/ 129223 h 850"/>
                  <a:gd name="T90" fmla="*/ 317652 w 1916"/>
                  <a:gd name="T91" fmla="*/ 135890 h 850"/>
                  <a:gd name="T92" fmla="*/ 269100 w 1916"/>
                  <a:gd name="T93" fmla="*/ 129540 h 850"/>
                  <a:gd name="T94" fmla="*/ 175169 w 1916"/>
                  <a:gd name="T95" fmla="*/ 130493 h 850"/>
                  <a:gd name="T96" fmla="*/ 100278 w 1916"/>
                  <a:gd name="T97" fmla="*/ 109538 h 850"/>
                  <a:gd name="T98" fmla="*/ 39667 w 1916"/>
                  <a:gd name="T99" fmla="*/ 72390 h 850"/>
                  <a:gd name="T100" fmla="*/ 253868 w 1916"/>
                  <a:gd name="T101" fmla="*/ 32068 h 850"/>
                  <a:gd name="T102" fmla="*/ 278302 w 1916"/>
                  <a:gd name="T103" fmla="*/ 45403 h 850"/>
                  <a:gd name="T104" fmla="*/ 274177 w 1916"/>
                  <a:gd name="T105" fmla="*/ 66040 h 850"/>
                  <a:gd name="T106" fmla="*/ 244665 w 1916"/>
                  <a:gd name="T107" fmla="*/ 72707 h 850"/>
                  <a:gd name="T108" fmla="*/ 219596 w 1916"/>
                  <a:gd name="T109" fmla="*/ 58738 h 850"/>
                  <a:gd name="T110" fmla="*/ 224038 w 1916"/>
                  <a:gd name="T111" fmla="*/ 38417 h 850"/>
                  <a:gd name="T112" fmla="*/ 193257 w 1916"/>
                  <a:gd name="T113" fmla="*/ 0 h 850"/>
                  <a:gd name="T114" fmla="*/ 212932 w 1916"/>
                  <a:gd name="T115" fmla="*/ 8255 h 850"/>
                  <a:gd name="T116" fmla="*/ 208489 w 1916"/>
                  <a:gd name="T117" fmla="*/ 22225 h 850"/>
                  <a:gd name="T118" fmla="*/ 186275 w 1916"/>
                  <a:gd name="T119" fmla="*/ 23178 h 850"/>
                  <a:gd name="T120" fmla="*/ 176755 w 1916"/>
                  <a:gd name="T121" fmla="*/ 9207 h 850"/>
                  <a:gd name="T122" fmla="*/ 193257 w 1916"/>
                  <a:gd name="T123" fmla="*/ 0 h 8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16"/>
                  <a:gd name="T187" fmla="*/ 0 h 850"/>
                  <a:gd name="T188" fmla="*/ 1916 w 1916"/>
                  <a:gd name="T189" fmla="*/ 850 h 85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16" h="850">
                    <a:moveTo>
                      <a:pt x="1232" y="732"/>
                    </a:moveTo>
                    <a:lnTo>
                      <a:pt x="1256" y="733"/>
                    </a:lnTo>
                    <a:lnTo>
                      <a:pt x="1279" y="738"/>
                    </a:lnTo>
                    <a:lnTo>
                      <a:pt x="1298" y="746"/>
                    </a:lnTo>
                    <a:lnTo>
                      <a:pt x="1315" y="758"/>
                    </a:lnTo>
                    <a:lnTo>
                      <a:pt x="1326" y="772"/>
                    </a:lnTo>
                    <a:lnTo>
                      <a:pt x="1333" y="787"/>
                    </a:lnTo>
                    <a:lnTo>
                      <a:pt x="1332" y="803"/>
                    </a:lnTo>
                    <a:lnTo>
                      <a:pt x="1326" y="818"/>
                    </a:lnTo>
                    <a:lnTo>
                      <a:pt x="1314" y="830"/>
                    </a:lnTo>
                    <a:lnTo>
                      <a:pt x="1298" y="841"/>
                    </a:lnTo>
                    <a:lnTo>
                      <a:pt x="1278" y="847"/>
                    </a:lnTo>
                    <a:lnTo>
                      <a:pt x="1255" y="850"/>
                    </a:lnTo>
                    <a:lnTo>
                      <a:pt x="1230" y="849"/>
                    </a:lnTo>
                    <a:lnTo>
                      <a:pt x="1207" y="844"/>
                    </a:lnTo>
                    <a:lnTo>
                      <a:pt x="1188" y="836"/>
                    </a:lnTo>
                    <a:lnTo>
                      <a:pt x="1171" y="824"/>
                    </a:lnTo>
                    <a:lnTo>
                      <a:pt x="1159" y="810"/>
                    </a:lnTo>
                    <a:lnTo>
                      <a:pt x="1153" y="795"/>
                    </a:lnTo>
                    <a:lnTo>
                      <a:pt x="1153" y="779"/>
                    </a:lnTo>
                    <a:lnTo>
                      <a:pt x="1160" y="764"/>
                    </a:lnTo>
                    <a:lnTo>
                      <a:pt x="1171" y="752"/>
                    </a:lnTo>
                    <a:lnTo>
                      <a:pt x="1188" y="741"/>
                    </a:lnTo>
                    <a:lnTo>
                      <a:pt x="1207" y="735"/>
                    </a:lnTo>
                    <a:lnTo>
                      <a:pt x="1232" y="732"/>
                    </a:lnTo>
                    <a:close/>
                    <a:moveTo>
                      <a:pt x="939" y="558"/>
                    </a:moveTo>
                    <a:lnTo>
                      <a:pt x="972" y="559"/>
                    </a:lnTo>
                    <a:lnTo>
                      <a:pt x="1002" y="564"/>
                    </a:lnTo>
                    <a:lnTo>
                      <a:pt x="1031" y="572"/>
                    </a:lnTo>
                    <a:lnTo>
                      <a:pt x="1058" y="583"/>
                    </a:lnTo>
                    <a:lnTo>
                      <a:pt x="1079" y="599"/>
                    </a:lnTo>
                    <a:lnTo>
                      <a:pt x="1097" y="616"/>
                    </a:lnTo>
                    <a:lnTo>
                      <a:pt x="1111" y="635"/>
                    </a:lnTo>
                    <a:lnTo>
                      <a:pt x="1118" y="656"/>
                    </a:lnTo>
                    <a:lnTo>
                      <a:pt x="1119" y="676"/>
                    </a:lnTo>
                    <a:lnTo>
                      <a:pt x="1113" y="697"/>
                    </a:lnTo>
                    <a:lnTo>
                      <a:pt x="1102" y="715"/>
                    </a:lnTo>
                    <a:lnTo>
                      <a:pt x="1085" y="731"/>
                    </a:lnTo>
                    <a:lnTo>
                      <a:pt x="1065" y="745"/>
                    </a:lnTo>
                    <a:lnTo>
                      <a:pt x="1039" y="755"/>
                    </a:lnTo>
                    <a:lnTo>
                      <a:pt x="1012" y="763"/>
                    </a:lnTo>
                    <a:lnTo>
                      <a:pt x="979" y="766"/>
                    </a:lnTo>
                    <a:lnTo>
                      <a:pt x="947" y="766"/>
                    </a:lnTo>
                    <a:lnTo>
                      <a:pt x="916" y="761"/>
                    </a:lnTo>
                    <a:lnTo>
                      <a:pt x="887" y="751"/>
                    </a:lnTo>
                    <a:lnTo>
                      <a:pt x="862" y="740"/>
                    </a:lnTo>
                    <a:lnTo>
                      <a:pt x="839" y="726"/>
                    </a:lnTo>
                    <a:lnTo>
                      <a:pt x="821" y="708"/>
                    </a:lnTo>
                    <a:lnTo>
                      <a:pt x="808" y="689"/>
                    </a:lnTo>
                    <a:lnTo>
                      <a:pt x="801" y="668"/>
                    </a:lnTo>
                    <a:lnTo>
                      <a:pt x="800" y="647"/>
                    </a:lnTo>
                    <a:lnTo>
                      <a:pt x="805" y="627"/>
                    </a:lnTo>
                    <a:lnTo>
                      <a:pt x="817" y="608"/>
                    </a:lnTo>
                    <a:lnTo>
                      <a:pt x="833" y="593"/>
                    </a:lnTo>
                    <a:lnTo>
                      <a:pt x="854" y="578"/>
                    </a:lnTo>
                    <a:lnTo>
                      <a:pt x="879" y="569"/>
                    </a:lnTo>
                    <a:lnTo>
                      <a:pt x="908" y="561"/>
                    </a:lnTo>
                    <a:lnTo>
                      <a:pt x="939" y="558"/>
                    </a:lnTo>
                    <a:close/>
                    <a:moveTo>
                      <a:pt x="377" y="555"/>
                    </a:moveTo>
                    <a:lnTo>
                      <a:pt x="400" y="556"/>
                    </a:lnTo>
                    <a:lnTo>
                      <a:pt x="422" y="561"/>
                    </a:lnTo>
                    <a:lnTo>
                      <a:pt x="441" y="570"/>
                    </a:lnTo>
                    <a:lnTo>
                      <a:pt x="457" y="581"/>
                    </a:lnTo>
                    <a:lnTo>
                      <a:pt x="469" y="594"/>
                    </a:lnTo>
                    <a:lnTo>
                      <a:pt x="475" y="608"/>
                    </a:lnTo>
                    <a:lnTo>
                      <a:pt x="474" y="624"/>
                    </a:lnTo>
                    <a:lnTo>
                      <a:pt x="467" y="637"/>
                    </a:lnTo>
                    <a:lnTo>
                      <a:pt x="457" y="650"/>
                    </a:lnTo>
                    <a:lnTo>
                      <a:pt x="441" y="659"/>
                    </a:lnTo>
                    <a:lnTo>
                      <a:pt x="422" y="666"/>
                    </a:lnTo>
                    <a:lnTo>
                      <a:pt x="399" y="669"/>
                    </a:lnTo>
                    <a:lnTo>
                      <a:pt x="374" y="668"/>
                    </a:lnTo>
                    <a:lnTo>
                      <a:pt x="353" y="663"/>
                    </a:lnTo>
                    <a:lnTo>
                      <a:pt x="334" y="654"/>
                    </a:lnTo>
                    <a:lnTo>
                      <a:pt x="318" y="644"/>
                    </a:lnTo>
                    <a:lnTo>
                      <a:pt x="307" y="630"/>
                    </a:lnTo>
                    <a:lnTo>
                      <a:pt x="301" y="616"/>
                    </a:lnTo>
                    <a:lnTo>
                      <a:pt x="301" y="600"/>
                    </a:lnTo>
                    <a:lnTo>
                      <a:pt x="307" y="587"/>
                    </a:lnTo>
                    <a:lnTo>
                      <a:pt x="319" y="575"/>
                    </a:lnTo>
                    <a:lnTo>
                      <a:pt x="334" y="565"/>
                    </a:lnTo>
                    <a:lnTo>
                      <a:pt x="354" y="558"/>
                    </a:lnTo>
                    <a:lnTo>
                      <a:pt x="377" y="555"/>
                    </a:lnTo>
                    <a:close/>
                    <a:moveTo>
                      <a:pt x="95" y="440"/>
                    </a:moveTo>
                    <a:lnTo>
                      <a:pt x="124" y="442"/>
                    </a:lnTo>
                    <a:lnTo>
                      <a:pt x="152" y="449"/>
                    </a:lnTo>
                    <a:lnTo>
                      <a:pt x="176" y="459"/>
                    </a:lnTo>
                    <a:lnTo>
                      <a:pt x="197" y="473"/>
                    </a:lnTo>
                    <a:lnTo>
                      <a:pt x="211" y="489"/>
                    </a:lnTo>
                    <a:lnTo>
                      <a:pt x="218" y="508"/>
                    </a:lnTo>
                    <a:lnTo>
                      <a:pt x="218" y="527"/>
                    </a:lnTo>
                    <a:lnTo>
                      <a:pt x="210" y="546"/>
                    </a:lnTo>
                    <a:lnTo>
                      <a:pt x="197" y="560"/>
                    </a:lnTo>
                    <a:lnTo>
                      <a:pt x="176" y="572"/>
                    </a:lnTo>
                    <a:lnTo>
                      <a:pt x="151" y="581"/>
                    </a:lnTo>
                    <a:lnTo>
                      <a:pt x="123" y="584"/>
                    </a:lnTo>
                    <a:lnTo>
                      <a:pt x="93" y="583"/>
                    </a:lnTo>
                    <a:lnTo>
                      <a:pt x="66" y="577"/>
                    </a:lnTo>
                    <a:lnTo>
                      <a:pt x="42" y="566"/>
                    </a:lnTo>
                    <a:lnTo>
                      <a:pt x="21" y="553"/>
                    </a:lnTo>
                    <a:lnTo>
                      <a:pt x="7" y="536"/>
                    </a:lnTo>
                    <a:lnTo>
                      <a:pt x="0" y="517"/>
                    </a:lnTo>
                    <a:lnTo>
                      <a:pt x="0" y="497"/>
                    </a:lnTo>
                    <a:lnTo>
                      <a:pt x="7" y="480"/>
                    </a:lnTo>
                    <a:lnTo>
                      <a:pt x="21" y="465"/>
                    </a:lnTo>
                    <a:lnTo>
                      <a:pt x="42" y="452"/>
                    </a:lnTo>
                    <a:lnTo>
                      <a:pt x="66" y="444"/>
                    </a:lnTo>
                    <a:lnTo>
                      <a:pt x="95" y="440"/>
                    </a:lnTo>
                    <a:close/>
                    <a:moveTo>
                      <a:pt x="1253" y="162"/>
                    </a:moveTo>
                    <a:lnTo>
                      <a:pt x="1276" y="164"/>
                    </a:lnTo>
                    <a:lnTo>
                      <a:pt x="1298" y="170"/>
                    </a:lnTo>
                    <a:lnTo>
                      <a:pt x="1315" y="179"/>
                    </a:lnTo>
                    <a:lnTo>
                      <a:pt x="1328" y="191"/>
                    </a:lnTo>
                    <a:lnTo>
                      <a:pt x="1334" y="206"/>
                    </a:lnTo>
                    <a:lnTo>
                      <a:pt x="1333" y="222"/>
                    </a:lnTo>
                    <a:lnTo>
                      <a:pt x="1326" y="235"/>
                    </a:lnTo>
                    <a:lnTo>
                      <a:pt x="1313" y="246"/>
                    </a:lnTo>
                    <a:lnTo>
                      <a:pt x="1295" y="253"/>
                    </a:lnTo>
                    <a:lnTo>
                      <a:pt x="1272" y="257"/>
                    </a:lnTo>
                    <a:lnTo>
                      <a:pt x="1249" y="254"/>
                    </a:lnTo>
                    <a:lnTo>
                      <a:pt x="1228" y="248"/>
                    </a:lnTo>
                    <a:lnTo>
                      <a:pt x="1210" y="240"/>
                    </a:lnTo>
                    <a:lnTo>
                      <a:pt x="1198" y="226"/>
                    </a:lnTo>
                    <a:lnTo>
                      <a:pt x="1192" y="212"/>
                    </a:lnTo>
                    <a:lnTo>
                      <a:pt x="1192" y="197"/>
                    </a:lnTo>
                    <a:lnTo>
                      <a:pt x="1200" y="184"/>
                    </a:lnTo>
                    <a:lnTo>
                      <a:pt x="1213" y="173"/>
                    </a:lnTo>
                    <a:lnTo>
                      <a:pt x="1232" y="166"/>
                    </a:lnTo>
                    <a:lnTo>
                      <a:pt x="1253" y="162"/>
                    </a:lnTo>
                    <a:close/>
                    <a:moveTo>
                      <a:pt x="172" y="142"/>
                    </a:moveTo>
                    <a:lnTo>
                      <a:pt x="233" y="188"/>
                    </a:lnTo>
                    <a:lnTo>
                      <a:pt x="296" y="226"/>
                    </a:lnTo>
                    <a:lnTo>
                      <a:pt x="359" y="258"/>
                    </a:lnTo>
                    <a:lnTo>
                      <a:pt x="423" y="283"/>
                    </a:lnTo>
                    <a:lnTo>
                      <a:pt x="488" y="303"/>
                    </a:lnTo>
                    <a:lnTo>
                      <a:pt x="553" y="315"/>
                    </a:lnTo>
                    <a:lnTo>
                      <a:pt x="620" y="319"/>
                    </a:lnTo>
                    <a:lnTo>
                      <a:pt x="662" y="321"/>
                    </a:lnTo>
                    <a:lnTo>
                      <a:pt x="738" y="318"/>
                    </a:lnTo>
                    <a:lnTo>
                      <a:pt x="810" y="315"/>
                    </a:lnTo>
                    <a:lnTo>
                      <a:pt x="879" y="307"/>
                    </a:lnTo>
                    <a:lnTo>
                      <a:pt x="891" y="289"/>
                    </a:lnTo>
                    <a:lnTo>
                      <a:pt x="910" y="272"/>
                    </a:lnTo>
                    <a:lnTo>
                      <a:pt x="934" y="260"/>
                    </a:lnTo>
                    <a:lnTo>
                      <a:pt x="963" y="251"/>
                    </a:lnTo>
                    <a:lnTo>
                      <a:pt x="996" y="247"/>
                    </a:lnTo>
                    <a:lnTo>
                      <a:pt x="1031" y="248"/>
                    </a:lnTo>
                    <a:lnTo>
                      <a:pt x="1062" y="255"/>
                    </a:lnTo>
                    <a:lnTo>
                      <a:pt x="1091" y="266"/>
                    </a:lnTo>
                    <a:lnTo>
                      <a:pt x="1117" y="281"/>
                    </a:lnTo>
                    <a:lnTo>
                      <a:pt x="1192" y="275"/>
                    </a:lnTo>
                    <a:lnTo>
                      <a:pt x="1267" y="272"/>
                    </a:lnTo>
                    <a:lnTo>
                      <a:pt x="1340" y="275"/>
                    </a:lnTo>
                    <a:lnTo>
                      <a:pt x="1413" y="283"/>
                    </a:lnTo>
                    <a:lnTo>
                      <a:pt x="1483" y="299"/>
                    </a:lnTo>
                    <a:lnTo>
                      <a:pt x="1552" y="319"/>
                    </a:lnTo>
                    <a:lnTo>
                      <a:pt x="1621" y="347"/>
                    </a:lnTo>
                    <a:lnTo>
                      <a:pt x="1689" y="382"/>
                    </a:lnTo>
                    <a:lnTo>
                      <a:pt x="1756" y="423"/>
                    </a:lnTo>
                    <a:lnTo>
                      <a:pt x="1825" y="471"/>
                    </a:lnTo>
                    <a:lnTo>
                      <a:pt x="1857" y="497"/>
                    </a:lnTo>
                    <a:lnTo>
                      <a:pt x="1887" y="526"/>
                    </a:lnTo>
                    <a:lnTo>
                      <a:pt x="1916" y="559"/>
                    </a:lnTo>
                    <a:lnTo>
                      <a:pt x="1833" y="608"/>
                    </a:lnTo>
                    <a:lnTo>
                      <a:pt x="1801" y="576"/>
                    </a:lnTo>
                    <a:lnTo>
                      <a:pt x="1767" y="548"/>
                    </a:lnTo>
                    <a:lnTo>
                      <a:pt x="1709" y="507"/>
                    </a:lnTo>
                    <a:lnTo>
                      <a:pt x="1652" y="472"/>
                    </a:lnTo>
                    <a:lnTo>
                      <a:pt x="1598" y="443"/>
                    </a:lnTo>
                    <a:lnTo>
                      <a:pt x="1545" y="420"/>
                    </a:lnTo>
                    <a:lnTo>
                      <a:pt x="1494" y="402"/>
                    </a:lnTo>
                    <a:lnTo>
                      <a:pt x="1443" y="387"/>
                    </a:lnTo>
                    <a:lnTo>
                      <a:pt x="1394" y="378"/>
                    </a:lnTo>
                    <a:lnTo>
                      <a:pt x="1344" y="371"/>
                    </a:lnTo>
                    <a:lnTo>
                      <a:pt x="1295" y="369"/>
                    </a:lnTo>
                    <a:lnTo>
                      <a:pt x="1246" y="369"/>
                    </a:lnTo>
                    <a:lnTo>
                      <a:pt x="1197" y="370"/>
                    </a:lnTo>
                    <a:lnTo>
                      <a:pt x="1146" y="374"/>
                    </a:lnTo>
                    <a:lnTo>
                      <a:pt x="1132" y="392"/>
                    </a:lnTo>
                    <a:lnTo>
                      <a:pt x="1114" y="407"/>
                    </a:lnTo>
                    <a:lnTo>
                      <a:pt x="1090" y="419"/>
                    </a:lnTo>
                    <a:lnTo>
                      <a:pt x="1062" y="426"/>
                    </a:lnTo>
                    <a:lnTo>
                      <a:pt x="1032" y="430"/>
                    </a:lnTo>
                    <a:lnTo>
                      <a:pt x="1001" y="428"/>
                    </a:lnTo>
                    <a:lnTo>
                      <a:pt x="970" y="423"/>
                    </a:lnTo>
                    <a:lnTo>
                      <a:pt x="943" y="414"/>
                    </a:lnTo>
                    <a:lnTo>
                      <a:pt x="918" y="400"/>
                    </a:lnTo>
                    <a:lnTo>
                      <a:pt x="848" y="408"/>
                    </a:lnTo>
                    <a:lnTo>
                      <a:pt x="776" y="413"/>
                    </a:lnTo>
                    <a:lnTo>
                      <a:pt x="698" y="416"/>
                    </a:lnTo>
                    <a:lnTo>
                      <a:pt x="617" y="416"/>
                    </a:lnTo>
                    <a:lnTo>
                      <a:pt x="552" y="411"/>
                    </a:lnTo>
                    <a:lnTo>
                      <a:pt x="489" y="402"/>
                    </a:lnTo>
                    <a:lnTo>
                      <a:pt x="429" y="387"/>
                    </a:lnTo>
                    <a:lnTo>
                      <a:pt x="372" y="368"/>
                    </a:lnTo>
                    <a:lnTo>
                      <a:pt x="316" y="345"/>
                    </a:lnTo>
                    <a:lnTo>
                      <a:pt x="264" y="319"/>
                    </a:lnTo>
                    <a:lnTo>
                      <a:pt x="215" y="290"/>
                    </a:lnTo>
                    <a:lnTo>
                      <a:pt x="169" y="260"/>
                    </a:lnTo>
                    <a:lnTo>
                      <a:pt x="125" y="228"/>
                    </a:lnTo>
                    <a:lnTo>
                      <a:pt x="84" y="195"/>
                    </a:lnTo>
                    <a:lnTo>
                      <a:pt x="172" y="142"/>
                    </a:lnTo>
                    <a:close/>
                    <a:moveTo>
                      <a:pt x="772" y="99"/>
                    </a:moveTo>
                    <a:lnTo>
                      <a:pt x="800" y="101"/>
                    </a:lnTo>
                    <a:lnTo>
                      <a:pt x="824" y="105"/>
                    </a:lnTo>
                    <a:lnTo>
                      <a:pt x="847" y="115"/>
                    </a:lnTo>
                    <a:lnTo>
                      <a:pt x="865" y="128"/>
                    </a:lnTo>
                    <a:lnTo>
                      <a:pt x="877" y="143"/>
                    </a:lnTo>
                    <a:lnTo>
                      <a:pt x="885" y="160"/>
                    </a:lnTo>
                    <a:lnTo>
                      <a:pt x="885" y="178"/>
                    </a:lnTo>
                    <a:lnTo>
                      <a:pt x="877" y="194"/>
                    </a:lnTo>
                    <a:lnTo>
                      <a:pt x="864" y="208"/>
                    </a:lnTo>
                    <a:lnTo>
                      <a:pt x="846" y="219"/>
                    </a:lnTo>
                    <a:lnTo>
                      <a:pt x="824" y="226"/>
                    </a:lnTo>
                    <a:lnTo>
                      <a:pt x="798" y="230"/>
                    </a:lnTo>
                    <a:lnTo>
                      <a:pt x="771" y="229"/>
                    </a:lnTo>
                    <a:lnTo>
                      <a:pt x="746" y="223"/>
                    </a:lnTo>
                    <a:lnTo>
                      <a:pt x="724" y="213"/>
                    </a:lnTo>
                    <a:lnTo>
                      <a:pt x="706" y="201"/>
                    </a:lnTo>
                    <a:lnTo>
                      <a:pt x="692" y="185"/>
                    </a:lnTo>
                    <a:lnTo>
                      <a:pt x="686" y="168"/>
                    </a:lnTo>
                    <a:lnTo>
                      <a:pt x="686" y="150"/>
                    </a:lnTo>
                    <a:lnTo>
                      <a:pt x="692" y="134"/>
                    </a:lnTo>
                    <a:lnTo>
                      <a:pt x="706" y="121"/>
                    </a:lnTo>
                    <a:lnTo>
                      <a:pt x="724" y="110"/>
                    </a:lnTo>
                    <a:lnTo>
                      <a:pt x="747" y="102"/>
                    </a:lnTo>
                    <a:lnTo>
                      <a:pt x="772" y="99"/>
                    </a:lnTo>
                    <a:close/>
                    <a:moveTo>
                      <a:pt x="609" y="0"/>
                    </a:moveTo>
                    <a:lnTo>
                      <a:pt x="628" y="1"/>
                    </a:lnTo>
                    <a:lnTo>
                      <a:pt x="645" y="6"/>
                    </a:lnTo>
                    <a:lnTo>
                      <a:pt x="660" y="15"/>
                    </a:lnTo>
                    <a:lnTo>
                      <a:pt x="671" y="26"/>
                    </a:lnTo>
                    <a:lnTo>
                      <a:pt x="677" y="38"/>
                    </a:lnTo>
                    <a:lnTo>
                      <a:pt x="675" y="50"/>
                    </a:lnTo>
                    <a:lnTo>
                      <a:pt x="669" y="62"/>
                    </a:lnTo>
                    <a:lnTo>
                      <a:pt x="657" y="70"/>
                    </a:lnTo>
                    <a:lnTo>
                      <a:pt x="643" y="76"/>
                    </a:lnTo>
                    <a:lnTo>
                      <a:pt x="623" y="79"/>
                    </a:lnTo>
                    <a:lnTo>
                      <a:pt x="604" y="78"/>
                    </a:lnTo>
                    <a:lnTo>
                      <a:pt x="587" y="73"/>
                    </a:lnTo>
                    <a:lnTo>
                      <a:pt x="573" y="66"/>
                    </a:lnTo>
                    <a:lnTo>
                      <a:pt x="562" y="55"/>
                    </a:lnTo>
                    <a:lnTo>
                      <a:pt x="556" y="43"/>
                    </a:lnTo>
                    <a:lnTo>
                      <a:pt x="557" y="29"/>
                    </a:lnTo>
                    <a:lnTo>
                      <a:pt x="563" y="18"/>
                    </a:lnTo>
                    <a:lnTo>
                      <a:pt x="575" y="10"/>
                    </a:lnTo>
                    <a:lnTo>
                      <a:pt x="590" y="4"/>
                    </a:lnTo>
                    <a:lnTo>
                      <a:pt x="609" y="0"/>
                    </a:lnTo>
                    <a:close/>
                  </a:path>
                </a:pathLst>
              </a:custGeom>
              <a:solidFill>
                <a:srgbClr val="FFFFFF"/>
              </a:solidFill>
              <a:ln w="0">
                <a:noFill/>
                <a:prstDash val="solid"/>
                <a:round/>
                <a:headEnd/>
                <a:tailEnd/>
              </a:ln>
            </p:spPr>
            <p:txBody>
              <a:bodyPr/>
              <a:lstStyle/>
              <a:p>
                <a:endParaRPr lang="en-US"/>
              </a:p>
            </p:txBody>
          </p:sp>
        </p:grpSp>
        <p:grpSp>
          <p:nvGrpSpPr>
            <p:cNvPr id="31823" name="Group 65"/>
            <p:cNvGrpSpPr>
              <a:grpSpLocks/>
            </p:cNvGrpSpPr>
            <p:nvPr/>
          </p:nvGrpSpPr>
          <p:grpSpPr bwMode="auto">
            <a:xfrm>
              <a:off x="5139442" y="5186309"/>
              <a:ext cx="787661" cy="499961"/>
              <a:chOff x="15567101" y="3099473"/>
              <a:chExt cx="977900" cy="620713"/>
            </a:xfrm>
          </p:grpSpPr>
          <p:sp useBgFill="1">
            <p:nvSpPr>
              <p:cNvPr id="31845" name="Freeform 6"/>
              <p:cNvSpPr>
                <a:spLocks/>
              </p:cNvSpPr>
              <p:nvPr/>
            </p:nvSpPr>
            <p:spPr bwMode="auto">
              <a:xfrm>
                <a:off x="15567101" y="3099473"/>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593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495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625 w 3078"/>
                  <a:gd name="T73" fmla="*/ 283355 h 1954"/>
                  <a:gd name="T74" fmla="*/ 13026 w 3078"/>
                  <a:gd name="T75" fmla="*/ 275731 h 1954"/>
                  <a:gd name="T76" fmla="*/ 20333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78"/>
                  <a:gd name="T136" fmla="*/ 0 h 1954"/>
                  <a:gd name="T137" fmla="*/ 3078 w 3078"/>
                  <a:gd name="T138" fmla="*/ 1954 h 1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5"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1" y="1034"/>
                    </a:lnTo>
                    <a:lnTo>
                      <a:pt x="2" y="1006"/>
                    </a:lnTo>
                    <a:lnTo>
                      <a:pt x="0" y="976"/>
                    </a:lnTo>
                    <a:lnTo>
                      <a:pt x="2" y="947"/>
                    </a:lnTo>
                    <a:lnTo>
                      <a:pt x="11" y="919"/>
                    </a:lnTo>
                    <a:lnTo>
                      <a:pt x="24" y="892"/>
                    </a:lnTo>
                    <a:lnTo>
                      <a:pt x="41" y="868"/>
                    </a:lnTo>
                    <a:lnTo>
                      <a:pt x="64" y="846"/>
                    </a:lnTo>
                    <a:lnTo>
                      <a:pt x="89" y="828"/>
                    </a:lnTo>
                    <a:lnTo>
                      <a:pt x="1421" y="30"/>
                    </a:lnTo>
                    <a:lnTo>
                      <a:pt x="1452" y="15"/>
                    </a:lnTo>
                    <a:lnTo>
                      <a:pt x="1483" y="6"/>
                    </a:lnTo>
                    <a:lnTo>
                      <a:pt x="1512" y="1"/>
                    </a:lnTo>
                    <a:lnTo>
                      <a:pt x="1538" y="0"/>
                    </a:lnTo>
                    <a:close/>
                  </a:path>
                </a:pathLst>
              </a:custGeom>
              <a:ln w="0">
                <a:noFill/>
                <a:prstDash val="solid"/>
                <a:round/>
                <a:headEnd/>
                <a:tailEnd/>
              </a:ln>
            </p:spPr>
            <p:txBody>
              <a:bodyPr/>
              <a:lstStyle/>
              <a:p>
                <a:endParaRPr lang="en-US"/>
              </a:p>
            </p:txBody>
          </p:sp>
          <p:sp>
            <p:nvSpPr>
              <p:cNvPr id="31846" name="Freeform 7"/>
              <p:cNvSpPr>
                <a:spLocks/>
              </p:cNvSpPr>
              <p:nvPr/>
            </p:nvSpPr>
            <p:spPr bwMode="auto">
              <a:xfrm>
                <a:off x="15605201" y="3137573"/>
                <a:ext cx="901700" cy="544513"/>
              </a:xfrm>
              <a:custGeom>
                <a:avLst/>
                <a:gdLst>
                  <a:gd name="T0" fmla="*/ 450532 w 2838"/>
                  <a:gd name="T1" fmla="*/ 0 h 1714"/>
                  <a:gd name="T2" fmla="*/ 457840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840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38"/>
                  <a:gd name="T91" fmla="*/ 0 h 1714"/>
                  <a:gd name="T92" fmla="*/ 2838 w 2838"/>
                  <a:gd name="T93" fmla="*/ 1714 h 17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38" h="1714">
                    <a:moveTo>
                      <a:pt x="1418" y="0"/>
                    </a:moveTo>
                    <a:lnTo>
                      <a:pt x="1441"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1"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FFFFFF"/>
              </a:solidFill>
              <a:ln w="0">
                <a:noFill/>
                <a:prstDash val="solid"/>
                <a:round/>
                <a:headEnd/>
                <a:tailEnd/>
              </a:ln>
            </p:spPr>
            <p:txBody>
              <a:bodyPr/>
              <a:lstStyle/>
              <a:p>
                <a:endParaRPr lang="en-US"/>
              </a:p>
            </p:txBody>
          </p:sp>
          <p:sp>
            <p:nvSpPr>
              <p:cNvPr id="31847" name="Freeform 8"/>
              <p:cNvSpPr>
                <a:spLocks noEditPoints="1"/>
              </p:cNvSpPr>
              <p:nvPr/>
            </p:nvSpPr>
            <p:spPr bwMode="auto">
              <a:xfrm>
                <a:off x="15744901" y="3228061"/>
                <a:ext cx="301625" cy="271463"/>
              </a:xfrm>
              <a:custGeom>
                <a:avLst/>
                <a:gdLst>
                  <a:gd name="T0" fmla="*/ 70822 w 954"/>
                  <a:gd name="T1" fmla="*/ 182032 h 856"/>
                  <a:gd name="T2" fmla="*/ 147967 w 954"/>
                  <a:gd name="T3" fmla="*/ 228333 h 856"/>
                  <a:gd name="T4" fmla="*/ 76829 w 954"/>
                  <a:gd name="T5" fmla="*/ 271463 h 856"/>
                  <a:gd name="T6" fmla="*/ 0 w 954"/>
                  <a:gd name="T7" fmla="*/ 224845 h 856"/>
                  <a:gd name="T8" fmla="*/ 70822 w 954"/>
                  <a:gd name="T9" fmla="*/ 182032 h 856"/>
                  <a:gd name="T10" fmla="*/ 224796 w 954"/>
                  <a:gd name="T11" fmla="*/ 89113 h 856"/>
                  <a:gd name="T12" fmla="*/ 301625 w 954"/>
                  <a:gd name="T13" fmla="*/ 135732 h 856"/>
                  <a:gd name="T14" fmla="*/ 224796 w 954"/>
                  <a:gd name="T15" fmla="*/ 182032 h 856"/>
                  <a:gd name="T16" fmla="*/ 147967 w 954"/>
                  <a:gd name="T17" fmla="*/ 135732 h 856"/>
                  <a:gd name="T18" fmla="*/ 224796 w 954"/>
                  <a:gd name="T19" fmla="*/ 89113 h 856"/>
                  <a:gd name="T20" fmla="*/ 230487 w 954"/>
                  <a:gd name="T21" fmla="*/ 0 h 856"/>
                  <a:gd name="T22" fmla="*/ 301625 w 954"/>
                  <a:gd name="T23" fmla="*/ 42813 h 856"/>
                  <a:gd name="T24" fmla="*/ 224796 w 954"/>
                  <a:gd name="T25" fmla="*/ 89113 h 856"/>
                  <a:gd name="T26" fmla="*/ 153658 w 954"/>
                  <a:gd name="T27" fmla="*/ 46301 h 856"/>
                  <a:gd name="T28" fmla="*/ 230487 w 954"/>
                  <a:gd name="T29" fmla="*/ 0 h 8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4"/>
                  <a:gd name="T46" fmla="*/ 0 h 856"/>
                  <a:gd name="T47" fmla="*/ 954 w 954"/>
                  <a:gd name="T48" fmla="*/ 856 h 8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4" h="856">
                    <a:moveTo>
                      <a:pt x="224" y="574"/>
                    </a:moveTo>
                    <a:lnTo>
                      <a:pt x="468" y="720"/>
                    </a:lnTo>
                    <a:lnTo>
                      <a:pt x="243" y="856"/>
                    </a:lnTo>
                    <a:lnTo>
                      <a:pt x="0" y="709"/>
                    </a:lnTo>
                    <a:lnTo>
                      <a:pt x="224" y="574"/>
                    </a:lnTo>
                    <a:close/>
                    <a:moveTo>
                      <a:pt x="711" y="281"/>
                    </a:moveTo>
                    <a:lnTo>
                      <a:pt x="954" y="428"/>
                    </a:lnTo>
                    <a:lnTo>
                      <a:pt x="711" y="574"/>
                    </a:lnTo>
                    <a:lnTo>
                      <a:pt x="468" y="428"/>
                    </a:lnTo>
                    <a:lnTo>
                      <a:pt x="711" y="281"/>
                    </a:lnTo>
                    <a:close/>
                    <a:moveTo>
                      <a:pt x="729" y="0"/>
                    </a:moveTo>
                    <a:lnTo>
                      <a:pt x="954" y="135"/>
                    </a:lnTo>
                    <a:lnTo>
                      <a:pt x="711" y="281"/>
                    </a:lnTo>
                    <a:lnTo>
                      <a:pt x="486" y="146"/>
                    </a:lnTo>
                    <a:lnTo>
                      <a:pt x="729" y="0"/>
                    </a:lnTo>
                    <a:close/>
                  </a:path>
                </a:pathLst>
              </a:custGeom>
              <a:solidFill>
                <a:srgbClr val="DDECB7"/>
              </a:solidFill>
              <a:ln w="0">
                <a:noFill/>
                <a:prstDash val="solid"/>
                <a:round/>
                <a:headEnd/>
                <a:tailEnd/>
              </a:ln>
            </p:spPr>
            <p:txBody>
              <a:bodyPr/>
              <a:lstStyle/>
              <a:p>
                <a:endParaRPr lang="en-US"/>
              </a:p>
            </p:txBody>
          </p:sp>
          <p:sp>
            <p:nvSpPr>
              <p:cNvPr id="31848" name="Freeform 9"/>
              <p:cNvSpPr>
                <a:spLocks noEditPoints="1"/>
              </p:cNvSpPr>
              <p:nvPr/>
            </p:nvSpPr>
            <p:spPr bwMode="auto">
              <a:xfrm>
                <a:off x="15814751" y="3315373"/>
                <a:ext cx="544513" cy="141288"/>
              </a:xfrm>
              <a:custGeom>
                <a:avLst/>
                <a:gdLst>
                  <a:gd name="T0" fmla="*/ 77561 w 1713"/>
                  <a:gd name="T1" fmla="*/ 48578 h 445"/>
                  <a:gd name="T2" fmla="*/ 154803 w 1713"/>
                  <a:gd name="T3" fmla="*/ 94933 h 445"/>
                  <a:gd name="T4" fmla="*/ 77561 w 1713"/>
                  <a:gd name="T5" fmla="*/ 141288 h 445"/>
                  <a:gd name="T6" fmla="*/ 0 w 1713"/>
                  <a:gd name="T7" fmla="*/ 94933 h 445"/>
                  <a:gd name="T8" fmla="*/ 77561 w 1713"/>
                  <a:gd name="T9" fmla="*/ 48578 h 445"/>
                  <a:gd name="T10" fmla="*/ 309606 w 1713"/>
                  <a:gd name="T11" fmla="*/ 1905 h 445"/>
                  <a:gd name="T12" fmla="*/ 386849 w 1713"/>
                  <a:gd name="T13" fmla="*/ 48578 h 445"/>
                  <a:gd name="T14" fmla="*/ 309606 w 1713"/>
                  <a:gd name="T15" fmla="*/ 94933 h 445"/>
                  <a:gd name="T16" fmla="*/ 232046 w 1713"/>
                  <a:gd name="T17" fmla="*/ 48578 h 445"/>
                  <a:gd name="T18" fmla="*/ 309606 w 1713"/>
                  <a:gd name="T19" fmla="*/ 1905 h 445"/>
                  <a:gd name="T20" fmla="*/ 466953 w 1713"/>
                  <a:gd name="T21" fmla="*/ 0 h 445"/>
                  <a:gd name="T22" fmla="*/ 544513 w 1713"/>
                  <a:gd name="T23" fmla="*/ 46673 h 445"/>
                  <a:gd name="T24" fmla="*/ 464092 w 1713"/>
                  <a:gd name="T25" fmla="*/ 94933 h 445"/>
                  <a:gd name="T26" fmla="*/ 386849 w 1713"/>
                  <a:gd name="T27" fmla="*/ 48578 h 445"/>
                  <a:gd name="T28" fmla="*/ 466953 w 1713"/>
                  <a:gd name="T29" fmla="*/ 0 h 4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3"/>
                  <a:gd name="T46" fmla="*/ 0 h 445"/>
                  <a:gd name="T47" fmla="*/ 1713 w 1713"/>
                  <a:gd name="T48" fmla="*/ 445 h 4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3" h="445">
                    <a:moveTo>
                      <a:pt x="244" y="153"/>
                    </a:moveTo>
                    <a:lnTo>
                      <a:pt x="487" y="299"/>
                    </a:lnTo>
                    <a:lnTo>
                      <a:pt x="244" y="445"/>
                    </a:lnTo>
                    <a:lnTo>
                      <a:pt x="0" y="299"/>
                    </a:lnTo>
                    <a:lnTo>
                      <a:pt x="244" y="153"/>
                    </a:lnTo>
                    <a:close/>
                    <a:moveTo>
                      <a:pt x="974" y="6"/>
                    </a:moveTo>
                    <a:lnTo>
                      <a:pt x="1217" y="153"/>
                    </a:lnTo>
                    <a:lnTo>
                      <a:pt x="974" y="299"/>
                    </a:lnTo>
                    <a:lnTo>
                      <a:pt x="730" y="153"/>
                    </a:lnTo>
                    <a:lnTo>
                      <a:pt x="974" y="6"/>
                    </a:lnTo>
                    <a:close/>
                    <a:moveTo>
                      <a:pt x="1469" y="0"/>
                    </a:moveTo>
                    <a:lnTo>
                      <a:pt x="1713" y="147"/>
                    </a:lnTo>
                    <a:lnTo>
                      <a:pt x="1460" y="299"/>
                    </a:lnTo>
                    <a:lnTo>
                      <a:pt x="1217" y="153"/>
                    </a:lnTo>
                    <a:lnTo>
                      <a:pt x="1469" y="0"/>
                    </a:lnTo>
                    <a:close/>
                  </a:path>
                </a:pathLst>
              </a:custGeom>
              <a:solidFill>
                <a:srgbClr val="D07507"/>
              </a:solidFill>
              <a:ln w="0">
                <a:noFill/>
                <a:prstDash val="solid"/>
                <a:round/>
                <a:headEnd/>
                <a:tailEnd/>
              </a:ln>
            </p:spPr>
            <p:txBody>
              <a:bodyPr/>
              <a:lstStyle/>
              <a:p>
                <a:endParaRPr lang="en-US"/>
              </a:p>
            </p:txBody>
          </p:sp>
          <p:sp>
            <p:nvSpPr>
              <p:cNvPr id="31849" name="Freeform 10"/>
              <p:cNvSpPr>
                <a:spLocks/>
              </p:cNvSpPr>
              <p:nvPr/>
            </p:nvSpPr>
            <p:spPr bwMode="auto">
              <a:xfrm>
                <a:off x="15744901" y="3274098"/>
                <a:ext cx="225425" cy="136525"/>
              </a:xfrm>
              <a:custGeom>
                <a:avLst/>
                <a:gdLst>
                  <a:gd name="T0" fmla="*/ 154088 w 711"/>
                  <a:gd name="T1" fmla="*/ 0 h 428"/>
                  <a:gd name="T2" fmla="*/ 225425 w 711"/>
                  <a:gd name="T3" fmla="*/ 43063 h 428"/>
                  <a:gd name="T4" fmla="*/ 71020 w 711"/>
                  <a:gd name="T5" fmla="*/ 136525 h 428"/>
                  <a:gd name="T6" fmla="*/ 0 w 711"/>
                  <a:gd name="T7" fmla="*/ 93462 h 428"/>
                  <a:gd name="T8" fmla="*/ 154088 w 711"/>
                  <a:gd name="T9" fmla="*/ 0 h 428"/>
                  <a:gd name="T10" fmla="*/ 0 60000 65536"/>
                  <a:gd name="T11" fmla="*/ 0 60000 65536"/>
                  <a:gd name="T12" fmla="*/ 0 60000 65536"/>
                  <a:gd name="T13" fmla="*/ 0 60000 65536"/>
                  <a:gd name="T14" fmla="*/ 0 60000 65536"/>
                  <a:gd name="T15" fmla="*/ 0 w 711"/>
                  <a:gd name="T16" fmla="*/ 0 h 428"/>
                  <a:gd name="T17" fmla="*/ 711 w 711"/>
                  <a:gd name="T18" fmla="*/ 428 h 428"/>
                </a:gdLst>
                <a:ahLst/>
                <a:cxnLst>
                  <a:cxn ang="T10">
                    <a:pos x="T0" y="T1"/>
                  </a:cxn>
                  <a:cxn ang="T11">
                    <a:pos x="T2" y="T3"/>
                  </a:cxn>
                  <a:cxn ang="T12">
                    <a:pos x="T4" y="T5"/>
                  </a:cxn>
                  <a:cxn ang="T13">
                    <a:pos x="T6" y="T7"/>
                  </a:cxn>
                  <a:cxn ang="T14">
                    <a:pos x="T8" y="T9"/>
                  </a:cxn>
                </a:cxnLst>
                <a:rect l="T15" t="T16" r="T17" b="T18"/>
                <a:pathLst>
                  <a:path w="711" h="428">
                    <a:moveTo>
                      <a:pt x="486" y="0"/>
                    </a:moveTo>
                    <a:lnTo>
                      <a:pt x="711" y="135"/>
                    </a:lnTo>
                    <a:lnTo>
                      <a:pt x="224" y="428"/>
                    </a:lnTo>
                    <a:lnTo>
                      <a:pt x="0" y="293"/>
                    </a:lnTo>
                    <a:lnTo>
                      <a:pt x="486" y="0"/>
                    </a:lnTo>
                    <a:close/>
                  </a:path>
                </a:pathLst>
              </a:custGeom>
              <a:solidFill>
                <a:srgbClr val="FABE3C"/>
              </a:solidFill>
              <a:ln w="0">
                <a:noFill/>
                <a:prstDash val="solid"/>
                <a:round/>
                <a:headEnd/>
                <a:tailEnd/>
              </a:ln>
            </p:spPr>
            <p:txBody>
              <a:bodyPr/>
              <a:lstStyle/>
              <a:p>
                <a:endParaRPr lang="en-US"/>
              </a:p>
            </p:txBody>
          </p:sp>
          <p:sp>
            <p:nvSpPr>
              <p:cNvPr id="31850" name="Freeform 11"/>
              <p:cNvSpPr>
                <a:spLocks/>
              </p:cNvSpPr>
              <p:nvPr/>
            </p:nvSpPr>
            <p:spPr bwMode="auto">
              <a:xfrm>
                <a:off x="15970326" y="3221711"/>
                <a:ext cx="234950" cy="141288"/>
              </a:xfrm>
              <a:custGeom>
                <a:avLst/>
                <a:gdLst>
                  <a:gd name="T0" fmla="*/ 157693 w 739"/>
                  <a:gd name="T1" fmla="*/ 0 h 445"/>
                  <a:gd name="T2" fmla="*/ 234950 w 739"/>
                  <a:gd name="T3" fmla="*/ 46355 h 445"/>
                  <a:gd name="T4" fmla="*/ 77257 w 739"/>
                  <a:gd name="T5" fmla="*/ 141288 h 445"/>
                  <a:gd name="T6" fmla="*/ 0 w 739"/>
                  <a:gd name="T7" fmla="*/ 94615 h 445"/>
                  <a:gd name="T8" fmla="*/ 157693 w 739"/>
                  <a:gd name="T9" fmla="*/ 0 h 445"/>
                  <a:gd name="T10" fmla="*/ 0 60000 65536"/>
                  <a:gd name="T11" fmla="*/ 0 60000 65536"/>
                  <a:gd name="T12" fmla="*/ 0 60000 65536"/>
                  <a:gd name="T13" fmla="*/ 0 60000 65536"/>
                  <a:gd name="T14" fmla="*/ 0 60000 65536"/>
                  <a:gd name="T15" fmla="*/ 0 w 739"/>
                  <a:gd name="T16" fmla="*/ 0 h 445"/>
                  <a:gd name="T17" fmla="*/ 739 w 739"/>
                  <a:gd name="T18" fmla="*/ 445 h 445"/>
                </a:gdLst>
                <a:ahLst/>
                <a:cxnLst>
                  <a:cxn ang="T10">
                    <a:pos x="T0" y="T1"/>
                  </a:cxn>
                  <a:cxn ang="T11">
                    <a:pos x="T2" y="T3"/>
                  </a:cxn>
                  <a:cxn ang="T12">
                    <a:pos x="T4" y="T5"/>
                  </a:cxn>
                  <a:cxn ang="T13">
                    <a:pos x="T6" y="T7"/>
                  </a:cxn>
                  <a:cxn ang="T14">
                    <a:pos x="T8" y="T9"/>
                  </a:cxn>
                </a:cxnLst>
                <a:rect l="T15" t="T16" r="T17" b="T18"/>
                <a:pathLst>
                  <a:path w="739" h="445">
                    <a:moveTo>
                      <a:pt x="496" y="0"/>
                    </a:moveTo>
                    <a:lnTo>
                      <a:pt x="739" y="146"/>
                    </a:lnTo>
                    <a:lnTo>
                      <a:pt x="243" y="445"/>
                    </a:lnTo>
                    <a:lnTo>
                      <a:pt x="0" y="298"/>
                    </a:lnTo>
                    <a:lnTo>
                      <a:pt x="496" y="0"/>
                    </a:lnTo>
                    <a:close/>
                  </a:path>
                </a:pathLst>
              </a:custGeom>
              <a:solidFill>
                <a:srgbClr val="FABE3C"/>
              </a:solidFill>
              <a:ln w="0">
                <a:noFill/>
                <a:prstDash val="solid"/>
                <a:round/>
                <a:headEnd/>
                <a:tailEnd/>
              </a:ln>
            </p:spPr>
            <p:txBody>
              <a:bodyPr/>
              <a:lstStyle/>
              <a:p>
                <a:endParaRPr lang="en-US"/>
              </a:p>
            </p:txBody>
          </p:sp>
          <p:sp>
            <p:nvSpPr>
              <p:cNvPr id="31851" name="Freeform 12"/>
              <p:cNvSpPr>
                <a:spLocks/>
              </p:cNvSpPr>
              <p:nvPr/>
            </p:nvSpPr>
            <p:spPr bwMode="auto">
              <a:xfrm>
                <a:off x="16278301" y="3361411"/>
                <a:ext cx="160338" cy="96838"/>
              </a:xfrm>
              <a:custGeom>
                <a:avLst/>
                <a:gdLst>
                  <a:gd name="T0" fmla="*/ 80328 w 505"/>
                  <a:gd name="T1" fmla="*/ 0 h 304"/>
                  <a:gd name="T2" fmla="*/ 160338 w 505"/>
                  <a:gd name="T3" fmla="*/ 48419 h 304"/>
                  <a:gd name="T4" fmla="*/ 80328 w 505"/>
                  <a:gd name="T5" fmla="*/ 96838 h 304"/>
                  <a:gd name="T6" fmla="*/ 0 w 505"/>
                  <a:gd name="T7" fmla="*/ 48419 h 304"/>
                  <a:gd name="T8" fmla="*/ 80328 w 505"/>
                  <a:gd name="T9" fmla="*/ 0 h 304"/>
                  <a:gd name="T10" fmla="*/ 0 60000 65536"/>
                  <a:gd name="T11" fmla="*/ 0 60000 65536"/>
                  <a:gd name="T12" fmla="*/ 0 60000 65536"/>
                  <a:gd name="T13" fmla="*/ 0 60000 65536"/>
                  <a:gd name="T14" fmla="*/ 0 60000 65536"/>
                  <a:gd name="T15" fmla="*/ 0 w 505"/>
                  <a:gd name="T16" fmla="*/ 0 h 304"/>
                  <a:gd name="T17" fmla="*/ 505 w 505"/>
                  <a:gd name="T18" fmla="*/ 304 h 304"/>
                </a:gdLst>
                <a:ahLst/>
                <a:cxnLst>
                  <a:cxn ang="T10">
                    <a:pos x="T0" y="T1"/>
                  </a:cxn>
                  <a:cxn ang="T11">
                    <a:pos x="T2" y="T3"/>
                  </a:cxn>
                  <a:cxn ang="T12">
                    <a:pos x="T4" y="T5"/>
                  </a:cxn>
                  <a:cxn ang="T13">
                    <a:pos x="T6" y="T7"/>
                  </a:cxn>
                  <a:cxn ang="T14">
                    <a:pos x="T8" y="T9"/>
                  </a:cxn>
                </a:cxnLst>
                <a:rect l="T15" t="T16" r="T17" b="T18"/>
                <a:pathLst>
                  <a:path w="505" h="304">
                    <a:moveTo>
                      <a:pt x="253" y="0"/>
                    </a:moveTo>
                    <a:lnTo>
                      <a:pt x="505" y="152"/>
                    </a:lnTo>
                    <a:lnTo>
                      <a:pt x="253" y="304"/>
                    </a:lnTo>
                    <a:lnTo>
                      <a:pt x="0" y="152"/>
                    </a:lnTo>
                    <a:lnTo>
                      <a:pt x="253" y="0"/>
                    </a:lnTo>
                    <a:close/>
                  </a:path>
                </a:pathLst>
              </a:custGeom>
              <a:solidFill>
                <a:srgbClr val="FABE3C"/>
              </a:solidFill>
              <a:ln w="0">
                <a:noFill/>
                <a:prstDash val="solid"/>
                <a:round/>
                <a:headEnd/>
                <a:tailEnd/>
              </a:ln>
            </p:spPr>
            <p:txBody>
              <a:bodyPr/>
              <a:lstStyle/>
              <a:p>
                <a:endParaRPr lang="en-US"/>
              </a:p>
            </p:txBody>
          </p:sp>
          <p:sp>
            <p:nvSpPr>
              <p:cNvPr id="31852" name="Freeform 13"/>
              <p:cNvSpPr>
                <a:spLocks noEditPoints="1"/>
              </p:cNvSpPr>
              <p:nvPr/>
            </p:nvSpPr>
            <p:spPr bwMode="auto">
              <a:xfrm>
                <a:off x="15821101" y="3362998"/>
                <a:ext cx="457200" cy="182563"/>
              </a:xfrm>
              <a:custGeom>
                <a:avLst/>
                <a:gdLst>
                  <a:gd name="T0" fmla="*/ 71388 w 1441"/>
                  <a:gd name="T1" fmla="*/ 92872 h 574"/>
                  <a:gd name="T2" fmla="*/ 148487 w 1441"/>
                  <a:gd name="T3" fmla="*/ 139626 h 574"/>
                  <a:gd name="T4" fmla="*/ 77099 w 1441"/>
                  <a:gd name="T5" fmla="*/ 182563 h 574"/>
                  <a:gd name="T6" fmla="*/ 0 w 1441"/>
                  <a:gd name="T7" fmla="*/ 136127 h 574"/>
                  <a:gd name="T8" fmla="*/ 71388 w 1441"/>
                  <a:gd name="T9" fmla="*/ 92872 h 574"/>
                  <a:gd name="T10" fmla="*/ 380101 w 1441"/>
                  <a:gd name="T11" fmla="*/ 0 h 574"/>
                  <a:gd name="T12" fmla="*/ 457200 w 1441"/>
                  <a:gd name="T13" fmla="*/ 46436 h 574"/>
                  <a:gd name="T14" fmla="*/ 380101 w 1441"/>
                  <a:gd name="T15" fmla="*/ 92872 h 574"/>
                  <a:gd name="T16" fmla="*/ 303002 w 1441"/>
                  <a:gd name="T17" fmla="*/ 46436 h 574"/>
                  <a:gd name="T18" fmla="*/ 380101 w 1441"/>
                  <a:gd name="T19" fmla="*/ 0 h 5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1"/>
                  <a:gd name="T31" fmla="*/ 0 h 574"/>
                  <a:gd name="T32" fmla="*/ 1441 w 1441"/>
                  <a:gd name="T33" fmla="*/ 574 h 5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1" h="574">
                    <a:moveTo>
                      <a:pt x="225" y="292"/>
                    </a:moveTo>
                    <a:lnTo>
                      <a:pt x="468" y="439"/>
                    </a:lnTo>
                    <a:lnTo>
                      <a:pt x="243" y="574"/>
                    </a:lnTo>
                    <a:lnTo>
                      <a:pt x="0" y="428"/>
                    </a:lnTo>
                    <a:lnTo>
                      <a:pt x="225" y="292"/>
                    </a:lnTo>
                    <a:close/>
                    <a:moveTo>
                      <a:pt x="1198" y="0"/>
                    </a:moveTo>
                    <a:lnTo>
                      <a:pt x="1441" y="146"/>
                    </a:lnTo>
                    <a:lnTo>
                      <a:pt x="1198" y="292"/>
                    </a:lnTo>
                    <a:lnTo>
                      <a:pt x="955" y="146"/>
                    </a:lnTo>
                    <a:lnTo>
                      <a:pt x="1198" y="0"/>
                    </a:lnTo>
                    <a:close/>
                  </a:path>
                </a:pathLst>
              </a:custGeom>
              <a:solidFill>
                <a:srgbClr val="94E6FF"/>
              </a:solidFill>
              <a:ln w="0">
                <a:noFill/>
                <a:prstDash val="solid"/>
                <a:round/>
                <a:headEnd/>
                <a:tailEnd/>
              </a:ln>
            </p:spPr>
            <p:txBody>
              <a:bodyPr/>
              <a:lstStyle/>
              <a:p>
                <a:endParaRPr lang="en-US"/>
              </a:p>
            </p:txBody>
          </p:sp>
          <p:sp>
            <p:nvSpPr>
              <p:cNvPr id="31853" name="Freeform 14"/>
              <p:cNvSpPr>
                <a:spLocks noEditPoints="1"/>
              </p:cNvSpPr>
              <p:nvPr/>
            </p:nvSpPr>
            <p:spPr bwMode="auto">
              <a:xfrm>
                <a:off x="15892538" y="3410623"/>
                <a:ext cx="466725" cy="187325"/>
              </a:xfrm>
              <a:custGeom>
                <a:avLst/>
                <a:gdLst>
                  <a:gd name="T0" fmla="*/ 231933 w 1469"/>
                  <a:gd name="T1" fmla="*/ 92870 h 591"/>
                  <a:gd name="T2" fmla="*/ 311997 w 1469"/>
                  <a:gd name="T3" fmla="*/ 141048 h 591"/>
                  <a:gd name="T4" fmla="*/ 234792 w 1469"/>
                  <a:gd name="T5" fmla="*/ 187325 h 591"/>
                  <a:gd name="T6" fmla="*/ 154410 w 1469"/>
                  <a:gd name="T7" fmla="*/ 139147 h 591"/>
                  <a:gd name="T8" fmla="*/ 231933 w 1469"/>
                  <a:gd name="T9" fmla="*/ 92870 h 591"/>
                  <a:gd name="T10" fmla="*/ 77205 w 1469"/>
                  <a:gd name="T11" fmla="*/ 92870 h 591"/>
                  <a:gd name="T12" fmla="*/ 154410 w 1469"/>
                  <a:gd name="T13" fmla="*/ 139147 h 591"/>
                  <a:gd name="T14" fmla="*/ 82924 w 1469"/>
                  <a:gd name="T15" fmla="*/ 181937 h 591"/>
                  <a:gd name="T16" fmla="*/ 5719 w 1469"/>
                  <a:gd name="T17" fmla="*/ 135660 h 591"/>
                  <a:gd name="T18" fmla="*/ 77205 w 1469"/>
                  <a:gd name="T19" fmla="*/ 92870 h 591"/>
                  <a:gd name="T20" fmla="*/ 386343 w 1469"/>
                  <a:gd name="T21" fmla="*/ 0 h 591"/>
                  <a:gd name="T22" fmla="*/ 466725 w 1469"/>
                  <a:gd name="T23" fmla="*/ 48178 h 591"/>
                  <a:gd name="T24" fmla="*/ 389202 w 1469"/>
                  <a:gd name="T25" fmla="*/ 94772 h 591"/>
                  <a:gd name="T26" fmla="*/ 309138 w 1469"/>
                  <a:gd name="T27" fmla="*/ 46277 h 591"/>
                  <a:gd name="T28" fmla="*/ 386343 w 1469"/>
                  <a:gd name="T29" fmla="*/ 0 h 591"/>
                  <a:gd name="T30" fmla="*/ 231933 w 1469"/>
                  <a:gd name="T31" fmla="*/ 0 h 591"/>
                  <a:gd name="T32" fmla="*/ 309138 w 1469"/>
                  <a:gd name="T33" fmla="*/ 46277 h 591"/>
                  <a:gd name="T34" fmla="*/ 231933 w 1469"/>
                  <a:gd name="T35" fmla="*/ 92870 h 591"/>
                  <a:gd name="T36" fmla="*/ 154410 w 1469"/>
                  <a:gd name="T37" fmla="*/ 46277 h 591"/>
                  <a:gd name="T38" fmla="*/ 231933 w 1469"/>
                  <a:gd name="T39" fmla="*/ 0 h 591"/>
                  <a:gd name="T40" fmla="*/ 77205 w 1469"/>
                  <a:gd name="T41" fmla="*/ 0 h 591"/>
                  <a:gd name="T42" fmla="*/ 154410 w 1469"/>
                  <a:gd name="T43" fmla="*/ 46277 h 591"/>
                  <a:gd name="T44" fmla="*/ 77205 w 1469"/>
                  <a:gd name="T45" fmla="*/ 92870 h 591"/>
                  <a:gd name="T46" fmla="*/ 0 w 1469"/>
                  <a:gd name="T47" fmla="*/ 46277 h 591"/>
                  <a:gd name="T48" fmla="*/ 77205 w 1469"/>
                  <a:gd name="T49" fmla="*/ 0 h 5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69"/>
                  <a:gd name="T76" fmla="*/ 0 h 591"/>
                  <a:gd name="T77" fmla="*/ 1469 w 1469"/>
                  <a:gd name="T78" fmla="*/ 591 h 5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69" h="591">
                    <a:moveTo>
                      <a:pt x="730" y="293"/>
                    </a:moveTo>
                    <a:lnTo>
                      <a:pt x="982" y="445"/>
                    </a:lnTo>
                    <a:lnTo>
                      <a:pt x="739" y="591"/>
                    </a:lnTo>
                    <a:lnTo>
                      <a:pt x="486" y="439"/>
                    </a:lnTo>
                    <a:lnTo>
                      <a:pt x="730" y="293"/>
                    </a:lnTo>
                    <a:close/>
                    <a:moveTo>
                      <a:pt x="243" y="293"/>
                    </a:moveTo>
                    <a:lnTo>
                      <a:pt x="486" y="439"/>
                    </a:lnTo>
                    <a:lnTo>
                      <a:pt x="261" y="574"/>
                    </a:lnTo>
                    <a:lnTo>
                      <a:pt x="18" y="428"/>
                    </a:lnTo>
                    <a:lnTo>
                      <a:pt x="243" y="293"/>
                    </a:lnTo>
                    <a:close/>
                    <a:moveTo>
                      <a:pt x="1216" y="0"/>
                    </a:moveTo>
                    <a:lnTo>
                      <a:pt x="1469" y="152"/>
                    </a:lnTo>
                    <a:lnTo>
                      <a:pt x="1225" y="299"/>
                    </a:lnTo>
                    <a:lnTo>
                      <a:pt x="973" y="146"/>
                    </a:lnTo>
                    <a:lnTo>
                      <a:pt x="1216" y="0"/>
                    </a:lnTo>
                    <a:close/>
                    <a:moveTo>
                      <a:pt x="730" y="0"/>
                    </a:moveTo>
                    <a:lnTo>
                      <a:pt x="973" y="146"/>
                    </a:lnTo>
                    <a:lnTo>
                      <a:pt x="730" y="293"/>
                    </a:lnTo>
                    <a:lnTo>
                      <a:pt x="486" y="146"/>
                    </a:lnTo>
                    <a:lnTo>
                      <a:pt x="730" y="0"/>
                    </a:lnTo>
                    <a:close/>
                    <a:moveTo>
                      <a:pt x="243" y="0"/>
                    </a:moveTo>
                    <a:lnTo>
                      <a:pt x="486" y="146"/>
                    </a:lnTo>
                    <a:lnTo>
                      <a:pt x="243" y="293"/>
                    </a:lnTo>
                    <a:lnTo>
                      <a:pt x="0" y="146"/>
                    </a:lnTo>
                    <a:lnTo>
                      <a:pt x="243" y="0"/>
                    </a:lnTo>
                    <a:close/>
                  </a:path>
                </a:pathLst>
              </a:custGeom>
              <a:solidFill>
                <a:srgbClr val="00B9F2"/>
              </a:solidFill>
              <a:ln w="0">
                <a:noFill/>
                <a:prstDash val="solid"/>
                <a:round/>
                <a:headEnd/>
                <a:tailEnd/>
              </a:ln>
            </p:spPr>
            <p:txBody>
              <a:bodyPr/>
              <a:lstStyle/>
              <a:p>
                <a:endParaRPr lang="en-US"/>
              </a:p>
            </p:txBody>
          </p:sp>
          <p:sp>
            <p:nvSpPr>
              <p:cNvPr id="31854" name="Freeform 15"/>
              <p:cNvSpPr>
                <a:spLocks noEditPoints="1"/>
              </p:cNvSpPr>
              <p:nvPr/>
            </p:nvSpPr>
            <p:spPr bwMode="auto">
              <a:xfrm>
                <a:off x="15970326" y="3456661"/>
                <a:ext cx="311150" cy="184150"/>
              </a:xfrm>
              <a:custGeom>
                <a:avLst/>
                <a:gdLst>
                  <a:gd name="T0" fmla="*/ 76995 w 982"/>
                  <a:gd name="T1" fmla="*/ 92867 h 581"/>
                  <a:gd name="T2" fmla="*/ 157159 w 982"/>
                  <a:gd name="T3" fmla="*/ 141044 h 581"/>
                  <a:gd name="T4" fmla="*/ 85550 w 982"/>
                  <a:gd name="T5" fmla="*/ 184150 h 581"/>
                  <a:gd name="T6" fmla="*/ 5703 w 982"/>
                  <a:gd name="T7" fmla="*/ 135656 h 581"/>
                  <a:gd name="T8" fmla="*/ 76995 w 982"/>
                  <a:gd name="T9" fmla="*/ 92867 h 581"/>
                  <a:gd name="T10" fmla="*/ 231303 w 982"/>
                  <a:gd name="T11" fmla="*/ 0 h 581"/>
                  <a:gd name="T12" fmla="*/ 311150 w 982"/>
                  <a:gd name="T13" fmla="*/ 48494 h 581"/>
                  <a:gd name="T14" fmla="*/ 234155 w 982"/>
                  <a:gd name="T15" fmla="*/ 94769 h 581"/>
                  <a:gd name="T16" fmla="*/ 154308 w 982"/>
                  <a:gd name="T17" fmla="*/ 46592 h 581"/>
                  <a:gd name="T18" fmla="*/ 231303 w 982"/>
                  <a:gd name="T19" fmla="*/ 0 h 581"/>
                  <a:gd name="T20" fmla="*/ 76995 w 982"/>
                  <a:gd name="T21" fmla="*/ 0 h 581"/>
                  <a:gd name="T22" fmla="*/ 154308 w 982"/>
                  <a:gd name="T23" fmla="*/ 46592 h 581"/>
                  <a:gd name="T24" fmla="*/ 76995 w 982"/>
                  <a:gd name="T25" fmla="*/ 92867 h 581"/>
                  <a:gd name="T26" fmla="*/ 0 w 982"/>
                  <a:gd name="T27" fmla="*/ 46592 h 581"/>
                  <a:gd name="T28" fmla="*/ 76995 w 982"/>
                  <a:gd name="T29" fmla="*/ 0 h 5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2"/>
                  <a:gd name="T46" fmla="*/ 0 h 581"/>
                  <a:gd name="T47" fmla="*/ 982 w 982"/>
                  <a:gd name="T48" fmla="*/ 581 h 5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2" h="581">
                    <a:moveTo>
                      <a:pt x="243" y="293"/>
                    </a:moveTo>
                    <a:lnTo>
                      <a:pt x="496" y="445"/>
                    </a:lnTo>
                    <a:lnTo>
                      <a:pt x="270" y="581"/>
                    </a:lnTo>
                    <a:lnTo>
                      <a:pt x="18" y="428"/>
                    </a:lnTo>
                    <a:lnTo>
                      <a:pt x="243" y="293"/>
                    </a:lnTo>
                    <a:close/>
                    <a:moveTo>
                      <a:pt x="730" y="0"/>
                    </a:moveTo>
                    <a:lnTo>
                      <a:pt x="982" y="153"/>
                    </a:lnTo>
                    <a:lnTo>
                      <a:pt x="739" y="299"/>
                    </a:lnTo>
                    <a:lnTo>
                      <a:pt x="487" y="147"/>
                    </a:lnTo>
                    <a:lnTo>
                      <a:pt x="730" y="0"/>
                    </a:lnTo>
                    <a:close/>
                    <a:moveTo>
                      <a:pt x="243" y="0"/>
                    </a:moveTo>
                    <a:lnTo>
                      <a:pt x="487" y="147"/>
                    </a:lnTo>
                    <a:lnTo>
                      <a:pt x="243" y="293"/>
                    </a:lnTo>
                    <a:lnTo>
                      <a:pt x="0" y="147"/>
                    </a:lnTo>
                    <a:lnTo>
                      <a:pt x="243" y="0"/>
                    </a:lnTo>
                    <a:close/>
                  </a:path>
                </a:pathLst>
              </a:custGeom>
              <a:solidFill>
                <a:srgbClr val="2271C9"/>
              </a:solidFill>
              <a:ln w="0">
                <a:noFill/>
                <a:prstDash val="solid"/>
                <a:round/>
                <a:headEnd/>
                <a:tailEnd/>
              </a:ln>
            </p:spPr>
            <p:txBody>
              <a:bodyPr/>
              <a:lstStyle/>
              <a:p>
                <a:endParaRPr lang="en-US"/>
              </a:p>
            </p:txBody>
          </p:sp>
          <p:sp>
            <p:nvSpPr>
              <p:cNvPr id="31855" name="Freeform 16"/>
              <p:cNvSpPr>
                <a:spLocks noEditPoints="1"/>
              </p:cNvSpPr>
              <p:nvPr/>
            </p:nvSpPr>
            <p:spPr bwMode="auto">
              <a:xfrm>
                <a:off x="15673463" y="3178848"/>
                <a:ext cx="608013" cy="277813"/>
              </a:xfrm>
              <a:custGeom>
                <a:avLst/>
                <a:gdLst>
                  <a:gd name="T0" fmla="*/ 71326 w 1918"/>
                  <a:gd name="T1" fmla="*/ 188391 h 873"/>
                  <a:gd name="T2" fmla="*/ 142335 w 1918"/>
                  <a:gd name="T3" fmla="*/ 231352 h 873"/>
                  <a:gd name="T4" fmla="*/ 71326 w 1918"/>
                  <a:gd name="T5" fmla="*/ 274312 h 873"/>
                  <a:gd name="T6" fmla="*/ 0 w 1918"/>
                  <a:gd name="T7" fmla="*/ 231352 h 873"/>
                  <a:gd name="T8" fmla="*/ 71326 w 1918"/>
                  <a:gd name="T9" fmla="*/ 188391 h 873"/>
                  <a:gd name="T10" fmla="*/ 373747 w 1918"/>
                  <a:gd name="T11" fmla="*/ 184890 h 873"/>
                  <a:gd name="T12" fmla="*/ 451096 w 1918"/>
                  <a:gd name="T13" fmla="*/ 231352 h 873"/>
                  <a:gd name="T14" fmla="*/ 373747 w 1918"/>
                  <a:gd name="T15" fmla="*/ 277813 h 873"/>
                  <a:gd name="T16" fmla="*/ 296715 w 1918"/>
                  <a:gd name="T17" fmla="*/ 231352 h 873"/>
                  <a:gd name="T18" fmla="*/ 373747 w 1918"/>
                  <a:gd name="T19" fmla="*/ 184890 h 873"/>
                  <a:gd name="T20" fmla="*/ 530981 w 1918"/>
                  <a:gd name="T21" fmla="*/ 89740 h 873"/>
                  <a:gd name="T22" fmla="*/ 608013 w 1918"/>
                  <a:gd name="T23" fmla="*/ 136202 h 873"/>
                  <a:gd name="T24" fmla="*/ 528128 w 1918"/>
                  <a:gd name="T25" fmla="*/ 184890 h 873"/>
                  <a:gd name="T26" fmla="*/ 451096 w 1918"/>
                  <a:gd name="T27" fmla="*/ 138111 h 873"/>
                  <a:gd name="T28" fmla="*/ 530981 w 1918"/>
                  <a:gd name="T29" fmla="*/ 89740 h 873"/>
                  <a:gd name="T30" fmla="*/ 382306 w 1918"/>
                  <a:gd name="T31" fmla="*/ 0 h 873"/>
                  <a:gd name="T32" fmla="*/ 453949 w 1918"/>
                  <a:gd name="T33" fmla="*/ 43279 h 873"/>
                  <a:gd name="T34" fmla="*/ 373747 w 1918"/>
                  <a:gd name="T35" fmla="*/ 91650 h 873"/>
                  <a:gd name="T36" fmla="*/ 302421 w 1918"/>
                  <a:gd name="T37" fmla="*/ 48689 h 873"/>
                  <a:gd name="T38" fmla="*/ 382306 w 1918"/>
                  <a:gd name="T39" fmla="*/ 0 h 8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8"/>
                  <a:gd name="T61" fmla="*/ 0 h 873"/>
                  <a:gd name="T62" fmla="*/ 1918 w 1918"/>
                  <a:gd name="T63" fmla="*/ 873 h 8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8" h="873">
                    <a:moveTo>
                      <a:pt x="225" y="592"/>
                    </a:moveTo>
                    <a:lnTo>
                      <a:pt x="449" y="727"/>
                    </a:lnTo>
                    <a:lnTo>
                      <a:pt x="225" y="862"/>
                    </a:lnTo>
                    <a:lnTo>
                      <a:pt x="0" y="727"/>
                    </a:lnTo>
                    <a:lnTo>
                      <a:pt x="225" y="592"/>
                    </a:lnTo>
                    <a:close/>
                    <a:moveTo>
                      <a:pt x="1179" y="581"/>
                    </a:moveTo>
                    <a:lnTo>
                      <a:pt x="1423" y="727"/>
                    </a:lnTo>
                    <a:lnTo>
                      <a:pt x="1179" y="873"/>
                    </a:lnTo>
                    <a:lnTo>
                      <a:pt x="936" y="727"/>
                    </a:lnTo>
                    <a:lnTo>
                      <a:pt x="1179" y="581"/>
                    </a:lnTo>
                    <a:close/>
                    <a:moveTo>
                      <a:pt x="1675" y="282"/>
                    </a:moveTo>
                    <a:lnTo>
                      <a:pt x="1918" y="428"/>
                    </a:lnTo>
                    <a:lnTo>
                      <a:pt x="1666" y="581"/>
                    </a:lnTo>
                    <a:lnTo>
                      <a:pt x="1423" y="434"/>
                    </a:lnTo>
                    <a:lnTo>
                      <a:pt x="1675" y="282"/>
                    </a:lnTo>
                    <a:close/>
                    <a:moveTo>
                      <a:pt x="1206" y="0"/>
                    </a:moveTo>
                    <a:lnTo>
                      <a:pt x="1432" y="136"/>
                    </a:lnTo>
                    <a:lnTo>
                      <a:pt x="1179" y="288"/>
                    </a:lnTo>
                    <a:lnTo>
                      <a:pt x="954" y="153"/>
                    </a:lnTo>
                    <a:lnTo>
                      <a:pt x="1206" y="0"/>
                    </a:lnTo>
                    <a:close/>
                  </a:path>
                </a:pathLst>
              </a:custGeom>
              <a:solidFill>
                <a:srgbClr val="AAD04B"/>
              </a:solidFill>
              <a:ln w="0">
                <a:noFill/>
                <a:prstDash val="solid"/>
                <a:round/>
                <a:headEnd/>
                <a:tailEnd/>
              </a:ln>
            </p:spPr>
            <p:txBody>
              <a:bodyPr/>
              <a:lstStyle/>
              <a:p>
                <a:endParaRPr lang="en-US"/>
              </a:p>
            </p:txBody>
          </p:sp>
        </p:grpSp>
        <p:grpSp>
          <p:nvGrpSpPr>
            <p:cNvPr id="31824" name="Group 66"/>
            <p:cNvGrpSpPr>
              <a:grpSpLocks/>
            </p:cNvGrpSpPr>
            <p:nvPr/>
          </p:nvGrpSpPr>
          <p:grpSpPr bwMode="auto">
            <a:xfrm>
              <a:off x="5150975" y="4909086"/>
              <a:ext cx="787661" cy="499961"/>
              <a:chOff x="15567101" y="3099473"/>
              <a:chExt cx="977900" cy="620713"/>
            </a:xfrm>
          </p:grpSpPr>
          <p:sp useBgFill="1">
            <p:nvSpPr>
              <p:cNvPr id="31834" name="Freeform 6"/>
              <p:cNvSpPr>
                <a:spLocks/>
              </p:cNvSpPr>
              <p:nvPr/>
            </p:nvSpPr>
            <p:spPr bwMode="auto">
              <a:xfrm>
                <a:off x="15567101" y="3099473"/>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593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495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625 w 3078"/>
                  <a:gd name="T73" fmla="*/ 283355 h 1954"/>
                  <a:gd name="T74" fmla="*/ 13026 w 3078"/>
                  <a:gd name="T75" fmla="*/ 275731 h 1954"/>
                  <a:gd name="T76" fmla="*/ 20333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78"/>
                  <a:gd name="T136" fmla="*/ 0 h 1954"/>
                  <a:gd name="T137" fmla="*/ 3078 w 3078"/>
                  <a:gd name="T138" fmla="*/ 1954 h 1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5"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1" y="1034"/>
                    </a:lnTo>
                    <a:lnTo>
                      <a:pt x="2" y="1006"/>
                    </a:lnTo>
                    <a:lnTo>
                      <a:pt x="0" y="976"/>
                    </a:lnTo>
                    <a:lnTo>
                      <a:pt x="2" y="947"/>
                    </a:lnTo>
                    <a:lnTo>
                      <a:pt x="11" y="919"/>
                    </a:lnTo>
                    <a:lnTo>
                      <a:pt x="24" y="892"/>
                    </a:lnTo>
                    <a:lnTo>
                      <a:pt x="41" y="868"/>
                    </a:lnTo>
                    <a:lnTo>
                      <a:pt x="64" y="846"/>
                    </a:lnTo>
                    <a:lnTo>
                      <a:pt x="89" y="828"/>
                    </a:lnTo>
                    <a:lnTo>
                      <a:pt x="1421" y="30"/>
                    </a:lnTo>
                    <a:lnTo>
                      <a:pt x="1452" y="15"/>
                    </a:lnTo>
                    <a:lnTo>
                      <a:pt x="1483" y="6"/>
                    </a:lnTo>
                    <a:lnTo>
                      <a:pt x="1512" y="1"/>
                    </a:lnTo>
                    <a:lnTo>
                      <a:pt x="1538" y="0"/>
                    </a:lnTo>
                    <a:close/>
                  </a:path>
                </a:pathLst>
              </a:custGeom>
              <a:ln w="0">
                <a:noFill/>
                <a:prstDash val="solid"/>
                <a:round/>
                <a:headEnd/>
                <a:tailEnd/>
              </a:ln>
            </p:spPr>
            <p:txBody>
              <a:bodyPr/>
              <a:lstStyle/>
              <a:p>
                <a:endParaRPr lang="en-US"/>
              </a:p>
            </p:txBody>
          </p:sp>
          <p:sp>
            <p:nvSpPr>
              <p:cNvPr id="31835" name="Freeform 7"/>
              <p:cNvSpPr>
                <a:spLocks/>
              </p:cNvSpPr>
              <p:nvPr/>
            </p:nvSpPr>
            <p:spPr bwMode="auto">
              <a:xfrm>
                <a:off x="15605201" y="3137573"/>
                <a:ext cx="901700" cy="544513"/>
              </a:xfrm>
              <a:custGeom>
                <a:avLst/>
                <a:gdLst>
                  <a:gd name="T0" fmla="*/ 450532 w 2838"/>
                  <a:gd name="T1" fmla="*/ 0 h 1714"/>
                  <a:gd name="T2" fmla="*/ 457840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840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38"/>
                  <a:gd name="T91" fmla="*/ 0 h 1714"/>
                  <a:gd name="T92" fmla="*/ 2838 w 2838"/>
                  <a:gd name="T93" fmla="*/ 1714 h 17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38" h="1714">
                    <a:moveTo>
                      <a:pt x="1418" y="0"/>
                    </a:moveTo>
                    <a:lnTo>
                      <a:pt x="1441"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1"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FFFFFF"/>
              </a:solidFill>
              <a:ln w="0">
                <a:noFill/>
                <a:prstDash val="solid"/>
                <a:round/>
                <a:headEnd/>
                <a:tailEnd/>
              </a:ln>
            </p:spPr>
            <p:txBody>
              <a:bodyPr/>
              <a:lstStyle/>
              <a:p>
                <a:endParaRPr lang="en-US"/>
              </a:p>
            </p:txBody>
          </p:sp>
          <p:sp>
            <p:nvSpPr>
              <p:cNvPr id="31836" name="Freeform 8"/>
              <p:cNvSpPr>
                <a:spLocks noEditPoints="1"/>
              </p:cNvSpPr>
              <p:nvPr/>
            </p:nvSpPr>
            <p:spPr bwMode="auto">
              <a:xfrm>
                <a:off x="15744901" y="3228061"/>
                <a:ext cx="301625" cy="271463"/>
              </a:xfrm>
              <a:custGeom>
                <a:avLst/>
                <a:gdLst>
                  <a:gd name="T0" fmla="*/ 70822 w 954"/>
                  <a:gd name="T1" fmla="*/ 182032 h 856"/>
                  <a:gd name="T2" fmla="*/ 147967 w 954"/>
                  <a:gd name="T3" fmla="*/ 228333 h 856"/>
                  <a:gd name="T4" fmla="*/ 76829 w 954"/>
                  <a:gd name="T5" fmla="*/ 271463 h 856"/>
                  <a:gd name="T6" fmla="*/ 0 w 954"/>
                  <a:gd name="T7" fmla="*/ 224845 h 856"/>
                  <a:gd name="T8" fmla="*/ 70822 w 954"/>
                  <a:gd name="T9" fmla="*/ 182032 h 856"/>
                  <a:gd name="T10" fmla="*/ 224796 w 954"/>
                  <a:gd name="T11" fmla="*/ 89113 h 856"/>
                  <a:gd name="T12" fmla="*/ 301625 w 954"/>
                  <a:gd name="T13" fmla="*/ 135732 h 856"/>
                  <a:gd name="T14" fmla="*/ 224796 w 954"/>
                  <a:gd name="T15" fmla="*/ 182032 h 856"/>
                  <a:gd name="T16" fmla="*/ 147967 w 954"/>
                  <a:gd name="T17" fmla="*/ 135732 h 856"/>
                  <a:gd name="T18" fmla="*/ 224796 w 954"/>
                  <a:gd name="T19" fmla="*/ 89113 h 856"/>
                  <a:gd name="T20" fmla="*/ 230487 w 954"/>
                  <a:gd name="T21" fmla="*/ 0 h 856"/>
                  <a:gd name="T22" fmla="*/ 301625 w 954"/>
                  <a:gd name="T23" fmla="*/ 42813 h 856"/>
                  <a:gd name="T24" fmla="*/ 224796 w 954"/>
                  <a:gd name="T25" fmla="*/ 89113 h 856"/>
                  <a:gd name="T26" fmla="*/ 153658 w 954"/>
                  <a:gd name="T27" fmla="*/ 46301 h 856"/>
                  <a:gd name="T28" fmla="*/ 230487 w 954"/>
                  <a:gd name="T29" fmla="*/ 0 h 8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4"/>
                  <a:gd name="T46" fmla="*/ 0 h 856"/>
                  <a:gd name="T47" fmla="*/ 954 w 954"/>
                  <a:gd name="T48" fmla="*/ 856 h 8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4" h="856">
                    <a:moveTo>
                      <a:pt x="224" y="574"/>
                    </a:moveTo>
                    <a:lnTo>
                      <a:pt x="468" y="720"/>
                    </a:lnTo>
                    <a:lnTo>
                      <a:pt x="243" y="856"/>
                    </a:lnTo>
                    <a:lnTo>
                      <a:pt x="0" y="709"/>
                    </a:lnTo>
                    <a:lnTo>
                      <a:pt x="224" y="574"/>
                    </a:lnTo>
                    <a:close/>
                    <a:moveTo>
                      <a:pt x="711" y="281"/>
                    </a:moveTo>
                    <a:lnTo>
                      <a:pt x="954" y="428"/>
                    </a:lnTo>
                    <a:lnTo>
                      <a:pt x="711" y="574"/>
                    </a:lnTo>
                    <a:lnTo>
                      <a:pt x="468" y="428"/>
                    </a:lnTo>
                    <a:lnTo>
                      <a:pt x="711" y="281"/>
                    </a:lnTo>
                    <a:close/>
                    <a:moveTo>
                      <a:pt x="729" y="0"/>
                    </a:moveTo>
                    <a:lnTo>
                      <a:pt x="954" y="135"/>
                    </a:lnTo>
                    <a:lnTo>
                      <a:pt x="711" y="281"/>
                    </a:lnTo>
                    <a:lnTo>
                      <a:pt x="486" y="146"/>
                    </a:lnTo>
                    <a:lnTo>
                      <a:pt x="729" y="0"/>
                    </a:lnTo>
                    <a:close/>
                  </a:path>
                </a:pathLst>
              </a:custGeom>
              <a:solidFill>
                <a:srgbClr val="DDECB7"/>
              </a:solidFill>
              <a:ln w="0">
                <a:noFill/>
                <a:prstDash val="solid"/>
                <a:round/>
                <a:headEnd/>
                <a:tailEnd/>
              </a:ln>
            </p:spPr>
            <p:txBody>
              <a:bodyPr/>
              <a:lstStyle/>
              <a:p>
                <a:endParaRPr lang="en-US"/>
              </a:p>
            </p:txBody>
          </p:sp>
          <p:sp>
            <p:nvSpPr>
              <p:cNvPr id="31837" name="Freeform 9"/>
              <p:cNvSpPr>
                <a:spLocks noEditPoints="1"/>
              </p:cNvSpPr>
              <p:nvPr/>
            </p:nvSpPr>
            <p:spPr bwMode="auto">
              <a:xfrm>
                <a:off x="15814751" y="3315373"/>
                <a:ext cx="544513" cy="141288"/>
              </a:xfrm>
              <a:custGeom>
                <a:avLst/>
                <a:gdLst>
                  <a:gd name="T0" fmla="*/ 77561 w 1713"/>
                  <a:gd name="T1" fmla="*/ 48578 h 445"/>
                  <a:gd name="T2" fmla="*/ 154803 w 1713"/>
                  <a:gd name="T3" fmla="*/ 94933 h 445"/>
                  <a:gd name="T4" fmla="*/ 77561 w 1713"/>
                  <a:gd name="T5" fmla="*/ 141288 h 445"/>
                  <a:gd name="T6" fmla="*/ 0 w 1713"/>
                  <a:gd name="T7" fmla="*/ 94933 h 445"/>
                  <a:gd name="T8" fmla="*/ 77561 w 1713"/>
                  <a:gd name="T9" fmla="*/ 48578 h 445"/>
                  <a:gd name="T10" fmla="*/ 309606 w 1713"/>
                  <a:gd name="T11" fmla="*/ 1905 h 445"/>
                  <a:gd name="T12" fmla="*/ 386849 w 1713"/>
                  <a:gd name="T13" fmla="*/ 48578 h 445"/>
                  <a:gd name="T14" fmla="*/ 309606 w 1713"/>
                  <a:gd name="T15" fmla="*/ 94933 h 445"/>
                  <a:gd name="T16" fmla="*/ 232046 w 1713"/>
                  <a:gd name="T17" fmla="*/ 48578 h 445"/>
                  <a:gd name="T18" fmla="*/ 309606 w 1713"/>
                  <a:gd name="T19" fmla="*/ 1905 h 445"/>
                  <a:gd name="T20" fmla="*/ 466953 w 1713"/>
                  <a:gd name="T21" fmla="*/ 0 h 445"/>
                  <a:gd name="T22" fmla="*/ 544513 w 1713"/>
                  <a:gd name="T23" fmla="*/ 46673 h 445"/>
                  <a:gd name="T24" fmla="*/ 464092 w 1713"/>
                  <a:gd name="T25" fmla="*/ 94933 h 445"/>
                  <a:gd name="T26" fmla="*/ 386849 w 1713"/>
                  <a:gd name="T27" fmla="*/ 48578 h 445"/>
                  <a:gd name="T28" fmla="*/ 466953 w 1713"/>
                  <a:gd name="T29" fmla="*/ 0 h 4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3"/>
                  <a:gd name="T46" fmla="*/ 0 h 445"/>
                  <a:gd name="T47" fmla="*/ 1713 w 1713"/>
                  <a:gd name="T48" fmla="*/ 445 h 4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3" h="445">
                    <a:moveTo>
                      <a:pt x="244" y="153"/>
                    </a:moveTo>
                    <a:lnTo>
                      <a:pt x="487" y="299"/>
                    </a:lnTo>
                    <a:lnTo>
                      <a:pt x="244" y="445"/>
                    </a:lnTo>
                    <a:lnTo>
                      <a:pt x="0" y="299"/>
                    </a:lnTo>
                    <a:lnTo>
                      <a:pt x="244" y="153"/>
                    </a:lnTo>
                    <a:close/>
                    <a:moveTo>
                      <a:pt x="974" y="6"/>
                    </a:moveTo>
                    <a:lnTo>
                      <a:pt x="1217" y="153"/>
                    </a:lnTo>
                    <a:lnTo>
                      <a:pt x="974" y="299"/>
                    </a:lnTo>
                    <a:lnTo>
                      <a:pt x="730" y="153"/>
                    </a:lnTo>
                    <a:lnTo>
                      <a:pt x="974" y="6"/>
                    </a:lnTo>
                    <a:close/>
                    <a:moveTo>
                      <a:pt x="1469" y="0"/>
                    </a:moveTo>
                    <a:lnTo>
                      <a:pt x="1713" y="147"/>
                    </a:lnTo>
                    <a:lnTo>
                      <a:pt x="1460" y="299"/>
                    </a:lnTo>
                    <a:lnTo>
                      <a:pt x="1217" y="153"/>
                    </a:lnTo>
                    <a:lnTo>
                      <a:pt x="1469" y="0"/>
                    </a:lnTo>
                    <a:close/>
                  </a:path>
                </a:pathLst>
              </a:custGeom>
              <a:solidFill>
                <a:srgbClr val="D07507"/>
              </a:solidFill>
              <a:ln w="0">
                <a:noFill/>
                <a:prstDash val="solid"/>
                <a:round/>
                <a:headEnd/>
                <a:tailEnd/>
              </a:ln>
            </p:spPr>
            <p:txBody>
              <a:bodyPr/>
              <a:lstStyle/>
              <a:p>
                <a:endParaRPr lang="en-US"/>
              </a:p>
            </p:txBody>
          </p:sp>
          <p:sp>
            <p:nvSpPr>
              <p:cNvPr id="31838" name="Freeform 10"/>
              <p:cNvSpPr>
                <a:spLocks/>
              </p:cNvSpPr>
              <p:nvPr/>
            </p:nvSpPr>
            <p:spPr bwMode="auto">
              <a:xfrm>
                <a:off x="15744901" y="3274098"/>
                <a:ext cx="225425" cy="136525"/>
              </a:xfrm>
              <a:custGeom>
                <a:avLst/>
                <a:gdLst>
                  <a:gd name="T0" fmla="*/ 154088 w 711"/>
                  <a:gd name="T1" fmla="*/ 0 h 428"/>
                  <a:gd name="T2" fmla="*/ 225425 w 711"/>
                  <a:gd name="T3" fmla="*/ 43063 h 428"/>
                  <a:gd name="T4" fmla="*/ 71020 w 711"/>
                  <a:gd name="T5" fmla="*/ 136525 h 428"/>
                  <a:gd name="T6" fmla="*/ 0 w 711"/>
                  <a:gd name="T7" fmla="*/ 93462 h 428"/>
                  <a:gd name="T8" fmla="*/ 154088 w 711"/>
                  <a:gd name="T9" fmla="*/ 0 h 428"/>
                  <a:gd name="T10" fmla="*/ 0 60000 65536"/>
                  <a:gd name="T11" fmla="*/ 0 60000 65536"/>
                  <a:gd name="T12" fmla="*/ 0 60000 65536"/>
                  <a:gd name="T13" fmla="*/ 0 60000 65536"/>
                  <a:gd name="T14" fmla="*/ 0 60000 65536"/>
                  <a:gd name="T15" fmla="*/ 0 w 711"/>
                  <a:gd name="T16" fmla="*/ 0 h 428"/>
                  <a:gd name="T17" fmla="*/ 711 w 711"/>
                  <a:gd name="T18" fmla="*/ 428 h 428"/>
                </a:gdLst>
                <a:ahLst/>
                <a:cxnLst>
                  <a:cxn ang="T10">
                    <a:pos x="T0" y="T1"/>
                  </a:cxn>
                  <a:cxn ang="T11">
                    <a:pos x="T2" y="T3"/>
                  </a:cxn>
                  <a:cxn ang="T12">
                    <a:pos x="T4" y="T5"/>
                  </a:cxn>
                  <a:cxn ang="T13">
                    <a:pos x="T6" y="T7"/>
                  </a:cxn>
                  <a:cxn ang="T14">
                    <a:pos x="T8" y="T9"/>
                  </a:cxn>
                </a:cxnLst>
                <a:rect l="T15" t="T16" r="T17" b="T18"/>
                <a:pathLst>
                  <a:path w="711" h="428">
                    <a:moveTo>
                      <a:pt x="486" y="0"/>
                    </a:moveTo>
                    <a:lnTo>
                      <a:pt x="711" y="135"/>
                    </a:lnTo>
                    <a:lnTo>
                      <a:pt x="224" y="428"/>
                    </a:lnTo>
                    <a:lnTo>
                      <a:pt x="0" y="293"/>
                    </a:lnTo>
                    <a:lnTo>
                      <a:pt x="486" y="0"/>
                    </a:lnTo>
                    <a:close/>
                  </a:path>
                </a:pathLst>
              </a:custGeom>
              <a:solidFill>
                <a:srgbClr val="FABE3C"/>
              </a:solidFill>
              <a:ln w="0">
                <a:noFill/>
                <a:prstDash val="solid"/>
                <a:round/>
                <a:headEnd/>
                <a:tailEnd/>
              </a:ln>
            </p:spPr>
            <p:txBody>
              <a:bodyPr/>
              <a:lstStyle/>
              <a:p>
                <a:endParaRPr lang="en-US"/>
              </a:p>
            </p:txBody>
          </p:sp>
          <p:sp>
            <p:nvSpPr>
              <p:cNvPr id="31839" name="Freeform 11"/>
              <p:cNvSpPr>
                <a:spLocks/>
              </p:cNvSpPr>
              <p:nvPr/>
            </p:nvSpPr>
            <p:spPr bwMode="auto">
              <a:xfrm>
                <a:off x="15970326" y="3221711"/>
                <a:ext cx="234950" cy="141288"/>
              </a:xfrm>
              <a:custGeom>
                <a:avLst/>
                <a:gdLst>
                  <a:gd name="T0" fmla="*/ 157693 w 739"/>
                  <a:gd name="T1" fmla="*/ 0 h 445"/>
                  <a:gd name="T2" fmla="*/ 234950 w 739"/>
                  <a:gd name="T3" fmla="*/ 46355 h 445"/>
                  <a:gd name="T4" fmla="*/ 77257 w 739"/>
                  <a:gd name="T5" fmla="*/ 141288 h 445"/>
                  <a:gd name="T6" fmla="*/ 0 w 739"/>
                  <a:gd name="T7" fmla="*/ 94615 h 445"/>
                  <a:gd name="T8" fmla="*/ 157693 w 739"/>
                  <a:gd name="T9" fmla="*/ 0 h 445"/>
                  <a:gd name="T10" fmla="*/ 0 60000 65536"/>
                  <a:gd name="T11" fmla="*/ 0 60000 65536"/>
                  <a:gd name="T12" fmla="*/ 0 60000 65536"/>
                  <a:gd name="T13" fmla="*/ 0 60000 65536"/>
                  <a:gd name="T14" fmla="*/ 0 60000 65536"/>
                  <a:gd name="T15" fmla="*/ 0 w 739"/>
                  <a:gd name="T16" fmla="*/ 0 h 445"/>
                  <a:gd name="T17" fmla="*/ 739 w 739"/>
                  <a:gd name="T18" fmla="*/ 445 h 445"/>
                </a:gdLst>
                <a:ahLst/>
                <a:cxnLst>
                  <a:cxn ang="T10">
                    <a:pos x="T0" y="T1"/>
                  </a:cxn>
                  <a:cxn ang="T11">
                    <a:pos x="T2" y="T3"/>
                  </a:cxn>
                  <a:cxn ang="T12">
                    <a:pos x="T4" y="T5"/>
                  </a:cxn>
                  <a:cxn ang="T13">
                    <a:pos x="T6" y="T7"/>
                  </a:cxn>
                  <a:cxn ang="T14">
                    <a:pos x="T8" y="T9"/>
                  </a:cxn>
                </a:cxnLst>
                <a:rect l="T15" t="T16" r="T17" b="T18"/>
                <a:pathLst>
                  <a:path w="739" h="445">
                    <a:moveTo>
                      <a:pt x="496" y="0"/>
                    </a:moveTo>
                    <a:lnTo>
                      <a:pt x="739" y="146"/>
                    </a:lnTo>
                    <a:lnTo>
                      <a:pt x="243" y="445"/>
                    </a:lnTo>
                    <a:lnTo>
                      <a:pt x="0" y="298"/>
                    </a:lnTo>
                    <a:lnTo>
                      <a:pt x="496" y="0"/>
                    </a:lnTo>
                    <a:close/>
                  </a:path>
                </a:pathLst>
              </a:custGeom>
              <a:solidFill>
                <a:srgbClr val="FABE3C"/>
              </a:solidFill>
              <a:ln w="0">
                <a:noFill/>
                <a:prstDash val="solid"/>
                <a:round/>
                <a:headEnd/>
                <a:tailEnd/>
              </a:ln>
            </p:spPr>
            <p:txBody>
              <a:bodyPr/>
              <a:lstStyle/>
              <a:p>
                <a:endParaRPr lang="en-US"/>
              </a:p>
            </p:txBody>
          </p:sp>
          <p:sp>
            <p:nvSpPr>
              <p:cNvPr id="31840" name="Freeform 12"/>
              <p:cNvSpPr>
                <a:spLocks/>
              </p:cNvSpPr>
              <p:nvPr/>
            </p:nvSpPr>
            <p:spPr bwMode="auto">
              <a:xfrm>
                <a:off x="16278301" y="3361411"/>
                <a:ext cx="160338" cy="96838"/>
              </a:xfrm>
              <a:custGeom>
                <a:avLst/>
                <a:gdLst>
                  <a:gd name="T0" fmla="*/ 80328 w 505"/>
                  <a:gd name="T1" fmla="*/ 0 h 304"/>
                  <a:gd name="T2" fmla="*/ 160338 w 505"/>
                  <a:gd name="T3" fmla="*/ 48419 h 304"/>
                  <a:gd name="T4" fmla="*/ 80328 w 505"/>
                  <a:gd name="T5" fmla="*/ 96838 h 304"/>
                  <a:gd name="T6" fmla="*/ 0 w 505"/>
                  <a:gd name="T7" fmla="*/ 48419 h 304"/>
                  <a:gd name="T8" fmla="*/ 80328 w 505"/>
                  <a:gd name="T9" fmla="*/ 0 h 304"/>
                  <a:gd name="T10" fmla="*/ 0 60000 65536"/>
                  <a:gd name="T11" fmla="*/ 0 60000 65536"/>
                  <a:gd name="T12" fmla="*/ 0 60000 65536"/>
                  <a:gd name="T13" fmla="*/ 0 60000 65536"/>
                  <a:gd name="T14" fmla="*/ 0 60000 65536"/>
                  <a:gd name="T15" fmla="*/ 0 w 505"/>
                  <a:gd name="T16" fmla="*/ 0 h 304"/>
                  <a:gd name="T17" fmla="*/ 505 w 505"/>
                  <a:gd name="T18" fmla="*/ 304 h 304"/>
                </a:gdLst>
                <a:ahLst/>
                <a:cxnLst>
                  <a:cxn ang="T10">
                    <a:pos x="T0" y="T1"/>
                  </a:cxn>
                  <a:cxn ang="T11">
                    <a:pos x="T2" y="T3"/>
                  </a:cxn>
                  <a:cxn ang="T12">
                    <a:pos x="T4" y="T5"/>
                  </a:cxn>
                  <a:cxn ang="T13">
                    <a:pos x="T6" y="T7"/>
                  </a:cxn>
                  <a:cxn ang="T14">
                    <a:pos x="T8" y="T9"/>
                  </a:cxn>
                </a:cxnLst>
                <a:rect l="T15" t="T16" r="T17" b="T18"/>
                <a:pathLst>
                  <a:path w="505" h="304">
                    <a:moveTo>
                      <a:pt x="253" y="0"/>
                    </a:moveTo>
                    <a:lnTo>
                      <a:pt x="505" y="152"/>
                    </a:lnTo>
                    <a:lnTo>
                      <a:pt x="253" y="304"/>
                    </a:lnTo>
                    <a:lnTo>
                      <a:pt x="0" y="152"/>
                    </a:lnTo>
                    <a:lnTo>
                      <a:pt x="253" y="0"/>
                    </a:lnTo>
                    <a:close/>
                  </a:path>
                </a:pathLst>
              </a:custGeom>
              <a:solidFill>
                <a:srgbClr val="FABE3C"/>
              </a:solidFill>
              <a:ln w="0">
                <a:noFill/>
                <a:prstDash val="solid"/>
                <a:round/>
                <a:headEnd/>
                <a:tailEnd/>
              </a:ln>
            </p:spPr>
            <p:txBody>
              <a:bodyPr/>
              <a:lstStyle/>
              <a:p>
                <a:endParaRPr lang="en-US"/>
              </a:p>
            </p:txBody>
          </p:sp>
          <p:sp>
            <p:nvSpPr>
              <p:cNvPr id="31841" name="Freeform 13"/>
              <p:cNvSpPr>
                <a:spLocks noEditPoints="1"/>
              </p:cNvSpPr>
              <p:nvPr/>
            </p:nvSpPr>
            <p:spPr bwMode="auto">
              <a:xfrm>
                <a:off x="15821101" y="3362998"/>
                <a:ext cx="457200" cy="182563"/>
              </a:xfrm>
              <a:custGeom>
                <a:avLst/>
                <a:gdLst>
                  <a:gd name="T0" fmla="*/ 71388 w 1441"/>
                  <a:gd name="T1" fmla="*/ 92872 h 574"/>
                  <a:gd name="T2" fmla="*/ 148487 w 1441"/>
                  <a:gd name="T3" fmla="*/ 139626 h 574"/>
                  <a:gd name="T4" fmla="*/ 77099 w 1441"/>
                  <a:gd name="T5" fmla="*/ 182563 h 574"/>
                  <a:gd name="T6" fmla="*/ 0 w 1441"/>
                  <a:gd name="T7" fmla="*/ 136127 h 574"/>
                  <a:gd name="T8" fmla="*/ 71388 w 1441"/>
                  <a:gd name="T9" fmla="*/ 92872 h 574"/>
                  <a:gd name="T10" fmla="*/ 380101 w 1441"/>
                  <a:gd name="T11" fmla="*/ 0 h 574"/>
                  <a:gd name="T12" fmla="*/ 457200 w 1441"/>
                  <a:gd name="T13" fmla="*/ 46436 h 574"/>
                  <a:gd name="T14" fmla="*/ 380101 w 1441"/>
                  <a:gd name="T15" fmla="*/ 92872 h 574"/>
                  <a:gd name="T16" fmla="*/ 303002 w 1441"/>
                  <a:gd name="T17" fmla="*/ 46436 h 574"/>
                  <a:gd name="T18" fmla="*/ 380101 w 1441"/>
                  <a:gd name="T19" fmla="*/ 0 h 5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1"/>
                  <a:gd name="T31" fmla="*/ 0 h 574"/>
                  <a:gd name="T32" fmla="*/ 1441 w 1441"/>
                  <a:gd name="T33" fmla="*/ 574 h 5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1" h="574">
                    <a:moveTo>
                      <a:pt x="225" y="292"/>
                    </a:moveTo>
                    <a:lnTo>
                      <a:pt x="468" y="439"/>
                    </a:lnTo>
                    <a:lnTo>
                      <a:pt x="243" y="574"/>
                    </a:lnTo>
                    <a:lnTo>
                      <a:pt x="0" y="428"/>
                    </a:lnTo>
                    <a:lnTo>
                      <a:pt x="225" y="292"/>
                    </a:lnTo>
                    <a:close/>
                    <a:moveTo>
                      <a:pt x="1198" y="0"/>
                    </a:moveTo>
                    <a:lnTo>
                      <a:pt x="1441" y="146"/>
                    </a:lnTo>
                    <a:lnTo>
                      <a:pt x="1198" y="292"/>
                    </a:lnTo>
                    <a:lnTo>
                      <a:pt x="955" y="146"/>
                    </a:lnTo>
                    <a:lnTo>
                      <a:pt x="1198" y="0"/>
                    </a:lnTo>
                    <a:close/>
                  </a:path>
                </a:pathLst>
              </a:custGeom>
              <a:solidFill>
                <a:srgbClr val="94E6FF"/>
              </a:solidFill>
              <a:ln w="0">
                <a:noFill/>
                <a:prstDash val="solid"/>
                <a:round/>
                <a:headEnd/>
                <a:tailEnd/>
              </a:ln>
            </p:spPr>
            <p:txBody>
              <a:bodyPr/>
              <a:lstStyle/>
              <a:p>
                <a:endParaRPr lang="en-US"/>
              </a:p>
            </p:txBody>
          </p:sp>
          <p:sp>
            <p:nvSpPr>
              <p:cNvPr id="31842" name="Freeform 14"/>
              <p:cNvSpPr>
                <a:spLocks noEditPoints="1"/>
              </p:cNvSpPr>
              <p:nvPr/>
            </p:nvSpPr>
            <p:spPr bwMode="auto">
              <a:xfrm>
                <a:off x="15892538" y="3410623"/>
                <a:ext cx="466725" cy="187325"/>
              </a:xfrm>
              <a:custGeom>
                <a:avLst/>
                <a:gdLst>
                  <a:gd name="T0" fmla="*/ 231933 w 1469"/>
                  <a:gd name="T1" fmla="*/ 92870 h 591"/>
                  <a:gd name="T2" fmla="*/ 311997 w 1469"/>
                  <a:gd name="T3" fmla="*/ 141048 h 591"/>
                  <a:gd name="T4" fmla="*/ 234792 w 1469"/>
                  <a:gd name="T5" fmla="*/ 187325 h 591"/>
                  <a:gd name="T6" fmla="*/ 154410 w 1469"/>
                  <a:gd name="T7" fmla="*/ 139147 h 591"/>
                  <a:gd name="T8" fmla="*/ 231933 w 1469"/>
                  <a:gd name="T9" fmla="*/ 92870 h 591"/>
                  <a:gd name="T10" fmla="*/ 77205 w 1469"/>
                  <a:gd name="T11" fmla="*/ 92870 h 591"/>
                  <a:gd name="T12" fmla="*/ 154410 w 1469"/>
                  <a:gd name="T13" fmla="*/ 139147 h 591"/>
                  <a:gd name="T14" fmla="*/ 82924 w 1469"/>
                  <a:gd name="T15" fmla="*/ 181937 h 591"/>
                  <a:gd name="T16" fmla="*/ 5719 w 1469"/>
                  <a:gd name="T17" fmla="*/ 135660 h 591"/>
                  <a:gd name="T18" fmla="*/ 77205 w 1469"/>
                  <a:gd name="T19" fmla="*/ 92870 h 591"/>
                  <a:gd name="T20" fmla="*/ 386343 w 1469"/>
                  <a:gd name="T21" fmla="*/ 0 h 591"/>
                  <a:gd name="T22" fmla="*/ 466725 w 1469"/>
                  <a:gd name="T23" fmla="*/ 48178 h 591"/>
                  <a:gd name="T24" fmla="*/ 389202 w 1469"/>
                  <a:gd name="T25" fmla="*/ 94772 h 591"/>
                  <a:gd name="T26" fmla="*/ 309138 w 1469"/>
                  <a:gd name="T27" fmla="*/ 46277 h 591"/>
                  <a:gd name="T28" fmla="*/ 386343 w 1469"/>
                  <a:gd name="T29" fmla="*/ 0 h 591"/>
                  <a:gd name="T30" fmla="*/ 231933 w 1469"/>
                  <a:gd name="T31" fmla="*/ 0 h 591"/>
                  <a:gd name="T32" fmla="*/ 309138 w 1469"/>
                  <a:gd name="T33" fmla="*/ 46277 h 591"/>
                  <a:gd name="T34" fmla="*/ 231933 w 1469"/>
                  <a:gd name="T35" fmla="*/ 92870 h 591"/>
                  <a:gd name="T36" fmla="*/ 154410 w 1469"/>
                  <a:gd name="T37" fmla="*/ 46277 h 591"/>
                  <a:gd name="T38" fmla="*/ 231933 w 1469"/>
                  <a:gd name="T39" fmla="*/ 0 h 591"/>
                  <a:gd name="T40" fmla="*/ 77205 w 1469"/>
                  <a:gd name="T41" fmla="*/ 0 h 591"/>
                  <a:gd name="T42" fmla="*/ 154410 w 1469"/>
                  <a:gd name="T43" fmla="*/ 46277 h 591"/>
                  <a:gd name="T44" fmla="*/ 77205 w 1469"/>
                  <a:gd name="T45" fmla="*/ 92870 h 591"/>
                  <a:gd name="T46" fmla="*/ 0 w 1469"/>
                  <a:gd name="T47" fmla="*/ 46277 h 591"/>
                  <a:gd name="T48" fmla="*/ 77205 w 1469"/>
                  <a:gd name="T49" fmla="*/ 0 h 5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69"/>
                  <a:gd name="T76" fmla="*/ 0 h 591"/>
                  <a:gd name="T77" fmla="*/ 1469 w 1469"/>
                  <a:gd name="T78" fmla="*/ 591 h 5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69" h="591">
                    <a:moveTo>
                      <a:pt x="730" y="293"/>
                    </a:moveTo>
                    <a:lnTo>
                      <a:pt x="982" y="445"/>
                    </a:lnTo>
                    <a:lnTo>
                      <a:pt x="739" y="591"/>
                    </a:lnTo>
                    <a:lnTo>
                      <a:pt x="486" y="439"/>
                    </a:lnTo>
                    <a:lnTo>
                      <a:pt x="730" y="293"/>
                    </a:lnTo>
                    <a:close/>
                    <a:moveTo>
                      <a:pt x="243" y="293"/>
                    </a:moveTo>
                    <a:lnTo>
                      <a:pt x="486" y="439"/>
                    </a:lnTo>
                    <a:lnTo>
                      <a:pt x="261" y="574"/>
                    </a:lnTo>
                    <a:lnTo>
                      <a:pt x="18" y="428"/>
                    </a:lnTo>
                    <a:lnTo>
                      <a:pt x="243" y="293"/>
                    </a:lnTo>
                    <a:close/>
                    <a:moveTo>
                      <a:pt x="1216" y="0"/>
                    </a:moveTo>
                    <a:lnTo>
                      <a:pt x="1469" y="152"/>
                    </a:lnTo>
                    <a:lnTo>
                      <a:pt x="1225" y="299"/>
                    </a:lnTo>
                    <a:lnTo>
                      <a:pt x="973" y="146"/>
                    </a:lnTo>
                    <a:lnTo>
                      <a:pt x="1216" y="0"/>
                    </a:lnTo>
                    <a:close/>
                    <a:moveTo>
                      <a:pt x="730" y="0"/>
                    </a:moveTo>
                    <a:lnTo>
                      <a:pt x="973" y="146"/>
                    </a:lnTo>
                    <a:lnTo>
                      <a:pt x="730" y="293"/>
                    </a:lnTo>
                    <a:lnTo>
                      <a:pt x="486" y="146"/>
                    </a:lnTo>
                    <a:lnTo>
                      <a:pt x="730" y="0"/>
                    </a:lnTo>
                    <a:close/>
                    <a:moveTo>
                      <a:pt x="243" y="0"/>
                    </a:moveTo>
                    <a:lnTo>
                      <a:pt x="486" y="146"/>
                    </a:lnTo>
                    <a:lnTo>
                      <a:pt x="243" y="293"/>
                    </a:lnTo>
                    <a:lnTo>
                      <a:pt x="0" y="146"/>
                    </a:lnTo>
                    <a:lnTo>
                      <a:pt x="243" y="0"/>
                    </a:lnTo>
                    <a:close/>
                  </a:path>
                </a:pathLst>
              </a:custGeom>
              <a:solidFill>
                <a:srgbClr val="00B9F2"/>
              </a:solidFill>
              <a:ln w="0">
                <a:noFill/>
                <a:prstDash val="solid"/>
                <a:round/>
                <a:headEnd/>
                <a:tailEnd/>
              </a:ln>
            </p:spPr>
            <p:txBody>
              <a:bodyPr/>
              <a:lstStyle/>
              <a:p>
                <a:endParaRPr lang="en-US"/>
              </a:p>
            </p:txBody>
          </p:sp>
          <p:sp>
            <p:nvSpPr>
              <p:cNvPr id="31843" name="Freeform 15"/>
              <p:cNvSpPr>
                <a:spLocks noEditPoints="1"/>
              </p:cNvSpPr>
              <p:nvPr/>
            </p:nvSpPr>
            <p:spPr bwMode="auto">
              <a:xfrm>
                <a:off x="15970326" y="3456661"/>
                <a:ext cx="311150" cy="184150"/>
              </a:xfrm>
              <a:custGeom>
                <a:avLst/>
                <a:gdLst>
                  <a:gd name="T0" fmla="*/ 76995 w 982"/>
                  <a:gd name="T1" fmla="*/ 92867 h 581"/>
                  <a:gd name="T2" fmla="*/ 157159 w 982"/>
                  <a:gd name="T3" fmla="*/ 141044 h 581"/>
                  <a:gd name="T4" fmla="*/ 85550 w 982"/>
                  <a:gd name="T5" fmla="*/ 184150 h 581"/>
                  <a:gd name="T6" fmla="*/ 5703 w 982"/>
                  <a:gd name="T7" fmla="*/ 135656 h 581"/>
                  <a:gd name="T8" fmla="*/ 76995 w 982"/>
                  <a:gd name="T9" fmla="*/ 92867 h 581"/>
                  <a:gd name="T10" fmla="*/ 231303 w 982"/>
                  <a:gd name="T11" fmla="*/ 0 h 581"/>
                  <a:gd name="T12" fmla="*/ 311150 w 982"/>
                  <a:gd name="T13" fmla="*/ 48494 h 581"/>
                  <a:gd name="T14" fmla="*/ 234155 w 982"/>
                  <a:gd name="T15" fmla="*/ 94769 h 581"/>
                  <a:gd name="T16" fmla="*/ 154308 w 982"/>
                  <a:gd name="T17" fmla="*/ 46592 h 581"/>
                  <a:gd name="T18" fmla="*/ 231303 w 982"/>
                  <a:gd name="T19" fmla="*/ 0 h 581"/>
                  <a:gd name="T20" fmla="*/ 76995 w 982"/>
                  <a:gd name="T21" fmla="*/ 0 h 581"/>
                  <a:gd name="T22" fmla="*/ 154308 w 982"/>
                  <a:gd name="T23" fmla="*/ 46592 h 581"/>
                  <a:gd name="T24" fmla="*/ 76995 w 982"/>
                  <a:gd name="T25" fmla="*/ 92867 h 581"/>
                  <a:gd name="T26" fmla="*/ 0 w 982"/>
                  <a:gd name="T27" fmla="*/ 46592 h 581"/>
                  <a:gd name="T28" fmla="*/ 76995 w 982"/>
                  <a:gd name="T29" fmla="*/ 0 h 5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2"/>
                  <a:gd name="T46" fmla="*/ 0 h 581"/>
                  <a:gd name="T47" fmla="*/ 982 w 982"/>
                  <a:gd name="T48" fmla="*/ 581 h 5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2" h="581">
                    <a:moveTo>
                      <a:pt x="243" y="293"/>
                    </a:moveTo>
                    <a:lnTo>
                      <a:pt x="496" y="445"/>
                    </a:lnTo>
                    <a:lnTo>
                      <a:pt x="270" y="581"/>
                    </a:lnTo>
                    <a:lnTo>
                      <a:pt x="18" y="428"/>
                    </a:lnTo>
                    <a:lnTo>
                      <a:pt x="243" y="293"/>
                    </a:lnTo>
                    <a:close/>
                    <a:moveTo>
                      <a:pt x="730" y="0"/>
                    </a:moveTo>
                    <a:lnTo>
                      <a:pt x="982" y="153"/>
                    </a:lnTo>
                    <a:lnTo>
                      <a:pt x="739" y="299"/>
                    </a:lnTo>
                    <a:lnTo>
                      <a:pt x="487" y="147"/>
                    </a:lnTo>
                    <a:lnTo>
                      <a:pt x="730" y="0"/>
                    </a:lnTo>
                    <a:close/>
                    <a:moveTo>
                      <a:pt x="243" y="0"/>
                    </a:moveTo>
                    <a:lnTo>
                      <a:pt x="487" y="147"/>
                    </a:lnTo>
                    <a:lnTo>
                      <a:pt x="243" y="293"/>
                    </a:lnTo>
                    <a:lnTo>
                      <a:pt x="0" y="147"/>
                    </a:lnTo>
                    <a:lnTo>
                      <a:pt x="243" y="0"/>
                    </a:lnTo>
                    <a:close/>
                  </a:path>
                </a:pathLst>
              </a:custGeom>
              <a:solidFill>
                <a:srgbClr val="2271C9"/>
              </a:solidFill>
              <a:ln w="0">
                <a:noFill/>
                <a:prstDash val="solid"/>
                <a:round/>
                <a:headEnd/>
                <a:tailEnd/>
              </a:ln>
            </p:spPr>
            <p:txBody>
              <a:bodyPr/>
              <a:lstStyle/>
              <a:p>
                <a:endParaRPr lang="en-US"/>
              </a:p>
            </p:txBody>
          </p:sp>
          <p:sp>
            <p:nvSpPr>
              <p:cNvPr id="31844" name="Freeform 16"/>
              <p:cNvSpPr>
                <a:spLocks noEditPoints="1"/>
              </p:cNvSpPr>
              <p:nvPr/>
            </p:nvSpPr>
            <p:spPr bwMode="auto">
              <a:xfrm>
                <a:off x="15673463" y="3178848"/>
                <a:ext cx="608013" cy="277813"/>
              </a:xfrm>
              <a:custGeom>
                <a:avLst/>
                <a:gdLst>
                  <a:gd name="T0" fmla="*/ 71326 w 1918"/>
                  <a:gd name="T1" fmla="*/ 188391 h 873"/>
                  <a:gd name="T2" fmla="*/ 142335 w 1918"/>
                  <a:gd name="T3" fmla="*/ 231352 h 873"/>
                  <a:gd name="T4" fmla="*/ 71326 w 1918"/>
                  <a:gd name="T5" fmla="*/ 274312 h 873"/>
                  <a:gd name="T6" fmla="*/ 0 w 1918"/>
                  <a:gd name="T7" fmla="*/ 231352 h 873"/>
                  <a:gd name="T8" fmla="*/ 71326 w 1918"/>
                  <a:gd name="T9" fmla="*/ 188391 h 873"/>
                  <a:gd name="T10" fmla="*/ 373747 w 1918"/>
                  <a:gd name="T11" fmla="*/ 184890 h 873"/>
                  <a:gd name="T12" fmla="*/ 451096 w 1918"/>
                  <a:gd name="T13" fmla="*/ 231352 h 873"/>
                  <a:gd name="T14" fmla="*/ 373747 w 1918"/>
                  <a:gd name="T15" fmla="*/ 277813 h 873"/>
                  <a:gd name="T16" fmla="*/ 296715 w 1918"/>
                  <a:gd name="T17" fmla="*/ 231352 h 873"/>
                  <a:gd name="T18" fmla="*/ 373747 w 1918"/>
                  <a:gd name="T19" fmla="*/ 184890 h 873"/>
                  <a:gd name="T20" fmla="*/ 530981 w 1918"/>
                  <a:gd name="T21" fmla="*/ 89740 h 873"/>
                  <a:gd name="T22" fmla="*/ 608013 w 1918"/>
                  <a:gd name="T23" fmla="*/ 136202 h 873"/>
                  <a:gd name="T24" fmla="*/ 528128 w 1918"/>
                  <a:gd name="T25" fmla="*/ 184890 h 873"/>
                  <a:gd name="T26" fmla="*/ 451096 w 1918"/>
                  <a:gd name="T27" fmla="*/ 138111 h 873"/>
                  <a:gd name="T28" fmla="*/ 530981 w 1918"/>
                  <a:gd name="T29" fmla="*/ 89740 h 873"/>
                  <a:gd name="T30" fmla="*/ 382306 w 1918"/>
                  <a:gd name="T31" fmla="*/ 0 h 873"/>
                  <a:gd name="T32" fmla="*/ 453949 w 1918"/>
                  <a:gd name="T33" fmla="*/ 43279 h 873"/>
                  <a:gd name="T34" fmla="*/ 373747 w 1918"/>
                  <a:gd name="T35" fmla="*/ 91650 h 873"/>
                  <a:gd name="T36" fmla="*/ 302421 w 1918"/>
                  <a:gd name="T37" fmla="*/ 48689 h 873"/>
                  <a:gd name="T38" fmla="*/ 382306 w 1918"/>
                  <a:gd name="T39" fmla="*/ 0 h 8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8"/>
                  <a:gd name="T61" fmla="*/ 0 h 873"/>
                  <a:gd name="T62" fmla="*/ 1918 w 1918"/>
                  <a:gd name="T63" fmla="*/ 873 h 8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8" h="873">
                    <a:moveTo>
                      <a:pt x="225" y="592"/>
                    </a:moveTo>
                    <a:lnTo>
                      <a:pt x="449" y="727"/>
                    </a:lnTo>
                    <a:lnTo>
                      <a:pt x="225" y="862"/>
                    </a:lnTo>
                    <a:lnTo>
                      <a:pt x="0" y="727"/>
                    </a:lnTo>
                    <a:lnTo>
                      <a:pt x="225" y="592"/>
                    </a:lnTo>
                    <a:close/>
                    <a:moveTo>
                      <a:pt x="1179" y="581"/>
                    </a:moveTo>
                    <a:lnTo>
                      <a:pt x="1423" y="727"/>
                    </a:lnTo>
                    <a:lnTo>
                      <a:pt x="1179" y="873"/>
                    </a:lnTo>
                    <a:lnTo>
                      <a:pt x="936" y="727"/>
                    </a:lnTo>
                    <a:lnTo>
                      <a:pt x="1179" y="581"/>
                    </a:lnTo>
                    <a:close/>
                    <a:moveTo>
                      <a:pt x="1675" y="282"/>
                    </a:moveTo>
                    <a:lnTo>
                      <a:pt x="1918" y="428"/>
                    </a:lnTo>
                    <a:lnTo>
                      <a:pt x="1666" y="581"/>
                    </a:lnTo>
                    <a:lnTo>
                      <a:pt x="1423" y="434"/>
                    </a:lnTo>
                    <a:lnTo>
                      <a:pt x="1675" y="282"/>
                    </a:lnTo>
                    <a:close/>
                    <a:moveTo>
                      <a:pt x="1206" y="0"/>
                    </a:moveTo>
                    <a:lnTo>
                      <a:pt x="1432" y="136"/>
                    </a:lnTo>
                    <a:lnTo>
                      <a:pt x="1179" y="288"/>
                    </a:lnTo>
                    <a:lnTo>
                      <a:pt x="954" y="153"/>
                    </a:lnTo>
                    <a:lnTo>
                      <a:pt x="1206" y="0"/>
                    </a:lnTo>
                    <a:close/>
                  </a:path>
                </a:pathLst>
              </a:custGeom>
              <a:solidFill>
                <a:srgbClr val="AAD04B"/>
              </a:solidFill>
              <a:ln w="0">
                <a:noFill/>
                <a:prstDash val="solid"/>
                <a:round/>
                <a:headEnd/>
                <a:tailEnd/>
              </a:ln>
            </p:spPr>
            <p:txBody>
              <a:bodyPr/>
              <a:lstStyle/>
              <a:p>
                <a:endParaRPr lang="en-US"/>
              </a:p>
            </p:txBody>
          </p:sp>
        </p:grpSp>
        <p:grpSp>
          <p:nvGrpSpPr>
            <p:cNvPr id="31825" name="Group 67"/>
            <p:cNvGrpSpPr>
              <a:grpSpLocks/>
            </p:cNvGrpSpPr>
            <p:nvPr/>
          </p:nvGrpSpPr>
          <p:grpSpPr bwMode="auto">
            <a:xfrm>
              <a:off x="5143302" y="4660546"/>
              <a:ext cx="787661" cy="499961"/>
              <a:chOff x="14232365" y="3068521"/>
              <a:chExt cx="977900" cy="620713"/>
            </a:xfrm>
          </p:grpSpPr>
          <p:sp useBgFill="1">
            <p:nvSpPr>
              <p:cNvPr id="31826" name="Freeform 40"/>
              <p:cNvSpPr>
                <a:spLocks/>
              </p:cNvSpPr>
              <p:nvPr/>
            </p:nvSpPr>
            <p:spPr bwMode="auto">
              <a:xfrm>
                <a:off x="14232365" y="3068521"/>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275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177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307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78"/>
                  <a:gd name="T136" fmla="*/ 0 h 1954"/>
                  <a:gd name="T137" fmla="*/ 3078 w 3078"/>
                  <a:gd name="T138" fmla="*/ 1954 h 1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4"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ln w="0">
                <a:noFill/>
                <a:prstDash val="solid"/>
                <a:round/>
                <a:headEnd/>
                <a:tailEnd/>
              </a:ln>
            </p:spPr>
            <p:txBody>
              <a:bodyPr/>
              <a:lstStyle/>
              <a:p>
                <a:endParaRPr lang="en-US"/>
              </a:p>
            </p:txBody>
          </p:sp>
          <p:sp>
            <p:nvSpPr>
              <p:cNvPr id="31827" name="Freeform 41"/>
              <p:cNvSpPr>
                <a:spLocks/>
              </p:cNvSpPr>
              <p:nvPr/>
            </p:nvSpPr>
            <p:spPr bwMode="auto">
              <a:xfrm>
                <a:off x="14270465" y="3106621"/>
                <a:ext cx="901700" cy="544513"/>
              </a:xfrm>
              <a:custGeom>
                <a:avLst/>
                <a:gdLst>
                  <a:gd name="T0" fmla="*/ 450532 w 2838"/>
                  <a:gd name="T1" fmla="*/ 0 h 1714"/>
                  <a:gd name="T2" fmla="*/ 457522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522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38"/>
                  <a:gd name="T91" fmla="*/ 0 h 1714"/>
                  <a:gd name="T92" fmla="*/ 2838 w 2838"/>
                  <a:gd name="T93" fmla="*/ 1714 h 17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38" h="1714">
                    <a:moveTo>
                      <a:pt x="1418" y="0"/>
                    </a:moveTo>
                    <a:lnTo>
                      <a:pt x="1440"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FFFFFF"/>
              </a:solidFill>
              <a:ln w="0">
                <a:noFill/>
                <a:prstDash val="solid"/>
                <a:round/>
                <a:headEnd/>
                <a:tailEnd/>
              </a:ln>
            </p:spPr>
            <p:txBody>
              <a:bodyPr/>
              <a:lstStyle/>
              <a:p>
                <a:endParaRPr lang="en-US"/>
              </a:p>
            </p:txBody>
          </p:sp>
          <p:sp>
            <p:nvSpPr>
              <p:cNvPr id="31828" name="Freeform 42"/>
              <p:cNvSpPr>
                <a:spLocks/>
              </p:cNvSpPr>
              <p:nvPr/>
            </p:nvSpPr>
            <p:spPr bwMode="auto">
              <a:xfrm>
                <a:off x="14333965" y="3146309"/>
                <a:ext cx="774700" cy="465138"/>
              </a:xfrm>
              <a:custGeom>
                <a:avLst/>
                <a:gdLst>
                  <a:gd name="T0" fmla="*/ 387191 w 2439"/>
                  <a:gd name="T1" fmla="*/ 0 h 1463"/>
                  <a:gd name="T2" fmla="*/ 774700 w 2439"/>
                  <a:gd name="T3" fmla="*/ 232410 h 1463"/>
                  <a:gd name="T4" fmla="*/ 387191 w 2439"/>
                  <a:gd name="T5" fmla="*/ 465138 h 1463"/>
                  <a:gd name="T6" fmla="*/ 0 w 2439"/>
                  <a:gd name="T7" fmla="*/ 232410 h 1463"/>
                  <a:gd name="T8" fmla="*/ 387191 w 2439"/>
                  <a:gd name="T9" fmla="*/ 0 h 1463"/>
                  <a:gd name="T10" fmla="*/ 0 60000 65536"/>
                  <a:gd name="T11" fmla="*/ 0 60000 65536"/>
                  <a:gd name="T12" fmla="*/ 0 60000 65536"/>
                  <a:gd name="T13" fmla="*/ 0 60000 65536"/>
                  <a:gd name="T14" fmla="*/ 0 60000 65536"/>
                  <a:gd name="T15" fmla="*/ 0 w 2439"/>
                  <a:gd name="T16" fmla="*/ 0 h 1463"/>
                  <a:gd name="T17" fmla="*/ 2439 w 2439"/>
                  <a:gd name="T18" fmla="*/ 1463 h 1463"/>
                </a:gdLst>
                <a:ahLst/>
                <a:cxnLst>
                  <a:cxn ang="T10">
                    <a:pos x="T0" y="T1"/>
                  </a:cxn>
                  <a:cxn ang="T11">
                    <a:pos x="T2" y="T3"/>
                  </a:cxn>
                  <a:cxn ang="T12">
                    <a:pos x="T4" y="T5"/>
                  </a:cxn>
                  <a:cxn ang="T13">
                    <a:pos x="T6" y="T7"/>
                  </a:cxn>
                  <a:cxn ang="T14">
                    <a:pos x="T8" y="T9"/>
                  </a:cxn>
                </a:cxnLst>
                <a:rect l="T15" t="T16" r="T17" b="T18"/>
                <a:pathLst>
                  <a:path w="2439" h="1463">
                    <a:moveTo>
                      <a:pt x="1219" y="0"/>
                    </a:moveTo>
                    <a:lnTo>
                      <a:pt x="2439" y="731"/>
                    </a:lnTo>
                    <a:lnTo>
                      <a:pt x="1219" y="1463"/>
                    </a:lnTo>
                    <a:lnTo>
                      <a:pt x="0" y="731"/>
                    </a:lnTo>
                    <a:lnTo>
                      <a:pt x="1219" y="0"/>
                    </a:lnTo>
                    <a:close/>
                  </a:path>
                </a:pathLst>
              </a:custGeom>
              <a:solidFill>
                <a:srgbClr val="FABE3C"/>
              </a:solidFill>
              <a:ln w="0">
                <a:noFill/>
                <a:prstDash val="solid"/>
                <a:round/>
                <a:headEnd/>
                <a:tailEnd/>
              </a:ln>
            </p:spPr>
            <p:txBody>
              <a:bodyPr/>
              <a:lstStyle/>
              <a:p>
                <a:endParaRPr lang="en-US"/>
              </a:p>
            </p:txBody>
          </p:sp>
          <p:sp>
            <p:nvSpPr>
              <p:cNvPr id="31829" name="Freeform 43"/>
              <p:cNvSpPr>
                <a:spLocks/>
              </p:cNvSpPr>
              <p:nvPr/>
            </p:nvSpPr>
            <p:spPr bwMode="auto">
              <a:xfrm>
                <a:off x="14627652" y="3359034"/>
                <a:ext cx="219075" cy="252413"/>
              </a:xfrm>
              <a:custGeom>
                <a:avLst/>
                <a:gdLst>
                  <a:gd name="T0" fmla="*/ 188278 w 690"/>
                  <a:gd name="T1" fmla="*/ 953 h 795"/>
                  <a:gd name="T2" fmla="*/ 185420 w 690"/>
                  <a:gd name="T3" fmla="*/ 6668 h 795"/>
                  <a:gd name="T4" fmla="*/ 180023 w 690"/>
                  <a:gd name="T5" fmla="*/ 17780 h 795"/>
                  <a:gd name="T6" fmla="*/ 173990 w 690"/>
                  <a:gd name="T7" fmla="*/ 32385 h 795"/>
                  <a:gd name="T8" fmla="*/ 169545 w 690"/>
                  <a:gd name="T9" fmla="*/ 49213 h 795"/>
                  <a:gd name="T10" fmla="*/ 167323 w 690"/>
                  <a:gd name="T11" fmla="*/ 67945 h 795"/>
                  <a:gd name="T12" fmla="*/ 168910 w 690"/>
                  <a:gd name="T13" fmla="*/ 87313 h 795"/>
                  <a:gd name="T14" fmla="*/ 176213 w 690"/>
                  <a:gd name="T15" fmla="*/ 107950 h 795"/>
                  <a:gd name="T16" fmla="*/ 187960 w 690"/>
                  <a:gd name="T17" fmla="*/ 130493 h 795"/>
                  <a:gd name="T18" fmla="*/ 200978 w 690"/>
                  <a:gd name="T19" fmla="*/ 152083 h 795"/>
                  <a:gd name="T20" fmla="*/ 213678 w 690"/>
                  <a:gd name="T21" fmla="*/ 170180 h 795"/>
                  <a:gd name="T22" fmla="*/ 93980 w 690"/>
                  <a:gd name="T23" fmla="*/ 252413 h 795"/>
                  <a:gd name="T24" fmla="*/ 5715 w 690"/>
                  <a:gd name="T25" fmla="*/ 181928 h 795"/>
                  <a:gd name="T26" fmla="*/ 15875 w 690"/>
                  <a:gd name="T27" fmla="*/ 150178 h 795"/>
                  <a:gd name="T28" fmla="*/ 20955 w 690"/>
                  <a:gd name="T29" fmla="*/ 113983 h 795"/>
                  <a:gd name="T30" fmla="*/ 20320 w 690"/>
                  <a:gd name="T31" fmla="*/ 85408 h 795"/>
                  <a:gd name="T32" fmla="*/ 16827 w 690"/>
                  <a:gd name="T33" fmla="*/ 62548 h 795"/>
                  <a:gd name="T34" fmla="*/ 11748 w 690"/>
                  <a:gd name="T35" fmla="*/ 46673 h 795"/>
                  <a:gd name="T36" fmla="*/ 7302 w 690"/>
                  <a:gd name="T37" fmla="*/ 35878 h 795"/>
                  <a:gd name="T38" fmla="*/ 4127 w 690"/>
                  <a:gd name="T39" fmla="*/ 30798 h 795"/>
                  <a:gd name="T40" fmla="*/ 4762 w 690"/>
                  <a:gd name="T41" fmla="*/ 29528 h 795"/>
                  <a:gd name="T42" fmla="*/ 12383 w 690"/>
                  <a:gd name="T43" fmla="*/ 27305 h 795"/>
                  <a:gd name="T44" fmla="*/ 25718 w 690"/>
                  <a:gd name="T45" fmla="*/ 23495 h 795"/>
                  <a:gd name="T46" fmla="*/ 42545 w 690"/>
                  <a:gd name="T47" fmla="*/ 18733 h 795"/>
                  <a:gd name="T48" fmla="*/ 60642 w 690"/>
                  <a:gd name="T49" fmla="*/ 14288 h 795"/>
                  <a:gd name="T50" fmla="*/ 78105 w 690"/>
                  <a:gd name="T51" fmla="*/ 10795 h 795"/>
                  <a:gd name="T52" fmla="*/ 93980 w 690"/>
                  <a:gd name="T53" fmla="*/ 8890 h 795"/>
                  <a:gd name="T54" fmla="*/ 113030 w 690"/>
                  <a:gd name="T55" fmla="*/ 6668 h 795"/>
                  <a:gd name="T56" fmla="*/ 134302 w 690"/>
                  <a:gd name="T57" fmla="*/ 4763 h 795"/>
                  <a:gd name="T58" fmla="*/ 154940 w 690"/>
                  <a:gd name="T59" fmla="*/ 2858 h 795"/>
                  <a:gd name="T60" fmla="*/ 172085 w 690"/>
                  <a:gd name="T61" fmla="*/ 1270 h 795"/>
                  <a:gd name="T62" fmla="*/ 184468 w 690"/>
                  <a:gd name="T63" fmla="*/ 0 h 795"/>
                  <a:gd name="T64" fmla="*/ 189230 w 690"/>
                  <a:gd name="T65" fmla="*/ 0 h 7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0"/>
                  <a:gd name="T100" fmla="*/ 0 h 795"/>
                  <a:gd name="T101" fmla="*/ 690 w 690"/>
                  <a:gd name="T102" fmla="*/ 795 h 7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0" h="795">
                    <a:moveTo>
                      <a:pt x="596" y="0"/>
                    </a:moveTo>
                    <a:lnTo>
                      <a:pt x="593" y="3"/>
                    </a:lnTo>
                    <a:lnTo>
                      <a:pt x="590" y="10"/>
                    </a:lnTo>
                    <a:lnTo>
                      <a:pt x="584" y="21"/>
                    </a:lnTo>
                    <a:lnTo>
                      <a:pt x="575" y="36"/>
                    </a:lnTo>
                    <a:lnTo>
                      <a:pt x="567" y="56"/>
                    </a:lnTo>
                    <a:lnTo>
                      <a:pt x="558" y="78"/>
                    </a:lnTo>
                    <a:lnTo>
                      <a:pt x="548" y="102"/>
                    </a:lnTo>
                    <a:lnTo>
                      <a:pt x="541" y="127"/>
                    </a:lnTo>
                    <a:lnTo>
                      <a:pt x="534" y="155"/>
                    </a:lnTo>
                    <a:lnTo>
                      <a:pt x="529" y="185"/>
                    </a:lnTo>
                    <a:lnTo>
                      <a:pt x="527" y="214"/>
                    </a:lnTo>
                    <a:lnTo>
                      <a:pt x="528" y="244"/>
                    </a:lnTo>
                    <a:lnTo>
                      <a:pt x="532" y="275"/>
                    </a:lnTo>
                    <a:lnTo>
                      <a:pt x="540" y="304"/>
                    </a:lnTo>
                    <a:lnTo>
                      <a:pt x="555" y="340"/>
                    </a:lnTo>
                    <a:lnTo>
                      <a:pt x="573" y="375"/>
                    </a:lnTo>
                    <a:lnTo>
                      <a:pt x="592" y="411"/>
                    </a:lnTo>
                    <a:lnTo>
                      <a:pt x="613" y="446"/>
                    </a:lnTo>
                    <a:lnTo>
                      <a:pt x="633" y="479"/>
                    </a:lnTo>
                    <a:lnTo>
                      <a:pt x="654" y="509"/>
                    </a:lnTo>
                    <a:lnTo>
                      <a:pt x="673" y="536"/>
                    </a:lnTo>
                    <a:lnTo>
                      <a:pt x="690" y="559"/>
                    </a:lnTo>
                    <a:lnTo>
                      <a:pt x="296" y="795"/>
                    </a:lnTo>
                    <a:lnTo>
                      <a:pt x="0" y="617"/>
                    </a:lnTo>
                    <a:lnTo>
                      <a:pt x="18" y="573"/>
                    </a:lnTo>
                    <a:lnTo>
                      <a:pt x="36" y="525"/>
                    </a:lnTo>
                    <a:lnTo>
                      <a:pt x="50" y="473"/>
                    </a:lnTo>
                    <a:lnTo>
                      <a:pt x="61" y="417"/>
                    </a:lnTo>
                    <a:lnTo>
                      <a:pt x="66" y="359"/>
                    </a:lnTo>
                    <a:lnTo>
                      <a:pt x="66" y="311"/>
                    </a:lnTo>
                    <a:lnTo>
                      <a:pt x="64" y="269"/>
                    </a:lnTo>
                    <a:lnTo>
                      <a:pt x="59" y="231"/>
                    </a:lnTo>
                    <a:lnTo>
                      <a:pt x="53" y="197"/>
                    </a:lnTo>
                    <a:lnTo>
                      <a:pt x="44" y="169"/>
                    </a:lnTo>
                    <a:lnTo>
                      <a:pt x="37" y="147"/>
                    </a:lnTo>
                    <a:lnTo>
                      <a:pt x="30" y="127"/>
                    </a:lnTo>
                    <a:lnTo>
                      <a:pt x="23" y="113"/>
                    </a:lnTo>
                    <a:lnTo>
                      <a:pt x="16" y="103"/>
                    </a:lnTo>
                    <a:lnTo>
                      <a:pt x="13" y="97"/>
                    </a:lnTo>
                    <a:lnTo>
                      <a:pt x="12" y="95"/>
                    </a:lnTo>
                    <a:lnTo>
                      <a:pt x="15" y="93"/>
                    </a:lnTo>
                    <a:lnTo>
                      <a:pt x="25" y="91"/>
                    </a:lnTo>
                    <a:lnTo>
                      <a:pt x="39" y="86"/>
                    </a:lnTo>
                    <a:lnTo>
                      <a:pt x="58" y="80"/>
                    </a:lnTo>
                    <a:lnTo>
                      <a:pt x="81" y="74"/>
                    </a:lnTo>
                    <a:lnTo>
                      <a:pt x="106" y="67"/>
                    </a:lnTo>
                    <a:lnTo>
                      <a:pt x="134" y="59"/>
                    </a:lnTo>
                    <a:lnTo>
                      <a:pt x="163" y="52"/>
                    </a:lnTo>
                    <a:lnTo>
                      <a:pt x="191" y="45"/>
                    </a:lnTo>
                    <a:lnTo>
                      <a:pt x="220" y="39"/>
                    </a:lnTo>
                    <a:lnTo>
                      <a:pt x="246" y="34"/>
                    </a:lnTo>
                    <a:lnTo>
                      <a:pt x="269" y="32"/>
                    </a:lnTo>
                    <a:lnTo>
                      <a:pt x="296" y="28"/>
                    </a:lnTo>
                    <a:lnTo>
                      <a:pt x="325" y="24"/>
                    </a:lnTo>
                    <a:lnTo>
                      <a:pt x="356" y="21"/>
                    </a:lnTo>
                    <a:lnTo>
                      <a:pt x="390" y="18"/>
                    </a:lnTo>
                    <a:lnTo>
                      <a:pt x="423" y="15"/>
                    </a:lnTo>
                    <a:lnTo>
                      <a:pt x="457" y="11"/>
                    </a:lnTo>
                    <a:lnTo>
                      <a:pt x="488" y="9"/>
                    </a:lnTo>
                    <a:lnTo>
                      <a:pt x="517" y="6"/>
                    </a:lnTo>
                    <a:lnTo>
                      <a:pt x="542" y="4"/>
                    </a:lnTo>
                    <a:lnTo>
                      <a:pt x="564" y="3"/>
                    </a:lnTo>
                    <a:lnTo>
                      <a:pt x="581" y="0"/>
                    </a:lnTo>
                    <a:lnTo>
                      <a:pt x="592" y="0"/>
                    </a:lnTo>
                    <a:lnTo>
                      <a:pt x="596" y="0"/>
                    </a:lnTo>
                    <a:close/>
                  </a:path>
                </a:pathLst>
              </a:custGeom>
              <a:solidFill>
                <a:srgbClr val="D07507"/>
              </a:solidFill>
              <a:ln w="0">
                <a:noFill/>
                <a:prstDash val="solid"/>
                <a:round/>
                <a:headEnd/>
                <a:tailEnd/>
              </a:ln>
            </p:spPr>
            <p:txBody>
              <a:bodyPr/>
              <a:lstStyle/>
              <a:p>
                <a:endParaRPr lang="en-US"/>
              </a:p>
            </p:txBody>
          </p:sp>
          <p:sp>
            <p:nvSpPr>
              <p:cNvPr id="31830" name="Freeform 44"/>
              <p:cNvSpPr>
                <a:spLocks/>
              </p:cNvSpPr>
              <p:nvPr/>
            </p:nvSpPr>
            <p:spPr bwMode="auto">
              <a:xfrm>
                <a:off x="14797515" y="3359034"/>
                <a:ext cx="258763" cy="182563"/>
              </a:xfrm>
              <a:custGeom>
                <a:avLst/>
                <a:gdLst>
                  <a:gd name="T0" fmla="*/ 18460 w 813"/>
                  <a:gd name="T1" fmla="*/ 0 h 575"/>
                  <a:gd name="T2" fmla="*/ 19415 w 813"/>
                  <a:gd name="T3" fmla="*/ 0 h 575"/>
                  <a:gd name="T4" fmla="*/ 23235 w 813"/>
                  <a:gd name="T5" fmla="*/ 0 h 575"/>
                  <a:gd name="T6" fmla="*/ 29918 w 813"/>
                  <a:gd name="T7" fmla="*/ 318 h 575"/>
                  <a:gd name="T8" fmla="*/ 37876 w 813"/>
                  <a:gd name="T9" fmla="*/ 953 h 575"/>
                  <a:gd name="T10" fmla="*/ 47742 w 813"/>
                  <a:gd name="T11" fmla="*/ 1588 h 575"/>
                  <a:gd name="T12" fmla="*/ 58246 w 813"/>
                  <a:gd name="T13" fmla="*/ 2223 h 575"/>
                  <a:gd name="T14" fmla="*/ 70340 w 813"/>
                  <a:gd name="T15" fmla="*/ 3175 h 575"/>
                  <a:gd name="T16" fmla="*/ 83072 w 813"/>
                  <a:gd name="T17" fmla="*/ 4445 h 575"/>
                  <a:gd name="T18" fmla="*/ 95803 w 813"/>
                  <a:gd name="T19" fmla="*/ 5398 h 575"/>
                  <a:gd name="T20" fmla="*/ 108534 w 813"/>
                  <a:gd name="T21" fmla="*/ 6985 h 575"/>
                  <a:gd name="T22" fmla="*/ 120947 w 813"/>
                  <a:gd name="T23" fmla="*/ 8573 h 575"/>
                  <a:gd name="T24" fmla="*/ 132723 w 813"/>
                  <a:gd name="T25" fmla="*/ 10478 h 575"/>
                  <a:gd name="T26" fmla="*/ 143863 w 813"/>
                  <a:gd name="T27" fmla="*/ 12700 h 575"/>
                  <a:gd name="T28" fmla="*/ 154048 w 813"/>
                  <a:gd name="T29" fmla="*/ 14923 h 575"/>
                  <a:gd name="T30" fmla="*/ 166143 w 813"/>
                  <a:gd name="T31" fmla="*/ 18415 h 575"/>
                  <a:gd name="T32" fmla="*/ 178556 w 813"/>
                  <a:gd name="T33" fmla="*/ 22225 h 575"/>
                  <a:gd name="T34" fmla="*/ 191606 w 813"/>
                  <a:gd name="T35" fmla="*/ 26670 h 575"/>
                  <a:gd name="T36" fmla="*/ 204337 w 813"/>
                  <a:gd name="T37" fmla="*/ 30798 h 575"/>
                  <a:gd name="T38" fmla="*/ 217068 w 813"/>
                  <a:gd name="T39" fmla="*/ 35243 h 575"/>
                  <a:gd name="T40" fmla="*/ 229163 w 813"/>
                  <a:gd name="T41" fmla="*/ 40005 h 575"/>
                  <a:gd name="T42" fmla="*/ 240303 w 813"/>
                  <a:gd name="T43" fmla="*/ 44133 h 575"/>
                  <a:gd name="T44" fmla="*/ 250488 w 813"/>
                  <a:gd name="T45" fmla="*/ 47943 h 575"/>
                  <a:gd name="T46" fmla="*/ 258763 w 813"/>
                  <a:gd name="T47" fmla="*/ 51435 h 575"/>
                  <a:gd name="T48" fmla="*/ 40422 w 813"/>
                  <a:gd name="T49" fmla="*/ 182563 h 575"/>
                  <a:gd name="T50" fmla="*/ 33738 w 813"/>
                  <a:gd name="T51" fmla="*/ 172720 h 575"/>
                  <a:gd name="T52" fmla="*/ 26736 w 813"/>
                  <a:gd name="T53" fmla="*/ 161608 h 575"/>
                  <a:gd name="T54" fmla="*/ 19733 w 813"/>
                  <a:gd name="T55" fmla="*/ 149860 h 575"/>
                  <a:gd name="T56" fmla="*/ 13368 w 813"/>
                  <a:gd name="T57" fmla="*/ 137160 h 575"/>
                  <a:gd name="T58" fmla="*/ 7957 w 813"/>
                  <a:gd name="T59" fmla="*/ 123825 h 575"/>
                  <a:gd name="T60" fmla="*/ 3183 w 813"/>
                  <a:gd name="T61" fmla="*/ 110173 h 575"/>
                  <a:gd name="T62" fmla="*/ 637 w 813"/>
                  <a:gd name="T63" fmla="*/ 96520 h 575"/>
                  <a:gd name="T64" fmla="*/ 0 w 813"/>
                  <a:gd name="T65" fmla="*/ 84138 h 575"/>
                  <a:gd name="T66" fmla="*/ 0 w 813"/>
                  <a:gd name="T67" fmla="*/ 72390 h 575"/>
                  <a:gd name="T68" fmla="*/ 637 w 813"/>
                  <a:gd name="T69" fmla="*/ 60643 h 575"/>
                  <a:gd name="T70" fmla="*/ 2546 w 813"/>
                  <a:gd name="T71" fmla="*/ 49530 h 575"/>
                  <a:gd name="T72" fmla="*/ 4456 w 813"/>
                  <a:gd name="T73" fmla="*/ 39370 h 575"/>
                  <a:gd name="T74" fmla="*/ 7320 w 813"/>
                  <a:gd name="T75" fmla="*/ 29528 h 575"/>
                  <a:gd name="T76" fmla="*/ 9867 w 813"/>
                  <a:gd name="T77" fmla="*/ 21273 h 575"/>
                  <a:gd name="T78" fmla="*/ 12095 w 813"/>
                  <a:gd name="T79" fmla="*/ 13970 h 575"/>
                  <a:gd name="T80" fmla="*/ 14641 w 813"/>
                  <a:gd name="T81" fmla="*/ 8255 h 575"/>
                  <a:gd name="T82" fmla="*/ 16551 w 813"/>
                  <a:gd name="T83" fmla="*/ 3493 h 575"/>
                  <a:gd name="T84" fmla="*/ 17505 w 813"/>
                  <a:gd name="T85" fmla="*/ 953 h 575"/>
                  <a:gd name="T86" fmla="*/ 18460 w 813"/>
                  <a:gd name="T87" fmla="*/ 0 h 57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13"/>
                  <a:gd name="T133" fmla="*/ 0 h 575"/>
                  <a:gd name="T134" fmla="*/ 813 w 813"/>
                  <a:gd name="T135" fmla="*/ 575 h 57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13" h="575">
                    <a:moveTo>
                      <a:pt x="58" y="0"/>
                    </a:moveTo>
                    <a:lnTo>
                      <a:pt x="61" y="0"/>
                    </a:lnTo>
                    <a:lnTo>
                      <a:pt x="73" y="0"/>
                    </a:lnTo>
                    <a:lnTo>
                      <a:pt x="94" y="1"/>
                    </a:lnTo>
                    <a:lnTo>
                      <a:pt x="119" y="3"/>
                    </a:lnTo>
                    <a:lnTo>
                      <a:pt x="150" y="5"/>
                    </a:lnTo>
                    <a:lnTo>
                      <a:pt x="183" y="7"/>
                    </a:lnTo>
                    <a:lnTo>
                      <a:pt x="221" y="10"/>
                    </a:lnTo>
                    <a:lnTo>
                      <a:pt x="261" y="14"/>
                    </a:lnTo>
                    <a:lnTo>
                      <a:pt x="301" y="17"/>
                    </a:lnTo>
                    <a:lnTo>
                      <a:pt x="341" y="22"/>
                    </a:lnTo>
                    <a:lnTo>
                      <a:pt x="380" y="27"/>
                    </a:lnTo>
                    <a:lnTo>
                      <a:pt x="417" y="33"/>
                    </a:lnTo>
                    <a:lnTo>
                      <a:pt x="452" y="40"/>
                    </a:lnTo>
                    <a:lnTo>
                      <a:pt x="484" y="47"/>
                    </a:lnTo>
                    <a:lnTo>
                      <a:pt x="522" y="58"/>
                    </a:lnTo>
                    <a:lnTo>
                      <a:pt x="561" y="70"/>
                    </a:lnTo>
                    <a:lnTo>
                      <a:pt x="602" y="84"/>
                    </a:lnTo>
                    <a:lnTo>
                      <a:pt x="642" y="97"/>
                    </a:lnTo>
                    <a:lnTo>
                      <a:pt x="682" y="111"/>
                    </a:lnTo>
                    <a:lnTo>
                      <a:pt x="720" y="126"/>
                    </a:lnTo>
                    <a:lnTo>
                      <a:pt x="755" y="139"/>
                    </a:lnTo>
                    <a:lnTo>
                      <a:pt x="787" y="151"/>
                    </a:lnTo>
                    <a:lnTo>
                      <a:pt x="813" y="162"/>
                    </a:lnTo>
                    <a:lnTo>
                      <a:pt x="127" y="575"/>
                    </a:lnTo>
                    <a:lnTo>
                      <a:pt x="106" y="544"/>
                    </a:lnTo>
                    <a:lnTo>
                      <a:pt x="84" y="509"/>
                    </a:lnTo>
                    <a:lnTo>
                      <a:pt x="62" y="472"/>
                    </a:lnTo>
                    <a:lnTo>
                      <a:pt x="42" y="432"/>
                    </a:lnTo>
                    <a:lnTo>
                      <a:pt x="25" y="390"/>
                    </a:lnTo>
                    <a:lnTo>
                      <a:pt x="10" y="347"/>
                    </a:lnTo>
                    <a:lnTo>
                      <a:pt x="2" y="304"/>
                    </a:lnTo>
                    <a:lnTo>
                      <a:pt x="0" y="265"/>
                    </a:lnTo>
                    <a:lnTo>
                      <a:pt x="0" y="228"/>
                    </a:lnTo>
                    <a:lnTo>
                      <a:pt x="2" y="191"/>
                    </a:lnTo>
                    <a:lnTo>
                      <a:pt x="8" y="156"/>
                    </a:lnTo>
                    <a:lnTo>
                      <a:pt x="14" y="124"/>
                    </a:lnTo>
                    <a:lnTo>
                      <a:pt x="23" y="93"/>
                    </a:lnTo>
                    <a:lnTo>
                      <a:pt x="31" y="67"/>
                    </a:lnTo>
                    <a:lnTo>
                      <a:pt x="38" y="44"/>
                    </a:lnTo>
                    <a:lnTo>
                      <a:pt x="46" y="26"/>
                    </a:lnTo>
                    <a:lnTo>
                      <a:pt x="52" y="11"/>
                    </a:lnTo>
                    <a:lnTo>
                      <a:pt x="55" y="3"/>
                    </a:lnTo>
                    <a:lnTo>
                      <a:pt x="58" y="0"/>
                    </a:lnTo>
                    <a:close/>
                  </a:path>
                </a:pathLst>
              </a:custGeom>
              <a:solidFill>
                <a:srgbClr val="94E6FF"/>
              </a:solidFill>
              <a:ln w="0">
                <a:noFill/>
                <a:prstDash val="solid"/>
                <a:round/>
                <a:headEnd/>
                <a:tailEnd/>
              </a:ln>
            </p:spPr>
            <p:txBody>
              <a:bodyPr/>
              <a:lstStyle/>
              <a:p>
                <a:endParaRPr lang="en-US"/>
              </a:p>
            </p:txBody>
          </p:sp>
          <p:sp>
            <p:nvSpPr>
              <p:cNvPr id="31831" name="Freeform 45"/>
              <p:cNvSpPr>
                <a:spLocks/>
              </p:cNvSpPr>
              <p:nvPr/>
            </p:nvSpPr>
            <p:spPr bwMode="auto">
              <a:xfrm>
                <a:off x="14499065" y="3201871"/>
                <a:ext cx="155575" cy="153988"/>
              </a:xfrm>
              <a:custGeom>
                <a:avLst/>
                <a:gdLst>
                  <a:gd name="T0" fmla="*/ 130286 w 486"/>
                  <a:gd name="T1" fmla="*/ 0 h 483"/>
                  <a:gd name="T2" fmla="*/ 135088 w 486"/>
                  <a:gd name="T3" fmla="*/ 5739 h 483"/>
                  <a:gd name="T4" fmla="*/ 140210 w 486"/>
                  <a:gd name="T5" fmla="*/ 12115 h 483"/>
                  <a:gd name="T6" fmla="*/ 145011 w 486"/>
                  <a:gd name="T7" fmla="*/ 19448 h 483"/>
                  <a:gd name="T8" fmla="*/ 149173 w 486"/>
                  <a:gd name="T9" fmla="*/ 27737 h 483"/>
                  <a:gd name="T10" fmla="*/ 152694 w 486"/>
                  <a:gd name="T11" fmla="*/ 36664 h 483"/>
                  <a:gd name="T12" fmla="*/ 154935 w 486"/>
                  <a:gd name="T13" fmla="*/ 46228 h 483"/>
                  <a:gd name="T14" fmla="*/ 155575 w 486"/>
                  <a:gd name="T15" fmla="*/ 56112 h 483"/>
                  <a:gd name="T16" fmla="*/ 155255 w 486"/>
                  <a:gd name="T17" fmla="*/ 66632 h 483"/>
                  <a:gd name="T18" fmla="*/ 153014 w 486"/>
                  <a:gd name="T19" fmla="*/ 77791 h 483"/>
                  <a:gd name="T20" fmla="*/ 147892 w 486"/>
                  <a:gd name="T21" fmla="*/ 92138 h 483"/>
                  <a:gd name="T22" fmla="*/ 142130 w 486"/>
                  <a:gd name="T23" fmla="*/ 104253 h 483"/>
                  <a:gd name="T24" fmla="*/ 136048 w 486"/>
                  <a:gd name="T25" fmla="*/ 115092 h 483"/>
                  <a:gd name="T26" fmla="*/ 129326 w 486"/>
                  <a:gd name="T27" fmla="*/ 124657 h 483"/>
                  <a:gd name="T28" fmla="*/ 122923 w 486"/>
                  <a:gd name="T29" fmla="*/ 132946 h 483"/>
                  <a:gd name="T30" fmla="*/ 116521 w 486"/>
                  <a:gd name="T31" fmla="*/ 139322 h 483"/>
                  <a:gd name="T32" fmla="*/ 110759 w 486"/>
                  <a:gd name="T33" fmla="*/ 144742 h 483"/>
                  <a:gd name="T34" fmla="*/ 105637 w 486"/>
                  <a:gd name="T35" fmla="*/ 149206 h 483"/>
                  <a:gd name="T36" fmla="*/ 101796 w 486"/>
                  <a:gd name="T37" fmla="*/ 151756 h 483"/>
                  <a:gd name="T38" fmla="*/ 99555 w 486"/>
                  <a:gd name="T39" fmla="*/ 153669 h 483"/>
                  <a:gd name="T40" fmla="*/ 98275 w 486"/>
                  <a:gd name="T41" fmla="*/ 153988 h 483"/>
                  <a:gd name="T42" fmla="*/ 97955 w 486"/>
                  <a:gd name="T43" fmla="*/ 153350 h 483"/>
                  <a:gd name="T44" fmla="*/ 96354 w 486"/>
                  <a:gd name="T45" fmla="*/ 151119 h 483"/>
                  <a:gd name="T46" fmla="*/ 94113 w 486"/>
                  <a:gd name="T47" fmla="*/ 147293 h 483"/>
                  <a:gd name="T48" fmla="*/ 90912 w 486"/>
                  <a:gd name="T49" fmla="*/ 142511 h 483"/>
                  <a:gd name="T50" fmla="*/ 86431 w 486"/>
                  <a:gd name="T51" fmla="*/ 137091 h 483"/>
                  <a:gd name="T52" fmla="*/ 81309 w 486"/>
                  <a:gd name="T53" fmla="*/ 131352 h 483"/>
                  <a:gd name="T54" fmla="*/ 75227 w 486"/>
                  <a:gd name="T55" fmla="*/ 125295 h 483"/>
                  <a:gd name="T56" fmla="*/ 67864 w 486"/>
                  <a:gd name="T57" fmla="*/ 118918 h 483"/>
                  <a:gd name="T58" fmla="*/ 59861 w 486"/>
                  <a:gd name="T59" fmla="*/ 113180 h 483"/>
                  <a:gd name="T60" fmla="*/ 50898 w 486"/>
                  <a:gd name="T61" fmla="*/ 108079 h 483"/>
                  <a:gd name="T62" fmla="*/ 40014 w 486"/>
                  <a:gd name="T63" fmla="*/ 102340 h 483"/>
                  <a:gd name="T64" fmla="*/ 29130 w 486"/>
                  <a:gd name="T65" fmla="*/ 96282 h 483"/>
                  <a:gd name="T66" fmla="*/ 18567 w 486"/>
                  <a:gd name="T67" fmla="*/ 89587 h 483"/>
                  <a:gd name="T68" fmla="*/ 8963 w 486"/>
                  <a:gd name="T69" fmla="*/ 83530 h 483"/>
                  <a:gd name="T70" fmla="*/ 0 w 486"/>
                  <a:gd name="T71" fmla="*/ 77791 h 483"/>
                  <a:gd name="T72" fmla="*/ 130286 w 486"/>
                  <a:gd name="T73" fmla="*/ 0 h 4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6"/>
                  <a:gd name="T112" fmla="*/ 0 h 483"/>
                  <a:gd name="T113" fmla="*/ 486 w 486"/>
                  <a:gd name="T114" fmla="*/ 483 h 4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6" h="483">
                    <a:moveTo>
                      <a:pt x="407" y="0"/>
                    </a:moveTo>
                    <a:lnTo>
                      <a:pt x="422" y="18"/>
                    </a:lnTo>
                    <a:lnTo>
                      <a:pt x="438" y="38"/>
                    </a:lnTo>
                    <a:lnTo>
                      <a:pt x="453" y="61"/>
                    </a:lnTo>
                    <a:lnTo>
                      <a:pt x="466" y="87"/>
                    </a:lnTo>
                    <a:lnTo>
                      <a:pt x="477" y="115"/>
                    </a:lnTo>
                    <a:lnTo>
                      <a:pt x="484" y="145"/>
                    </a:lnTo>
                    <a:lnTo>
                      <a:pt x="486" y="176"/>
                    </a:lnTo>
                    <a:lnTo>
                      <a:pt x="485" y="209"/>
                    </a:lnTo>
                    <a:lnTo>
                      <a:pt x="478" y="244"/>
                    </a:lnTo>
                    <a:lnTo>
                      <a:pt x="462" y="289"/>
                    </a:lnTo>
                    <a:lnTo>
                      <a:pt x="444" y="327"/>
                    </a:lnTo>
                    <a:lnTo>
                      <a:pt x="425" y="361"/>
                    </a:lnTo>
                    <a:lnTo>
                      <a:pt x="404" y="391"/>
                    </a:lnTo>
                    <a:lnTo>
                      <a:pt x="384" y="417"/>
                    </a:lnTo>
                    <a:lnTo>
                      <a:pt x="364" y="437"/>
                    </a:lnTo>
                    <a:lnTo>
                      <a:pt x="346" y="454"/>
                    </a:lnTo>
                    <a:lnTo>
                      <a:pt x="330" y="468"/>
                    </a:lnTo>
                    <a:lnTo>
                      <a:pt x="318" y="476"/>
                    </a:lnTo>
                    <a:lnTo>
                      <a:pt x="311" y="482"/>
                    </a:lnTo>
                    <a:lnTo>
                      <a:pt x="307" y="483"/>
                    </a:lnTo>
                    <a:lnTo>
                      <a:pt x="306" y="481"/>
                    </a:lnTo>
                    <a:lnTo>
                      <a:pt x="301" y="474"/>
                    </a:lnTo>
                    <a:lnTo>
                      <a:pt x="294" y="462"/>
                    </a:lnTo>
                    <a:lnTo>
                      <a:pt x="284" y="447"/>
                    </a:lnTo>
                    <a:lnTo>
                      <a:pt x="270" y="430"/>
                    </a:lnTo>
                    <a:lnTo>
                      <a:pt x="254" y="412"/>
                    </a:lnTo>
                    <a:lnTo>
                      <a:pt x="235" y="393"/>
                    </a:lnTo>
                    <a:lnTo>
                      <a:pt x="212" y="373"/>
                    </a:lnTo>
                    <a:lnTo>
                      <a:pt x="187" y="355"/>
                    </a:lnTo>
                    <a:lnTo>
                      <a:pt x="159" y="339"/>
                    </a:lnTo>
                    <a:lnTo>
                      <a:pt x="125" y="321"/>
                    </a:lnTo>
                    <a:lnTo>
                      <a:pt x="91" y="302"/>
                    </a:lnTo>
                    <a:lnTo>
                      <a:pt x="58" y="281"/>
                    </a:lnTo>
                    <a:lnTo>
                      <a:pt x="28" y="262"/>
                    </a:lnTo>
                    <a:lnTo>
                      <a:pt x="0" y="244"/>
                    </a:lnTo>
                    <a:lnTo>
                      <a:pt x="407" y="0"/>
                    </a:lnTo>
                    <a:close/>
                  </a:path>
                </a:pathLst>
              </a:custGeom>
              <a:solidFill>
                <a:srgbClr val="D07507"/>
              </a:solidFill>
              <a:ln w="0">
                <a:noFill/>
                <a:prstDash val="solid"/>
                <a:round/>
                <a:headEnd/>
                <a:tailEnd/>
              </a:ln>
            </p:spPr>
            <p:txBody>
              <a:bodyPr/>
              <a:lstStyle/>
              <a:p>
                <a:endParaRPr lang="en-US"/>
              </a:p>
            </p:txBody>
          </p:sp>
          <p:sp>
            <p:nvSpPr>
              <p:cNvPr id="31832" name="Freeform 46"/>
              <p:cNvSpPr>
                <a:spLocks/>
              </p:cNvSpPr>
              <p:nvPr/>
            </p:nvSpPr>
            <p:spPr bwMode="auto">
              <a:xfrm>
                <a:off x="14333965" y="3278071"/>
                <a:ext cx="315913" cy="276225"/>
              </a:xfrm>
              <a:custGeom>
                <a:avLst/>
                <a:gdLst>
                  <a:gd name="T0" fmla="*/ 169251 w 993"/>
                  <a:gd name="T1" fmla="*/ 0 h 868"/>
                  <a:gd name="T2" fmla="*/ 180067 w 993"/>
                  <a:gd name="T3" fmla="*/ 5410 h 868"/>
                  <a:gd name="T4" fmla="*/ 191520 w 993"/>
                  <a:gd name="T5" fmla="*/ 11456 h 868"/>
                  <a:gd name="T6" fmla="*/ 203928 w 993"/>
                  <a:gd name="T7" fmla="*/ 18776 h 868"/>
                  <a:gd name="T8" fmla="*/ 216653 w 993"/>
                  <a:gd name="T9" fmla="*/ 27368 h 868"/>
                  <a:gd name="T10" fmla="*/ 229697 w 993"/>
                  <a:gd name="T11" fmla="*/ 36597 h 868"/>
                  <a:gd name="T12" fmla="*/ 242741 w 993"/>
                  <a:gd name="T13" fmla="*/ 47098 h 868"/>
                  <a:gd name="T14" fmla="*/ 255148 w 993"/>
                  <a:gd name="T15" fmla="*/ 58555 h 868"/>
                  <a:gd name="T16" fmla="*/ 267238 w 993"/>
                  <a:gd name="T17" fmla="*/ 71284 h 868"/>
                  <a:gd name="T18" fmla="*/ 279009 w 993"/>
                  <a:gd name="T19" fmla="*/ 84968 h 868"/>
                  <a:gd name="T20" fmla="*/ 289507 w 993"/>
                  <a:gd name="T21" fmla="*/ 99606 h 868"/>
                  <a:gd name="T22" fmla="*/ 298733 w 993"/>
                  <a:gd name="T23" fmla="*/ 115836 h 868"/>
                  <a:gd name="T24" fmla="*/ 306687 w 993"/>
                  <a:gd name="T25" fmla="*/ 133021 h 868"/>
                  <a:gd name="T26" fmla="*/ 312095 w 993"/>
                  <a:gd name="T27" fmla="*/ 150205 h 868"/>
                  <a:gd name="T28" fmla="*/ 314959 w 993"/>
                  <a:gd name="T29" fmla="*/ 167072 h 868"/>
                  <a:gd name="T30" fmla="*/ 315913 w 993"/>
                  <a:gd name="T31" fmla="*/ 183301 h 868"/>
                  <a:gd name="T32" fmla="*/ 315277 w 993"/>
                  <a:gd name="T33" fmla="*/ 198895 h 868"/>
                  <a:gd name="T34" fmla="*/ 313368 w 993"/>
                  <a:gd name="T35" fmla="*/ 214488 h 868"/>
                  <a:gd name="T36" fmla="*/ 310505 w 993"/>
                  <a:gd name="T37" fmla="*/ 228490 h 868"/>
                  <a:gd name="T38" fmla="*/ 306051 w 993"/>
                  <a:gd name="T39" fmla="*/ 242492 h 868"/>
                  <a:gd name="T40" fmla="*/ 301597 w 993"/>
                  <a:gd name="T41" fmla="*/ 254903 h 868"/>
                  <a:gd name="T42" fmla="*/ 296506 w 993"/>
                  <a:gd name="T43" fmla="*/ 266360 h 868"/>
                  <a:gd name="T44" fmla="*/ 292053 w 993"/>
                  <a:gd name="T45" fmla="*/ 276225 h 868"/>
                  <a:gd name="T46" fmla="*/ 0 w 993"/>
                  <a:gd name="T47" fmla="*/ 101198 h 868"/>
                  <a:gd name="T48" fmla="*/ 169251 w 993"/>
                  <a:gd name="T49" fmla="*/ 0 h 8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3"/>
                  <a:gd name="T76" fmla="*/ 0 h 868"/>
                  <a:gd name="T77" fmla="*/ 993 w 993"/>
                  <a:gd name="T78" fmla="*/ 868 h 8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3" h="868">
                    <a:moveTo>
                      <a:pt x="532" y="0"/>
                    </a:moveTo>
                    <a:lnTo>
                      <a:pt x="566" y="17"/>
                    </a:lnTo>
                    <a:lnTo>
                      <a:pt x="602" y="36"/>
                    </a:lnTo>
                    <a:lnTo>
                      <a:pt x="641" y="59"/>
                    </a:lnTo>
                    <a:lnTo>
                      <a:pt x="681" y="86"/>
                    </a:lnTo>
                    <a:lnTo>
                      <a:pt x="722" y="115"/>
                    </a:lnTo>
                    <a:lnTo>
                      <a:pt x="763" y="148"/>
                    </a:lnTo>
                    <a:lnTo>
                      <a:pt x="802" y="184"/>
                    </a:lnTo>
                    <a:lnTo>
                      <a:pt x="840" y="224"/>
                    </a:lnTo>
                    <a:lnTo>
                      <a:pt x="877" y="267"/>
                    </a:lnTo>
                    <a:lnTo>
                      <a:pt x="910" y="313"/>
                    </a:lnTo>
                    <a:lnTo>
                      <a:pt x="939" y="364"/>
                    </a:lnTo>
                    <a:lnTo>
                      <a:pt x="964" y="418"/>
                    </a:lnTo>
                    <a:lnTo>
                      <a:pt x="981" y="472"/>
                    </a:lnTo>
                    <a:lnTo>
                      <a:pt x="990" y="525"/>
                    </a:lnTo>
                    <a:lnTo>
                      <a:pt x="993" y="576"/>
                    </a:lnTo>
                    <a:lnTo>
                      <a:pt x="991" y="625"/>
                    </a:lnTo>
                    <a:lnTo>
                      <a:pt x="985" y="674"/>
                    </a:lnTo>
                    <a:lnTo>
                      <a:pt x="976" y="718"/>
                    </a:lnTo>
                    <a:lnTo>
                      <a:pt x="962" y="762"/>
                    </a:lnTo>
                    <a:lnTo>
                      <a:pt x="948" y="801"/>
                    </a:lnTo>
                    <a:lnTo>
                      <a:pt x="932" y="837"/>
                    </a:lnTo>
                    <a:lnTo>
                      <a:pt x="918" y="868"/>
                    </a:lnTo>
                    <a:lnTo>
                      <a:pt x="0" y="318"/>
                    </a:lnTo>
                    <a:lnTo>
                      <a:pt x="532" y="0"/>
                    </a:lnTo>
                    <a:close/>
                  </a:path>
                </a:pathLst>
              </a:custGeom>
              <a:solidFill>
                <a:srgbClr val="AAD04B"/>
              </a:solidFill>
              <a:ln w="0">
                <a:noFill/>
                <a:prstDash val="solid"/>
                <a:round/>
                <a:headEnd/>
                <a:tailEnd/>
              </a:ln>
            </p:spPr>
            <p:txBody>
              <a:bodyPr/>
              <a:lstStyle/>
              <a:p>
                <a:endParaRPr lang="en-US"/>
              </a:p>
            </p:txBody>
          </p:sp>
          <p:sp>
            <p:nvSpPr>
              <p:cNvPr id="31833" name="Freeform 47"/>
              <p:cNvSpPr>
                <a:spLocks noEditPoints="1"/>
              </p:cNvSpPr>
              <p:nvPr/>
            </p:nvSpPr>
            <p:spPr bwMode="auto">
              <a:xfrm>
                <a:off x="14486365" y="3193934"/>
                <a:ext cx="585788" cy="366713"/>
              </a:xfrm>
              <a:custGeom>
                <a:avLst/>
                <a:gdLst>
                  <a:gd name="T0" fmla="*/ 254912 w 1843"/>
                  <a:gd name="T1" fmla="*/ 241827 h 1154"/>
                  <a:gd name="T2" fmla="*/ 266990 w 1843"/>
                  <a:gd name="T3" fmla="*/ 260894 h 1154"/>
                  <a:gd name="T4" fmla="*/ 247919 w 1843"/>
                  <a:gd name="T5" fmla="*/ 275829 h 1154"/>
                  <a:gd name="T6" fmla="*/ 219313 w 1843"/>
                  <a:gd name="T7" fmla="*/ 275829 h 1154"/>
                  <a:gd name="T8" fmla="*/ 199289 w 1843"/>
                  <a:gd name="T9" fmla="*/ 259305 h 1154"/>
                  <a:gd name="T10" fmla="*/ 212003 w 1843"/>
                  <a:gd name="T11" fmla="*/ 241509 h 1154"/>
                  <a:gd name="T12" fmla="*/ 441169 w 1843"/>
                  <a:gd name="T13" fmla="*/ 213863 h 1154"/>
                  <a:gd name="T14" fmla="*/ 465007 w 1843"/>
                  <a:gd name="T15" fmla="*/ 221172 h 1154"/>
                  <a:gd name="T16" fmla="*/ 467550 w 1843"/>
                  <a:gd name="T17" fmla="*/ 238332 h 1154"/>
                  <a:gd name="T18" fmla="*/ 441169 w 1843"/>
                  <a:gd name="T19" fmla="*/ 248183 h 1154"/>
                  <a:gd name="T20" fmla="*/ 417966 w 1843"/>
                  <a:gd name="T21" fmla="*/ 240874 h 1154"/>
                  <a:gd name="T22" fmla="*/ 415105 w 1843"/>
                  <a:gd name="T23" fmla="*/ 223714 h 1154"/>
                  <a:gd name="T24" fmla="*/ 435130 w 1843"/>
                  <a:gd name="T25" fmla="*/ 214181 h 1154"/>
                  <a:gd name="T26" fmla="*/ 49584 w 1843"/>
                  <a:gd name="T27" fmla="*/ 194161 h 1154"/>
                  <a:gd name="T28" fmla="*/ 66112 w 1843"/>
                  <a:gd name="T29" fmla="*/ 208461 h 1154"/>
                  <a:gd name="T30" fmla="*/ 53080 w 1843"/>
                  <a:gd name="T31" fmla="*/ 224350 h 1154"/>
                  <a:gd name="T32" fmla="*/ 25745 w 1843"/>
                  <a:gd name="T33" fmla="*/ 225621 h 1154"/>
                  <a:gd name="T34" fmla="*/ 8900 w 1843"/>
                  <a:gd name="T35" fmla="*/ 211956 h 1154"/>
                  <a:gd name="T36" fmla="*/ 19706 w 1843"/>
                  <a:gd name="T37" fmla="*/ 196385 h 1154"/>
                  <a:gd name="T38" fmla="*/ 346451 w 1843"/>
                  <a:gd name="T39" fmla="*/ 64508 h 1154"/>
                  <a:gd name="T40" fmla="*/ 368064 w 1843"/>
                  <a:gd name="T41" fmla="*/ 72453 h 1154"/>
                  <a:gd name="T42" fmla="*/ 364568 w 1843"/>
                  <a:gd name="T43" fmla="*/ 89295 h 1154"/>
                  <a:gd name="T44" fmla="*/ 341048 w 1843"/>
                  <a:gd name="T45" fmla="*/ 93744 h 1154"/>
                  <a:gd name="T46" fmla="*/ 322295 w 1843"/>
                  <a:gd name="T47" fmla="*/ 82304 h 1154"/>
                  <a:gd name="T48" fmla="*/ 333419 w 1843"/>
                  <a:gd name="T49" fmla="*/ 67051 h 1154"/>
                  <a:gd name="T50" fmla="*/ 263493 w 1843"/>
                  <a:gd name="T51" fmla="*/ 51480 h 1154"/>
                  <a:gd name="T52" fmla="*/ 281611 w 1843"/>
                  <a:gd name="T53" fmla="*/ 62284 h 1154"/>
                  <a:gd name="T54" fmla="*/ 271122 w 1843"/>
                  <a:gd name="T55" fmla="*/ 77219 h 1154"/>
                  <a:gd name="T56" fmla="*/ 248873 w 1843"/>
                  <a:gd name="T57" fmla="*/ 78173 h 1154"/>
                  <a:gd name="T58" fmla="*/ 235205 w 1843"/>
                  <a:gd name="T59" fmla="*/ 63555 h 1154"/>
                  <a:gd name="T60" fmla="*/ 252369 w 1843"/>
                  <a:gd name="T61" fmla="*/ 51480 h 1154"/>
                  <a:gd name="T62" fmla="*/ 173225 w 1843"/>
                  <a:gd name="T63" fmla="*/ 25740 h 1154"/>
                  <a:gd name="T64" fmla="*/ 182443 w 1843"/>
                  <a:gd name="T65" fmla="*/ 82622 h 1154"/>
                  <a:gd name="T66" fmla="*/ 155426 w 1843"/>
                  <a:gd name="T67" fmla="*/ 136643 h 1154"/>
                  <a:gd name="T68" fmla="*/ 146209 w 1843"/>
                  <a:gd name="T69" fmla="*/ 180814 h 1154"/>
                  <a:gd name="T70" fmla="*/ 265718 w 1843"/>
                  <a:gd name="T71" fmla="*/ 157934 h 1154"/>
                  <a:gd name="T72" fmla="*/ 401120 w 1843"/>
                  <a:gd name="T73" fmla="*/ 158252 h 1154"/>
                  <a:gd name="T74" fmla="*/ 529847 w 1843"/>
                  <a:gd name="T75" fmla="*/ 185263 h 1154"/>
                  <a:gd name="T76" fmla="*/ 539065 w 1843"/>
                  <a:gd name="T77" fmla="*/ 210685 h 1154"/>
                  <a:gd name="T78" fmla="*/ 430044 w 1843"/>
                  <a:gd name="T79" fmla="*/ 181768 h 1154"/>
                  <a:gd name="T80" fmla="*/ 334055 w 1843"/>
                  <a:gd name="T81" fmla="*/ 188123 h 1154"/>
                  <a:gd name="T82" fmla="*/ 328334 w 1843"/>
                  <a:gd name="T83" fmla="*/ 250089 h 1154"/>
                  <a:gd name="T84" fmla="*/ 356622 w 1843"/>
                  <a:gd name="T85" fmla="*/ 320953 h 1154"/>
                  <a:gd name="T86" fmla="*/ 321659 w 1843"/>
                  <a:gd name="T87" fmla="*/ 319364 h 1154"/>
                  <a:gd name="T88" fmla="*/ 296867 w 1843"/>
                  <a:gd name="T89" fmla="*/ 249772 h 1154"/>
                  <a:gd name="T90" fmla="*/ 306085 w 1843"/>
                  <a:gd name="T91" fmla="*/ 174459 h 1154"/>
                  <a:gd name="T92" fmla="*/ 184986 w 1843"/>
                  <a:gd name="T93" fmla="*/ 190983 h 1154"/>
                  <a:gd name="T94" fmla="*/ 175768 w 1843"/>
                  <a:gd name="T95" fmla="*/ 256127 h 1154"/>
                  <a:gd name="T96" fmla="*/ 166869 w 1843"/>
                  <a:gd name="T97" fmla="*/ 331758 h 1154"/>
                  <a:gd name="T98" fmla="*/ 131906 w 1843"/>
                  <a:gd name="T99" fmla="*/ 337160 h 1154"/>
                  <a:gd name="T100" fmla="*/ 145255 w 1843"/>
                  <a:gd name="T101" fmla="*/ 275829 h 1154"/>
                  <a:gd name="T102" fmla="*/ 127456 w 1843"/>
                  <a:gd name="T103" fmla="*/ 205283 h 1154"/>
                  <a:gd name="T104" fmla="*/ 77236 w 1843"/>
                  <a:gd name="T105" fmla="*/ 143317 h 1154"/>
                  <a:gd name="T106" fmla="*/ 0 w 1843"/>
                  <a:gd name="T107" fmla="*/ 93426 h 1154"/>
                  <a:gd name="T108" fmla="*/ 81368 w 1843"/>
                  <a:gd name="T109" fmla="*/ 115035 h 1154"/>
                  <a:gd name="T110" fmla="*/ 134131 w 1843"/>
                  <a:gd name="T111" fmla="*/ 119484 h 1154"/>
                  <a:gd name="T112" fmla="*/ 151930 w 1843"/>
                  <a:gd name="T113" fmla="*/ 68004 h 1154"/>
                  <a:gd name="T114" fmla="*/ 138898 w 1843"/>
                  <a:gd name="T115" fmla="*/ 24151 h 11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43"/>
                  <a:gd name="T175" fmla="*/ 0 h 1154"/>
                  <a:gd name="T176" fmla="*/ 1843 w 1843"/>
                  <a:gd name="T177" fmla="*/ 1154 h 11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43" h="1154">
                    <a:moveTo>
                      <a:pt x="734" y="746"/>
                    </a:moveTo>
                    <a:lnTo>
                      <a:pt x="756" y="748"/>
                    </a:lnTo>
                    <a:lnTo>
                      <a:pt x="778" y="752"/>
                    </a:lnTo>
                    <a:lnTo>
                      <a:pt x="802" y="761"/>
                    </a:lnTo>
                    <a:lnTo>
                      <a:pt x="821" y="773"/>
                    </a:lnTo>
                    <a:lnTo>
                      <a:pt x="834" y="789"/>
                    </a:lnTo>
                    <a:lnTo>
                      <a:pt x="841" y="804"/>
                    </a:lnTo>
                    <a:lnTo>
                      <a:pt x="840" y="821"/>
                    </a:lnTo>
                    <a:lnTo>
                      <a:pt x="831" y="837"/>
                    </a:lnTo>
                    <a:lnTo>
                      <a:pt x="818" y="850"/>
                    </a:lnTo>
                    <a:lnTo>
                      <a:pt x="801" y="861"/>
                    </a:lnTo>
                    <a:lnTo>
                      <a:pt x="780" y="868"/>
                    </a:lnTo>
                    <a:lnTo>
                      <a:pt x="757" y="873"/>
                    </a:lnTo>
                    <a:lnTo>
                      <a:pt x="733" y="874"/>
                    </a:lnTo>
                    <a:lnTo>
                      <a:pt x="711" y="873"/>
                    </a:lnTo>
                    <a:lnTo>
                      <a:pt x="690" y="868"/>
                    </a:lnTo>
                    <a:lnTo>
                      <a:pt x="665" y="860"/>
                    </a:lnTo>
                    <a:lnTo>
                      <a:pt x="646" y="848"/>
                    </a:lnTo>
                    <a:lnTo>
                      <a:pt x="634" y="832"/>
                    </a:lnTo>
                    <a:lnTo>
                      <a:pt x="627" y="816"/>
                    </a:lnTo>
                    <a:lnTo>
                      <a:pt x="628" y="800"/>
                    </a:lnTo>
                    <a:lnTo>
                      <a:pt x="636" y="784"/>
                    </a:lnTo>
                    <a:lnTo>
                      <a:pt x="650" y="770"/>
                    </a:lnTo>
                    <a:lnTo>
                      <a:pt x="667" y="760"/>
                    </a:lnTo>
                    <a:lnTo>
                      <a:pt x="687" y="752"/>
                    </a:lnTo>
                    <a:lnTo>
                      <a:pt x="710" y="748"/>
                    </a:lnTo>
                    <a:lnTo>
                      <a:pt x="734" y="746"/>
                    </a:lnTo>
                    <a:close/>
                    <a:moveTo>
                      <a:pt x="1388" y="673"/>
                    </a:moveTo>
                    <a:lnTo>
                      <a:pt x="1408" y="674"/>
                    </a:lnTo>
                    <a:lnTo>
                      <a:pt x="1426" y="677"/>
                    </a:lnTo>
                    <a:lnTo>
                      <a:pt x="1447" y="686"/>
                    </a:lnTo>
                    <a:lnTo>
                      <a:pt x="1463" y="696"/>
                    </a:lnTo>
                    <a:lnTo>
                      <a:pt x="1473" y="709"/>
                    </a:lnTo>
                    <a:lnTo>
                      <a:pt x="1479" y="722"/>
                    </a:lnTo>
                    <a:lnTo>
                      <a:pt x="1478" y="737"/>
                    </a:lnTo>
                    <a:lnTo>
                      <a:pt x="1471" y="750"/>
                    </a:lnTo>
                    <a:lnTo>
                      <a:pt x="1456" y="763"/>
                    </a:lnTo>
                    <a:lnTo>
                      <a:pt x="1437" y="773"/>
                    </a:lnTo>
                    <a:lnTo>
                      <a:pt x="1414" y="780"/>
                    </a:lnTo>
                    <a:lnTo>
                      <a:pt x="1388" y="781"/>
                    </a:lnTo>
                    <a:lnTo>
                      <a:pt x="1370" y="780"/>
                    </a:lnTo>
                    <a:lnTo>
                      <a:pt x="1351" y="777"/>
                    </a:lnTo>
                    <a:lnTo>
                      <a:pt x="1330" y="769"/>
                    </a:lnTo>
                    <a:lnTo>
                      <a:pt x="1315" y="758"/>
                    </a:lnTo>
                    <a:lnTo>
                      <a:pt x="1304" y="746"/>
                    </a:lnTo>
                    <a:lnTo>
                      <a:pt x="1299" y="733"/>
                    </a:lnTo>
                    <a:lnTo>
                      <a:pt x="1300" y="718"/>
                    </a:lnTo>
                    <a:lnTo>
                      <a:pt x="1306" y="704"/>
                    </a:lnTo>
                    <a:lnTo>
                      <a:pt x="1318" y="693"/>
                    </a:lnTo>
                    <a:lnTo>
                      <a:pt x="1333" y="685"/>
                    </a:lnTo>
                    <a:lnTo>
                      <a:pt x="1350" y="679"/>
                    </a:lnTo>
                    <a:lnTo>
                      <a:pt x="1369" y="674"/>
                    </a:lnTo>
                    <a:lnTo>
                      <a:pt x="1388" y="673"/>
                    </a:lnTo>
                    <a:close/>
                    <a:moveTo>
                      <a:pt x="119" y="606"/>
                    </a:moveTo>
                    <a:lnTo>
                      <a:pt x="138" y="607"/>
                    </a:lnTo>
                    <a:lnTo>
                      <a:pt x="156" y="611"/>
                    </a:lnTo>
                    <a:lnTo>
                      <a:pt x="177" y="619"/>
                    </a:lnTo>
                    <a:lnTo>
                      <a:pt x="193" y="629"/>
                    </a:lnTo>
                    <a:lnTo>
                      <a:pt x="204" y="642"/>
                    </a:lnTo>
                    <a:lnTo>
                      <a:pt x="208" y="656"/>
                    </a:lnTo>
                    <a:lnTo>
                      <a:pt x="208" y="670"/>
                    </a:lnTo>
                    <a:lnTo>
                      <a:pt x="201" y="683"/>
                    </a:lnTo>
                    <a:lnTo>
                      <a:pt x="187" y="697"/>
                    </a:lnTo>
                    <a:lnTo>
                      <a:pt x="167" y="706"/>
                    </a:lnTo>
                    <a:lnTo>
                      <a:pt x="143" y="714"/>
                    </a:lnTo>
                    <a:lnTo>
                      <a:pt x="119" y="715"/>
                    </a:lnTo>
                    <a:lnTo>
                      <a:pt x="100" y="714"/>
                    </a:lnTo>
                    <a:lnTo>
                      <a:pt x="81" y="710"/>
                    </a:lnTo>
                    <a:lnTo>
                      <a:pt x="61" y="703"/>
                    </a:lnTo>
                    <a:lnTo>
                      <a:pt x="45" y="692"/>
                    </a:lnTo>
                    <a:lnTo>
                      <a:pt x="34" y="680"/>
                    </a:lnTo>
                    <a:lnTo>
                      <a:pt x="28" y="667"/>
                    </a:lnTo>
                    <a:lnTo>
                      <a:pt x="29" y="652"/>
                    </a:lnTo>
                    <a:lnTo>
                      <a:pt x="37" y="637"/>
                    </a:lnTo>
                    <a:lnTo>
                      <a:pt x="48" y="627"/>
                    </a:lnTo>
                    <a:lnTo>
                      <a:pt x="62" y="618"/>
                    </a:lnTo>
                    <a:lnTo>
                      <a:pt x="79" y="612"/>
                    </a:lnTo>
                    <a:lnTo>
                      <a:pt x="98" y="607"/>
                    </a:lnTo>
                    <a:lnTo>
                      <a:pt x="119" y="606"/>
                    </a:lnTo>
                    <a:close/>
                    <a:moveTo>
                      <a:pt x="1090" y="203"/>
                    </a:moveTo>
                    <a:lnTo>
                      <a:pt x="1106" y="205"/>
                    </a:lnTo>
                    <a:lnTo>
                      <a:pt x="1121" y="207"/>
                    </a:lnTo>
                    <a:lnTo>
                      <a:pt x="1142" y="216"/>
                    </a:lnTo>
                    <a:lnTo>
                      <a:pt x="1158" y="228"/>
                    </a:lnTo>
                    <a:lnTo>
                      <a:pt x="1165" y="241"/>
                    </a:lnTo>
                    <a:lnTo>
                      <a:pt x="1166" y="255"/>
                    </a:lnTo>
                    <a:lnTo>
                      <a:pt x="1160" y="269"/>
                    </a:lnTo>
                    <a:lnTo>
                      <a:pt x="1147" y="281"/>
                    </a:lnTo>
                    <a:lnTo>
                      <a:pt x="1131" y="289"/>
                    </a:lnTo>
                    <a:lnTo>
                      <a:pt x="1110" y="294"/>
                    </a:lnTo>
                    <a:lnTo>
                      <a:pt x="1090" y="297"/>
                    </a:lnTo>
                    <a:lnTo>
                      <a:pt x="1073" y="295"/>
                    </a:lnTo>
                    <a:lnTo>
                      <a:pt x="1057" y="292"/>
                    </a:lnTo>
                    <a:lnTo>
                      <a:pt x="1037" y="283"/>
                    </a:lnTo>
                    <a:lnTo>
                      <a:pt x="1022" y="272"/>
                    </a:lnTo>
                    <a:lnTo>
                      <a:pt x="1014" y="259"/>
                    </a:lnTo>
                    <a:lnTo>
                      <a:pt x="1012" y="245"/>
                    </a:lnTo>
                    <a:lnTo>
                      <a:pt x="1020" y="230"/>
                    </a:lnTo>
                    <a:lnTo>
                      <a:pt x="1032" y="219"/>
                    </a:lnTo>
                    <a:lnTo>
                      <a:pt x="1049" y="211"/>
                    </a:lnTo>
                    <a:lnTo>
                      <a:pt x="1068" y="206"/>
                    </a:lnTo>
                    <a:lnTo>
                      <a:pt x="1090" y="203"/>
                    </a:lnTo>
                    <a:close/>
                    <a:moveTo>
                      <a:pt x="814" y="161"/>
                    </a:moveTo>
                    <a:lnTo>
                      <a:pt x="829" y="162"/>
                    </a:lnTo>
                    <a:lnTo>
                      <a:pt x="844" y="165"/>
                    </a:lnTo>
                    <a:lnTo>
                      <a:pt x="864" y="173"/>
                    </a:lnTo>
                    <a:lnTo>
                      <a:pt x="878" y="184"/>
                    </a:lnTo>
                    <a:lnTo>
                      <a:pt x="886" y="196"/>
                    </a:lnTo>
                    <a:lnTo>
                      <a:pt x="887" y="211"/>
                    </a:lnTo>
                    <a:lnTo>
                      <a:pt x="881" y="224"/>
                    </a:lnTo>
                    <a:lnTo>
                      <a:pt x="869" y="235"/>
                    </a:lnTo>
                    <a:lnTo>
                      <a:pt x="853" y="243"/>
                    </a:lnTo>
                    <a:lnTo>
                      <a:pt x="834" y="248"/>
                    </a:lnTo>
                    <a:lnTo>
                      <a:pt x="813" y="249"/>
                    </a:lnTo>
                    <a:lnTo>
                      <a:pt x="798" y="248"/>
                    </a:lnTo>
                    <a:lnTo>
                      <a:pt x="783" y="246"/>
                    </a:lnTo>
                    <a:lnTo>
                      <a:pt x="763" y="237"/>
                    </a:lnTo>
                    <a:lnTo>
                      <a:pt x="749" y="226"/>
                    </a:lnTo>
                    <a:lnTo>
                      <a:pt x="742" y="214"/>
                    </a:lnTo>
                    <a:lnTo>
                      <a:pt x="740" y="200"/>
                    </a:lnTo>
                    <a:lnTo>
                      <a:pt x="746" y="186"/>
                    </a:lnTo>
                    <a:lnTo>
                      <a:pt x="759" y="176"/>
                    </a:lnTo>
                    <a:lnTo>
                      <a:pt x="774" y="167"/>
                    </a:lnTo>
                    <a:lnTo>
                      <a:pt x="794" y="162"/>
                    </a:lnTo>
                    <a:lnTo>
                      <a:pt x="814" y="161"/>
                    </a:lnTo>
                    <a:close/>
                    <a:moveTo>
                      <a:pt x="490" y="0"/>
                    </a:moveTo>
                    <a:lnTo>
                      <a:pt x="520" y="40"/>
                    </a:lnTo>
                    <a:lnTo>
                      <a:pt x="545" y="81"/>
                    </a:lnTo>
                    <a:lnTo>
                      <a:pt x="563" y="124"/>
                    </a:lnTo>
                    <a:lnTo>
                      <a:pt x="574" y="168"/>
                    </a:lnTo>
                    <a:lnTo>
                      <a:pt x="577" y="214"/>
                    </a:lnTo>
                    <a:lnTo>
                      <a:pt x="574" y="260"/>
                    </a:lnTo>
                    <a:lnTo>
                      <a:pt x="563" y="305"/>
                    </a:lnTo>
                    <a:lnTo>
                      <a:pt x="545" y="349"/>
                    </a:lnTo>
                    <a:lnTo>
                      <a:pt x="519" y="390"/>
                    </a:lnTo>
                    <a:lnTo>
                      <a:pt x="489" y="430"/>
                    </a:lnTo>
                    <a:lnTo>
                      <a:pt x="453" y="467"/>
                    </a:lnTo>
                    <a:lnTo>
                      <a:pt x="410" y="502"/>
                    </a:lnTo>
                    <a:lnTo>
                      <a:pt x="436" y="535"/>
                    </a:lnTo>
                    <a:lnTo>
                      <a:pt x="460" y="569"/>
                    </a:lnTo>
                    <a:lnTo>
                      <a:pt x="549" y="544"/>
                    </a:lnTo>
                    <a:lnTo>
                      <a:pt x="642" y="525"/>
                    </a:lnTo>
                    <a:lnTo>
                      <a:pt x="737" y="508"/>
                    </a:lnTo>
                    <a:lnTo>
                      <a:pt x="836" y="497"/>
                    </a:lnTo>
                    <a:lnTo>
                      <a:pt x="936" y="490"/>
                    </a:lnTo>
                    <a:lnTo>
                      <a:pt x="1040" y="488"/>
                    </a:lnTo>
                    <a:lnTo>
                      <a:pt x="1152" y="491"/>
                    </a:lnTo>
                    <a:lnTo>
                      <a:pt x="1262" y="498"/>
                    </a:lnTo>
                    <a:lnTo>
                      <a:pt x="1368" y="513"/>
                    </a:lnTo>
                    <a:lnTo>
                      <a:pt x="1471" y="531"/>
                    </a:lnTo>
                    <a:lnTo>
                      <a:pt x="1571" y="555"/>
                    </a:lnTo>
                    <a:lnTo>
                      <a:pt x="1667" y="583"/>
                    </a:lnTo>
                    <a:lnTo>
                      <a:pt x="1757" y="616"/>
                    </a:lnTo>
                    <a:lnTo>
                      <a:pt x="1843" y="652"/>
                    </a:lnTo>
                    <a:lnTo>
                      <a:pt x="1772" y="694"/>
                    </a:lnTo>
                    <a:lnTo>
                      <a:pt x="1696" y="663"/>
                    </a:lnTo>
                    <a:lnTo>
                      <a:pt x="1616" y="635"/>
                    </a:lnTo>
                    <a:lnTo>
                      <a:pt x="1531" y="610"/>
                    </a:lnTo>
                    <a:lnTo>
                      <a:pt x="1444" y="589"/>
                    </a:lnTo>
                    <a:lnTo>
                      <a:pt x="1353" y="572"/>
                    </a:lnTo>
                    <a:lnTo>
                      <a:pt x="1260" y="560"/>
                    </a:lnTo>
                    <a:lnTo>
                      <a:pt x="1165" y="552"/>
                    </a:lnTo>
                    <a:lnTo>
                      <a:pt x="1067" y="548"/>
                    </a:lnTo>
                    <a:lnTo>
                      <a:pt x="1051" y="592"/>
                    </a:lnTo>
                    <a:lnTo>
                      <a:pt x="1039" y="636"/>
                    </a:lnTo>
                    <a:lnTo>
                      <a:pt x="1032" y="682"/>
                    </a:lnTo>
                    <a:lnTo>
                      <a:pt x="1029" y="728"/>
                    </a:lnTo>
                    <a:lnTo>
                      <a:pt x="1033" y="787"/>
                    </a:lnTo>
                    <a:lnTo>
                      <a:pt x="1045" y="845"/>
                    </a:lnTo>
                    <a:lnTo>
                      <a:pt x="1064" y="901"/>
                    </a:lnTo>
                    <a:lnTo>
                      <a:pt x="1090" y="957"/>
                    </a:lnTo>
                    <a:lnTo>
                      <a:pt x="1122" y="1010"/>
                    </a:lnTo>
                    <a:lnTo>
                      <a:pt x="1162" y="1061"/>
                    </a:lnTo>
                    <a:lnTo>
                      <a:pt x="1087" y="1105"/>
                    </a:lnTo>
                    <a:lnTo>
                      <a:pt x="1048" y="1056"/>
                    </a:lnTo>
                    <a:lnTo>
                      <a:pt x="1012" y="1005"/>
                    </a:lnTo>
                    <a:lnTo>
                      <a:pt x="983" y="952"/>
                    </a:lnTo>
                    <a:lnTo>
                      <a:pt x="960" y="899"/>
                    </a:lnTo>
                    <a:lnTo>
                      <a:pt x="944" y="843"/>
                    </a:lnTo>
                    <a:lnTo>
                      <a:pt x="934" y="786"/>
                    </a:lnTo>
                    <a:lnTo>
                      <a:pt x="930" y="728"/>
                    </a:lnTo>
                    <a:lnTo>
                      <a:pt x="934" y="668"/>
                    </a:lnTo>
                    <a:lnTo>
                      <a:pt x="945" y="607"/>
                    </a:lnTo>
                    <a:lnTo>
                      <a:pt x="963" y="549"/>
                    </a:lnTo>
                    <a:lnTo>
                      <a:pt x="864" y="555"/>
                    </a:lnTo>
                    <a:lnTo>
                      <a:pt x="767" y="566"/>
                    </a:lnTo>
                    <a:lnTo>
                      <a:pt x="673" y="582"/>
                    </a:lnTo>
                    <a:lnTo>
                      <a:pt x="582" y="601"/>
                    </a:lnTo>
                    <a:lnTo>
                      <a:pt x="495" y="625"/>
                    </a:lnTo>
                    <a:lnTo>
                      <a:pt x="522" y="683"/>
                    </a:lnTo>
                    <a:lnTo>
                      <a:pt x="541" y="744"/>
                    </a:lnTo>
                    <a:lnTo>
                      <a:pt x="553" y="806"/>
                    </a:lnTo>
                    <a:lnTo>
                      <a:pt x="558" y="868"/>
                    </a:lnTo>
                    <a:lnTo>
                      <a:pt x="554" y="928"/>
                    </a:lnTo>
                    <a:lnTo>
                      <a:pt x="542" y="987"/>
                    </a:lnTo>
                    <a:lnTo>
                      <a:pt x="525" y="1044"/>
                    </a:lnTo>
                    <a:lnTo>
                      <a:pt x="500" y="1099"/>
                    </a:lnTo>
                    <a:lnTo>
                      <a:pt x="470" y="1154"/>
                    </a:lnTo>
                    <a:lnTo>
                      <a:pt x="391" y="1107"/>
                    </a:lnTo>
                    <a:lnTo>
                      <a:pt x="415" y="1061"/>
                    </a:lnTo>
                    <a:lnTo>
                      <a:pt x="433" y="1015"/>
                    </a:lnTo>
                    <a:lnTo>
                      <a:pt x="447" y="966"/>
                    </a:lnTo>
                    <a:lnTo>
                      <a:pt x="455" y="918"/>
                    </a:lnTo>
                    <a:lnTo>
                      <a:pt x="457" y="868"/>
                    </a:lnTo>
                    <a:lnTo>
                      <a:pt x="454" y="810"/>
                    </a:lnTo>
                    <a:lnTo>
                      <a:pt x="443" y="755"/>
                    </a:lnTo>
                    <a:lnTo>
                      <a:pt x="425" y="699"/>
                    </a:lnTo>
                    <a:lnTo>
                      <a:pt x="401" y="646"/>
                    </a:lnTo>
                    <a:lnTo>
                      <a:pt x="370" y="595"/>
                    </a:lnTo>
                    <a:lnTo>
                      <a:pt x="334" y="544"/>
                    </a:lnTo>
                    <a:lnTo>
                      <a:pt x="291" y="497"/>
                    </a:lnTo>
                    <a:lnTo>
                      <a:pt x="243" y="451"/>
                    </a:lnTo>
                    <a:lnTo>
                      <a:pt x="189" y="408"/>
                    </a:lnTo>
                    <a:lnTo>
                      <a:pt x="131" y="368"/>
                    </a:lnTo>
                    <a:lnTo>
                      <a:pt x="68" y="329"/>
                    </a:lnTo>
                    <a:lnTo>
                      <a:pt x="0" y="294"/>
                    </a:lnTo>
                    <a:lnTo>
                      <a:pt x="72" y="252"/>
                    </a:lnTo>
                    <a:lnTo>
                      <a:pt x="137" y="286"/>
                    </a:lnTo>
                    <a:lnTo>
                      <a:pt x="198" y="322"/>
                    </a:lnTo>
                    <a:lnTo>
                      <a:pt x="256" y="362"/>
                    </a:lnTo>
                    <a:lnTo>
                      <a:pt x="308" y="403"/>
                    </a:lnTo>
                    <a:lnTo>
                      <a:pt x="356" y="446"/>
                    </a:lnTo>
                    <a:lnTo>
                      <a:pt x="392" y="413"/>
                    </a:lnTo>
                    <a:lnTo>
                      <a:pt x="422" y="376"/>
                    </a:lnTo>
                    <a:lnTo>
                      <a:pt x="445" y="338"/>
                    </a:lnTo>
                    <a:lnTo>
                      <a:pt x="464" y="298"/>
                    </a:lnTo>
                    <a:lnTo>
                      <a:pt x="474" y="257"/>
                    </a:lnTo>
                    <a:lnTo>
                      <a:pt x="478" y="214"/>
                    </a:lnTo>
                    <a:lnTo>
                      <a:pt x="474" y="178"/>
                    </a:lnTo>
                    <a:lnTo>
                      <a:pt x="467" y="143"/>
                    </a:lnTo>
                    <a:lnTo>
                      <a:pt x="455" y="109"/>
                    </a:lnTo>
                    <a:lnTo>
                      <a:pt x="437" y="76"/>
                    </a:lnTo>
                    <a:lnTo>
                      <a:pt x="415" y="45"/>
                    </a:lnTo>
                    <a:lnTo>
                      <a:pt x="490" y="0"/>
                    </a:lnTo>
                    <a:close/>
                  </a:path>
                </a:pathLst>
              </a:custGeom>
              <a:solidFill>
                <a:srgbClr val="288135"/>
              </a:solidFill>
              <a:ln w="0">
                <a:noFill/>
                <a:prstDash val="solid"/>
                <a:round/>
                <a:headEnd/>
                <a:tailEnd/>
              </a:ln>
            </p:spPr>
            <p:txBody>
              <a:bodyPr/>
              <a:lstStyle/>
              <a:p>
                <a:endParaRPr lang="en-US"/>
              </a:p>
            </p:txBody>
          </p:sp>
        </p:grpSp>
      </p:grpSp>
      <p:grpSp>
        <p:nvGrpSpPr>
          <p:cNvPr id="31753" name="Group 115"/>
          <p:cNvGrpSpPr>
            <a:grpSpLocks/>
          </p:cNvGrpSpPr>
          <p:nvPr/>
        </p:nvGrpSpPr>
        <p:grpSpPr bwMode="auto">
          <a:xfrm>
            <a:off x="1976438" y="3078163"/>
            <a:ext cx="4154487" cy="1049337"/>
            <a:chOff x="387177" y="2935153"/>
            <a:chExt cx="5539937" cy="1048647"/>
          </a:xfrm>
        </p:grpSpPr>
        <p:sp>
          <p:nvSpPr>
            <p:cNvPr id="117" name="Rectangle 116"/>
            <p:cNvSpPr/>
            <p:nvPr/>
          </p:nvSpPr>
          <p:spPr bwMode="auto">
            <a:xfrm>
              <a:off x="3740353" y="3322248"/>
              <a:ext cx="1549574" cy="276043"/>
            </a:xfrm>
            <a:prstGeom prst="rect">
              <a:avLst/>
            </a:prstGeom>
            <a:solidFill>
              <a:sysClr val="window" lastClr="FFFFFF"/>
            </a:solidFill>
            <a:ln w="25400" cap="flat" cmpd="sng" algn="ctr">
              <a:solidFill>
                <a:srgbClr val="176189"/>
              </a:solidFill>
              <a:prstDash val="solid"/>
              <a:headEnd type="none" w="med" len="med"/>
              <a:tailEnd type="none" w="med" len="med"/>
            </a:ln>
            <a:effectLst/>
          </p:spPr>
          <p:txBody>
            <a:bodyPr wrap="none" anchor="ctr"/>
            <a:lstStyle/>
            <a:p>
              <a:pPr algn="ctr" defTabSz="914400" eaLnBrk="0" hangingPunct="0">
                <a:defRPr/>
              </a:pPr>
              <a:r>
                <a:rPr lang="en-US" sz="1200" b="1" kern="0" dirty="0">
                  <a:solidFill>
                    <a:srgbClr val="000000"/>
                  </a:solidFill>
                  <a:latin typeface="+mn-lt"/>
                  <a:ea typeface="+mn-ea"/>
                  <a:cs typeface="+mn-cs"/>
                </a:rPr>
                <a:t>Police Person</a:t>
              </a:r>
            </a:p>
          </p:txBody>
        </p:sp>
        <p:sp>
          <p:nvSpPr>
            <p:cNvPr id="118" name="Rectangle 117"/>
            <p:cNvSpPr/>
            <p:nvPr/>
          </p:nvSpPr>
          <p:spPr bwMode="auto">
            <a:xfrm>
              <a:off x="3740353" y="3593532"/>
              <a:ext cx="1549574" cy="276043"/>
            </a:xfrm>
            <a:prstGeom prst="rect">
              <a:avLst/>
            </a:prstGeom>
            <a:solidFill>
              <a:sysClr val="window" lastClr="FFFFFF"/>
            </a:solidFill>
            <a:ln w="25400" cap="flat" cmpd="sng" algn="ctr">
              <a:solidFill>
                <a:srgbClr val="176189"/>
              </a:solidFill>
              <a:prstDash val="solid"/>
              <a:headEnd type="none" w="med" len="med"/>
              <a:tailEnd type="none" w="med" len="med"/>
            </a:ln>
            <a:effectLst/>
          </p:spPr>
          <p:txBody>
            <a:bodyPr wrap="none" anchor="ctr"/>
            <a:lstStyle/>
            <a:p>
              <a:pPr algn="ctr" defTabSz="914400" eaLnBrk="0" hangingPunct="0">
                <a:defRPr/>
              </a:pPr>
              <a:r>
                <a:rPr lang="en-US" sz="1200" b="1" kern="0" dirty="0">
                  <a:solidFill>
                    <a:srgbClr val="000000"/>
                  </a:solidFill>
                  <a:latin typeface="+mn-lt"/>
                  <a:ea typeface="+mn-ea"/>
                  <a:cs typeface="+mn-cs"/>
                </a:rPr>
                <a:t>Ambulance</a:t>
              </a:r>
            </a:p>
          </p:txBody>
        </p:sp>
        <p:grpSp>
          <p:nvGrpSpPr>
            <p:cNvPr id="31758" name="Group 118"/>
            <p:cNvGrpSpPr>
              <a:grpSpLocks/>
            </p:cNvGrpSpPr>
            <p:nvPr/>
          </p:nvGrpSpPr>
          <p:grpSpPr bwMode="auto">
            <a:xfrm>
              <a:off x="668827" y="3414088"/>
              <a:ext cx="599414" cy="490976"/>
              <a:chOff x="3560834" y="1728349"/>
              <a:chExt cx="661550" cy="562852"/>
            </a:xfrm>
          </p:grpSpPr>
          <p:pic>
            <p:nvPicPr>
              <p:cNvPr id="31794" name="Picture 148" descr="\\pizzabox.esri.com\Space\•Diagrams\Elements\Objects\delivery_wht.png"/>
              <p:cNvPicPr>
                <a:picLocks noChangeAspect="1" noChangeArrowheads="1"/>
              </p:cNvPicPr>
              <p:nvPr/>
            </p:nvPicPr>
            <p:blipFill>
              <a:blip r:embed="rId9"/>
              <a:srcRect/>
              <a:stretch>
                <a:fillRect/>
              </a:stretch>
            </p:blipFill>
            <p:spPr bwMode="auto">
              <a:xfrm>
                <a:off x="3579322" y="1728349"/>
                <a:ext cx="643062" cy="562852"/>
              </a:xfrm>
              <a:prstGeom prst="rect">
                <a:avLst/>
              </a:prstGeom>
              <a:noFill/>
              <a:ln w="9525">
                <a:noFill/>
                <a:miter lim="800000"/>
                <a:headEnd/>
                <a:tailEnd/>
              </a:ln>
            </p:spPr>
          </p:pic>
          <p:pic>
            <p:nvPicPr>
              <p:cNvPr id="150" name="Picture 2"/>
              <p:cNvPicPr>
                <a:picLocks noChangeAspect="1" noChangeArrowheads="1"/>
              </p:cNvPicPr>
              <p:nvPr/>
            </p:nvPicPr>
            <p:blipFill>
              <a:blip r:embed="rId10">
                <a:extLst/>
              </a:blip>
              <a:srcRect/>
              <a:stretch>
                <a:fillRect/>
              </a:stretch>
            </p:blipFill>
            <p:spPr bwMode="auto">
              <a:xfrm>
                <a:off x="3560834" y="1800225"/>
                <a:ext cx="228132" cy="213874"/>
              </a:xfrm>
              <a:prstGeom prst="rect">
                <a:avLst/>
              </a:prstGeom>
              <a:noFill/>
              <a:ln>
                <a:noFill/>
              </a:ln>
              <a:effectLst/>
              <a:scene3d>
                <a:camera prst="orthographicFront">
                  <a:rot lat="20099999" lon="18599986" rev="0"/>
                </a:camera>
                <a:lightRig rig="threePt" dir="t"/>
              </a:scene3d>
              <a:extLst/>
            </p:spPr>
          </p:pic>
        </p:grpSp>
        <p:sp>
          <p:nvSpPr>
            <p:cNvPr id="120" name="Rectangle 119"/>
            <p:cNvSpPr/>
            <p:nvPr/>
          </p:nvSpPr>
          <p:spPr bwMode="auto">
            <a:xfrm>
              <a:off x="3740353" y="3039859"/>
              <a:ext cx="1547456" cy="276043"/>
            </a:xfrm>
            <a:prstGeom prst="rect">
              <a:avLst/>
            </a:prstGeom>
            <a:solidFill>
              <a:sysClr val="window" lastClr="FFFFFF"/>
            </a:solidFill>
            <a:ln w="25400" cap="flat" cmpd="sng" algn="ctr">
              <a:solidFill>
                <a:srgbClr val="176189"/>
              </a:solidFill>
              <a:prstDash val="solid"/>
              <a:headEnd type="none" w="med" len="med"/>
              <a:tailEnd type="none" w="med" len="med"/>
            </a:ln>
            <a:effectLst/>
          </p:spPr>
          <p:txBody>
            <a:bodyPr wrap="none" anchor="ctr"/>
            <a:lstStyle/>
            <a:p>
              <a:pPr algn="ctr" defTabSz="914400" eaLnBrk="0" hangingPunct="0">
                <a:defRPr/>
              </a:pPr>
              <a:r>
                <a:rPr lang="en-US" sz="1200" b="1" kern="0" dirty="0">
                  <a:solidFill>
                    <a:srgbClr val="000000"/>
                  </a:solidFill>
                  <a:latin typeface="+mn-lt"/>
                  <a:ea typeface="+mn-ea"/>
                  <a:cs typeface="+mn-cs"/>
                </a:rPr>
                <a:t>Police Car</a:t>
              </a:r>
            </a:p>
          </p:txBody>
        </p:sp>
        <p:pic>
          <p:nvPicPr>
            <p:cNvPr id="31760" name="Picture 27" descr="http://www.777icons.com/libs/job/policeman-icon.gif"/>
            <p:cNvPicPr>
              <a:picLocks noChangeAspect="1" noChangeArrowheads="1"/>
            </p:cNvPicPr>
            <p:nvPr/>
          </p:nvPicPr>
          <p:blipFill>
            <a:blip r:embed="rId11"/>
            <a:srcRect/>
            <a:stretch>
              <a:fillRect/>
            </a:stretch>
          </p:blipFill>
          <p:spPr bwMode="auto">
            <a:xfrm flipH="1">
              <a:off x="1380480" y="3236930"/>
              <a:ext cx="281631" cy="405732"/>
            </a:xfrm>
            <a:prstGeom prst="rect">
              <a:avLst/>
            </a:prstGeom>
            <a:noFill/>
            <a:ln w="9525">
              <a:noFill/>
              <a:miter lim="800000"/>
              <a:headEnd/>
              <a:tailEnd/>
            </a:ln>
          </p:spPr>
        </p:pic>
        <p:sp>
          <p:nvSpPr>
            <p:cNvPr id="122" name="Rectangle 61"/>
            <p:cNvSpPr/>
            <p:nvPr/>
          </p:nvSpPr>
          <p:spPr bwMode="auto">
            <a:xfrm rot="10800000" flipV="1">
              <a:off x="387177" y="3144070"/>
              <a:ext cx="3319495" cy="56491"/>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anchor="ctr"/>
            <a:lstStyle/>
            <a:p>
              <a:pPr algn="ctr" fontAlgn="auto">
                <a:spcBef>
                  <a:spcPts val="0"/>
                </a:spcBef>
                <a:spcAft>
                  <a:spcPts val="0"/>
                </a:spcAft>
                <a:defRPr/>
              </a:pPr>
              <a:endParaRPr lang="en-US" sz="1200" dirty="0">
                <a:solidFill>
                  <a:prstClr val="white"/>
                </a:solidFill>
                <a:latin typeface="+mn-lt"/>
                <a:ea typeface="+mn-ea"/>
                <a:cs typeface="+mn-cs"/>
              </a:endParaRPr>
            </a:p>
          </p:txBody>
        </p:sp>
        <p:pic>
          <p:nvPicPr>
            <p:cNvPr id="31764" name="Picture 3" descr="\\esri.com\departments\DesignCenter\Resources\PPT_Diagram_Icons\Objects\police_car_noBorder.png"/>
            <p:cNvPicPr>
              <a:picLocks noChangeAspect="1" noChangeArrowheads="1"/>
            </p:cNvPicPr>
            <p:nvPr/>
          </p:nvPicPr>
          <p:blipFill>
            <a:blip r:embed="rId12"/>
            <a:srcRect/>
            <a:stretch>
              <a:fillRect/>
            </a:stretch>
          </p:blipFill>
          <p:spPr bwMode="auto">
            <a:xfrm>
              <a:off x="685800" y="2978770"/>
              <a:ext cx="532542" cy="404297"/>
            </a:xfrm>
            <a:prstGeom prst="rect">
              <a:avLst/>
            </a:prstGeom>
            <a:noFill/>
            <a:ln w="9525">
              <a:noFill/>
              <a:miter lim="800000"/>
              <a:headEnd/>
              <a:tailEnd/>
            </a:ln>
          </p:spPr>
        </p:pic>
        <p:sp>
          <p:nvSpPr>
            <p:cNvPr id="124" name="Rectangle 61"/>
            <p:cNvSpPr/>
            <p:nvPr/>
          </p:nvSpPr>
          <p:spPr bwMode="auto">
            <a:xfrm rot="10800000" flipV="1">
              <a:off x="391293" y="3683656"/>
              <a:ext cx="3319495" cy="56491"/>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anchor="ctr"/>
            <a:lstStyle/>
            <a:p>
              <a:pPr algn="ctr" fontAlgn="auto">
                <a:spcBef>
                  <a:spcPts val="0"/>
                </a:spcBef>
                <a:spcAft>
                  <a:spcPts val="0"/>
                </a:spcAft>
                <a:defRPr/>
              </a:pPr>
              <a:endParaRPr lang="en-US" sz="1200" dirty="0">
                <a:solidFill>
                  <a:prstClr val="white"/>
                </a:solidFill>
                <a:latin typeface="+mn-lt"/>
                <a:ea typeface="+mn-ea"/>
                <a:cs typeface="+mn-cs"/>
              </a:endParaRPr>
            </a:p>
          </p:txBody>
        </p:sp>
        <p:sp>
          <p:nvSpPr>
            <p:cNvPr id="125" name="Rectangle 61"/>
            <p:cNvSpPr/>
            <p:nvPr/>
          </p:nvSpPr>
          <p:spPr bwMode="auto">
            <a:xfrm rot="10800000" flipV="1">
              <a:off x="1218341" y="3407680"/>
              <a:ext cx="2496562" cy="52147"/>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anchor="ctr"/>
            <a:lstStyle/>
            <a:p>
              <a:pPr algn="ctr" fontAlgn="auto">
                <a:spcBef>
                  <a:spcPts val="0"/>
                </a:spcBef>
                <a:spcAft>
                  <a:spcPts val="0"/>
                </a:spcAft>
                <a:defRPr/>
              </a:pPr>
              <a:endParaRPr lang="en-US" sz="1200" dirty="0">
                <a:solidFill>
                  <a:prstClr val="white"/>
                </a:solidFill>
                <a:latin typeface="+mn-lt"/>
                <a:ea typeface="+mn-ea"/>
                <a:cs typeface="+mn-cs"/>
              </a:endParaRPr>
            </a:p>
          </p:txBody>
        </p:sp>
        <p:grpSp>
          <p:nvGrpSpPr>
            <p:cNvPr id="31771" name="Group 125"/>
            <p:cNvGrpSpPr>
              <a:grpSpLocks/>
            </p:cNvGrpSpPr>
            <p:nvPr/>
          </p:nvGrpSpPr>
          <p:grpSpPr bwMode="auto">
            <a:xfrm>
              <a:off x="5131826" y="3483839"/>
              <a:ext cx="787661" cy="499961"/>
              <a:chOff x="12810739" y="4456461"/>
              <a:chExt cx="977900" cy="620713"/>
            </a:xfrm>
          </p:grpSpPr>
          <p:sp useBgFill="1">
            <p:nvSpPr>
              <p:cNvPr id="31790" name="Freeform 206"/>
              <p:cNvSpPr>
                <a:spLocks/>
              </p:cNvSpPr>
              <p:nvPr/>
            </p:nvSpPr>
            <p:spPr bwMode="auto">
              <a:xfrm>
                <a:off x="12810739" y="4456461"/>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275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177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307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78"/>
                  <a:gd name="T136" fmla="*/ 0 h 1954"/>
                  <a:gd name="T137" fmla="*/ 3078 w 3078"/>
                  <a:gd name="T138" fmla="*/ 1954 h 1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4"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ln w="0">
                <a:noFill/>
                <a:prstDash val="solid"/>
                <a:round/>
                <a:headEnd/>
                <a:tailEnd/>
              </a:ln>
            </p:spPr>
            <p:txBody>
              <a:bodyPr/>
              <a:lstStyle/>
              <a:p>
                <a:endParaRPr lang="en-US"/>
              </a:p>
            </p:txBody>
          </p:sp>
          <p:sp>
            <p:nvSpPr>
              <p:cNvPr id="31791" name="Freeform 207"/>
              <p:cNvSpPr>
                <a:spLocks/>
              </p:cNvSpPr>
              <p:nvPr/>
            </p:nvSpPr>
            <p:spPr bwMode="auto">
              <a:xfrm>
                <a:off x="12848839" y="4494561"/>
                <a:ext cx="901700" cy="544513"/>
              </a:xfrm>
              <a:custGeom>
                <a:avLst/>
                <a:gdLst>
                  <a:gd name="T0" fmla="*/ 450532 w 2838"/>
                  <a:gd name="T1" fmla="*/ 0 h 1714"/>
                  <a:gd name="T2" fmla="*/ 457522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522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38"/>
                  <a:gd name="T91" fmla="*/ 0 h 1714"/>
                  <a:gd name="T92" fmla="*/ 2838 w 2838"/>
                  <a:gd name="T93" fmla="*/ 1714 h 17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38" h="1714">
                    <a:moveTo>
                      <a:pt x="1418" y="0"/>
                    </a:moveTo>
                    <a:lnTo>
                      <a:pt x="1440"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FFFFFF"/>
              </a:solidFill>
              <a:ln w="0">
                <a:noFill/>
                <a:prstDash val="solid"/>
                <a:round/>
                <a:headEnd/>
                <a:tailEnd/>
              </a:ln>
            </p:spPr>
            <p:txBody>
              <a:bodyPr/>
              <a:lstStyle/>
              <a:p>
                <a:endParaRPr lang="en-US"/>
              </a:p>
            </p:txBody>
          </p:sp>
          <p:sp>
            <p:nvSpPr>
              <p:cNvPr id="31792" name="Freeform 208"/>
              <p:cNvSpPr>
                <a:spLocks/>
              </p:cNvSpPr>
              <p:nvPr/>
            </p:nvSpPr>
            <p:spPr bwMode="auto">
              <a:xfrm>
                <a:off x="12912339" y="4534249"/>
                <a:ext cx="774700" cy="465138"/>
              </a:xfrm>
              <a:custGeom>
                <a:avLst/>
                <a:gdLst>
                  <a:gd name="T0" fmla="*/ 387191 w 2439"/>
                  <a:gd name="T1" fmla="*/ 0 h 1463"/>
                  <a:gd name="T2" fmla="*/ 774700 w 2439"/>
                  <a:gd name="T3" fmla="*/ 232410 h 1463"/>
                  <a:gd name="T4" fmla="*/ 387191 w 2439"/>
                  <a:gd name="T5" fmla="*/ 465138 h 1463"/>
                  <a:gd name="T6" fmla="*/ 0 w 2439"/>
                  <a:gd name="T7" fmla="*/ 232410 h 1463"/>
                  <a:gd name="T8" fmla="*/ 387191 w 2439"/>
                  <a:gd name="T9" fmla="*/ 0 h 1463"/>
                  <a:gd name="T10" fmla="*/ 0 60000 65536"/>
                  <a:gd name="T11" fmla="*/ 0 60000 65536"/>
                  <a:gd name="T12" fmla="*/ 0 60000 65536"/>
                  <a:gd name="T13" fmla="*/ 0 60000 65536"/>
                  <a:gd name="T14" fmla="*/ 0 60000 65536"/>
                  <a:gd name="T15" fmla="*/ 0 w 2439"/>
                  <a:gd name="T16" fmla="*/ 0 h 1463"/>
                  <a:gd name="T17" fmla="*/ 2439 w 2439"/>
                  <a:gd name="T18" fmla="*/ 1463 h 1463"/>
                </a:gdLst>
                <a:ahLst/>
                <a:cxnLst>
                  <a:cxn ang="T10">
                    <a:pos x="T0" y="T1"/>
                  </a:cxn>
                  <a:cxn ang="T11">
                    <a:pos x="T2" y="T3"/>
                  </a:cxn>
                  <a:cxn ang="T12">
                    <a:pos x="T4" y="T5"/>
                  </a:cxn>
                  <a:cxn ang="T13">
                    <a:pos x="T6" y="T7"/>
                  </a:cxn>
                  <a:cxn ang="T14">
                    <a:pos x="T8" y="T9"/>
                  </a:cxn>
                </a:cxnLst>
                <a:rect l="T15" t="T16" r="T17" b="T18"/>
                <a:pathLst>
                  <a:path w="2439" h="1463">
                    <a:moveTo>
                      <a:pt x="1219" y="0"/>
                    </a:moveTo>
                    <a:lnTo>
                      <a:pt x="2439" y="731"/>
                    </a:lnTo>
                    <a:lnTo>
                      <a:pt x="1219" y="1463"/>
                    </a:lnTo>
                    <a:lnTo>
                      <a:pt x="0" y="731"/>
                    </a:lnTo>
                    <a:lnTo>
                      <a:pt x="1219" y="0"/>
                    </a:lnTo>
                    <a:close/>
                  </a:path>
                </a:pathLst>
              </a:custGeom>
              <a:solidFill>
                <a:srgbClr val="FABE3C"/>
              </a:solidFill>
              <a:ln w="0">
                <a:noFill/>
                <a:prstDash val="solid"/>
                <a:round/>
                <a:headEnd/>
                <a:tailEnd/>
              </a:ln>
            </p:spPr>
            <p:txBody>
              <a:bodyPr/>
              <a:lstStyle/>
              <a:p>
                <a:endParaRPr lang="en-US"/>
              </a:p>
            </p:txBody>
          </p:sp>
          <p:sp>
            <p:nvSpPr>
              <p:cNvPr id="31793" name="Freeform 209"/>
              <p:cNvSpPr>
                <a:spLocks noEditPoints="1"/>
              </p:cNvSpPr>
              <p:nvPr/>
            </p:nvSpPr>
            <p:spPr bwMode="auto">
              <a:xfrm>
                <a:off x="13036164" y="4615211"/>
                <a:ext cx="423863" cy="268288"/>
              </a:xfrm>
              <a:custGeom>
                <a:avLst/>
                <a:gdLst>
                  <a:gd name="T0" fmla="*/ 382905 w 1335"/>
                  <a:gd name="T1" fmla="*/ 235740 h 849"/>
                  <a:gd name="T2" fmla="*/ 394018 w 1335"/>
                  <a:gd name="T3" fmla="*/ 253436 h 849"/>
                  <a:gd name="T4" fmla="*/ 376238 w 1335"/>
                  <a:gd name="T5" fmla="*/ 267340 h 849"/>
                  <a:gd name="T6" fmla="*/ 347980 w 1335"/>
                  <a:gd name="T7" fmla="*/ 263548 h 849"/>
                  <a:gd name="T8" fmla="*/ 337185 w 1335"/>
                  <a:gd name="T9" fmla="*/ 245852 h 849"/>
                  <a:gd name="T10" fmla="*/ 354330 w 1335"/>
                  <a:gd name="T11" fmla="*/ 231947 h 849"/>
                  <a:gd name="T12" fmla="*/ 289243 w 1335"/>
                  <a:gd name="T13" fmla="*/ 177595 h 849"/>
                  <a:gd name="T14" fmla="*/ 319405 w 1335"/>
                  <a:gd name="T15" fmla="*/ 194027 h 849"/>
                  <a:gd name="T16" fmla="*/ 324485 w 1335"/>
                  <a:gd name="T17" fmla="*/ 219623 h 849"/>
                  <a:gd name="T18" fmla="*/ 300990 w 1335"/>
                  <a:gd name="T19" fmla="*/ 238584 h 849"/>
                  <a:gd name="T20" fmla="*/ 261620 w 1335"/>
                  <a:gd name="T21" fmla="*/ 239848 h 849"/>
                  <a:gd name="T22" fmla="*/ 231458 w 1335"/>
                  <a:gd name="T23" fmla="*/ 223415 h 849"/>
                  <a:gd name="T24" fmla="*/ 226695 w 1335"/>
                  <a:gd name="T25" fmla="*/ 197819 h 849"/>
                  <a:gd name="T26" fmla="*/ 249873 w 1335"/>
                  <a:gd name="T27" fmla="*/ 179175 h 849"/>
                  <a:gd name="T28" fmla="*/ 127000 w 1335"/>
                  <a:gd name="T29" fmla="*/ 175383 h 849"/>
                  <a:gd name="T30" fmla="*/ 148908 w 1335"/>
                  <a:gd name="T31" fmla="*/ 187391 h 849"/>
                  <a:gd name="T32" fmla="*/ 145098 w 1335"/>
                  <a:gd name="T33" fmla="*/ 205087 h 849"/>
                  <a:gd name="T34" fmla="*/ 119380 w 1335"/>
                  <a:gd name="T35" fmla="*/ 210459 h 849"/>
                  <a:gd name="T36" fmla="*/ 97473 w 1335"/>
                  <a:gd name="T37" fmla="*/ 199083 h 849"/>
                  <a:gd name="T38" fmla="*/ 101283 w 1335"/>
                  <a:gd name="T39" fmla="*/ 181071 h 849"/>
                  <a:gd name="T40" fmla="*/ 30480 w 1335"/>
                  <a:gd name="T41" fmla="*/ 139042 h 849"/>
                  <a:gd name="T42" fmla="*/ 62548 w 1335"/>
                  <a:gd name="T43" fmla="*/ 149154 h 849"/>
                  <a:gd name="T44" fmla="*/ 66993 w 1335"/>
                  <a:gd name="T45" fmla="*/ 171907 h 849"/>
                  <a:gd name="T46" fmla="*/ 39053 w 1335"/>
                  <a:gd name="T47" fmla="*/ 184231 h 849"/>
                  <a:gd name="T48" fmla="*/ 6985 w 1335"/>
                  <a:gd name="T49" fmla="*/ 174119 h 849"/>
                  <a:gd name="T50" fmla="*/ 2858 w 1335"/>
                  <a:gd name="T51" fmla="*/ 151366 h 849"/>
                  <a:gd name="T52" fmla="*/ 30480 w 1335"/>
                  <a:gd name="T53" fmla="*/ 139042 h 849"/>
                  <a:gd name="T54" fmla="*/ 345440 w 1335"/>
                  <a:gd name="T55" fmla="*/ 82793 h 849"/>
                  <a:gd name="T56" fmla="*/ 366395 w 1335"/>
                  <a:gd name="T57" fmla="*/ 104598 h 849"/>
                  <a:gd name="T58" fmla="*/ 354330 w 1335"/>
                  <a:gd name="T59" fmla="*/ 127982 h 849"/>
                  <a:gd name="T60" fmla="*/ 317500 w 1335"/>
                  <a:gd name="T61" fmla="*/ 135250 h 849"/>
                  <a:gd name="T62" fmla="*/ 284798 w 1335"/>
                  <a:gd name="T63" fmla="*/ 120714 h 849"/>
                  <a:gd name="T64" fmla="*/ 280035 w 1335"/>
                  <a:gd name="T65" fmla="*/ 95433 h 849"/>
                  <a:gd name="T66" fmla="*/ 306388 w 1335"/>
                  <a:gd name="T67" fmla="*/ 78685 h 849"/>
                  <a:gd name="T68" fmla="*/ 412433 w 1335"/>
                  <a:gd name="T69" fmla="*/ 53089 h 849"/>
                  <a:gd name="T70" fmla="*/ 423545 w 1335"/>
                  <a:gd name="T71" fmla="*/ 69521 h 849"/>
                  <a:gd name="T72" fmla="*/ 403860 w 1335"/>
                  <a:gd name="T73" fmla="*/ 80581 h 849"/>
                  <a:gd name="T74" fmla="*/ 380365 w 1335"/>
                  <a:gd name="T75" fmla="*/ 71417 h 849"/>
                  <a:gd name="T76" fmla="*/ 385445 w 1335"/>
                  <a:gd name="T77" fmla="*/ 54353 h 849"/>
                  <a:gd name="T78" fmla="*/ 254318 w 1335"/>
                  <a:gd name="T79" fmla="*/ 31284 h 849"/>
                  <a:gd name="T80" fmla="*/ 279083 w 1335"/>
                  <a:gd name="T81" fmla="*/ 44873 h 849"/>
                  <a:gd name="T82" fmla="*/ 274955 w 1335"/>
                  <a:gd name="T83" fmla="*/ 65413 h 849"/>
                  <a:gd name="T84" fmla="*/ 245110 w 1335"/>
                  <a:gd name="T85" fmla="*/ 71733 h 849"/>
                  <a:gd name="T86" fmla="*/ 220028 w 1335"/>
                  <a:gd name="T87" fmla="*/ 58461 h 849"/>
                  <a:gd name="T88" fmla="*/ 224155 w 1335"/>
                  <a:gd name="T89" fmla="*/ 37921 h 849"/>
                  <a:gd name="T90" fmla="*/ 193675 w 1335"/>
                  <a:gd name="T91" fmla="*/ 0 h 849"/>
                  <a:gd name="T92" fmla="*/ 213043 w 1335"/>
                  <a:gd name="T93" fmla="*/ 7584 h 849"/>
                  <a:gd name="T94" fmla="*/ 208915 w 1335"/>
                  <a:gd name="T95" fmla="*/ 21804 h 849"/>
                  <a:gd name="T96" fmla="*/ 186690 w 1335"/>
                  <a:gd name="T97" fmla="*/ 23068 h 849"/>
                  <a:gd name="T98" fmla="*/ 177165 w 1335"/>
                  <a:gd name="T99" fmla="*/ 9164 h 849"/>
                  <a:gd name="T100" fmla="*/ 193675 w 1335"/>
                  <a:gd name="T101" fmla="*/ 0 h 8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35"/>
                  <a:gd name="T154" fmla="*/ 0 h 849"/>
                  <a:gd name="T155" fmla="*/ 1335 w 1335"/>
                  <a:gd name="T156" fmla="*/ 849 h 8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35" h="849">
                    <a:moveTo>
                      <a:pt x="1139" y="732"/>
                    </a:moveTo>
                    <a:lnTo>
                      <a:pt x="1163" y="733"/>
                    </a:lnTo>
                    <a:lnTo>
                      <a:pt x="1186" y="738"/>
                    </a:lnTo>
                    <a:lnTo>
                      <a:pt x="1206" y="746"/>
                    </a:lnTo>
                    <a:lnTo>
                      <a:pt x="1223" y="757"/>
                    </a:lnTo>
                    <a:lnTo>
                      <a:pt x="1235" y="771"/>
                    </a:lnTo>
                    <a:lnTo>
                      <a:pt x="1241" y="786"/>
                    </a:lnTo>
                    <a:lnTo>
                      <a:pt x="1241" y="802"/>
                    </a:lnTo>
                    <a:lnTo>
                      <a:pt x="1233" y="816"/>
                    </a:lnTo>
                    <a:lnTo>
                      <a:pt x="1223" y="830"/>
                    </a:lnTo>
                    <a:lnTo>
                      <a:pt x="1206" y="839"/>
                    </a:lnTo>
                    <a:lnTo>
                      <a:pt x="1185" y="846"/>
                    </a:lnTo>
                    <a:lnTo>
                      <a:pt x="1162" y="849"/>
                    </a:lnTo>
                    <a:lnTo>
                      <a:pt x="1138" y="848"/>
                    </a:lnTo>
                    <a:lnTo>
                      <a:pt x="1115" y="843"/>
                    </a:lnTo>
                    <a:lnTo>
                      <a:pt x="1096" y="834"/>
                    </a:lnTo>
                    <a:lnTo>
                      <a:pt x="1079" y="822"/>
                    </a:lnTo>
                    <a:lnTo>
                      <a:pt x="1068" y="809"/>
                    </a:lnTo>
                    <a:lnTo>
                      <a:pt x="1061" y="793"/>
                    </a:lnTo>
                    <a:lnTo>
                      <a:pt x="1062" y="778"/>
                    </a:lnTo>
                    <a:lnTo>
                      <a:pt x="1068" y="763"/>
                    </a:lnTo>
                    <a:lnTo>
                      <a:pt x="1080" y="751"/>
                    </a:lnTo>
                    <a:lnTo>
                      <a:pt x="1096" y="741"/>
                    </a:lnTo>
                    <a:lnTo>
                      <a:pt x="1116" y="734"/>
                    </a:lnTo>
                    <a:lnTo>
                      <a:pt x="1139" y="732"/>
                    </a:lnTo>
                    <a:close/>
                    <a:moveTo>
                      <a:pt x="847" y="556"/>
                    </a:moveTo>
                    <a:lnTo>
                      <a:pt x="879" y="557"/>
                    </a:lnTo>
                    <a:lnTo>
                      <a:pt x="911" y="562"/>
                    </a:lnTo>
                    <a:lnTo>
                      <a:pt x="940" y="571"/>
                    </a:lnTo>
                    <a:lnTo>
                      <a:pt x="965" y="583"/>
                    </a:lnTo>
                    <a:lnTo>
                      <a:pt x="988" y="597"/>
                    </a:lnTo>
                    <a:lnTo>
                      <a:pt x="1006" y="614"/>
                    </a:lnTo>
                    <a:lnTo>
                      <a:pt x="1018" y="634"/>
                    </a:lnTo>
                    <a:lnTo>
                      <a:pt x="1025" y="654"/>
                    </a:lnTo>
                    <a:lnTo>
                      <a:pt x="1027" y="676"/>
                    </a:lnTo>
                    <a:lnTo>
                      <a:pt x="1022" y="695"/>
                    </a:lnTo>
                    <a:lnTo>
                      <a:pt x="1010" y="713"/>
                    </a:lnTo>
                    <a:lnTo>
                      <a:pt x="994" y="730"/>
                    </a:lnTo>
                    <a:lnTo>
                      <a:pt x="972" y="744"/>
                    </a:lnTo>
                    <a:lnTo>
                      <a:pt x="948" y="755"/>
                    </a:lnTo>
                    <a:lnTo>
                      <a:pt x="919" y="762"/>
                    </a:lnTo>
                    <a:lnTo>
                      <a:pt x="888" y="765"/>
                    </a:lnTo>
                    <a:lnTo>
                      <a:pt x="855" y="764"/>
                    </a:lnTo>
                    <a:lnTo>
                      <a:pt x="824" y="759"/>
                    </a:lnTo>
                    <a:lnTo>
                      <a:pt x="796" y="751"/>
                    </a:lnTo>
                    <a:lnTo>
                      <a:pt x="769" y="739"/>
                    </a:lnTo>
                    <a:lnTo>
                      <a:pt x="747" y="724"/>
                    </a:lnTo>
                    <a:lnTo>
                      <a:pt x="729" y="707"/>
                    </a:lnTo>
                    <a:lnTo>
                      <a:pt x="716" y="688"/>
                    </a:lnTo>
                    <a:lnTo>
                      <a:pt x="709" y="667"/>
                    </a:lnTo>
                    <a:lnTo>
                      <a:pt x="707" y="646"/>
                    </a:lnTo>
                    <a:lnTo>
                      <a:pt x="714" y="626"/>
                    </a:lnTo>
                    <a:lnTo>
                      <a:pt x="724" y="607"/>
                    </a:lnTo>
                    <a:lnTo>
                      <a:pt x="740" y="591"/>
                    </a:lnTo>
                    <a:lnTo>
                      <a:pt x="762" y="578"/>
                    </a:lnTo>
                    <a:lnTo>
                      <a:pt x="787" y="567"/>
                    </a:lnTo>
                    <a:lnTo>
                      <a:pt x="815" y="560"/>
                    </a:lnTo>
                    <a:lnTo>
                      <a:pt x="847" y="556"/>
                    </a:lnTo>
                    <a:close/>
                    <a:moveTo>
                      <a:pt x="377" y="554"/>
                    </a:moveTo>
                    <a:lnTo>
                      <a:pt x="400" y="555"/>
                    </a:lnTo>
                    <a:lnTo>
                      <a:pt x="422" y="560"/>
                    </a:lnTo>
                    <a:lnTo>
                      <a:pt x="441" y="568"/>
                    </a:lnTo>
                    <a:lnTo>
                      <a:pt x="457" y="579"/>
                    </a:lnTo>
                    <a:lnTo>
                      <a:pt x="469" y="593"/>
                    </a:lnTo>
                    <a:lnTo>
                      <a:pt x="475" y="607"/>
                    </a:lnTo>
                    <a:lnTo>
                      <a:pt x="474" y="623"/>
                    </a:lnTo>
                    <a:lnTo>
                      <a:pt x="468" y="637"/>
                    </a:lnTo>
                    <a:lnTo>
                      <a:pt x="457" y="649"/>
                    </a:lnTo>
                    <a:lnTo>
                      <a:pt x="441" y="659"/>
                    </a:lnTo>
                    <a:lnTo>
                      <a:pt x="422" y="665"/>
                    </a:lnTo>
                    <a:lnTo>
                      <a:pt x="399" y="667"/>
                    </a:lnTo>
                    <a:lnTo>
                      <a:pt x="376" y="666"/>
                    </a:lnTo>
                    <a:lnTo>
                      <a:pt x="354" y="661"/>
                    </a:lnTo>
                    <a:lnTo>
                      <a:pt x="335" y="654"/>
                    </a:lnTo>
                    <a:lnTo>
                      <a:pt x="319" y="642"/>
                    </a:lnTo>
                    <a:lnTo>
                      <a:pt x="307" y="630"/>
                    </a:lnTo>
                    <a:lnTo>
                      <a:pt x="301" y="614"/>
                    </a:lnTo>
                    <a:lnTo>
                      <a:pt x="301" y="599"/>
                    </a:lnTo>
                    <a:lnTo>
                      <a:pt x="307" y="585"/>
                    </a:lnTo>
                    <a:lnTo>
                      <a:pt x="319" y="573"/>
                    </a:lnTo>
                    <a:lnTo>
                      <a:pt x="335" y="564"/>
                    </a:lnTo>
                    <a:lnTo>
                      <a:pt x="354" y="557"/>
                    </a:lnTo>
                    <a:lnTo>
                      <a:pt x="377" y="554"/>
                    </a:lnTo>
                    <a:close/>
                    <a:moveTo>
                      <a:pt x="96" y="440"/>
                    </a:moveTo>
                    <a:lnTo>
                      <a:pt x="125" y="441"/>
                    </a:lnTo>
                    <a:lnTo>
                      <a:pt x="152" y="447"/>
                    </a:lnTo>
                    <a:lnTo>
                      <a:pt x="177" y="457"/>
                    </a:lnTo>
                    <a:lnTo>
                      <a:pt x="197" y="472"/>
                    </a:lnTo>
                    <a:lnTo>
                      <a:pt x="212" y="489"/>
                    </a:lnTo>
                    <a:lnTo>
                      <a:pt x="219" y="507"/>
                    </a:lnTo>
                    <a:lnTo>
                      <a:pt x="219" y="526"/>
                    </a:lnTo>
                    <a:lnTo>
                      <a:pt x="211" y="544"/>
                    </a:lnTo>
                    <a:lnTo>
                      <a:pt x="197" y="559"/>
                    </a:lnTo>
                    <a:lnTo>
                      <a:pt x="177" y="571"/>
                    </a:lnTo>
                    <a:lnTo>
                      <a:pt x="152" y="579"/>
                    </a:lnTo>
                    <a:lnTo>
                      <a:pt x="123" y="583"/>
                    </a:lnTo>
                    <a:lnTo>
                      <a:pt x="93" y="582"/>
                    </a:lnTo>
                    <a:lnTo>
                      <a:pt x="67" y="576"/>
                    </a:lnTo>
                    <a:lnTo>
                      <a:pt x="42" y="566"/>
                    </a:lnTo>
                    <a:lnTo>
                      <a:pt x="22" y="551"/>
                    </a:lnTo>
                    <a:lnTo>
                      <a:pt x="7" y="534"/>
                    </a:lnTo>
                    <a:lnTo>
                      <a:pt x="0" y="516"/>
                    </a:lnTo>
                    <a:lnTo>
                      <a:pt x="0" y="496"/>
                    </a:lnTo>
                    <a:lnTo>
                      <a:pt x="9" y="479"/>
                    </a:lnTo>
                    <a:lnTo>
                      <a:pt x="22" y="463"/>
                    </a:lnTo>
                    <a:lnTo>
                      <a:pt x="42" y="451"/>
                    </a:lnTo>
                    <a:lnTo>
                      <a:pt x="67" y="444"/>
                    </a:lnTo>
                    <a:lnTo>
                      <a:pt x="96" y="440"/>
                    </a:lnTo>
                    <a:close/>
                    <a:moveTo>
                      <a:pt x="996" y="246"/>
                    </a:moveTo>
                    <a:lnTo>
                      <a:pt x="1029" y="247"/>
                    </a:lnTo>
                    <a:lnTo>
                      <a:pt x="1061" y="253"/>
                    </a:lnTo>
                    <a:lnTo>
                      <a:pt x="1088" y="262"/>
                    </a:lnTo>
                    <a:lnTo>
                      <a:pt x="1113" y="276"/>
                    </a:lnTo>
                    <a:lnTo>
                      <a:pt x="1132" y="293"/>
                    </a:lnTo>
                    <a:lnTo>
                      <a:pt x="1146" y="311"/>
                    </a:lnTo>
                    <a:lnTo>
                      <a:pt x="1154" y="331"/>
                    </a:lnTo>
                    <a:lnTo>
                      <a:pt x="1155" y="353"/>
                    </a:lnTo>
                    <a:lnTo>
                      <a:pt x="1148" y="372"/>
                    </a:lnTo>
                    <a:lnTo>
                      <a:pt x="1134" y="391"/>
                    </a:lnTo>
                    <a:lnTo>
                      <a:pt x="1116" y="405"/>
                    </a:lnTo>
                    <a:lnTo>
                      <a:pt x="1092" y="417"/>
                    </a:lnTo>
                    <a:lnTo>
                      <a:pt x="1064" y="426"/>
                    </a:lnTo>
                    <a:lnTo>
                      <a:pt x="1033" y="429"/>
                    </a:lnTo>
                    <a:lnTo>
                      <a:pt x="1000" y="428"/>
                    </a:lnTo>
                    <a:lnTo>
                      <a:pt x="970" y="422"/>
                    </a:lnTo>
                    <a:lnTo>
                      <a:pt x="942" y="412"/>
                    </a:lnTo>
                    <a:lnTo>
                      <a:pt x="917" y="399"/>
                    </a:lnTo>
                    <a:lnTo>
                      <a:pt x="897" y="382"/>
                    </a:lnTo>
                    <a:lnTo>
                      <a:pt x="883" y="364"/>
                    </a:lnTo>
                    <a:lnTo>
                      <a:pt x="876" y="343"/>
                    </a:lnTo>
                    <a:lnTo>
                      <a:pt x="876" y="322"/>
                    </a:lnTo>
                    <a:lnTo>
                      <a:pt x="882" y="302"/>
                    </a:lnTo>
                    <a:lnTo>
                      <a:pt x="895" y="284"/>
                    </a:lnTo>
                    <a:lnTo>
                      <a:pt x="914" y="270"/>
                    </a:lnTo>
                    <a:lnTo>
                      <a:pt x="937" y="258"/>
                    </a:lnTo>
                    <a:lnTo>
                      <a:pt x="965" y="249"/>
                    </a:lnTo>
                    <a:lnTo>
                      <a:pt x="996" y="246"/>
                    </a:lnTo>
                    <a:close/>
                    <a:moveTo>
                      <a:pt x="1254" y="161"/>
                    </a:moveTo>
                    <a:lnTo>
                      <a:pt x="1277" y="162"/>
                    </a:lnTo>
                    <a:lnTo>
                      <a:pt x="1299" y="168"/>
                    </a:lnTo>
                    <a:lnTo>
                      <a:pt x="1316" y="178"/>
                    </a:lnTo>
                    <a:lnTo>
                      <a:pt x="1329" y="191"/>
                    </a:lnTo>
                    <a:lnTo>
                      <a:pt x="1335" y="206"/>
                    </a:lnTo>
                    <a:lnTo>
                      <a:pt x="1334" y="220"/>
                    </a:lnTo>
                    <a:lnTo>
                      <a:pt x="1327" y="233"/>
                    </a:lnTo>
                    <a:lnTo>
                      <a:pt x="1313" y="244"/>
                    </a:lnTo>
                    <a:lnTo>
                      <a:pt x="1295" y="252"/>
                    </a:lnTo>
                    <a:lnTo>
                      <a:pt x="1272" y="255"/>
                    </a:lnTo>
                    <a:lnTo>
                      <a:pt x="1249" y="254"/>
                    </a:lnTo>
                    <a:lnTo>
                      <a:pt x="1229" y="248"/>
                    </a:lnTo>
                    <a:lnTo>
                      <a:pt x="1212" y="238"/>
                    </a:lnTo>
                    <a:lnTo>
                      <a:pt x="1198" y="226"/>
                    </a:lnTo>
                    <a:lnTo>
                      <a:pt x="1192" y="210"/>
                    </a:lnTo>
                    <a:lnTo>
                      <a:pt x="1192" y="196"/>
                    </a:lnTo>
                    <a:lnTo>
                      <a:pt x="1201" y="183"/>
                    </a:lnTo>
                    <a:lnTo>
                      <a:pt x="1214" y="172"/>
                    </a:lnTo>
                    <a:lnTo>
                      <a:pt x="1232" y="165"/>
                    </a:lnTo>
                    <a:lnTo>
                      <a:pt x="1254" y="161"/>
                    </a:lnTo>
                    <a:close/>
                    <a:moveTo>
                      <a:pt x="773" y="98"/>
                    </a:moveTo>
                    <a:lnTo>
                      <a:pt x="801" y="99"/>
                    </a:lnTo>
                    <a:lnTo>
                      <a:pt x="825" y="105"/>
                    </a:lnTo>
                    <a:lnTo>
                      <a:pt x="848" y="114"/>
                    </a:lnTo>
                    <a:lnTo>
                      <a:pt x="866" y="127"/>
                    </a:lnTo>
                    <a:lnTo>
                      <a:pt x="879" y="142"/>
                    </a:lnTo>
                    <a:lnTo>
                      <a:pt x="885" y="160"/>
                    </a:lnTo>
                    <a:lnTo>
                      <a:pt x="885" y="177"/>
                    </a:lnTo>
                    <a:lnTo>
                      <a:pt x="878" y="192"/>
                    </a:lnTo>
                    <a:lnTo>
                      <a:pt x="866" y="207"/>
                    </a:lnTo>
                    <a:lnTo>
                      <a:pt x="848" y="218"/>
                    </a:lnTo>
                    <a:lnTo>
                      <a:pt x="825" y="225"/>
                    </a:lnTo>
                    <a:lnTo>
                      <a:pt x="798" y="229"/>
                    </a:lnTo>
                    <a:lnTo>
                      <a:pt x="772" y="227"/>
                    </a:lnTo>
                    <a:lnTo>
                      <a:pt x="746" y="221"/>
                    </a:lnTo>
                    <a:lnTo>
                      <a:pt x="724" y="213"/>
                    </a:lnTo>
                    <a:lnTo>
                      <a:pt x="706" y="200"/>
                    </a:lnTo>
                    <a:lnTo>
                      <a:pt x="693" y="185"/>
                    </a:lnTo>
                    <a:lnTo>
                      <a:pt x="687" y="167"/>
                    </a:lnTo>
                    <a:lnTo>
                      <a:pt x="687" y="150"/>
                    </a:lnTo>
                    <a:lnTo>
                      <a:pt x="694" y="134"/>
                    </a:lnTo>
                    <a:lnTo>
                      <a:pt x="706" y="120"/>
                    </a:lnTo>
                    <a:lnTo>
                      <a:pt x="724" y="109"/>
                    </a:lnTo>
                    <a:lnTo>
                      <a:pt x="747" y="102"/>
                    </a:lnTo>
                    <a:lnTo>
                      <a:pt x="773" y="98"/>
                    </a:lnTo>
                    <a:close/>
                    <a:moveTo>
                      <a:pt x="610" y="0"/>
                    </a:moveTo>
                    <a:lnTo>
                      <a:pt x="629" y="1"/>
                    </a:lnTo>
                    <a:lnTo>
                      <a:pt x="646" y="6"/>
                    </a:lnTo>
                    <a:lnTo>
                      <a:pt x="660" y="13"/>
                    </a:lnTo>
                    <a:lnTo>
                      <a:pt x="671" y="24"/>
                    </a:lnTo>
                    <a:lnTo>
                      <a:pt x="677" y="36"/>
                    </a:lnTo>
                    <a:lnTo>
                      <a:pt x="676" y="50"/>
                    </a:lnTo>
                    <a:lnTo>
                      <a:pt x="670" y="61"/>
                    </a:lnTo>
                    <a:lnTo>
                      <a:pt x="658" y="69"/>
                    </a:lnTo>
                    <a:lnTo>
                      <a:pt x="643" y="76"/>
                    </a:lnTo>
                    <a:lnTo>
                      <a:pt x="624" y="79"/>
                    </a:lnTo>
                    <a:lnTo>
                      <a:pt x="605" y="77"/>
                    </a:lnTo>
                    <a:lnTo>
                      <a:pt x="588" y="73"/>
                    </a:lnTo>
                    <a:lnTo>
                      <a:pt x="573" y="64"/>
                    </a:lnTo>
                    <a:lnTo>
                      <a:pt x="562" y="53"/>
                    </a:lnTo>
                    <a:lnTo>
                      <a:pt x="556" y="41"/>
                    </a:lnTo>
                    <a:lnTo>
                      <a:pt x="558" y="29"/>
                    </a:lnTo>
                    <a:lnTo>
                      <a:pt x="564" y="17"/>
                    </a:lnTo>
                    <a:lnTo>
                      <a:pt x="576" y="9"/>
                    </a:lnTo>
                    <a:lnTo>
                      <a:pt x="590" y="2"/>
                    </a:lnTo>
                    <a:lnTo>
                      <a:pt x="610" y="0"/>
                    </a:lnTo>
                    <a:close/>
                  </a:path>
                </a:pathLst>
              </a:custGeom>
              <a:solidFill>
                <a:srgbClr val="D07507"/>
              </a:solidFill>
              <a:ln w="0">
                <a:noFill/>
                <a:prstDash val="solid"/>
                <a:round/>
                <a:headEnd/>
                <a:tailEnd/>
              </a:ln>
            </p:spPr>
            <p:txBody>
              <a:bodyPr/>
              <a:lstStyle/>
              <a:p>
                <a:endParaRPr lang="en-US"/>
              </a:p>
            </p:txBody>
          </p:sp>
        </p:grpSp>
        <p:grpSp>
          <p:nvGrpSpPr>
            <p:cNvPr id="31772" name="Group 126"/>
            <p:cNvGrpSpPr>
              <a:grpSpLocks/>
            </p:cNvGrpSpPr>
            <p:nvPr/>
          </p:nvGrpSpPr>
          <p:grpSpPr bwMode="auto">
            <a:xfrm>
              <a:off x="5139453" y="3211985"/>
              <a:ext cx="787661" cy="499961"/>
              <a:chOff x="8882412" y="4493786"/>
              <a:chExt cx="977900" cy="620713"/>
            </a:xfrm>
          </p:grpSpPr>
          <p:sp useBgFill="1">
            <p:nvSpPr>
              <p:cNvPr id="31786" name="Freeform 52"/>
              <p:cNvSpPr>
                <a:spLocks/>
              </p:cNvSpPr>
              <p:nvPr/>
            </p:nvSpPr>
            <p:spPr bwMode="auto">
              <a:xfrm>
                <a:off x="8882412" y="4493786"/>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275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177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307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78"/>
                  <a:gd name="T136" fmla="*/ 0 h 1954"/>
                  <a:gd name="T137" fmla="*/ 3078 w 3078"/>
                  <a:gd name="T138" fmla="*/ 1954 h 1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4"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ln w="0">
                <a:noFill/>
                <a:prstDash val="solid"/>
                <a:round/>
                <a:headEnd/>
                <a:tailEnd/>
              </a:ln>
            </p:spPr>
            <p:txBody>
              <a:bodyPr/>
              <a:lstStyle/>
              <a:p>
                <a:endParaRPr lang="en-US"/>
              </a:p>
            </p:txBody>
          </p:sp>
          <p:sp>
            <p:nvSpPr>
              <p:cNvPr id="31787" name="Freeform 53"/>
              <p:cNvSpPr>
                <a:spLocks/>
              </p:cNvSpPr>
              <p:nvPr/>
            </p:nvSpPr>
            <p:spPr bwMode="auto">
              <a:xfrm>
                <a:off x="8920512" y="4531886"/>
                <a:ext cx="901700" cy="544513"/>
              </a:xfrm>
              <a:custGeom>
                <a:avLst/>
                <a:gdLst>
                  <a:gd name="T0" fmla="*/ 450532 w 2838"/>
                  <a:gd name="T1" fmla="*/ 0 h 1714"/>
                  <a:gd name="T2" fmla="*/ 457522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522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38"/>
                  <a:gd name="T91" fmla="*/ 0 h 1714"/>
                  <a:gd name="T92" fmla="*/ 2838 w 2838"/>
                  <a:gd name="T93" fmla="*/ 1714 h 17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38" h="1714">
                    <a:moveTo>
                      <a:pt x="1418" y="0"/>
                    </a:moveTo>
                    <a:lnTo>
                      <a:pt x="1440"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FFFFFF"/>
              </a:solidFill>
              <a:ln w="0">
                <a:noFill/>
                <a:prstDash val="solid"/>
                <a:round/>
                <a:headEnd/>
                <a:tailEnd/>
              </a:ln>
            </p:spPr>
            <p:txBody>
              <a:bodyPr/>
              <a:lstStyle/>
              <a:p>
                <a:endParaRPr lang="en-US"/>
              </a:p>
            </p:txBody>
          </p:sp>
          <p:sp>
            <p:nvSpPr>
              <p:cNvPr id="31788" name="Freeform 54"/>
              <p:cNvSpPr>
                <a:spLocks/>
              </p:cNvSpPr>
              <p:nvPr/>
            </p:nvSpPr>
            <p:spPr bwMode="auto">
              <a:xfrm>
                <a:off x="8984012" y="4571574"/>
                <a:ext cx="774700" cy="465138"/>
              </a:xfrm>
              <a:custGeom>
                <a:avLst/>
                <a:gdLst>
                  <a:gd name="T0" fmla="*/ 387191 w 2439"/>
                  <a:gd name="T1" fmla="*/ 0 h 1463"/>
                  <a:gd name="T2" fmla="*/ 774700 w 2439"/>
                  <a:gd name="T3" fmla="*/ 232410 h 1463"/>
                  <a:gd name="T4" fmla="*/ 387191 w 2439"/>
                  <a:gd name="T5" fmla="*/ 465138 h 1463"/>
                  <a:gd name="T6" fmla="*/ 0 w 2439"/>
                  <a:gd name="T7" fmla="*/ 232410 h 1463"/>
                  <a:gd name="T8" fmla="*/ 387191 w 2439"/>
                  <a:gd name="T9" fmla="*/ 0 h 1463"/>
                  <a:gd name="T10" fmla="*/ 0 60000 65536"/>
                  <a:gd name="T11" fmla="*/ 0 60000 65536"/>
                  <a:gd name="T12" fmla="*/ 0 60000 65536"/>
                  <a:gd name="T13" fmla="*/ 0 60000 65536"/>
                  <a:gd name="T14" fmla="*/ 0 60000 65536"/>
                  <a:gd name="T15" fmla="*/ 0 w 2439"/>
                  <a:gd name="T16" fmla="*/ 0 h 1463"/>
                  <a:gd name="T17" fmla="*/ 2439 w 2439"/>
                  <a:gd name="T18" fmla="*/ 1463 h 1463"/>
                </a:gdLst>
                <a:ahLst/>
                <a:cxnLst>
                  <a:cxn ang="T10">
                    <a:pos x="T0" y="T1"/>
                  </a:cxn>
                  <a:cxn ang="T11">
                    <a:pos x="T2" y="T3"/>
                  </a:cxn>
                  <a:cxn ang="T12">
                    <a:pos x="T4" y="T5"/>
                  </a:cxn>
                  <a:cxn ang="T13">
                    <a:pos x="T6" y="T7"/>
                  </a:cxn>
                  <a:cxn ang="T14">
                    <a:pos x="T8" y="T9"/>
                  </a:cxn>
                </a:cxnLst>
                <a:rect l="T15" t="T16" r="T17" b="T18"/>
                <a:pathLst>
                  <a:path w="2439" h="1463">
                    <a:moveTo>
                      <a:pt x="1219" y="0"/>
                    </a:moveTo>
                    <a:lnTo>
                      <a:pt x="2439" y="731"/>
                    </a:lnTo>
                    <a:lnTo>
                      <a:pt x="1219" y="1463"/>
                    </a:lnTo>
                    <a:lnTo>
                      <a:pt x="0" y="731"/>
                    </a:lnTo>
                    <a:lnTo>
                      <a:pt x="1219" y="0"/>
                    </a:lnTo>
                    <a:close/>
                  </a:path>
                </a:pathLst>
              </a:custGeom>
              <a:solidFill>
                <a:srgbClr val="FABE3C"/>
              </a:solidFill>
              <a:ln w="0">
                <a:noFill/>
                <a:prstDash val="solid"/>
                <a:round/>
                <a:headEnd/>
                <a:tailEnd/>
              </a:ln>
            </p:spPr>
            <p:txBody>
              <a:bodyPr/>
              <a:lstStyle/>
              <a:p>
                <a:endParaRPr lang="en-US"/>
              </a:p>
            </p:txBody>
          </p:sp>
          <p:sp>
            <p:nvSpPr>
              <p:cNvPr id="31789" name="Freeform 55"/>
              <p:cNvSpPr>
                <a:spLocks noEditPoints="1"/>
              </p:cNvSpPr>
              <p:nvPr/>
            </p:nvSpPr>
            <p:spPr bwMode="auto">
              <a:xfrm>
                <a:off x="9136412" y="4619199"/>
                <a:ext cx="585788" cy="366713"/>
              </a:xfrm>
              <a:custGeom>
                <a:avLst/>
                <a:gdLst>
                  <a:gd name="T0" fmla="*/ 254912 w 1843"/>
                  <a:gd name="T1" fmla="*/ 241827 h 1154"/>
                  <a:gd name="T2" fmla="*/ 266990 w 1843"/>
                  <a:gd name="T3" fmla="*/ 260894 h 1154"/>
                  <a:gd name="T4" fmla="*/ 247919 w 1843"/>
                  <a:gd name="T5" fmla="*/ 275829 h 1154"/>
                  <a:gd name="T6" fmla="*/ 219313 w 1843"/>
                  <a:gd name="T7" fmla="*/ 275829 h 1154"/>
                  <a:gd name="T8" fmla="*/ 199289 w 1843"/>
                  <a:gd name="T9" fmla="*/ 259305 h 1154"/>
                  <a:gd name="T10" fmla="*/ 212003 w 1843"/>
                  <a:gd name="T11" fmla="*/ 241509 h 1154"/>
                  <a:gd name="T12" fmla="*/ 441169 w 1843"/>
                  <a:gd name="T13" fmla="*/ 213863 h 1154"/>
                  <a:gd name="T14" fmla="*/ 465007 w 1843"/>
                  <a:gd name="T15" fmla="*/ 221172 h 1154"/>
                  <a:gd name="T16" fmla="*/ 467550 w 1843"/>
                  <a:gd name="T17" fmla="*/ 238332 h 1154"/>
                  <a:gd name="T18" fmla="*/ 441169 w 1843"/>
                  <a:gd name="T19" fmla="*/ 248183 h 1154"/>
                  <a:gd name="T20" fmla="*/ 417966 w 1843"/>
                  <a:gd name="T21" fmla="*/ 240874 h 1154"/>
                  <a:gd name="T22" fmla="*/ 415105 w 1843"/>
                  <a:gd name="T23" fmla="*/ 223714 h 1154"/>
                  <a:gd name="T24" fmla="*/ 435130 w 1843"/>
                  <a:gd name="T25" fmla="*/ 214181 h 1154"/>
                  <a:gd name="T26" fmla="*/ 49584 w 1843"/>
                  <a:gd name="T27" fmla="*/ 194161 h 1154"/>
                  <a:gd name="T28" fmla="*/ 66112 w 1843"/>
                  <a:gd name="T29" fmla="*/ 208461 h 1154"/>
                  <a:gd name="T30" fmla="*/ 53080 w 1843"/>
                  <a:gd name="T31" fmla="*/ 224350 h 1154"/>
                  <a:gd name="T32" fmla="*/ 25745 w 1843"/>
                  <a:gd name="T33" fmla="*/ 225621 h 1154"/>
                  <a:gd name="T34" fmla="*/ 8900 w 1843"/>
                  <a:gd name="T35" fmla="*/ 211956 h 1154"/>
                  <a:gd name="T36" fmla="*/ 19706 w 1843"/>
                  <a:gd name="T37" fmla="*/ 196385 h 1154"/>
                  <a:gd name="T38" fmla="*/ 346451 w 1843"/>
                  <a:gd name="T39" fmla="*/ 64508 h 1154"/>
                  <a:gd name="T40" fmla="*/ 368064 w 1843"/>
                  <a:gd name="T41" fmla="*/ 72453 h 1154"/>
                  <a:gd name="T42" fmla="*/ 364568 w 1843"/>
                  <a:gd name="T43" fmla="*/ 89295 h 1154"/>
                  <a:gd name="T44" fmla="*/ 341048 w 1843"/>
                  <a:gd name="T45" fmla="*/ 93744 h 1154"/>
                  <a:gd name="T46" fmla="*/ 322295 w 1843"/>
                  <a:gd name="T47" fmla="*/ 82304 h 1154"/>
                  <a:gd name="T48" fmla="*/ 333419 w 1843"/>
                  <a:gd name="T49" fmla="*/ 67051 h 1154"/>
                  <a:gd name="T50" fmla="*/ 263493 w 1843"/>
                  <a:gd name="T51" fmla="*/ 51480 h 1154"/>
                  <a:gd name="T52" fmla="*/ 281611 w 1843"/>
                  <a:gd name="T53" fmla="*/ 62284 h 1154"/>
                  <a:gd name="T54" fmla="*/ 271122 w 1843"/>
                  <a:gd name="T55" fmla="*/ 77219 h 1154"/>
                  <a:gd name="T56" fmla="*/ 248873 w 1843"/>
                  <a:gd name="T57" fmla="*/ 78173 h 1154"/>
                  <a:gd name="T58" fmla="*/ 235205 w 1843"/>
                  <a:gd name="T59" fmla="*/ 63555 h 1154"/>
                  <a:gd name="T60" fmla="*/ 252369 w 1843"/>
                  <a:gd name="T61" fmla="*/ 51480 h 1154"/>
                  <a:gd name="T62" fmla="*/ 173225 w 1843"/>
                  <a:gd name="T63" fmla="*/ 25740 h 1154"/>
                  <a:gd name="T64" fmla="*/ 182443 w 1843"/>
                  <a:gd name="T65" fmla="*/ 82622 h 1154"/>
                  <a:gd name="T66" fmla="*/ 155426 w 1843"/>
                  <a:gd name="T67" fmla="*/ 136643 h 1154"/>
                  <a:gd name="T68" fmla="*/ 146209 w 1843"/>
                  <a:gd name="T69" fmla="*/ 180814 h 1154"/>
                  <a:gd name="T70" fmla="*/ 265718 w 1843"/>
                  <a:gd name="T71" fmla="*/ 157934 h 1154"/>
                  <a:gd name="T72" fmla="*/ 401120 w 1843"/>
                  <a:gd name="T73" fmla="*/ 158252 h 1154"/>
                  <a:gd name="T74" fmla="*/ 529847 w 1843"/>
                  <a:gd name="T75" fmla="*/ 185263 h 1154"/>
                  <a:gd name="T76" fmla="*/ 539065 w 1843"/>
                  <a:gd name="T77" fmla="*/ 210685 h 1154"/>
                  <a:gd name="T78" fmla="*/ 430044 w 1843"/>
                  <a:gd name="T79" fmla="*/ 181768 h 1154"/>
                  <a:gd name="T80" fmla="*/ 334055 w 1843"/>
                  <a:gd name="T81" fmla="*/ 188123 h 1154"/>
                  <a:gd name="T82" fmla="*/ 328334 w 1843"/>
                  <a:gd name="T83" fmla="*/ 250089 h 1154"/>
                  <a:gd name="T84" fmla="*/ 356622 w 1843"/>
                  <a:gd name="T85" fmla="*/ 320953 h 1154"/>
                  <a:gd name="T86" fmla="*/ 321659 w 1843"/>
                  <a:gd name="T87" fmla="*/ 319364 h 1154"/>
                  <a:gd name="T88" fmla="*/ 296867 w 1843"/>
                  <a:gd name="T89" fmla="*/ 249772 h 1154"/>
                  <a:gd name="T90" fmla="*/ 306085 w 1843"/>
                  <a:gd name="T91" fmla="*/ 174459 h 1154"/>
                  <a:gd name="T92" fmla="*/ 184986 w 1843"/>
                  <a:gd name="T93" fmla="*/ 190983 h 1154"/>
                  <a:gd name="T94" fmla="*/ 175768 w 1843"/>
                  <a:gd name="T95" fmla="*/ 256127 h 1154"/>
                  <a:gd name="T96" fmla="*/ 166869 w 1843"/>
                  <a:gd name="T97" fmla="*/ 331758 h 1154"/>
                  <a:gd name="T98" fmla="*/ 131906 w 1843"/>
                  <a:gd name="T99" fmla="*/ 337160 h 1154"/>
                  <a:gd name="T100" fmla="*/ 145255 w 1843"/>
                  <a:gd name="T101" fmla="*/ 275829 h 1154"/>
                  <a:gd name="T102" fmla="*/ 127456 w 1843"/>
                  <a:gd name="T103" fmla="*/ 205283 h 1154"/>
                  <a:gd name="T104" fmla="*/ 77236 w 1843"/>
                  <a:gd name="T105" fmla="*/ 143317 h 1154"/>
                  <a:gd name="T106" fmla="*/ 0 w 1843"/>
                  <a:gd name="T107" fmla="*/ 93426 h 1154"/>
                  <a:gd name="T108" fmla="*/ 81368 w 1843"/>
                  <a:gd name="T109" fmla="*/ 115035 h 1154"/>
                  <a:gd name="T110" fmla="*/ 134131 w 1843"/>
                  <a:gd name="T111" fmla="*/ 119484 h 1154"/>
                  <a:gd name="T112" fmla="*/ 151930 w 1843"/>
                  <a:gd name="T113" fmla="*/ 68004 h 1154"/>
                  <a:gd name="T114" fmla="*/ 138898 w 1843"/>
                  <a:gd name="T115" fmla="*/ 24151 h 11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43"/>
                  <a:gd name="T175" fmla="*/ 0 h 1154"/>
                  <a:gd name="T176" fmla="*/ 1843 w 1843"/>
                  <a:gd name="T177" fmla="*/ 1154 h 11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43" h="1154">
                    <a:moveTo>
                      <a:pt x="734" y="746"/>
                    </a:moveTo>
                    <a:lnTo>
                      <a:pt x="756" y="748"/>
                    </a:lnTo>
                    <a:lnTo>
                      <a:pt x="778" y="752"/>
                    </a:lnTo>
                    <a:lnTo>
                      <a:pt x="802" y="761"/>
                    </a:lnTo>
                    <a:lnTo>
                      <a:pt x="821" y="773"/>
                    </a:lnTo>
                    <a:lnTo>
                      <a:pt x="834" y="789"/>
                    </a:lnTo>
                    <a:lnTo>
                      <a:pt x="841" y="804"/>
                    </a:lnTo>
                    <a:lnTo>
                      <a:pt x="840" y="821"/>
                    </a:lnTo>
                    <a:lnTo>
                      <a:pt x="831" y="837"/>
                    </a:lnTo>
                    <a:lnTo>
                      <a:pt x="818" y="850"/>
                    </a:lnTo>
                    <a:lnTo>
                      <a:pt x="801" y="861"/>
                    </a:lnTo>
                    <a:lnTo>
                      <a:pt x="780" y="868"/>
                    </a:lnTo>
                    <a:lnTo>
                      <a:pt x="757" y="873"/>
                    </a:lnTo>
                    <a:lnTo>
                      <a:pt x="733" y="874"/>
                    </a:lnTo>
                    <a:lnTo>
                      <a:pt x="711" y="873"/>
                    </a:lnTo>
                    <a:lnTo>
                      <a:pt x="690" y="868"/>
                    </a:lnTo>
                    <a:lnTo>
                      <a:pt x="665" y="860"/>
                    </a:lnTo>
                    <a:lnTo>
                      <a:pt x="646" y="848"/>
                    </a:lnTo>
                    <a:lnTo>
                      <a:pt x="634" y="832"/>
                    </a:lnTo>
                    <a:lnTo>
                      <a:pt x="627" y="816"/>
                    </a:lnTo>
                    <a:lnTo>
                      <a:pt x="628" y="800"/>
                    </a:lnTo>
                    <a:lnTo>
                      <a:pt x="636" y="784"/>
                    </a:lnTo>
                    <a:lnTo>
                      <a:pt x="650" y="770"/>
                    </a:lnTo>
                    <a:lnTo>
                      <a:pt x="667" y="760"/>
                    </a:lnTo>
                    <a:lnTo>
                      <a:pt x="687" y="752"/>
                    </a:lnTo>
                    <a:lnTo>
                      <a:pt x="710" y="748"/>
                    </a:lnTo>
                    <a:lnTo>
                      <a:pt x="734" y="746"/>
                    </a:lnTo>
                    <a:close/>
                    <a:moveTo>
                      <a:pt x="1388" y="673"/>
                    </a:moveTo>
                    <a:lnTo>
                      <a:pt x="1408" y="674"/>
                    </a:lnTo>
                    <a:lnTo>
                      <a:pt x="1426" y="677"/>
                    </a:lnTo>
                    <a:lnTo>
                      <a:pt x="1447" y="686"/>
                    </a:lnTo>
                    <a:lnTo>
                      <a:pt x="1463" y="696"/>
                    </a:lnTo>
                    <a:lnTo>
                      <a:pt x="1473" y="709"/>
                    </a:lnTo>
                    <a:lnTo>
                      <a:pt x="1479" y="722"/>
                    </a:lnTo>
                    <a:lnTo>
                      <a:pt x="1478" y="737"/>
                    </a:lnTo>
                    <a:lnTo>
                      <a:pt x="1471" y="750"/>
                    </a:lnTo>
                    <a:lnTo>
                      <a:pt x="1456" y="763"/>
                    </a:lnTo>
                    <a:lnTo>
                      <a:pt x="1437" y="773"/>
                    </a:lnTo>
                    <a:lnTo>
                      <a:pt x="1414" y="780"/>
                    </a:lnTo>
                    <a:lnTo>
                      <a:pt x="1388" y="781"/>
                    </a:lnTo>
                    <a:lnTo>
                      <a:pt x="1370" y="780"/>
                    </a:lnTo>
                    <a:lnTo>
                      <a:pt x="1351" y="777"/>
                    </a:lnTo>
                    <a:lnTo>
                      <a:pt x="1330" y="769"/>
                    </a:lnTo>
                    <a:lnTo>
                      <a:pt x="1315" y="758"/>
                    </a:lnTo>
                    <a:lnTo>
                      <a:pt x="1304" y="746"/>
                    </a:lnTo>
                    <a:lnTo>
                      <a:pt x="1299" y="733"/>
                    </a:lnTo>
                    <a:lnTo>
                      <a:pt x="1300" y="718"/>
                    </a:lnTo>
                    <a:lnTo>
                      <a:pt x="1306" y="704"/>
                    </a:lnTo>
                    <a:lnTo>
                      <a:pt x="1318" y="693"/>
                    </a:lnTo>
                    <a:lnTo>
                      <a:pt x="1333" y="685"/>
                    </a:lnTo>
                    <a:lnTo>
                      <a:pt x="1350" y="679"/>
                    </a:lnTo>
                    <a:lnTo>
                      <a:pt x="1369" y="674"/>
                    </a:lnTo>
                    <a:lnTo>
                      <a:pt x="1388" y="673"/>
                    </a:lnTo>
                    <a:close/>
                    <a:moveTo>
                      <a:pt x="119" y="606"/>
                    </a:moveTo>
                    <a:lnTo>
                      <a:pt x="137" y="607"/>
                    </a:lnTo>
                    <a:lnTo>
                      <a:pt x="156" y="611"/>
                    </a:lnTo>
                    <a:lnTo>
                      <a:pt x="177" y="619"/>
                    </a:lnTo>
                    <a:lnTo>
                      <a:pt x="193" y="629"/>
                    </a:lnTo>
                    <a:lnTo>
                      <a:pt x="204" y="642"/>
                    </a:lnTo>
                    <a:lnTo>
                      <a:pt x="208" y="656"/>
                    </a:lnTo>
                    <a:lnTo>
                      <a:pt x="208" y="670"/>
                    </a:lnTo>
                    <a:lnTo>
                      <a:pt x="201" y="683"/>
                    </a:lnTo>
                    <a:lnTo>
                      <a:pt x="187" y="697"/>
                    </a:lnTo>
                    <a:lnTo>
                      <a:pt x="167" y="706"/>
                    </a:lnTo>
                    <a:lnTo>
                      <a:pt x="143" y="714"/>
                    </a:lnTo>
                    <a:lnTo>
                      <a:pt x="119" y="715"/>
                    </a:lnTo>
                    <a:lnTo>
                      <a:pt x="100" y="714"/>
                    </a:lnTo>
                    <a:lnTo>
                      <a:pt x="81" y="710"/>
                    </a:lnTo>
                    <a:lnTo>
                      <a:pt x="61" y="703"/>
                    </a:lnTo>
                    <a:lnTo>
                      <a:pt x="45" y="692"/>
                    </a:lnTo>
                    <a:lnTo>
                      <a:pt x="34" y="680"/>
                    </a:lnTo>
                    <a:lnTo>
                      <a:pt x="28" y="667"/>
                    </a:lnTo>
                    <a:lnTo>
                      <a:pt x="29" y="652"/>
                    </a:lnTo>
                    <a:lnTo>
                      <a:pt x="37" y="637"/>
                    </a:lnTo>
                    <a:lnTo>
                      <a:pt x="48" y="627"/>
                    </a:lnTo>
                    <a:lnTo>
                      <a:pt x="62" y="618"/>
                    </a:lnTo>
                    <a:lnTo>
                      <a:pt x="79" y="612"/>
                    </a:lnTo>
                    <a:lnTo>
                      <a:pt x="98" y="607"/>
                    </a:lnTo>
                    <a:lnTo>
                      <a:pt x="119" y="606"/>
                    </a:lnTo>
                    <a:close/>
                    <a:moveTo>
                      <a:pt x="1090" y="203"/>
                    </a:moveTo>
                    <a:lnTo>
                      <a:pt x="1106" y="205"/>
                    </a:lnTo>
                    <a:lnTo>
                      <a:pt x="1121" y="207"/>
                    </a:lnTo>
                    <a:lnTo>
                      <a:pt x="1142" y="216"/>
                    </a:lnTo>
                    <a:lnTo>
                      <a:pt x="1158" y="228"/>
                    </a:lnTo>
                    <a:lnTo>
                      <a:pt x="1165" y="241"/>
                    </a:lnTo>
                    <a:lnTo>
                      <a:pt x="1166" y="255"/>
                    </a:lnTo>
                    <a:lnTo>
                      <a:pt x="1160" y="269"/>
                    </a:lnTo>
                    <a:lnTo>
                      <a:pt x="1147" y="281"/>
                    </a:lnTo>
                    <a:lnTo>
                      <a:pt x="1131" y="289"/>
                    </a:lnTo>
                    <a:lnTo>
                      <a:pt x="1110" y="294"/>
                    </a:lnTo>
                    <a:lnTo>
                      <a:pt x="1090" y="297"/>
                    </a:lnTo>
                    <a:lnTo>
                      <a:pt x="1073" y="295"/>
                    </a:lnTo>
                    <a:lnTo>
                      <a:pt x="1057" y="292"/>
                    </a:lnTo>
                    <a:lnTo>
                      <a:pt x="1037" y="283"/>
                    </a:lnTo>
                    <a:lnTo>
                      <a:pt x="1022" y="272"/>
                    </a:lnTo>
                    <a:lnTo>
                      <a:pt x="1014" y="259"/>
                    </a:lnTo>
                    <a:lnTo>
                      <a:pt x="1012" y="245"/>
                    </a:lnTo>
                    <a:lnTo>
                      <a:pt x="1020" y="230"/>
                    </a:lnTo>
                    <a:lnTo>
                      <a:pt x="1032" y="219"/>
                    </a:lnTo>
                    <a:lnTo>
                      <a:pt x="1049" y="211"/>
                    </a:lnTo>
                    <a:lnTo>
                      <a:pt x="1068" y="206"/>
                    </a:lnTo>
                    <a:lnTo>
                      <a:pt x="1090" y="203"/>
                    </a:lnTo>
                    <a:close/>
                    <a:moveTo>
                      <a:pt x="814" y="161"/>
                    </a:moveTo>
                    <a:lnTo>
                      <a:pt x="829" y="162"/>
                    </a:lnTo>
                    <a:lnTo>
                      <a:pt x="844" y="165"/>
                    </a:lnTo>
                    <a:lnTo>
                      <a:pt x="864" y="173"/>
                    </a:lnTo>
                    <a:lnTo>
                      <a:pt x="878" y="184"/>
                    </a:lnTo>
                    <a:lnTo>
                      <a:pt x="886" y="196"/>
                    </a:lnTo>
                    <a:lnTo>
                      <a:pt x="887" y="211"/>
                    </a:lnTo>
                    <a:lnTo>
                      <a:pt x="881" y="224"/>
                    </a:lnTo>
                    <a:lnTo>
                      <a:pt x="869" y="235"/>
                    </a:lnTo>
                    <a:lnTo>
                      <a:pt x="853" y="243"/>
                    </a:lnTo>
                    <a:lnTo>
                      <a:pt x="834" y="248"/>
                    </a:lnTo>
                    <a:lnTo>
                      <a:pt x="813" y="249"/>
                    </a:lnTo>
                    <a:lnTo>
                      <a:pt x="798" y="248"/>
                    </a:lnTo>
                    <a:lnTo>
                      <a:pt x="783" y="246"/>
                    </a:lnTo>
                    <a:lnTo>
                      <a:pt x="763" y="237"/>
                    </a:lnTo>
                    <a:lnTo>
                      <a:pt x="749" y="226"/>
                    </a:lnTo>
                    <a:lnTo>
                      <a:pt x="742" y="214"/>
                    </a:lnTo>
                    <a:lnTo>
                      <a:pt x="740" y="200"/>
                    </a:lnTo>
                    <a:lnTo>
                      <a:pt x="746" y="186"/>
                    </a:lnTo>
                    <a:lnTo>
                      <a:pt x="759" y="176"/>
                    </a:lnTo>
                    <a:lnTo>
                      <a:pt x="774" y="167"/>
                    </a:lnTo>
                    <a:lnTo>
                      <a:pt x="794" y="162"/>
                    </a:lnTo>
                    <a:lnTo>
                      <a:pt x="814" y="161"/>
                    </a:lnTo>
                    <a:close/>
                    <a:moveTo>
                      <a:pt x="490" y="0"/>
                    </a:moveTo>
                    <a:lnTo>
                      <a:pt x="520" y="40"/>
                    </a:lnTo>
                    <a:lnTo>
                      <a:pt x="545" y="81"/>
                    </a:lnTo>
                    <a:lnTo>
                      <a:pt x="563" y="124"/>
                    </a:lnTo>
                    <a:lnTo>
                      <a:pt x="574" y="168"/>
                    </a:lnTo>
                    <a:lnTo>
                      <a:pt x="577" y="214"/>
                    </a:lnTo>
                    <a:lnTo>
                      <a:pt x="574" y="260"/>
                    </a:lnTo>
                    <a:lnTo>
                      <a:pt x="563" y="305"/>
                    </a:lnTo>
                    <a:lnTo>
                      <a:pt x="545" y="349"/>
                    </a:lnTo>
                    <a:lnTo>
                      <a:pt x="519" y="390"/>
                    </a:lnTo>
                    <a:lnTo>
                      <a:pt x="489" y="430"/>
                    </a:lnTo>
                    <a:lnTo>
                      <a:pt x="453" y="467"/>
                    </a:lnTo>
                    <a:lnTo>
                      <a:pt x="410" y="502"/>
                    </a:lnTo>
                    <a:lnTo>
                      <a:pt x="436" y="535"/>
                    </a:lnTo>
                    <a:lnTo>
                      <a:pt x="460" y="569"/>
                    </a:lnTo>
                    <a:lnTo>
                      <a:pt x="549" y="544"/>
                    </a:lnTo>
                    <a:lnTo>
                      <a:pt x="642" y="525"/>
                    </a:lnTo>
                    <a:lnTo>
                      <a:pt x="737" y="508"/>
                    </a:lnTo>
                    <a:lnTo>
                      <a:pt x="836" y="497"/>
                    </a:lnTo>
                    <a:lnTo>
                      <a:pt x="936" y="490"/>
                    </a:lnTo>
                    <a:lnTo>
                      <a:pt x="1039" y="488"/>
                    </a:lnTo>
                    <a:lnTo>
                      <a:pt x="1152" y="491"/>
                    </a:lnTo>
                    <a:lnTo>
                      <a:pt x="1262" y="498"/>
                    </a:lnTo>
                    <a:lnTo>
                      <a:pt x="1368" y="513"/>
                    </a:lnTo>
                    <a:lnTo>
                      <a:pt x="1471" y="531"/>
                    </a:lnTo>
                    <a:lnTo>
                      <a:pt x="1571" y="555"/>
                    </a:lnTo>
                    <a:lnTo>
                      <a:pt x="1667" y="583"/>
                    </a:lnTo>
                    <a:lnTo>
                      <a:pt x="1757" y="616"/>
                    </a:lnTo>
                    <a:lnTo>
                      <a:pt x="1843" y="652"/>
                    </a:lnTo>
                    <a:lnTo>
                      <a:pt x="1772" y="694"/>
                    </a:lnTo>
                    <a:lnTo>
                      <a:pt x="1696" y="663"/>
                    </a:lnTo>
                    <a:lnTo>
                      <a:pt x="1616" y="635"/>
                    </a:lnTo>
                    <a:lnTo>
                      <a:pt x="1531" y="610"/>
                    </a:lnTo>
                    <a:lnTo>
                      <a:pt x="1444" y="589"/>
                    </a:lnTo>
                    <a:lnTo>
                      <a:pt x="1353" y="572"/>
                    </a:lnTo>
                    <a:lnTo>
                      <a:pt x="1260" y="560"/>
                    </a:lnTo>
                    <a:lnTo>
                      <a:pt x="1165" y="552"/>
                    </a:lnTo>
                    <a:lnTo>
                      <a:pt x="1067" y="548"/>
                    </a:lnTo>
                    <a:lnTo>
                      <a:pt x="1051" y="592"/>
                    </a:lnTo>
                    <a:lnTo>
                      <a:pt x="1039" y="636"/>
                    </a:lnTo>
                    <a:lnTo>
                      <a:pt x="1032" y="682"/>
                    </a:lnTo>
                    <a:lnTo>
                      <a:pt x="1029" y="728"/>
                    </a:lnTo>
                    <a:lnTo>
                      <a:pt x="1033" y="787"/>
                    </a:lnTo>
                    <a:lnTo>
                      <a:pt x="1045" y="845"/>
                    </a:lnTo>
                    <a:lnTo>
                      <a:pt x="1064" y="901"/>
                    </a:lnTo>
                    <a:lnTo>
                      <a:pt x="1090" y="957"/>
                    </a:lnTo>
                    <a:lnTo>
                      <a:pt x="1122" y="1010"/>
                    </a:lnTo>
                    <a:lnTo>
                      <a:pt x="1162" y="1061"/>
                    </a:lnTo>
                    <a:lnTo>
                      <a:pt x="1087" y="1105"/>
                    </a:lnTo>
                    <a:lnTo>
                      <a:pt x="1048" y="1056"/>
                    </a:lnTo>
                    <a:lnTo>
                      <a:pt x="1012" y="1005"/>
                    </a:lnTo>
                    <a:lnTo>
                      <a:pt x="983" y="952"/>
                    </a:lnTo>
                    <a:lnTo>
                      <a:pt x="960" y="899"/>
                    </a:lnTo>
                    <a:lnTo>
                      <a:pt x="944" y="843"/>
                    </a:lnTo>
                    <a:lnTo>
                      <a:pt x="934" y="786"/>
                    </a:lnTo>
                    <a:lnTo>
                      <a:pt x="930" y="728"/>
                    </a:lnTo>
                    <a:lnTo>
                      <a:pt x="934" y="668"/>
                    </a:lnTo>
                    <a:lnTo>
                      <a:pt x="945" y="607"/>
                    </a:lnTo>
                    <a:lnTo>
                      <a:pt x="963" y="549"/>
                    </a:lnTo>
                    <a:lnTo>
                      <a:pt x="864" y="555"/>
                    </a:lnTo>
                    <a:lnTo>
                      <a:pt x="767" y="566"/>
                    </a:lnTo>
                    <a:lnTo>
                      <a:pt x="673" y="582"/>
                    </a:lnTo>
                    <a:lnTo>
                      <a:pt x="582" y="601"/>
                    </a:lnTo>
                    <a:lnTo>
                      <a:pt x="495" y="625"/>
                    </a:lnTo>
                    <a:lnTo>
                      <a:pt x="522" y="683"/>
                    </a:lnTo>
                    <a:lnTo>
                      <a:pt x="541" y="744"/>
                    </a:lnTo>
                    <a:lnTo>
                      <a:pt x="553" y="806"/>
                    </a:lnTo>
                    <a:lnTo>
                      <a:pt x="558" y="868"/>
                    </a:lnTo>
                    <a:lnTo>
                      <a:pt x="554" y="928"/>
                    </a:lnTo>
                    <a:lnTo>
                      <a:pt x="542" y="987"/>
                    </a:lnTo>
                    <a:lnTo>
                      <a:pt x="525" y="1044"/>
                    </a:lnTo>
                    <a:lnTo>
                      <a:pt x="500" y="1099"/>
                    </a:lnTo>
                    <a:lnTo>
                      <a:pt x="470" y="1154"/>
                    </a:lnTo>
                    <a:lnTo>
                      <a:pt x="391" y="1107"/>
                    </a:lnTo>
                    <a:lnTo>
                      <a:pt x="415" y="1061"/>
                    </a:lnTo>
                    <a:lnTo>
                      <a:pt x="433" y="1015"/>
                    </a:lnTo>
                    <a:lnTo>
                      <a:pt x="447" y="966"/>
                    </a:lnTo>
                    <a:lnTo>
                      <a:pt x="455" y="918"/>
                    </a:lnTo>
                    <a:lnTo>
                      <a:pt x="457" y="868"/>
                    </a:lnTo>
                    <a:lnTo>
                      <a:pt x="454" y="810"/>
                    </a:lnTo>
                    <a:lnTo>
                      <a:pt x="443" y="755"/>
                    </a:lnTo>
                    <a:lnTo>
                      <a:pt x="425" y="699"/>
                    </a:lnTo>
                    <a:lnTo>
                      <a:pt x="401" y="646"/>
                    </a:lnTo>
                    <a:lnTo>
                      <a:pt x="370" y="595"/>
                    </a:lnTo>
                    <a:lnTo>
                      <a:pt x="334" y="544"/>
                    </a:lnTo>
                    <a:lnTo>
                      <a:pt x="291" y="497"/>
                    </a:lnTo>
                    <a:lnTo>
                      <a:pt x="243" y="451"/>
                    </a:lnTo>
                    <a:lnTo>
                      <a:pt x="189" y="408"/>
                    </a:lnTo>
                    <a:lnTo>
                      <a:pt x="131" y="368"/>
                    </a:lnTo>
                    <a:lnTo>
                      <a:pt x="68" y="329"/>
                    </a:lnTo>
                    <a:lnTo>
                      <a:pt x="0" y="294"/>
                    </a:lnTo>
                    <a:lnTo>
                      <a:pt x="72" y="252"/>
                    </a:lnTo>
                    <a:lnTo>
                      <a:pt x="137" y="286"/>
                    </a:lnTo>
                    <a:lnTo>
                      <a:pt x="198" y="322"/>
                    </a:lnTo>
                    <a:lnTo>
                      <a:pt x="256" y="362"/>
                    </a:lnTo>
                    <a:lnTo>
                      <a:pt x="308" y="403"/>
                    </a:lnTo>
                    <a:lnTo>
                      <a:pt x="356" y="446"/>
                    </a:lnTo>
                    <a:lnTo>
                      <a:pt x="392" y="413"/>
                    </a:lnTo>
                    <a:lnTo>
                      <a:pt x="422" y="376"/>
                    </a:lnTo>
                    <a:lnTo>
                      <a:pt x="445" y="338"/>
                    </a:lnTo>
                    <a:lnTo>
                      <a:pt x="464" y="298"/>
                    </a:lnTo>
                    <a:lnTo>
                      <a:pt x="474" y="257"/>
                    </a:lnTo>
                    <a:lnTo>
                      <a:pt x="478" y="214"/>
                    </a:lnTo>
                    <a:lnTo>
                      <a:pt x="474" y="178"/>
                    </a:lnTo>
                    <a:lnTo>
                      <a:pt x="467" y="143"/>
                    </a:lnTo>
                    <a:lnTo>
                      <a:pt x="454" y="109"/>
                    </a:lnTo>
                    <a:lnTo>
                      <a:pt x="437" y="76"/>
                    </a:lnTo>
                    <a:lnTo>
                      <a:pt x="415" y="45"/>
                    </a:lnTo>
                    <a:lnTo>
                      <a:pt x="490" y="0"/>
                    </a:lnTo>
                    <a:close/>
                  </a:path>
                </a:pathLst>
              </a:custGeom>
              <a:solidFill>
                <a:srgbClr val="D07507"/>
              </a:solidFill>
              <a:ln w="0">
                <a:noFill/>
                <a:prstDash val="solid"/>
                <a:round/>
                <a:headEnd/>
                <a:tailEnd/>
              </a:ln>
            </p:spPr>
            <p:txBody>
              <a:bodyPr/>
              <a:lstStyle/>
              <a:p>
                <a:endParaRPr lang="en-US"/>
              </a:p>
            </p:txBody>
          </p:sp>
        </p:grpSp>
        <p:grpSp>
          <p:nvGrpSpPr>
            <p:cNvPr id="31773" name="Group 127"/>
            <p:cNvGrpSpPr>
              <a:grpSpLocks/>
            </p:cNvGrpSpPr>
            <p:nvPr/>
          </p:nvGrpSpPr>
          <p:grpSpPr bwMode="auto">
            <a:xfrm>
              <a:off x="5133187" y="2935153"/>
              <a:ext cx="787661" cy="499961"/>
              <a:chOff x="10261679" y="4448911"/>
              <a:chExt cx="977900" cy="620713"/>
            </a:xfrm>
          </p:grpSpPr>
          <p:sp useBgFill="1">
            <p:nvSpPr>
              <p:cNvPr id="31774" name="Freeform 60"/>
              <p:cNvSpPr>
                <a:spLocks/>
              </p:cNvSpPr>
              <p:nvPr/>
            </p:nvSpPr>
            <p:spPr bwMode="auto">
              <a:xfrm>
                <a:off x="10261679" y="4448911"/>
                <a:ext cx="977900" cy="620713"/>
              </a:xfrm>
              <a:custGeom>
                <a:avLst/>
                <a:gdLst>
                  <a:gd name="T0" fmla="*/ 488632 w 3078"/>
                  <a:gd name="T1" fmla="*/ 0 h 1954"/>
                  <a:gd name="T2" fmla="*/ 496893 w 3078"/>
                  <a:gd name="T3" fmla="*/ 318 h 1954"/>
                  <a:gd name="T4" fmla="*/ 506742 w 3078"/>
                  <a:gd name="T5" fmla="*/ 1906 h 1954"/>
                  <a:gd name="T6" fmla="*/ 516590 w 3078"/>
                  <a:gd name="T7" fmla="*/ 4765 h 1954"/>
                  <a:gd name="T8" fmla="*/ 526439 w 3078"/>
                  <a:gd name="T9" fmla="*/ 9530 h 1954"/>
                  <a:gd name="T10" fmla="*/ 949624 w 3078"/>
                  <a:gd name="T11" fmla="*/ 263025 h 1954"/>
                  <a:gd name="T12" fmla="*/ 957885 w 3078"/>
                  <a:gd name="T13" fmla="*/ 269378 h 1954"/>
                  <a:gd name="T14" fmla="*/ 964874 w 3078"/>
                  <a:gd name="T15" fmla="*/ 276049 h 1954"/>
                  <a:gd name="T16" fmla="*/ 970593 w 3078"/>
                  <a:gd name="T17" fmla="*/ 283990 h 1954"/>
                  <a:gd name="T18" fmla="*/ 974405 w 3078"/>
                  <a:gd name="T19" fmla="*/ 292250 h 1954"/>
                  <a:gd name="T20" fmla="*/ 977265 w 3078"/>
                  <a:gd name="T21" fmla="*/ 301144 h 1954"/>
                  <a:gd name="T22" fmla="*/ 977900 w 3078"/>
                  <a:gd name="T23" fmla="*/ 310357 h 1954"/>
                  <a:gd name="T24" fmla="*/ 977265 w 3078"/>
                  <a:gd name="T25" fmla="*/ 319886 h 1954"/>
                  <a:gd name="T26" fmla="*/ 974405 w 3078"/>
                  <a:gd name="T27" fmla="*/ 328781 h 1954"/>
                  <a:gd name="T28" fmla="*/ 970275 w 3078"/>
                  <a:gd name="T29" fmla="*/ 337040 h 1954"/>
                  <a:gd name="T30" fmla="*/ 964874 w 3078"/>
                  <a:gd name="T31" fmla="*/ 344664 h 1954"/>
                  <a:gd name="T32" fmla="*/ 957885 w 3078"/>
                  <a:gd name="T33" fmla="*/ 351335 h 1954"/>
                  <a:gd name="T34" fmla="*/ 949624 w 3078"/>
                  <a:gd name="T35" fmla="*/ 357688 h 1954"/>
                  <a:gd name="T36" fmla="*/ 526439 w 3078"/>
                  <a:gd name="T37" fmla="*/ 611183 h 1954"/>
                  <a:gd name="T38" fmla="*/ 516590 w 3078"/>
                  <a:gd name="T39" fmla="*/ 616266 h 1954"/>
                  <a:gd name="T40" fmla="*/ 506742 w 3078"/>
                  <a:gd name="T41" fmla="*/ 618807 h 1954"/>
                  <a:gd name="T42" fmla="*/ 497528 w 3078"/>
                  <a:gd name="T43" fmla="*/ 620395 h 1954"/>
                  <a:gd name="T44" fmla="*/ 488632 w 3078"/>
                  <a:gd name="T45" fmla="*/ 620713 h 1954"/>
                  <a:gd name="T46" fmla="*/ 480372 w 3078"/>
                  <a:gd name="T47" fmla="*/ 620395 h 1954"/>
                  <a:gd name="T48" fmla="*/ 470841 w 3078"/>
                  <a:gd name="T49" fmla="*/ 618807 h 1954"/>
                  <a:gd name="T50" fmla="*/ 460992 w 3078"/>
                  <a:gd name="T51" fmla="*/ 616266 h 1954"/>
                  <a:gd name="T52" fmla="*/ 450825 w 3078"/>
                  <a:gd name="T53" fmla="*/ 611183 h 1954"/>
                  <a:gd name="T54" fmla="*/ 28276 w 3078"/>
                  <a:gd name="T55" fmla="*/ 357688 h 1954"/>
                  <a:gd name="T56" fmla="*/ 20015 w 3078"/>
                  <a:gd name="T57" fmla="*/ 351335 h 1954"/>
                  <a:gd name="T58" fmla="*/ 13026 w 3078"/>
                  <a:gd name="T59" fmla="*/ 344664 h 1954"/>
                  <a:gd name="T60" fmla="*/ 7307 w 3078"/>
                  <a:gd name="T61" fmla="*/ 337040 h 1954"/>
                  <a:gd name="T62" fmla="*/ 3177 w 3078"/>
                  <a:gd name="T63" fmla="*/ 328463 h 1954"/>
                  <a:gd name="T64" fmla="*/ 635 w 3078"/>
                  <a:gd name="T65" fmla="*/ 319569 h 1954"/>
                  <a:gd name="T66" fmla="*/ 0 w 3078"/>
                  <a:gd name="T67" fmla="*/ 310039 h 1954"/>
                  <a:gd name="T68" fmla="*/ 635 w 3078"/>
                  <a:gd name="T69" fmla="*/ 300827 h 1954"/>
                  <a:gd name="T70" fmla="*/ 3495 w 3078"/>
                  <a:gd name="T71" fmla="*/ 291932 h 1954"/>
                  <a:gd name="T72" fmla="*/ 7307 w 3078"/>
                  <a:gd name="T73" fmla="*/ 283355 h 1954"/>
                  <a:gd name="T74" fmla="*/ 13026 w 3078"/>
                  <a:gd name="T75" fmla="*/ 275731 h 1954"/>
                  <a:gd name="T76" fmla="*/ 20015 w 3078"/>
                  <a:gd name="T77" fmla="*/ 268743 h 1954"/>
                  <a:gd name="T78" fmla="*/ 28276 w 3078"/>
                  <a:gd name="T79" fmla="*/ 263025 h 1954"/>
                  <a:gd name="T80" fmla="*/ 451461 w 3078"/>
                  <a:gd name="T81" fmla="*/ 9530 h 1954"/>
                  <a:gd name="T82" fmla="*/ 461310 w 3078"/>
                  <a:gd name="T83" fmla="*/ 4765 h 1954"/>
                  <a:gd name="T84" fmla="*/ 471158 w 3078"/>
                  <a:gd name="T85" fmla="*/ 1906 h 1954"/>
                  <a:gd name="T86" fmla="*/ 480372 w 3078"/>
                  <a:gd name="T87" fmla="*/ 318 h 1954"/>
                  <a:gd name="T88" fmla="*/ 488632 w 3078"/>
                  <a:gd name="T89" fmla="*/ 0 h 1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78"/>
                  <a:gd name="T136" fmla="*/ 0 h 1954"/>
                  <a:gd name="T137" fmla="*/ 3078 w 3078"/>
                  <a:gd name="T138" fmla="*/ 1954 h 1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78" h="1954">
                    <a:moveTo>
                      <a:pt x="1538" y="0"/>
                    </a:moveTo>
                    <a:lnTo>
                      <a:pt x="1564" y="1"/>
                    </a:lnTo>
                    <a:lnTo>
                      <a:pt x="1595" y="6"/>
                    </a:lnTo>
                    <a:lnTo>
                      <a:pt x="1626" y="15"/>
                    </a:lnTo>
                    <a:lnTo>
                      <a:pt x="1657" y="30"/>
                    </a:lnTo>
                    <a:lnTo>
                      <a:pt x="2989" y="828"/>
                    </a:lnTo>
                    <a:lnTo>
                      <a:pt x="3015" y="848"/>
                    </a:lnTo>
                    <a:lnTo>
                      <a:pt x="3037" y="869"/>
                    </a:lnTo>
                    <a:lnTo>
                      <a:pt x="3055" y="894"/>
                    </a:lnTo>
                    <a:lnTo>
                      <a:pt x="3067" y="920"/>
                    </a:lnTo>
                    <a:lnTo>
                      <a:pt x="3076" y="948"/>
                    </a:lnTo>
                    <a:lnTo>
                      <a:pt x="3078" y="977"/>
                    </a:lnTo>
                    <a:lnTo>
                      <a:pt x="3076" y="1007"/>
                    </a:lnTo>
                    <a:lnTo>
                      <a:pt x="3067" y="1035"/>
                    </a:lnTo>
                    <a:lnTo>
                      <a:pt x="3054" y="1061"/>
                    </a:lnTo>
                    <a:lnTo>
                      <a:pt x="3037" y="1085"/>
                    </a:lnTo>
                    <a:lnTo>
                      <a:pt x="3015" y="1106"/>
                    </a:lnTo>
                    <a:lnTo>
                      <a:pt x="2989" y="1126"/>
                    </a:lnTo>
                    <a:lnTo>
                      <a:pt x="1657" y="1924"/>
                    </a:lnTo>
                    <a:lnTo>
                      <a:pt x="1626" y="1940"/>
                    </a:lnTo>
                    <a:lnTo>
                      <a:pt x="1595" y="1948"/>
                    </a:lnTo>
                    <a:lnTo>
                      <a:pt x="1566" y="1953"/>
                    </a:lnTo>
                    <a:lnTo>
                      <a:pt x="1538" y="1954"/>
                    </a:lnTo>
                    <a:lnTo>
                      <a:pt x="1512" y="1953"/>
                    </a:lnTo>
                    <a:lnTo>
                      <a:pt x="1482" y="1948"/>
                    </a:lnTo>
                    <a:lnTo>
                      <a:pt x="1451" y="1940"/>
                    </a:lnTo>
                    <a:lnTo>
                      <a:pt x="1419" y="1924"/>
                    </a:lnTo>
                    <a:lnTo>
                      <a:pt x="89" y="1126"/>
                    </a:lnTo>
                    <a:lnTo>
                      <a:pt x="63" y="1106"/>
                    </a:lnTo>
                    <a:lnTo>
                      <a:pt x="41" y="1085"/>
                    </a:lnTo>
                    <a:lnTo>
                      <a:pt x="23" y="1061"/>
                    </a:lnTo>
                    <a:lnTo>
                      <a:pt x="10" y="1034"/>
                    </a:lnTo>
                    <a:lnTo>
                      <a:pt x="2" y="1006"/>
                    </a:lnTo>
                    <a:lnTo>
                      <a:pt x="0" y="976"/>
                    </a:lnTo>
                    <a:lnTo>
                      <a:pt x="2" y="947"/>
                    </a:lnTo>
                    <a:lnTo>
                      <a:pt x="11" y="919"/>
                    </a:lnTo>
                    <a:lnTo>
                      <a:pt x="23" y="892"/>
                    </a:lnTo>
                    <a:lnTo>
                      <a:pt x="41" y="868"/>
                    </a:lnTo>
                    <a:lnTo>
                      <a:pt x="63" y="846"/>
                    </a:lnTo>
                    <a:lnTo>
                      <a:pt x="89" y="828"/>
                    </a:lnTo>
                    <a:lnTo>
                      <a:pt x="1421" y="30"/>
                    </a:lnTo>
                    <a:lnTo>
                      <a:pt x="1452" y="15"/>
                    </a:lnTo>
                    <a:lnTo>
                      <a:pt x="1483" y="6"/>
                    </a:lnTo>
                    <a:lnTo>
                      <a:pt x="1512" y="1"/>
                    </a:lnTo>
                    <a:lnTo>
                      <a:pt x="1538" y="0"/>
                    </a:lnTo>
                    <a:close/>
                  </a:path>
                </a:pathLst>
              </a:custGeom>
              <a:ln w="0">
                <a:noFill/>
                <a:prstDash val="solid"/>
                <a:round/>
                <a:headEnd/>
                <a:tailEnd/>
              </a:ln>
            </p:spPr>
            <p:txBody>
              <a:bodyPr/>
              <a:lstStyle/>
              <a:p>
                <a:endParaRPr lang="en-US"/>
              </a:p>
            </p:txBody>
          </p:sp>
          <p:sp>
            <p:nvSpPr>
              <p:cNvPr id="31775" name="Freeform 61"/>
              <p:cNvSpPr>
                <a:spLocks/>
              </p:cNvSpPr>
              <p:nvPr/>
            </p:nvSpPr>
            <p:spPr bwMode="auto">
              <a:xfrm>
                <a:off x="10299779" y="4487011"/>
                <a:ext cx="901700" cy="544513"/>
              </a:xfrm>
              <a:custGeom>
                <a:avLst/>
                <a:gdLst>
                  <a:gd name="T0" fmla="*/ 450532 w 2838"/>
                  <a:gd name="T1" fmla="*/ 0 h 1714"/>
                  <a:gd name="T2" fmla="*/ 457522 w 2838"/>
                  <a:gd name="T3" fmla="*/ 318 h 1714"/>
                  <a:gd name="T4" fmla="*/ 463877 w 2838"/>
                  <a:gd name="T5" fmla="*/ 1906 h 1714"/>
                  <a:gd name="T6" fmla="*/ 468960 w 2838"/>
                  <a:gd name="T7" fmla="*/ 4130 h 1714"/>
                  <a:gd name="T8" fmla="*/ 891851 w 2838"/>
                  <a:gd name="T9" fmla="*/ 257643 h 1714"/>
                  <a:gd name="T10" fmla="*/ 897252 w 2838"/>
                  <a:gd name="T11" fmla="*/ 262408 h 1714"/>
                  <a:gd name="T12" fmla="*/ 900747 w 2838"/>
                  <a:gd name="T13" fmla="*/ 267174 h 1714"/>
                  <a:gd name="T14" fmla="*/ 901700 w 2838"/>
                  <a:gd name="T15" fmla="*/ 272257 h 1714"/>
                  <a:gd name="T16" fmla="*/ 900747 w 2838"/>
                  <a:gd name="T17" fmla="*/ 277339 h 1714"/>
                  <a:gd name="T18" fmla="*/ 897252 w 2838"/>
                  <a:gd name="T19" fmla="*/ 282422 h 1714"/>
                  <a:gd name="T20" fmla="*/ 891851 w 2838"/>
                  <a:gd name="T21" fmla="*/ 286870 h 1714"/>
                  <a:gd name="T22" fmla="*/ 468960 w 2838"/>
                  <a:gd name="T23" fmla="*/ 540383 h 1714"/>
                  <a:gd name="T24" fmla="*/ 463877 w 2838"/>
                  <a:gd name="T25" fmla="*/ 542607 h 1714"/>
                  <a:gd name="T26" fmla="*/ 457522 w 2838"/>
                  <a:gd name="T27" fmla="*/ 544195 h 1714"/>
                  <a:gd name="T28" fmla="*/ 450532 w 2838"/>
                  <a:gd name="T29" fmla="*/ 544513 h 1714"/>
                  <a:gd name="T30" fmla="*/ 443860 w 2838"/>
                  <a:gd name="T31" fmla="*/ 544195 h 1714"/>
                  <a:gd name="T32" fmla="*/ 437823 w 2838"/>
                  <a:gd name="T33" fmla="*/ 542607 h 1714"/>
                  <a:gd name="T34" fmla="*/ 432740 w 2838"/>
                  <a:gd name="T35" fmla="*/ 540383 h 1714"/>
                  <a:gd name="T36" fmla="*/ 9849 w 2838"/>
                  <a:gd name="T37" fmla="*/ 286870 h 1714"/>
                  <a:gd name="T38" fmla="*/ 4766 w 2838"/>
                  <a:gd name="T39" fmla="*/ 283058 h 1714"/>
                  <a:gd name="T40" fmla="*/ 1906 w 2838"/>
                  <a:gd name="T41" fmla="*/ 278928 h 1714"/>
                  <a:gd name="T42" fmla="*/ 0 w 2838"/>
                  <a:gd name="T43" fmla="*/ 274480 h 1714"/>
                  <a:gd name="T44" fmla="*/ 0 w 2838"/>
                  <a:gd name="T45" fmla="*/ 270033 h 1714"/>
                  <a:gd name="T46" fmla="*/ 1906 w 2838"/>
                  <a:gd name="T47" fmla="*/ 265903 h 1714"/>
                  <a:gd name="T48" fmla="*/ 4766 w 2838"/>
                  <a:gd name="T49" fmla="*/ 261455 h 1714"/>
                  <a:gd name="T50" fmla="*/ 9849 w 2838"/>
                  <a:gd name="T51" fmla="*/ 257643 h 1714"/>
                  <a:gd name="T52" fmla="*/ 432740 w 2838"/>
                  <a:gd name="T53" fmla="*/ 4130 h 1714"/>
                  <a:gd name="T54" fmla="*/ 437823 w 2838"/>
                  <a:gd name="T55" fmla="*/ 1906 h 1714"/>
                  <a:gd name="T56" fmla="*/ 443860 w 2838"/>
                  <a:gd name="T57" fmla="*/ 318 h 1714"/>
                  <a:gd name="T58" fmla="*/ 450532 w 2838"/>
                  <a:gd name="T59" fmla="*/ 0 h 17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38"/>
                  <a:gd name="T91" fmla="*/ 0 h 1714"/>
                  <a:gd name="T92" fmla="*/ 2838 w 2838"/>
                  <a:gd name="T93" fmla="*/ 1714 h 17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38" h="1714">
                    <a:moveTo>
                      <a:pt x="1418" y="0"/>
                    </a:moveTo>
                    <a:lnTo>
                      <a:pt x="1440" y="1"/>
                    </a:lnTo>
                    <a:lnTo>
                      <a:pt x="1460" y="6"/>
                    </a:lnTo>
                    <a:lnTo>
                      <a:pt x="1476" y="13"/>
                    </a:lnTo>
                    <a:lnTo>
                      <a:pt x="2807" y="811"/>
                    </a:lnTo>
                    <a:lnTo>
                      <a:pt x="2824" y="826"/>
                    </a:lnTo>
                    <a:lnTo>
                      <a:pt x="2835" y="841"/>
                    </a:lnTo>
                    <a:lnTo>
                      <a:pt x="2838" y="857"/>
                    </a:lnTo>
                    <a:lnTo>
                      <a:pt x="2835" y="873"/>
                    </a:lnTo>
                    <a:lnTo>
                      <a:pt x="2824" y="889"/>
                    </a:lnTo>
                    <a:lnTo>
                      <a:pt x="2807" y="903"/>
                    </a:lnTo>
                    <a:lnTo>
                      <a:pt x="1476" y="1701"/>
                    </a:lnTo>
                    <a:lnTo>
                      <a:pt x="1460" y="1708"/>
                    </a:lnTo>
                    <a:lnTo>
                      <a:pt x="1440" y="1713"/>
                    </a:lnTo>
                    <a:lnTo>
                      <a:pt x="1418" y="1714"/>
                    </a:lnTo>
                    <a:lnTo>
                      <a:pt x="1397" y="1713"/>
                    </a:lnTo>
                    <a:lnTo>
                      <a:pt x="1378" y="1708"/>
                    </a:lnTo>
                    <a:lnTo>
                      <a:pt x="1362" y="1701"/>
                    </a:lnTo>
                    <a:lnTo>
                      <a:pt x="31" y="903"/>
                    </a:lnTo>
                    <a:lnTo>
                      <a:pt x="15" y="891"/>
                    </a:lnTo>
                    <a:lnTo>
                      <a:pt x="6" y="878"/>
                    </a:lnTo>
                    <a:lnTo>
                      <a:pt x="0" y="864"/>
                    </a:lnTo>
                    <a:lnTo>
                      <a:pt x="0" y="850"/>
                    </a:lnTo>
                    <a:lnTo>
                      <a:pt x="6" y="837"/>
                    </a:lnTo>
                    <a:lnTo>
                      <a:pt x="15" y="823"/>
                    </a:lnTo>
                    <a:lnTo>
                      <a:pt x="31" y="811"/>
                    </a:lnTo>
                    <a:lnTo>
                      <a:pt x="1362" y="13"/>
                    </a:lnTo>
                    <a:lnTo>
                      <a:pt x="1378" y="6"/>
                    </a:lnTo>
                    <a:lnTo>
                      <a:pt x="1397" y="1"/>
                    </a:lnTo>
                    <a:lnTo>
                      <a:pt x="1418" y="0"/>
                    </a:lnTo>
                    <a:close/>
                  </a:path>
                </a:pathLst>
              </a:custGeom>
              <a:solidFill>
                <a:srgbClr val="FFFFFF"/>
              </a:solidFill>
              <a:ln w="0">
                <a:noFill/>
                <a:prstDash val="solid"/>
                <a:round/>
                <a:headEnd/>
                <a:tailEnd/>
              </a:ln>
            </p:spPr>
            <p:txBody>
              <a:bodyPr/>
              <a:lstStyle/>
              <a:p>
                <a:endParaRPr lang="en-US"/>
              </a:p>
            </p:txBody>
          </p:sp>
          <p:sp>
            <p:nvSpPr>
              <p:cNvPr id="31776" name="Freeform 62"/>
              <p:cNvSpPr>
                <a:spLocks/>
              </p:cNvSpPr>
              <p:nvPr/>
            </p:nvSpPr>
            <p:spPr bwMode="auto">
              <a:xfrm>
                <a:off x="11082416" y="4801336"/>
                <a:ext cx="6350" cy="3175"/>
              </a:xfrm>
              <a:custGeom>
                <a:avLst/>
                <a:gdLst>
                  <a:gd name="T0" fmla="*/ 5997 w 18"/>
                  <a:gd name="T1" fmla="*/ 0 h 11"/>
                  <a:gd name="T2" fmla="*/ 6350 w 18"/>
                  <a:gd name="T3" fmla="*/ 289 h 11"/>
                  <a:gd name="T4" fmla="*/ 0 w 18"/>
                  <a:gd name="T5" fmla="*/ 3175 h 11"/>
                  <a:gd name="T6" fmla="*/ 5997 w 18"/>
                  <a:gd name="T7" fmla="*/ 0 h 11"/>
                  <a:gd name="T8" fmla="*/ 0 60000 65536"/>
                  <a:gd name="T9" fmla="*/ 0 60000 65536"/>
                  <a:gd name="T10" fmla="*/ 0 60000 65536"/>
                  <a:gd name="T11" fmla="*/ 0 60000 65536"/>
                  <a:gd name="T12" fmla="*/ 0 w 18"/>
                  <a:gd name="T13" fmla="*/ 0 h 11"/>
                  <a:gd name="T14" fmla="*/ 18 w 18"/>
                  <a:gd name="T15" fmla="*/ 11 h 11"/>
                </a:gdLst>
                <a:ahLst/>
                <a:cxnLst>
                  <a:cxn ang="T8">
                    <a:pos x="T0" y="T1"/>
                  </a:cxn>
                  <a:cxn ang="T9">
                    <a:pos x="T2" y="T3"/>
                  </a:cxn>
                  <a:cxn ang="T10">
                    <a:pos x="T4" y="T5"/>
                  </a:cxn>
                  <a:cxn ang="T11">
                    <a:pos x="T6" y="T7"/>
                  </a:cxn>
                </a:cxnLst>
                <a:rect l="T12" t="T13" r="T14" b="T15"/>
                <a:pathLst>
                  <a:path w="18" h="11">
                    <a:moveTo>
                      <a:pt x="17" y="0"/>
                    </a:moveTo>
                    <a:lnTo>
                      <a:pt x="18" y="1"/>
                    </a:lnTo>
                    <a:lnTo>
                      <a:pt x="0" y="11"/>
                    </a:lnTo>
                    <a:lnTo>
                      <a:pt x="17" y="0"/>
                    </a:lnTo>
                    <a:close/>
                  </a:path>
                </a:pathLst>
              </a:custGeom>
              <a:solidFill>
                <a:srgbClr val="CDB827"/>
              </a:solidFill>
              <a:ln w="0">
                <a:noFill/>
                <a:prstDash val="solid"/>
                <a:round/>
                <a:headEnd/>
                <a:tailEnd/>
              </a:ln>
            </p:spPr>
            <p:txBody>
              <a:bodyPr/>
              <a:lstStyle/>
              <a:p>
                <a:endParaRPr lang="en-US"/>
              </a:p>
            </p:txBody>
          </p:sp>
          <p:sp>
            <p:nvSpPr>
              <p:cNvPr id="31777" name="Freeform 63"/>
              <p:cNvSpPr>
                <a:spLocks/>
              </p:cNvSpPr>
              <p:nvPr/>
            </p:nvSpPr>
            <p:spPr bwMode="auto">
              <a:xfrm>
                <a:off x="10363279" y="4526699"/>
                <a:ext cx="774700" cy="465138"/>
              </a:xfrm>
              <a:custGeom>
                <a:avLst/>
                <a:gdLst>
                  <a:gd name="T0" fmla="*/ 387191 w 2439"/>
                  <a:gd name="T1" fmla="*/ 0 h 1463"/>
                  <a:gd name="T2" fmla="*/ 774700 w 2439"/>
                  <a:gd name="T3" fmla="*/ 232410 h 1463"/>
                  <a:gd name="T4" fmla="*/ 387191 w 2439"/>
                  <a:gd name="T5" fmla="*/ 465138 h 1463"/>
                  <a:gd name="T6" fmla="*/ 0 w 2439"/>
                  <a:gd name="T7" fmla="*/ 232410 h 1463"/>
                  <a:gd name="T8" fmla="*/ 387191 w 2439"/>
                  <a:gd name="T9" fmla="*/ 0 h 1463"/>
                  <a:gd name="T10" fmla="*/ 0 60000 65536"/>
                  <a:gd name="T11" fmla="*/ 0 60000 65536"/>
                  <a:gd name="T12" fmla="*/ 0 60000 65536"/>
                  <a:gd name="T13" fmla="*/ 0 60000 65536"/>
                  <a:gd name="T14" fmla="*/ 0 60000 65536"/>
                  <a:gd name="T15" fmla="*/ 0 w 2439"/>
                  <a:gd name="T16" fmla="*/ 0 h 1463"/>
                  <a:gd name="T17" fmla="*/ 2439 w 2439"/>
                  <a:gd name="T18" fmla="*/ 1463 h 1463"/>
                </a:gdLst>
                <a:ahLst/>
                <a:cxnLst>
                  <a:cxn ang="T10">
                    <a:pos x="T0" y="T1"/>
                  </a:cxn>
                  <a:cxn ang="T11">
                    <a:pos x="T2" y="T3"/>
                  </a:cxn>
                  <a:cxn ang="T12">
                    <a:pos x="T4" y="T5"/>
                  </a:cxn>
                  <a:cxn ang="T13">
                    <a:pos x="T6" y="T7"/>
                  </a:cxn>
                  <a:cxn ang="T14">
                    <a:pos x="T8" y="T9"/>
                  </a:cxn>
                </a:cxnLst>
                <a:rect l="T15" t="T16" r="T17" b="T18"/>
                <a:pathLst>
                  <a:path w="2439" h="1463">
                    <a:moveTo>
                      <a:pt x="1219" y="0"/>
                    </a:moveTo>
                    <a:lnTo>
                      <a:pt x="2439" y="731"/>
                    </a:lnTo>
                    <a:lnTo>
                      <a:pt x="1219" y="1463"/>
                    </a:lnTo>
                    <a:lnTo>
                      <a:pt x="0" y="731"/>
                    </a:lnTo>
                    <a:lnTo>
                      <a:pt x="1219" y="0"/>
                    </a:lnTo>
                    <a:close/>
                  </a:path>
                </a:pathLst>
              </a:custGeom>
              <a:solidFill>
                <a:srgbClr val="AAD04B"/>
              </a:solidFill>
              <a:ln w="0">
                <a:noFill/>
                <a:prstDash val="solid"/>
                <a:round/>
                <a:headEnd/>
                <a:tailEnd/>
              </a:ln>
            </p:spPr>
            <p:txBody>
              <a:bodyPr/>
              <a:lstStyle/>
              <a:p>
                <a:endParaRPr lang="en-US"/>
              </a:p>
            </p:txBody>
          </p:sp>
          <p:sp>
            <p:nvSpPr>
              <p:cNvPr id="31778" name="Freeform 64"/>
              <p:cNvSpPr>
                <a:spLocks noEditPoints="1"/>
              </p:cNvSpPr>
              <p:nvPr/>
            </p:nvSpPr>
            <p:spPr bwMode="auto">
              <a:xfrm>
                <a:off x="10499804" y="4658461"/>
                <a:ext cx="595313" cy="285750"/>
              </a:xfrm>
              <a:custGeom>
                <a:avLst/>
                <a:gdLst>
                  <a:gd name="T0" fmla="*/ 351848 w 1873"/>
                  <a:gd name="T1" fmla="*/ 26441 h 897"/>
                  <a:gd name="T2" fmla="*/ 362337 w 1873"/>
                  <a:gd name="T3" fmla="*/ 27396 h 897"/>
                  <a:gd name="T4" fmla="*/ 372190 w 1873"/>
                  <a:gd name="T5" fmla="*/ 29626 h 897"/>
                  <a:gd name="T6" fmla="*/ 378864 w 1873"/>
                  <a:gd name="T7" fmla="*/ 31538 h 897"/>
                  <a:gd name="T8" fmla="*/ 409059 w 1873"/>
                  <a:gd name="T9" fmla="*/ 38546 h 897"/>
                  <a:gd name="T10" fmla="*/ 466588 w 1873"/>
                  <a:gd name="T11" fmla="*/ 56385 h 897"/>
                  <a:gd name="T12" fmla="*/ 520621 w 1873"/>
                  <a:gd name="T13" fmla="*/ 79959 h 897"/>
                  <a:gd name="T14" fmla="*/ 571475 w 1873"/>
                  <a:gd name="T15" fmla="*/ 109904 h 897"/>
                  <a:gd name="T16" fmla="*/ 562576 w 1873"/>
                  <a:gd name="T17" fmla="*/ 146538 h 897"/>
                  <a:gd name="T18" fmla="*/ 511721 w 1873"/>
                  <a:gd name="T19" fmla="*/ 115319 h 897"/>
                  <a:gd name="T20" fmla="*/ 457053 w 1873"/>
                  <a:gd name="T21" fmla="*/ 90472 h 897"/>
                  <a:gd name="T22" fmla="*/ 399206 w 1873"/>
                  <a:gd name="T23" fmla="*/ 72951 h 897"/>
                  <a:gd name="T24" fmla="*/ 366787 w 1873"/>
                  <a:gd name="T25" fmla="*/ 80915 h 897"/>
                  <a:gd name="T26" fmla="*/ 367422 w 1873"/>
                  <a:gd name="T27" fmla="*/ 114045 h 897"/>
                  <a:gd name="T28" fmla="*/ 376004 w 1873"/>
                  <a:gd name="T29" fmla="*/ 150043 h 897"/>
                  <a:gd name="T30" fmla="*/ 392532 w 1873"/>
                  <a:gd name="T31" fmla="*/ 183173 h 897"/>
                  <a:gd name="T32" fmla="*/ 416052 w 1873"/>
                  <a:gd name="T33" fmla="*/ 212799 h 897"/>
                  <a:gd name="T34" fmla="*/ 398888 w 1873"/>
                  <a:gd name="T35" fmla="*/ 244974 h 897"/>
                  <a:gd name="T36" fmla="*/ 370283 w 1873"/>
                  <a:gd name="T37" fmla="*/ 212799 h 897"/>
                  <a:gd name="T38" fmla="*/ 348988 w 1873"/>
                  <a:gd name="T39" fmla="*/ 176802 h 897"/>
                  <a:gd name="T40" fmla="*/ 335321 w 1873"/>
                  <a:gd name="T41" fmla="*/ 137300 h 897"/>
                  <a:gd name="T42" fmla="*/ 330871 w 1873"/>
                  <a:gd name="T43" fmla="*/ 95250 h 897"/>
                  <a:gd name="T44" fmla="*/ 331189 w 1873"/>
                  <a:gd name="T45" fmla="*/ 83782 h 897"/>
                  <a:gd name="T46" fmla="*/ 332778 w 1873"/>
                  <a:gd name="T47" fmla="*/ 71676 h 897"/>
                  <a:gd name="T48" fmla="*/ 333413 w 1873"/>
                  <a:gd name="T49" fmla="*/ 63712 h 897"/>
                  <a:gd name="T50" fmla="*/ 333731 w 1873"/>
                  <a:gd name="T51" fmla="*/ 61482 h 897"/>
                  <a:gd name="T52" fmla="*/ 334367 w 1873"/>
                  <a:gd name="T53" fmla="*/ 54474 h 897"/>
                  <a:gd name="T54" fmla="*/ 335638 w 1873"/>
                  <a:gd name="T55" fmla="*/ 44280 h 897"/>
                  <a:gd name="T56" fmla="*/ 337545 w 1873"/>
                  <a:gd name="T57" fmla="*/ 34405 h 897"/>
                  <a:gd name="T58" fmla="*/ 341042 w 1873"/>
                  <a:gd name="T59" fmla="*/ 28352 h 897"/>
                  <a:gd name="T60" fmla="*/ 344538 w 1873"/>
                  <a:gd name="T61" fmla="*/ 26441 h 897"/>
                  <a:gd name="T62" fmla="*/ 31148 w 1873"/>
                  <a:gd name="T63" fmla="*/ 0 h 897"/>
                  <a:gd name="T64" fmla="*/ 77235 w 1873"/>
                  <a:gd name="T65" fmla="*/ 24848 h 897"/>
                  <a:gd name="T66" fmla="*/ 116647 w 1873"/>
                  <a:gd name="T67" fmla="*/ 54156 h 897"/>
                  <a:gd name="T68" fmla="*/ 149067 w 1873"/>
                  <a:gd name="T69" fmla="*/ 86649 h 897"/>
                  <a:gd name="T70" fmla="*/ 173222 w 1873"/>
                  <a:gd name="T71" fmla="*/ 122646 h 897"/>
                  <a:gd name="T72" fmla="*/ 188161 w 1873"/>
                  <a:gd name="T73" fmla="*/ 161192 h 897"/>
                  <a:gd name="T74" fmla="*/ 193246 w 1873"/>
                  <a:gd name="T75" fmla="*/ 201650 h 897"/>
                  <a:gd name="T76" fmla="*/ 189750 w 1873"/>
                  <a:gd name="T77" fmla="*/ 236691 h 897"/>
                  <a:gd name="T78" fmla="*/ 178308 w 1873"/>
                  <a:gd name="T79" fmla="*/ 269822 h 897"/>
                  <a:gd name="T80" fmla="*/ 138260 w 1873"/>
                  <a:gd name="T81" fmla="*/ 266636 h 897"/>
                  <a:gd name="T82" fmla="*/ 150974 w 1873"/>
                  <a:gd name="T83" fmla="*/ 234143 h 897"/>
                  <a:gd name="T84" fmla="*/ 155106 w 1873"/>
                  <a:gd name="T85" fmla="*/ 200375 h 897"/>
                  <a:gd name="T86" fmla="*/ 150020 w 1873"/>
                  <a:gd name="T87" fmla="*/ 164059 h 897"/>
                  <a:gd name="T88" fmla="*/ 135400 w 1873"/>
                  <a:gd name="T89" fmla="*/ 129018 h 897"/>
                  <a:gd name="T90" fmla="*/ 112515 w 1873"/>
                  <a:gd name="T91" fmla="*/ 96843 h 897"/>
                  <a:gd name="T92" fmla="*/ 81685 w 1873"/>
                  <a:gd name="T93" fmla="*/ 67217 h 897"/>
                  <a:gd name="T94" fmla="*/ 43862 w 1873"/>
                  <a:gd name="T95" fmla="*/ 40776 h 897"/>
                  <a:gd name="T96" fmla="*/ 0 w 1873"/>
                  <a:gd name="T97" fmla="*/ 18477 h 8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73"/>
                  <a:gd name="T148" fmla="*/ 0 h 897"/>
                  <a:gd name="T149" fmla="*/ 1873 w 1873"/>
                  <a:gd name="T150" fmla="*/ 897 h 8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73" h="897">
                    <a:moveTo>
                      <a:pt x="1094" y="83"/>
                    </a:moveTo>
                    <a:lnTo>
                      <a:pt x="1107" y="83"/>
                    </a:lnTo>
                    <a:lnTo>
                      <a:pt x="1123" y="84"/>
                    </a:lnTo>
                    <a:lnTo>
                      <a:pt x="1140" y="86"/>
                    </a:lnTo>
                    <a:lnTo>
                      <a:pt x="1156" y="90"/>
                    </a:lnTo>
                    <a:lnTo>
                      <a:pt x="1171" y="93"/>
                    </a:lnTo>
                    <a:lnTo>
                      <a:pt x="1183" y="96"/>
                    </a:lnTo>
                    <a:lnTo>
                      <a:pt x="1192" y="99"/>
                    </a:lnTo>
                    <a:lnTo>
                      <a:pt x="1193" y="102"/>
                    </a:lnTo>
                    <a:lnTo>
                      <a:pt x="1287" y="121"/>
                    </a:lnTo>
                    <a:lnTo>
                      <a:pt x="1378" y="147"/>
                    </a:lnTo>
                    <a:lnTo>
                      <a:pt x="1468" y="177"/>
                    </a:lnTo>
                    <a:lnTo>
                      <a:pt x="1553" y="212"/>
                    </a:lnTo>
                    <a:lnTo>
                      <a:pt x="1638" y="251"/>
                    </a:lnTo>
                    <a:lnTo>
                      <a:pt x="1719" y="295"/>
                    </a:lnTo>
                    <a:lnTo>
                      <a:pt x="1798" y="345"/>
                    </a:lnTo>
                    <a:lnTo>
                      <a:pt x="1873" y="398"/>
                    </a:lnTo>
                    <a:lnTo>
                      <a:pt x="1770" y="460"/>
                    </a:lnTo>
                    <a:lnTo>
                      <a:pt x="1691" y="409"/>
                    </a:lnTo>
                    <a:lnTo>
                      <a:pt x="1610" y="362"/>
                    </a:lnTo>
                    <a:lnTo>
                      <a:pt x="1526" y="321"/>
                    </a:lnTo>
                    <a:lnTo>
                      <a:pt x="1438" y="284"/>
                    </a:lnTo>
                    <a:lnTo>
                      <a:pt x="1348" y="254"/>
                    </a:lnTo>
                    <a:lnTo>
                      <a:pt x="1256" y="229"/>
                    </a:lnTo>
                    <a:lnTo>
                      <a:pt x="1162" y="209"/>
                    </a:lnTo>
                    <a:lnTo>
                      <a:pt x="1154" y="254"/>
                    </a:lnTo>
                    <a:lnTo>
                      <a:pt x="1152" y="299"/>
                    </a:lnTo>
                    <a:lnTo>
                      <a:pt x="1156" y="358"/>
                    </a:lnTo>
                    <a:lnTo>
                      <a:pt x="1166" y="415"/>
                    </a:lnTo>
                    <a:lnTo>
                      <a:pt x="1183" y="471"/>
                    </a:lnTo>
                    <a:lnTo>
                      <a:pt x="1206" y="524"/>
                    </a:lnTo>
                    <a:lnTo>
                      <a:pt x="1235" y="575"/>
                    </a:lnTo>
                    <a:lnTo>
                      <a:pt x="1270" y="622"/>
                    </a:lnTo>
                    <a:lnTo>
                      <a:pt x="1309" y="668"/>
                    </a:lnTo>
                    <a:lnTo>
                      <a:pt x="1354" y="709"/>
                    </a:lnTo>
                    <a:lnTo>
                      <a:pt x="1255" y="769"/>
                    </a:lnTo>
                    <a:lnTo>
                      <a:pt x="1208" y="720"/>
                    </a:lnTo>
                    <a:lnTo>
                      <a:pt x="1165" y="668"/>
                    </a:lnTo>
                    <a:lnTo>
                      <a:pt x="1129" y="613"/>
                    </a:lnTo>
                    <a:lnTo>
                      <a:pt x="1098" y="555"/>
                    </a:lnTo>
                    <a:lnTo>
                      <a:pt x="1073" y="494"/>
                    </a:lnTo>
                    <a:lnTo>
                      <a:pt x="1055" y="431"/>
                    </a:lnTo>
                    <a:lnTo>
                      <a:pt x="1044" y="365"/>
                    </a:lnTo>
                    <a:lnTo>
                      <a:pt x="1041" y="299"/>
                    </a:lnTo>
                    <a:lnTo>
                      <a:pt x="1041" y="282"/>
                    </a:lnTo>
                    <a:lnTo>
                      <a:pt x="1042" y="263"/>
                    </a:lnTo>
                    <a:lnTo>
                      <a:pt x="1044" y="243"/>
                    </a:lnTo>
                    <a:lnTo>
                      <a:pt x="1047" y="225"/>
                    </a:lnTo>
                    <a:lnTo>
                      <a:pt x="1048" y="209"/>
                    </a:lnTo>
                    <a:lnTo>
                      <a:pt x="1049" y="200"/>
                    </a:lnTo>
                    <a:lnTo>
                      <a:pt x="1050" y="195"/>
                    </a:lnTo>
                    <a:lnTo>
                      <a:pt x="1050" y="193"/>
                    </a:lnTo>
                    <a:lnTo>
                      <a:pt x="1052" y="184"/>
                    </a:lnTo>
                    <a:lnTo>
                      <a:pt x="1052" y="171"/>
                    </a:lnTo>
                    <a:lnTo>
                      <a:pt x="1054" y="156"/>
                    </a:lnTo>
                    <a:lnTo>
                      <a:pt x="1056" y="139"/>
                    </a:lnTo>
                    <a:lnTo>
                      <a:pt x="1059" y="124"/>
                    </a:lnTo>
                    <a:lnTo>
                      <a:pt x="1062" y="108"/>
                    </a:lnTo>
                    <a:lnTo>
                      <a:pt x="1067" y="96"/>
                    </a:lnTo>
                    <a:lnTo>
                      <a:pt x="1073" y="89"/>
                    </a:lnTo>
                    <a:lnTo>
                      <a:pt x="1079" y="86"/>
                    </a:lnTo>
                    <a:lnTo>
                      <a:pt x="1084" y="83"/>
                    </a:lnTo>
                    <a:lnTo>
                      <a:pt x="1094" y="83"/>
                    </a:lnTo>
                    <a:close/>
                    <a:moveTo>
                      <a:pt x="98" y="0"/>
                    </a:moveTo>
                    <a:lnTo>
                      <a:pt x="173" y="37"/>
                    </a:lnTo>
                    <a:lnTo>
                      <a:pt x="243" y="78"/>
                    </a:lnTo>
                    <a:lnTo>
                      <a:pt x="308" y="122"/>
                    </a:lnTo>
                    <a:lnTo>
                      <a:pt x="367" y="170"/>
                    </a:lnTo>
                    <a:lnTo>
                      <a:pt x="422" y="219"/>
                    </a:lnTo>
                    <a:lnTo>
                      <a:pt x="469" y="272"/>
                    </a:lnTo>
                    <a:lnTo>
                      <a:pt x="510" y="327"/>
                    </a:lnTo>
                    <a:lnTo>
                      <a:pt x="545" y="385"/>
                    </a:lnTo>
                    <a:lnTo>
                      <a:pt x="572" y="444"/>
                    </a:lnTo>
                    <a:lnTo>
                      <a:pt x="592" y="506"/>
                    </a:lnTo>
                    <a:lnTo>
                      <a:pt x="604" y="569"/>
                    </a:lnTo>
                    <a:lnTo>
                      <a:pt x="608" y="633"/>
                    </a:lnTo>
                    <a:lnTo>
                      <a:pt x="605" y="688"/>
                    </a:lnTo>
                    <a:lnTo>
                      <a:pt x="597" y="743"/>
                    </a:lnTo>
                    <a:lnTo>
                      <a:pt x="581" y="796"/>
                    </a:lnTo>
                    <a:lnTo>
                      <a:pt x="561" y="847"/>
                    </a:lnTo>
                    <a:lnTo>
                      <a:pt x="535" y="897"/>
                    </a:lnTo>
                    <a:lnTo>
                      <a:pt x="435" y="837"/>
                    </a:lnTo>
                    <a:lnTo>
                      <a:pt x="458" y="787"/>
                    </a:lnTo>
                    <a:lnTo>
                      <a:pt x="475" y="735"/>
                    </a:lnTo>
                    <a:lnTo>
                      <a:pt x="486" y="683"/>
                    </a:lnTo>
                    <a:lnTo>
                      <a:pt x="488" y="629"/>
                    </a:lnTo>
                    <a:lnTo>
                      <a:pt x="485" y="571"/>
                    </a:lnTo>
                    <a:lnTo>
                      <a:pt x="472" y="515"/>
                    </a:lnTo>
                    <a:lnTo>
                      <a:pt x="453" y="460"/>
                    </a:lnTo>
                    <a:lnTo>
                      <a:pt x="426" y="405"/>
                    </a:lnTo>
                    <a:lnTo>
                      <a:pt x="394" y="353"/>
                    </a:lnTo>
                    <a:lnTo>
                      <a:pt x="354" y="304"/>
                    </a:lnTo>
                    <a:lnTo>
                      <a:pt x="308" y="257"/>
                    </a:lnTo>
                    <a:lnTo>
                      <a:pt x="257" y="211"/>
                    </a:lnTo>
                    <a:lnTo>
                      <a:pt x="200" y="168"/>
                    </a:lnTo>
                    <a:lnTo>
                      <a:pt x="138" y="128"/>
                    </a:lnTo>
                    <a:lnTo>
                      <a:pt x="71" y="92"/>
                    </a:lnTo>
                    <a:lnTo>
                      <a:pt x="0" y="58"/>
                    </a:lnTo>
                    <a:lnTo>
                      <a:pt x="98" y="0"/>
                    </a:lnTo>
                    <a:close/>
                  </a:path>
                </a:pathLst>
              </a:custGeom>
              <a:solidFill>
                <a:srgbClr val="FFFFFF"/>
              </a:solidFill>
              <a:ln w="0">
                <a:noFill/>
                <a:prstDash val="solid"/>
                <a:round/>
                <a:headEnd/>
                <a:tailEnd/>
              </a:ln>
            </p:spPr>
            <p:txBody>
              <a:bodyPr/>
              <a:lstStyle/>
              <a:p>
                <a:endParaRPr lang="en-US"/>
              </a:p>
            </p:txBody>
          </p:sp>
          <p:sp>
            <p:nvSpPr>
              <p:cNvPr id="31779" name="Freeform 65"/>
              <p:cNvSpPr>
                <a:spLocks/>
              </p:cNvSpPr>
              <p:nvPr/>
            </p:nvSpPr>
            <p:spPr bwMode="auto">
              <a:xfrm>
                <a:off x="10563304" y="4636236"/>
                <a:ext cx="190500" cy="114300"/>
              </a:xfrm>
              <a:custGeom>
                <a:avLst/>
                <a:gdLst>
                  <a:gd name="T0" fmla="*/ 95250 w 600"/>
                  <a:gd name="T1" fmla="*/ 0 h 361"/>
                  <a:gd name="T2" fmla="*/ 110490 w 600"/>
                  <a:gd name="T3" fmla="*/ 633 h 361"/>
                  <a:gd name="T4" fmla="*/ 125095 w 600"/>
                  <a:gd name="T5" fmla="*/ 2850 h 361"/>
                  <a:gd name="T6" fmla="*/ 139065 w 600"/>
                  <a:gd name="T7" fmla="*/ 6332 h 361"/>
                  <a:gd name="T8" fmla="*/ 151130 w 600"/>
                  <a:gd name="T9" fmla="*/ 11082 h 361"/>
                  <a:gd name="T10" fmla="*/ 162242 w 600"/>
                  <a:gd name="T11" fmla="*/ 16781 h 361"/>
                  <a:gd name="T12" fmla="*/ 172085 w 600"/>
                  <a:gd name="T13" fmla="*/ 23747 h 361"/>
                  <a:gd name="T14" fmla="*/ 179705 w 600"/>
                  <a:gd name="T15" fmla="*/ 31029 h 361"/>
                  <a:gd name="T16" fmla="*/ 185420 w 600"/>
                  <a:gd name="T17" fmla="*/ 39261 h 361"/>
                  <a:gd name="T18" fmla="*/ 189230 w 600"/>
                  <a:gd name="T19" fmla="*/ 48126 h 361"/>
                  <a:gd name="T20" fmla="*/ 190500 w 600"/>
                  <a:gd name="T21" fmla="*/ 57308 h 361"/>
                  <a:gd name="T22" fmla="*/ 189230 w 600"/>
                  <a:gd name="T23" fmla="*/ 66490 h 361"/>
                  <a:gd name="T24" fmla="*/ 185420 w 600"/>
                  <a:gd name="T25" fmla="*/ 75356 h 361"/>
                  <a:gd name="T26" fmla="*/ 179705 w 600"/>
                  <a:gd name="T27" fmla="*/ 83271 h 361"/>
                  <a:gd name="T28" fmla="*/ 172085 w 600"/>
                  <a:gd name="T29" fmla="*/ 91187 h 361"/>
                  <a:gd name="T30" fmla="*/ 162242 w 600"/>
                  <a:gd name="T31" fmla="*/ 97519 h 361"/>
                  <a:gd name="T32" fmla="*/ 151130 w 600"/>
                  <a:gd name="T33" fmla="*/ 103218 h 361"/>
                  <a:gd name="T34" fmla="*/ 139065 w 600"/>
                  <a:gd name="T35" fmla="*/ 107968 h 361"/>
                  <a:gd name="T36" fmla="*/ 125095 w 600"/>
                  <a:gd name="T37" fmla="*/ 111450 h 361"/>
                  <a:gd name="T38" fmla="*/ 110490 w 600"/>
                  <a:gd name="T39" fmla="*/ 113667 h 361"/>
                  <a:gd name="T40" fmla="*/ 95250 w 600"/>
                  <a:gd name="T41" fmla="*/ 114300 h 361"/>
                  <a:gd name="T42" fmla="*/ 79692 w 600"/>
                  <a:gd name="T43" fmla="*/ 113667 h 361"/>
                  <a:gd name="T44" fmla="*/ 64770 w 600"/>
                  <a:gd name="T45" fmla="*/ 111450 h 361"/>
                  <a:gd name="T46" fmla="*/ 51435 w 600"/>
                  <a:gd name="T47" fmla="*/ 107968 h 361"/>
                  <a:gd name="T48" fmla="*/ 38735 w 600"/>
                  <a:gd name="T49" fmla="*/ 103218 h 361"/>
                  <a:gd name="T50" fmla="*/ 27622 w 600"/>
                  <a:gd name="T51" fmla="*/ 97519 h 361"/>
                  <a:gd name="T52" fmla="*/ 18415 w 600"/>
                  <a:gd name="T53" fmla="*/ 91187 h 361"/>
                  <a:gd name="T54" fmla="*/ 10478 w 600"/>
                  <a:gd name="T55" fmla="*/ 83271 h 361"/>
                  <a:gd name="T56" fmla="*/ 4445 w 600"/>
                  <a:gd name="T57" fmla="*/ 75356 h 361"/>
                  <a:gd name="T58" fmla="*/ 1270 w 600"/>
                  <a:gd name="T59" fmla="*/ 66490 h 361"/>
                  <a:gd name="T60" fmla="*/ 0 w 600"/>
                  <a:gd name="T61" fmla="*/ 57308 h 361"/>
                  <a:gd name="T62" fmla="*/ 1270 w 600"/>
                  <a:gd name="T63" fmla="*/ 48126 h 361"/>
                  <a:gd name="T64" fmla="*/ 4445 w 600"/>
                  <a:gd name="T65" fmla="*/ 39261 h 361"/>
                  <a:gd name="T66" fmla="*/ 10478 w 600"/>
                  <a:gd name="T67" fmla="*/ 31029 h 361"/>
                  <a:gd name="T68" fmla="*/ 18415 w 600"/>
                  <a:gd name="T69" fmla="*/ 23747 h 361"/>
                  <a:gd name="T70" fmla="*/ 27622 w 600"/>
                  <a:gd name="T71" fmla="*/ 16781 h 361"/>
                  <a:gd name="T72" fmla="*/ 38735 w 600"/>
                  <a:gd name="T73" fmla="*/ 11082 h 361"/>
                  <a:gd name="T74" fmla="*/ 51435 w 600"/>
                  <a:gd name="T75" fmla="*/ 6332 h 361"/>
                  <a:gd name="T76" fmla="*/ 64770 w 600"/>
                  <a:gd name="T77" fmla="*/ 2850 h 361"/>
                  <a:gd name="T78" fmla="*/ 79692 w 600"/>
                  <a:gd name="T79" fmla="*/ 633 h 361"/>
                  <a:gd name="T80" fmla="*/ 95250 w 600"/>
                  <a:gd name="T81" fmla="*/ 0 h 3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0"/>
                  <a:gd name="T124" fmla="*/ 0 h 361"/>
                  <a:gd name="T125" fmla="*/ 600 w 600"/>
                  <a:gd name="T126" fmla="*/ 361 h 3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0" h="361">
                    <a:moveTo>
                      <a:pt x="300" y="0"/>
                    </a:moveTo>
                    <a:lnTo>
                      <a:pt x="348" y="2"/>
                    </a:lnTo>
                    <a:lnTo>
                      <a:pt x="394" y="9"/>
                    </a:lnTo>
                    <a:lnTo>
                      <a:pt x="438" y="20"/>
                    </a:lnTo>
                    <a:lnTo>
                      <a:pt x="476" y="35"/>
                    </a:lnTo>
                    <a:lnTo>
                      <a:pt x="511" y="53"/>
                    </a:lnTo>
                    <a:lnTo>
                      <a:pt x="542" y="75"/>
                    </a:lnTo>
                    <a:lnTo>
                      <a:pt x="566" y="98"/>
                    </a:lnTo>
                    <a:lnTo>
                      <a:pt x="584" y="124"/>
                    </a:lnTo>
                    <a:lnTo>
                      <a:pt x="596" y="152"/>
                    </a:lnTo>
                    <a:lnTo>
                      <a:pt x="600" y="181"/>
                    </a:lnTo>
                    <a:lnTo>
                      <a:pt x="596" y="210"/>
                    </a:lnTo>
                    <a:lnTo>
                      <a:pt x="584" y="238"/>
                    </a:lnTo>
                    <a:lnTo>
                      <a:pt x="566" y="263"/>
                    </a:lnTo>
                    <a:lnTo>
                      <a:pt x="542" y="288"/>
                    </a:lnTo>
                    <a:lnTo>
                      <a:pt x="511" y="308"/>
                    </a:lnTo>
                    <a:lnTo>
                      <a:pt x="476" y="326"/>
                    </a:lnTo>
                    <a:lnTo>
                      <a:pt x="438" y="341"/>
                    </a:lnTo>
                    <a:lnTo>
                      <a:pt x="394" y="352"/>
                    </a:lnTo>
                    <a:lnTo>
                      <a:pt x="348" y="359"/>
                    </a:lnTo>
                    <a:lnTo>
                      <a:pt x="300" y="361"/>
                    </a:lnTo>
                    <a:lnTo>
                      <a:pt x="251" y="359"/>
                    </a:lnTo>
                    <a:lnTo>
                      <a:pt x="204" y="352"/>
                    </a:lnTo>
                    <a:lnTo>
                      <a:pt x="162" y="341"/>
                    </a:lnTo>
                    <a:lnTo>
                      <a:pt x="122" y="326"/>
                    </a:lnTo>
                    <a:lnTo>
                      <a:pt x="87" y="308"/>
                    </a:lnTo>
                    <a:lnTo>
                      <a:pt x="58" y="288"/>
                    </a:lnTo>
                    <a:lnTo>
                      <a:pt x="33" y="263"/>
                    </a:lnTo>
                    <a:lnTo>
                      <a:pt x="14" y="238"/>
                    </a:lnTo>
                    <a:lnTo>
                      <a:pt x="4" y="210"/>
                    </a:lnTo>
                    <a:lnTo>
                      <a:pt x="0" y="181"/>
                    </a:lnTo>
                    <a:lnTo>
                      <a:pt x="4" y="152"/>
                    </a:lnTo>
                    <a:lnTo>
                      <a:pt x="14" y="124"/>
                    </a:lnTo>
                    <a:lnTo>
                      <a:pt x="33" y="98"/>
                    </a:lnTo>
                    <a:lnTo>
                      <a:pt x="58" y="75"/>
                    </a:lnTo>
                    <a:lnTo>
                      <a:pt x="87" y="53"/>
                    </a:lnTo>
                    <a:lnTo>
                      <a:pt x="122" y="35"/>
                    </a:lnTo>
                    <a:lnTo>
                      <a:pt x="162" y="20"/>
                    </a:lnTo>
                    <a:lnTo>
                      <a:pt x="204" y="9"/>
                    </a:lnTo>
                    <a:lnTo>
                      <a:pt x="251" y="2"/>
                    </a:lnTo>
                    <a:lnTo>
                      <a:pt x="300" y="0"/>
                    </a:lnTo>
                    <a:close/>
                  </a:path>
                </a:pathLst>
              </a:custGeom>
              <a:solidFill>
                <a:srgbClr val="C75800"/>
              </a:solidFill>
              <a:ln w="0">
                <a:noFill/>
                <a:prstDash val="solid"/>
                <a:round/>
                <a:headEnd/>
                <a:tailEnd/>
              </a:ln>
            </p:spPr>
            <p:txBody>
              <a:bodyPr/>
              <a:lstStyle/>
              <a:p>
                <a:endParaRPr lang="en-US"/>
              </a:p>
            </p:txBody>
          </p:sp>
          <p:sp>
            <p:nvSpPr>
              <p:cNvPr id="31780" name="Freeform 66"/>
              <p:cNvSpPr>
                <a:spLocks/>
              </p:cNvSpPr>
              <p:nvPr/>
            </p:nvSpPr>
            <p:spPr bwMode="auto">
              <a:xfrm>
                <a:off x="10809366" y="4677511"/>
                <a:ext cx="114300" cy="68263"/>
              </a:xfrm>
              <a:custGeom>
                <a:avLst/>
                <a:gdLst>
                  <a:gd name="T0" fmla="*/ 57310 w 357"/>
                  <a:gd name="T1" fmla="*/ 0 h 214"/>
                  <a:gd name="T2" fmla="*/ 68516 w 357"/>
                  <a:gd name="T3" fmla="*/ 638 h 214"/>
                  <a:gd name="T4" fmla="*/ 79402 w 357"/>
                  <a:gd name="T5" fmla="*/ 2552 h 214"/>
                  <a:gd name="T6" fmla="*/ 89327 w 357"/>
                  <a:gd name="T7" fmla="*/ 5742 h 214"/>
                  <a:gd name="T8" fmla="*/ 97651 w 357"/>
                  <a:gd name="T9" fmla="*/ 9889 h 214"/>
                  <a:gd name="T10" fmla="*/ 104695 w 357"/>
                  <a:gd name="T11" fmla="*/ 14992 h 214"/>
                  <a:gd name="T12" fmla="*/ 110138 w 357"/>
                  <a:gd name="T13" fmla="*/ 20734 h 214"/>
                  <a:gd name="T14" fmla="*/ 113019 w 357"/>
                  <a:gd name="T15" fmla="*/ 27114 h 214"/>
                  <a:gd name="T16" fmla="*/ 114300 w 357"/>
                  <a:gd name="T17" fmla="*/ 34132 h 214"/>
                  <a:gd name="T18" fmla="*/ 113019 w 357"/>
                  <a:gd name="T19" fmla="*/ 40830 h 214"/>
                  <a:gd name="T20" fmla="*/ 110138 w 357"/>
                  <a:gd name="T21" fmla="*/ 47210 h 214"/>
                  <a:gd name="T22" fmla="*/ 104695 w 357"/>
                  <a:gd name="T23" fmla="*/ 52952 h 214"/>
                  <a:gd name="T24" fmla="*/ 97651 w 357"/>
                  <a:gd name="T25" fmla="*/ 58055 h 214"/>
                  <a:gd name="T26" fmla="*/ 89327 w 357"/>
                  <a:gd name="T27" fmla="*/ 62202 h 214"/>
                  <a:gd name="T28" fmla="*/ 79402 w 357"/>
                  <a:gd name="T29" fmla="*/ 65392 h 214"/>
                  <a:gd name="T30" fmla="*/ 68516 w 357"/>
                  <a:gd name="T31" fmla="*/ 67625 h 214"/>
                  <a:gd name="T32" fmla="*/ 57310 w 357"/>
                  <a:gd name="T33" fmla="*/ 68263 h 214"/>
                  <a:gd name="T34" fmla="*/ 45784 w 357"/>
                  <a:gd name="T35" fmla="*/ 67625 h 214"/>
                  <a:gd name="T36" fmla="*/ 34898 w 357"/>
                  <a:gd name="T37" fmla="*/ 65392 h 214"/>
                  <a:gd name="T38" fmla="*/ 25293 w 357"/>
                  <a:gd name="T39" fmla="*/ 62202 h 214"/>
                  <a:gd name="T40" fmla="*/ 16649 w 357"/>
                  <a:gd name="T41" fmla="*/ 58055 h 214"/>
                  <a:gd name="T42" fmla="*/ 9925 w 357"/>
                  <a:gd name="T43" fmla="*/ 52952 h 214"/>
                  <a:gd name="T44" fmla="*/ 4803 w 357"/>
                  <a:gd name="T45" fmla="*/ 47210 h 214"/>
                  <a:gd name="T46" fmla="*/ 1281 w 357"/>
                  <a:gd name="T47" fmla="*/ 40830 h 214"/>
                  <a:gd name="T48" fmla="*/ 0 w 357"/>
                  <a:gd name="T49" fmla="*/ 34132 h 214"/>
                  <a:gd name="T50" fmla="*/ 1281 w 357"/>
                  <a:gd name="T51" fmla="*/ 27114 h 214"/>
                  <a:gd name="T52" fmla="*/ 4803 w 357"/>
                  <a:gd name="T53" fmla="*/ 20734 h 214"/>
                  <a:gd name="T54" fmla="*/ 9925 w 357"/>
                  <a:gd name="T55" fmla="*/ 14992 h 214"/>
                  <a:gd name="T56" fmla="*/ 16649 w 357"/>
                  <a:gd name="T57" fmla="*/ 9889 h 214"/>
                  <a:gd name="T58" fmla="*/ 25293 w 357"/>
                  <a:gd name="T59" fmla="*/ 5742 h 214"/>
                  <a:gd name="T60" fmla="*/ 34898 w 357"/>
                  <a:gd name="T61" fmla="*/ 2552 h 214"/>
                  <a:gd name="T62" fmla="*/ 45784 w 357"/>
                  <a:gd name="T63" fmla="*/ 638 h 214"/>
                  <a:gd name="T64" fmla="*/ 57310 w 357"/>
                  <a:gd name="T65" fmla="*/ 0 h 2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7"/>
                  <a:gd name="T100" fmla="*/ 0 h 214"/>
                  <a:gd name="T101" fmla="*/ 357 w 357"/>
                  <a:gd name="T102" fmla="*/ 214 h 2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7" h="214">
                    <a:moveTo>
                      <a:pt x="179" y="0"/>
                    </a:moveTo>
                    <a:lnTo>
                      <a:pt x="214" y="2"/>
                    </a:lnTo>
                    <a:lnTo>
                      <a:pt x="248" y="8"/>
                    </a:lnTo>
                    <a:lnTo>
                      <a:pt x="279" y="18"/>
                    </a:lnTo>
                    <a:lnTo>
                      <a:pt x="305" y="31"/>
                    </a:lnTo>
                    <a:lnTo>
                      <a:pt x="327" y="47"/>
                    </a:lnTo>
                    <a:lnTo>
                      <a:pt x="344" y="65"/>
                    </a:lnTo>
                    <a:lnTo>
                      <a:pt x="353" y="85"/>
                    </a:lnTo>
                    <a:lnTo>
                      <a:pt x="357" y="107"/>
                    </a:lnTo>
                    <a:lnTo>
                      <a:pt x="353" y="128"/>
                    </a:lnTo>
                    <a:lnTo>
                      <a:pt x="344" y="148"/>
                    </a:lnTo>
                    <a:lnTo>
                      <a:pt x="327" y="166"/>
                    </a:lnTo>
                    <a:lnTo>
                      <a:pt x="305" y="182"/>
                    </a:lnTo>
                    <a:lnTo>
                      <a:pt x="279" y="195"/>
                    </a:lnTo>
                    <a:lnTo>
                      <a:pt x="248" y="205"/>
                    </a:lnTo>
                    <a:lnTo>
                      <a:pt x="214" y="212"/>
                    </a:lnTo>
                    <a:lnTo>
                      <a:pt x="179" y="214"/>
                    </a:lnTo>
                    <a:lnTo>
                      <a:pt x="143" y="212"/>
                    </a:lnTo>
                    <a:lnTo>
                      <a:pt x="109" y="205"/>
                    </a:lnTo>
                    <a:lnTo>
                      <a:pt x="79" y="195"/>
                    </a:lnTo>
                    <a:lnTo>
                      <a:pt x="52" y="182"/>
                    </a:lnTo>
                    <a:lnTo>
                      <a:pt x="31" y="166"/>
                    </a:lnTo>
                    <a:lnTo>
                      <a:pt x="15" y="148"/>
                    </a:lnTo>
                    <a:lnTo>
                      <a:pt x="4" y="128"/>
                    </a:lnTo>
                    <a:lnTo>
                      <a:pt x="0" y="107"/>
                    </a:lnTo>
                    <a:lnTo>
                      <a:pt x="4" y="85"/>
                    </a:lnTo>
                    <a:lnTo>
                      <a:pt x="15" y="65"/>
                    </a:lnTo>
                    <a:lnTo>
                      <a:pt x="31" y="47"/>
                    </a:lnTo>
                    <a:lnTo>
                      <a:pt x="52" y="31"/>
                    </a:lnTo>
                    <a:lnTo>
                      <a:pt x="79" y="18"/>
                    </a:lnTo>
                    <a:lnTo>
                      <a:pt x="109" y="8"/>
                    </a:lnTo>
                    <a:lnTo>
                      <a:pt x="143" y="2"/>
                    </a:lnTo>
                    <a:lnTo>
                      <a:pt x="179" y="0"/>
                    </a:lnTo>
                    <a:close/>
                  </a:path>
                </a:pathLst>
              </a:custGeom>
              <a:solidFill>
                <a:srgbClr val="F7C237"/>
              </a:solidFill>
              <a:ln w="0">
                <a:noFill/>
                <a:prstDash val="solid"/>
                <a:round/>
                <a:headEnd/>
                <a:tailEnd/>
              </a:ln>
            </p:spPr>
            <p:txBody>
              <a:bodyPr/>
              <a:lstStyle/>
              <a:p>
                <a:endParaRPr lang="en-US"/>
              </a:p>
            </p:txBody>
          </p:sp>
          <p:sp>
            <p:nvSpPr>
              <p:cNvPr id="31781" name="Freeform 67"/>
              <p:cNvSpPr>
                <a:spLocks/>
              </p:cNvSpPr>
              <p:nvPr/>
            </p:nvSpPr>
            <p:spPr bwMode="auto">
              <a:xfrm>
                <a:off x="10544254" y="4718786"/>
                <a:ext cx="246063" cy="147638"/>
              </a:xfrm>
              <a:custGeom>
                <a:avLst/>
                <a:gdLst>
                  <a:gd name="T0" fmla="*/ 123191 w 771"/>
                  <a:gd name="T1" fmla="*/ 0 h 463"/>
                  <a:gd name="T2" fmla="*/ 139787 w 771"/>
                  <a:gd name="T3" fmla="*/ 319 h 463"/>
                  <a:gd name="T4" fmla="*/ 155744 w 771"/>
                  <a:gd name="T5" fmla="*/ 2232 h 463"/>
                  <a:gd name="T6" fmla="*/ 171063 w 771"/>
                  <a:gd name="T7" fmla="*/ 5740 h 463"/>
                  <a:gd name="T8" fmla="*/ 185106 w 771"/>
                  <a:gd name="T9" fmla="*/ 9885 h 463"/>
                  <a:gd name="T10" fmla="*/ 198191 w 771"/>
                  <a:gd name="T11" fmla="*/ 15306 h 463"/>
                  <a:gd name="T12" fmla="*/ 209999 w 771"/>
                  <a:gd name="T13" fmla="*/ 21683 h 463"/>
                  <a:gd name="T14" fmla="*/ 220212 w 771"/>
                  <a:gd name="T15" fmla="*/ 28380 h 463"/>
                  <a:gd name="T16" fmla="*/ 229148 w 771"/>
                  <a:gd name="T17" fmla="*/ 36670 h 463"/>
                  <a:gd name="T18" fmla="*/ 236489 w 771"/>
                  <a:gd name="T19" fmla="*/ 44961 h 463"/>
                  <a:gd name="T20" fmla="*/ 241914 w 771"/>
                  <a:gd name="T21" fmla="*/ 53889 h 463"/>
                  <a:gd name="T22" fmla="*/ 245106 w 771"/>
                  <a:gd name="T23" fmla="*/ 63456 h 463"/>
                  <a:gd name="T24" fmla="*/ 246063 w 771"/>
                  <a:gd name="T25" fmla="*/ 73660 h 463"/>
                  <a:gd name="T26" fmla="*/ 245106 w 771"/>
                  <a:gd name="T27" fmla="*/ 83545 h 463"/>
                  <a:gd name="T28" fmla="*/ 241914 w 771"/>
                  <a:gd name="T29" fmla="*/ 93430 h 463"/>
                  <a:gd name="T30" fmla="*/ 236489 w 771"/>
                  <a:gd name="T31" fmla="*/ 102677 h 463"/>
                  <a:gd name="T32" fmla="*/ 229148 w 771"/>
                  <a:gd name="T33" fmla="*/ 110968 h 463"/>
                  <a:gd name="T34" fmla="*/ 220212 w 771"/>
                  <a:gd name="T35" fmla="*/ 119258 h 463"/>
                  <a:gd name="T36" fmla="*/ 209999 w 771"/>
                  <a:gd name="T37" fmla="*/ 125955 h 463"/>
                  <a:gd name="T38" fmla="*/ 198191 w 771"/>
                  <a:gd name="T39" fmla="*/ 132332 h 463"/>
                  <a:gd name="T40" fmla="*/ 185106 w 771"/>
                  <a:gd name="T41" fmla="*/ 137753 h 463"/>
                  <a:gd name="T42" fmla="*/ 171063 w 771"/>
                  <a:gd name="T43" fmla="*/ 141898 h 463"/>
                  <a:gd name="T44" fmla="*/ 155744 w 771"/>
                  <a:gd name="T45" fmla="*/ 145406 h 463"/>
                  <a:gd name="T46" fmla="*/ 139787 w 771"/>
                  <a:gd name="T47" fmla="*/ 147319 h 463"/>
                  <a:gd name="T48" fmla="*/ 123191 w 771"/>
                  <a:gd name="T49" fmla="*/ 147638 h 463"/>
                  <a:gd name="T50" fmla="*/ 106595 w 771"/>
                  <a:gd name="T51" fmla="*/ 147319 h 463"/>
                  <a:gd name="T52" fmla="*/ 90319 w 771"/>
                  <a:gd name="T53" fmla="*/ 145406 h 463"/>
                  <a:gd name="T54" fmla="*/ 75319 w 771"/>
                  <a:gd name="T55" fmla="*/ 141898 h 463"/>
                  <a:gd name="T56" fmla="*/ 60957 w 771"/>
                  <a:gd name="T57" fmla="*/ 137753 h 463"/>
                  <a:gd name="T58" fmla="*/ 47872 w 771"/>
                  <a:gd name="T59" fmla="*/ 132332 h 463"/>
                  <a:gd name="T60" fmla="*/ 35745 w 771"/>
                  <a:gd name="T61" fmla="*/ 125955 h 463"/>
                  <a:gd name="T62" fmla="*/ 25532 w 771"/>
                  <a:gd name="T63" fmla="*/ 119258 h 463"/>
                  <a:gd name="T64" fmla="*/ 16596 w 771"/>
                  <a:gd name="T65" fmla="*/ 110968 h 463"/>
                  <a:gd name="T66" fmla="*/ 9574 w 771"/>
                  <a:gd name="T67" fmla="*/ 102677 h 463"/>
                  <a:gd name="T68" fmla="*/ 4149 w 771"/>
                  <a:gd name="T69" fmla="*/ 93430 h 463"/>
                  <a:gd name="T70" fmla="*/ 1277 w 771"/>
                  <a:gd name="T71" fmla="*/ 83545 h 463"/>
                  <a:gd name="T72" fmla="*/ 0 w 771"/>
                  <a:gd name="T73" fmla="*/ 73660 h 463"/>
                  <a:gd name="T74" fmla="*/ 1277 w 771"/>
                  <a:gd name="T75" fmla="*/ 63456 h 463"/>
                  <a:gd name="T76" fmla="*/ 4149 w 771"/>
                  <a:gd name="T77" fmla="*/ 53889 h 463"/>
                  <a:gd name="T78" fmla="*/ 9574 w 771"/>
                  <a:gd name="T79" fmla="*/ 44961 h 463"/>
                  <a:gd name="T80" fmla="*/ 16596 w 771"/>
                  <a:gd name="T81" fmla="*/ 36670 h 463"/>
                  <a:gd name="T82" fmla="*/ 25532 w 771"/>
                  <a:gd name="T83" fmla="*/ 28380 h 463"/>
                  <a:gd name="T84" fmla="*/ 35745 w 771"/>
                  <a:gd name="T85" fmla="*/ 21683 h 463"/>
                  <a:gd name="T86" fmla="*/ 47872 w 771"/>
                  <a:gd name="T87" fmla="*/ 15306 h 463"/>
                  <a:gd name="T88" fmla="*/ 60957 w 771"/>
                  <a:gd name="T89" fmla="*/ 9885 h 463"/>
                  <a:gd name="T90" fmla="*/ 75319 w 771"/>
                  <a:gd name="T91" fmla="*/ 5740 h 463"/>
                  <a:gd name="T92" fmla="*/ 90319 w 771"/>
                  <a:gd name="T93" fmla="*/ 2232 h 463"/>
                  <a:gd name="T94" fmla="*/ 106595 w 771"/>
                  <a:gd name="T95" fmla="*/ 319 h 463"/>
                  <a:gd name="T96" fmla="*/ 123191 w 771"/>
                  <a:gd name="T97" fmla="*/ 0 h 4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1"/>
                  <a:gd name="T148" fmla="*/ 0 h 463"/>
                  <a:gd name="T149" fmla="*/ 771 w 771"/>
                  <a:gd name="T150" fmla="*/ 463 h 4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1" h="463">
                    <a:moveTo>
                      <a:pt x="386" y="0"/>
                    </a:moveTo>
                    <a:lnTo>
                      <a:pt x="438" y="1"/>
                    </a:lnTo>
                    <a:lnTo>
                      <a:pt x="488" y="7"/>
                    </a:lnTo>
                    <a:lnTo>
                      <a:pt x="536" y="18"/>
                    </a:lnTo>
                    <a:lnTo>
                      <a:pt x="580" y="31"/>
                    </a:lnTo>
                    <a:lnTo>
                      <a:pt x="621" y="48"/>
                    </a:lnTo>
                    <a:lnTo>
                      <a:pt x="658" y="68"/>
                    </a:lnTo>
                    <a:lnTo>
                      <a:pt x="690" y="89"/>
                    </a:lnTo>
                    <a:lnTo>
                      <a:pt x="718" y="115"/>
                    </a:lnTo>
                    <a:lnTo>
                      <a:pt x="741" y="141"/>
                    </a:lnTo>
                    <a:lnTo>
                      <a:pt x="758" y="169"/>
                    </a:lnTo>
                    <a:lnTo>
                      <a:pt x="768" y="199"/>
                    </a:lnTo>
                    <a:lnTo>
                      <a:pt x="771" y="231"/>
                    </a:lnTo>
                    <a:lnTo>
                      <a:pt x="768" y="262"/>
                    </a:lnTo>
                    <a:lnTo>
                      <a:pt x="758" y="293"/>
                    </a:lnTo>
                    <a:lnTo>
                      <a:pt x="741" y="322"/>
                    </a:lnTo>
                    <a:lnTo>
                      <a:pt x="718" y="348"/>
                    </a:lnTo>
                    <a:lnTo>
                      <a:pt x="690" y="374"/>
                    </a:lnTo>
                    <a:lnTo>
                      <a:pt x="658" y="395"/>
                    </a:lnTo>
                    <a:lnTo>
                      <a:pt x="621" y="415"/>
                    </a:lnTo>
                    <a:lnTo>
                      <a:pt x="580" y="432"/>
                    </a:lnTo>
                    <a:lnTo>
                      <a:pt x="536" y="445"/>
                    </a:lnTo>
                    <a:lnTo>
                      <a:pt x="488" y="456"/>
                    </a:lnTo>
                    <a:lnTo>
                      <a:pt x="438" y="462"/>
                    </a:lnTo>
                    <a:lnTo>
                      <a:pt x="386" y="463"/>
                    </a:lnTo>
                    <a:lnTo>
                      <a:pt x="334" y="462"/>
                    </a:lnTo>
                    <a:lnTo>
                      <a:pt x="283" y="456"/>
                    </a:lnTo>
                    <a:lnTo>
                      <a:pt x="236" y="445"/>
                    </a:lnTo>
                    <a:lnTo>
                      <a:pt x="191" y="432"/>
                    </a:lnTo>
                    <a:lnTo>
                      <a:pt x="150" y="415"/>
                    </a:lnTo>
                    <a:lnTo>
                      <a:pt x="112" y="395"/>
                    </a:lnTo>
                    <a:lnTo>
                      <a:pt x="80" y="374"/>
                    </a:lnTo>
                    <a:lnTo>
                      <a:pt x="52" y="348"/>
                    </a:lnTo>
                    <a:lnTo>
                      <a:pt x="30" y="322"/>
                    </a:lnTo>
                    <a:lnTo>
                      <a:pt x="13" y="293"/>
                    </a:lnTo>
                    <a:lnTo>
                      <a:pt x="4" y="262"/>
                    </a:lnTo>
                    <a:lnTo>
                      <a:pt x="0" y="231"/>
                    </a:lnTo>
                    <a:lnTo>
                      <a:pt x="4" y="199"/>
                    </a:lnTo>
                    <a:lnTo>
                      <a:pt x="13" y="169"/>
                    </a:lnTo>
                    <a:lnTo>
                      <a:pt x="30" y="141"/>
                    </a:lnTo>
                    <a:lnTo>
                      <a:pt x="52" y="115"/>
                    </a:lnTo>
                    <a:lnTo>
                      <a:pt x="80" y="89"/>
                    </a:lnTo>
                    <a:lnTo>
                      <a:pt x="112" y="68"/>
                    </a:lnTo>
                    <a:lnTo>
                      <a:pt x="150" y="48"/>
                    </a:lnTo>
                    <a:lnTo>
                      <a:pt x="191" y="31"/>
                    </a:lnTo>
                    <a:lnTo>
                      <a:pt x="236" y="18"/>
                    </a:lnTo>
                    <a:lnTo>
                      <a:pt x="283" y="7"/>
                    </a:lnTo>
                    <a:lnTo>
                      <a:pt x="334" y="1"/>
                    </a:lnTo>
                    <a:lnTo>
                      <a:pt x="386" y="0"/>
                    </a:lnTo>
                    <a:close/>
                  </a:path>
                </a:pathLst>
              </a:custGeom>
              <a:solidFill>
                <a:srgbClr val="C75800"/>
              </a:solidFill>
              <a:ln w="0">
                <a:noFill/>
                <a:prstDash val="solid"/>
                <a:round/>
                <a:headEnd/>
                <a:tailEnd/>
              </a:ln>
            </p:spPr>
            <p:txBody>
              <a:bodyPr/>
              <a:lstStyle/>
              <a:p>
                <a:endParaRPr lang="en-US"/>
              </a:p>
            </p:txBody>
          </p:sp>
          <p:sp>
            <p:nvSpPr>
              <p:cNvPr id="31782" name="Freeform 68"/>
              <p:cNvSpPr>
                <a:spLocks/>
              </p:cNvSpPr>
              <p:nvPr/>
            </p:nvSpPr>
            <p:spPr bwMode="auto">
              <a:xfrm>
                <a:off x="10587116" y="4744186"/>
                <a:ext cx="160338" cy="96838"/>
              </a:xfrm>
              <a:custGeom>
                <a:avLst/>
                <a:gdLst>
                  <a:gd name="T0" fmla="*/ 80328 w 505"/>
                  <a:gd name="T1" fmla="*/ 0 h 303"/>
                  <a:gd name="T2" fmla="*/ 94298 w 505"/>
                  <a:gd name="T3" fmla="*/ 639 h 303"/>
                  <a:gd name="T4" fmla="*/ 108268 w 505"/>
                  <a:gd name="T5" fmla="*/ 2557 h 303"/>
                  <a:gd name="T6" fmla="*/ 120650 w 505"/>
                  <a:gd name="T7" fmla="*/ 6392 h 303"/>
                  <a:gd name="T8" fmla="*/ 132080 w 505"/>
                  <a:gd name="T9" fmla="*/ 11186 h 303"/>
                  <a:gd name="T10" fmla="*/ 141605 w 505"/>
                  <a:gd name="T11" fmla="*/ 16939 h 303"/>
                  <a:gd name="T12" fmla="*/ 149543 w 505"/>
                  <a:gd name="T13" fmla="*/ 23970 h 303"/>
                  <a:gd name="T14" fmla="*/ 155575 w 505"/>
                  <a:gd name="T15" fmla="*/ 31640 h 303"/>
                  <a:gd name="T16" fmla="*/ 159385 w 505"/>
                  <a:gd name="T17" fmla="*/ 39630 h 303"/>
                  <a:gd name="T18" fmla="*/ 160338 w 505"/>
                  <a:gd name="T19" fmla="*/ 48259 h 303"/>
                  <a:gd name="T20" fmla="*/ 159385 w 505"/>
                  <a:gd name="T21" fmla="*/ 57208 h 303"/>
                  <a:gd name="T22" fmla="*/ 155575 w 505"/>
                  <a:gd name="T23" fmla="*/ 65198 h 303"/>
                  <a:gd name="T24" fmla="*/ 149543 w 505"/>
                  <a:gd name="T25" fmla="*/ 72868 h 303"/>
                  <a:gd name="T26" fmla="*/ 141605 w 505"/>
                  <a:gd name="T27" fmla="*/ 79899 h 303"/>
                  <a:gd name="T28" fmla="*/ 132080 w 505"/>
                  <a:gd name="T29" fmla="*/ 85652 h 303"/>
                  <a:gd name="T30" fmla="*/ 120650 w 505"/>
                  <a:gd name="T31" fmla="*/ 90446 h 303"/>
                  <a:gd name="T32" fmla="*/ 108268 w 505"/>
                  <a:gd name="T33" fmla="*/ 94281 h 303"/>
                  <a:gd name="T34" fmla="*/ 94298 w 505"/>
                  <a:gd name="T35" fmla="*/ 96199 h 303"/>
                  <a:gd name="T36" fmla="*/ 80328 w 505"/>
                  <a:gd name="T37" fmla="*/ 96838 h 303"/>
                  <a:gd name="T38" fmla="*/ 65723 w 505"/>
                  <a:gd name="T39" fmla="*/ 96199 h 303"/>
                  <a:gd name="T40" fmla="*/ 52070 w 505"/>
                  <a:gd name="T41" fmla="*/ 94281 h 303"/>
                  <a:gd name="T42" fmla="*/ 39370 w 505"/>
                  <a:gd name="T43" fmla="*/ 90446 h 303"/>
                  <a:gd name="T44" fmla="*/ 28258 w 505"/>
                  <a:gd name="T45" fmla="*/ 85652 h 303"/>
                  <a:gd name="T46" fmla="*/ 18733 w 505"/>
                  <a:gd name="T47" fmla="*/ 79899 h 303"/>
                  <a:gd name="T48" fmla="*/ 10795 w 505"/>
                  <a:gd name="T49" fmla="*/ 72868 h 303"/>
                  <a:gd name="T50" fmla="*/ 5080 w 505"/>
                  <a:gd name="T51" fmla="*/ 65198 h 303"/>
                  <a:gd name="T52" fmla="*/ 1270 w 505"/>
                  <a:gd name="T53" fmla="*/ 57208 h 303"/>
                  <a:gd name="T54" fmla="*/ 0 w 505"/>
                  <a:gd name="T55" fmla="*/ 48259 h 303"/>
                  <a:gd name="T56" fmla="*/ 1270 w 505"/>
                  <a:gd name="T57" fmla="*/ 39630 h 303"/>
                  <a:gd name="T58" fmla="*/ 5080 w 505"/>
                  <a:gd name="T59" fmla="*/ 31640 h 303"/>
                  <a:gd name="T60" fmla="*/ 10795 w 505"/>
                  <a:gd name="T61" fmla="*/ 23970 h 303"/>
                  <a:gd name="T62" fmla="*/ 18733 w 505"/>
                  <a:gd name="T63" fmla="*/ 16939 h 303"/>
                  <a:gd name="T64" fmla="*/ 28258 w 505"/>
                  <a:gd name="T65" fmla="*/ 11186 h 303"/>
                  <a:gd name="T66" fmla="*/ 39370 w 505"/>
                  <a:gd name="T67" fmla="*/ 6392 h 303"/>
                  <a:gd name="T68" fmla="*/ 52070 w 505"/>
                  <a:gd name="T69" fmla="*/ 2557 h 303"/>
                  <a:gd name="T70" fmla="*/ 65723 w 505"/>
                  <a:gd name="T71" fmla="*/ 639 h 303"/>
                  <a:gd name="T72" fmla="*/ 80328 w 505"/>
                  <a:gd name="T73" fmla="*/ 0 h 3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5"/>
                  <a:gd name="T112" fmla="*/ 0 h 303"/>
                  <a:gd name="T113" fmla="*/ 505 w 505"/>
                  <a:gd name="T114" fmla="*/ 303 h 3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5" h="303">
                    <a:moveTo>
                      <a:pt x="253" y="0"/>
                    </a:moveTo>
                    <a:lnTo>
                      <a:pt x="297" y="2"/>
                    </a:lnTo>
                    <a:lnTo>
                      <a:pt x="341" y="8"/>
                    </a:lnTo>
                    <a:lnTo>
                      <a:pt x="380" y="20"/>
                    </a:lnTo>
                    <a:lnTo>
                      <a:pt x="416" y="35"/>
                    </a:lnTo>
                    <a:lnTo>
                      <a:pt x="446" y="53"/>
                    </a:lnTo>
                    <a:lnTo>
                      <a:pt x="471" y="75"/>
                    </a:lnTo>
                    <a:lnTo>
                      <a:pt x="490" y="99"/>
                    </a:lnTo>
                    <a:lnTo>
                      <a:pt x="502" y="124"/>
                    </a:lnTo>
                    <a:lnTo>
                      <a:pt x="505" y="151"/>
                    </a:lnTo>
                    <a:lnTo>
                      <a:pt x="502" y="179"/>
                    </a:lnTo>
                    <a:lnTo>
                      <a:pt x="490" y="204"/>
                    </a:lnTo>
                    <a:lnTo>
                      <a:pt x="471" y="228"/>
                    </a:lnTo>
                    <a:lnTo>
                      <a:pt x="446" y="250"/>
                    </a:lnTo>
                    <a:lnTo>
                      <a:pt x="416" y="268"/>
                    </a:lnTo>
                    <a:lnTo>
                      <a:pt x="380" y="283"/>
                    </a:lnTo>
                    <a:lnTo>
                      <a:pt x="341" y="295"/>
                    </a:lnTo>
                    <a:lnTo>
                      <a:pt x="297" y="301"/>
                    </a:lnTo>
                    <a:lnTo>
                      <a:pt x="253" y="303"/>
                    </a:lnTo>
                    <a:lnTo>
                      <a:pt x="207" y="301"/>
                    </a:lnTo>
                    <a:lnTo>
                      <a:pt x="164" y="295"/>
                    </a:lnTo>
                    <a:lnTo>
                      <a:pt x="124" y="283"/>
                    </a:lnTo>
                    <a:lnTo>
                      <a:pt x="89" y="268"/>
                    </a:lnTo>
                    <a:lnTo>
                      <a:pt x="59" y="250"/>
                    </a:lnTo>
                    <a:lnTo>
                      <a:pt x="34" y="228"/>
                    </a:lnTo>
                    <a:lnTo>
                      <a:pt x="16" y="204"/>
                    </a:lnTo>
                    <a:lnTo>
                      <a:pt x="4" y="179"/>
                    </a:lnTo>
                    <a:lnTo>
                      <a:pt x="0" y="151"/>
                    </a:lnTo>
                    <a:lnTo>
                      <a:pt x="4" y="124"/>
                    </a:lnTo>
                    <a:lnTo>
                      <a:pt x="16" y="99"/>
                    </a:lnTo>
                    <a:lnTo>
                      <a:pt x="34" y="75"/>
                    </a:lnTo>
                    <a:lnTo>
                      <a:pt x="59" y="53"/>
                    </a:lnTo>
                    <a:lnTo>
                      <a:pt x="89" y="35"/>
                    </a:lnTo>
                    <a:lnTo>
                      <a:pt x="124" y="20"/>
                    </a:lnTo>
                    <a:lnTo>
                      <a:pt x="164" y="8"/>
                    </a:lnTo>
                    <a:lnTo>
                      <a:pt x="207" y="2"/>
                    </a:lnTo>
                    <a:lnTo>
                      <a:pt x="253" y="0"/>
                    </a:lnTo>
                    <a:close/>
                  </a:path>
                </a:pathLst>
              </a:custGeom>
              <a:solidFill>
                <a:srgbClr val="F7C237"/>
              </a:solidFill>
              <a:ln w="0">
                <a:noFill/>
                <a:prstDash val="solid"/>
                <a:round/>
                <a:headEnd/>
                <a:tailEnd/>
              </a:ln>
            </p:spPr>
            <p:txBody>
              <a:bodyPr/>
              <a:lstStyle/>
              <a:p>
                <a:endParaRPr lang="en-US"/>
              </a:p>
            </p:txBody>
          </p:sp>
          <p:sp>
            <p:nvSpPr>
              <p:cNvPr id="31783" name="Freeform 69"/>
              <p:cNvSpPr>
                <a:spLocks noEditPoints="1"/>
              </p:cNvSpPr>
              <p:nvPr/>
            </p:nvSpPr>
            <p:spPr bwMode="auto">
              <a:xfrm>
                <a:off x="10772854" y="4655286"/>
                <a:ext cx="188913" cy="112713"/>
              </a:xfrm>
              <a:custGeom>
                <a:avLst/>
                <a:gdLst>
                  <a:gd name="T0" fmla="*/ 83046 w 596"/>
                  <a:gd name="T1" fmla="*/ 23547 h 359"/>
                  <a:gd name="T2" fmla="*/ 62760 w 596"/>
                  <a:gd name="T3" fmla="*/ 28571 h 359"/>
                  <a:gd name="T4" fmla="*/ 47545 w 596"/>
                  <a:gd name="T5" fmla="*/ 37676 h 359"/>
                  <a:gd name="T6" fmla="*/ 38987 w 596"/>
                  <a:gd name="T7" fmla="*/ 49606 h 359"/>
                  <a:gd name="T8" fmla="*/ 38987 w 596"/>
                  <a:gd name="T9" fmla="*/ 63107 h 359"/>
                  <a:gd name="T10" fmla="*/ 47545 w 596"/>
                  <a:gd name="T11" fmla="*/ 75037 h 359"/>
                  <a:gd name="T12" fmla="*/ 62760 w 596"/>
                  <a:gd name="T13" fmla="*/ 84142 h 359"/>
                  <a:gd name="T14" fmla="*/ 83046 w 596"/>
                  <a:gd name="T15" fmla="*/ 89480 h 359"/>
                  <a:gd name="T16" fmla="*/ 105550 w 596"/>
                  <a:gd name="T17" fmla="*/ 89480 h 359"/>
                  <a:gd name="T18" fmla="*/ 126153 w 596"/>
                  <a:gd name="T19" fmla="*/ 84142 h 359"/>
                  <a:gd name="T20" fmla="*/ 141368 w 596"/>
                  <a:gd name="T21" fmla="*/ 75037 h 359"/>
                  <a:gd name="T22" fmla="*/ 149609 w 596"/>
                  <a:gd name="T23" fmla="*/ 63107 h 359"/>
                  <a:gd name="T24" fmla="*/ 149609 w 596"/>
                  <a:gd name="T25" fmla="*/ 49606 h 359"/>
                  <a:gd name="T26" fmla="*/ 141368 w 596"/>
                  <a:gd name="T27" fmla="*/ 37676 h 359"/>
                  <a:gd name="T28" fmla="*/ 126153 w 596"/>
                  <a:gd name="T29" fmla="*/ 28571 h 359"/>
                  <a:gd name="T30" fmla="*/ 105550 w 596"/>
                  <a:gd name="T31" fmla="*/ 23547 h 359"/>
                  <a:gd name="T32" fmla="*/ 94457 w 596"/>
                  <a:gd name="T33" fmla="*/ 0 h 359"/>
                  <a:gd name="T34" fmla="*/ 123935 w 596"/>
                  <a:gd name="T35" fmla="*/ 3140 h 359"/>
                  <a:gd name="T36" fmla="*/ 150243 w 596"/>
                  <a:gd name="T37" fmla="*/ 10989 h 359"/>
                  <a:gd name="T38" fmla="*/ 170529 w 596"/>
                  <a:gd name="T39" fmla="*/ 23233 h 359"/>
                  <a:gd name="T40" fmla="*/ 183842 w 596"/>
                  <a:gd name="T41" fmla="*/ 38618 h 359"/>
                  <a:gd name="T42" fmla="*/ 188913 w 596"/>
                  <a:gd name="T43" fmla="*/ 56513 h 359"/>
                  <a:gd name="T44" fmla="*/ 183842 w 596"/>
                  <a:gd name="T45" fmla="*/ 74095 h 359"/>
                  <a:gd name="T46" fmla="*/ 170529 w 596"/>
                  <a:gd name="T47" fmla="*/ 89480 h 359"/>
                  <a:gd name="T48" fmla="*/ 150243 w 596"/>
                  <a:gd name="T49" fmla="*/ 101724 h 359"/>
                  <a:gd name="T50" fmla="*/ 123935 w 596"/>
                  <a:gd name="T51" fmla="*/ 109573 h 359"/>
                  <a:gd name="T52" fmla="*/ 94457 w 596"/>
                  <a:gd name="T53" fmla="*/ 112713 h 359"/>
                  <a:gd name="T54" fmla="*/ 64661 w 596"/>
                  <a:gd name="T55" fmla="*/ 109573 h 359"/>
                  <a:gd name="T56" fmla="*/ 38670 w 596"/>
                  <a:gd name="T57" fmla="*/ 101724 h 359"/>
                  <a:gd name="T58" fmla="*/ 18384 w 596"/>
                  <a:gd name="T59" fmla="*/ 89480 h 359"/>
                  <a:gd name="T60" fmla="*/ 4755 w 596"/>
                  <a:gd name="T61" fmla="*/ 74095 h 359"/>
                  <a:gd name="T62" fmla="*/ 0 w 596"/>
                  <a:gd name="T63" fmla="*/ 56513 h 359"/>
                  <a:gd name="T64" fmla="*/ 4755 w 596"/>
                  <a:gd name="T65" fmla="*/ 38618 h 359"/>
                  <a:gd name="T66" fmla="*/ 18384 w 596"/>
                  <a:gd name="T67" fmla="*/ 23233 h 359"/>
                  <a:gd name="T68" fmla="*/ 38670 w 596"/>
                  <a:gd name="T69" fmla="*/ 10989 h 359"/>
                  <a:gd name="T70" fmla="*/ 64661 w 596"/>
                  <a:gd name="T71" fmla="*/ 3140 h 359"/>
                  <a:gd name="T72" fmla="*/ 94457 w 596"/>
                  <a:gd name="T73" fmla="*/ 0 h 3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359"/>
                  <a:gd name="T113" fmla="*/ 596 w 596"/>
                  <a:gd name="T114" fmla="*/ 359 h 3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359">
                    <a:moveTo>
                      <a:pt x="298" y="73"/>
                    </a:moveTo>
                    <a:lnTo>
                      <a:pt x="262" y="75"/>
                    </a:lnTo>
                    <a:lnTo>
                      <a:pt x="228" y="81"/>
                    </a:lnTo>
                    <a:lnTo>
                      <a:pt x="198" y="91"/>
                    </a:lnTo>
                    <a:lnTo>
                      <a:pt x="171" y="104"/>
                    </a:lnTo>
                    <a:lnTo>
                      <a:pt x="150" y="120"/>
                    </a:lnTo>
                    <a:lnTo>
                      <a:pt x="133" y="138"/>
                    </a:lnTo>
                    <a:lnTo>
                      <a:pt x="123" y="158"/>
                    </a:lnTo>
                    <a:lnTo>
                      <a:pt x="119" y="180"/>
                    </a:lnTo>
                    <a:lnTo>
                      <a:pt x="123" y="201"/>
                    </a:lnTo>
                    <a:lnTo>
                      <a:pt x="133" y="221"/>
                    </a:lnTo>
                    <a:lnTo>
                      <a:pt x="150" y="239"/>
                    </a:lnTo>
                    <a:lnTo>
                      <a:pt x="171" y="255"/>
                    </a:lnTo>
                    <a:lnTo>
                      <a:pt x="198" y="268"/>
                    </a:lnTo>
                    <a:lnTo>
                      <a:pt x="228" y="278"/>
                    </a:lnTo>
                    <a:lnTo>
                      <a:pt x="262" y="285"/>
                    </a:lnTo>
                    <a:lnTo>
                      <a:pt x="298" y="287"/>
                    </a:lnTo>
                    <a:lnTo>
                      <a:pt x="333" y="285"/>
                    </a:lnTo>
                    <a:lnTo>
                      <a:pt x="367" y="278"/>
                    </a:lnTo>
                    <a:lnTo>
                      <a:pt x="398" y="268"/>
                    </a:lnTo>
                    <a:lnTo>
                      <a:pt x="424" y="255"/>
                    </a:lnTo>
                    <a:lnTo>
                      <a:pt x="446" y="239"/>
                    </a:lnTo>
                    <a:lnTo>
                      <a:pt x="462" y="221"/>
                    </a:lnTo>
                    <a:lnTo>
                      <a:pt x="472" y="201"/>
                    </a:lnTo>
                    <a:lnTo>
                      <a:pt x="476" y="180"/>
                    </a:lnTo>
                    <a:lnTo>
                      <a:pt x="472" y="158"/>
                    </a:lnTo>
                    <a:lnTo>
                      <a:pt x="462" y="138"/>
                    </a:lnTo>
                    <a:lnTo>
                      <a:pt x="446" y="120"/>
                    </a:lnTo>
                    <a:lnTo>
                      <a:pt x="424" y="104"/>
                    </a:lnTo>
                    <a:lnTo>
                      <a:pt x="398" y="91"/>
                    </a:lnTo>
                    <a:lnTo>
                      <a:pt x="367" y="81"/>
                    </a:lnTo>
                    <a:lnTo>
                      <a:pt x="333" y="75"/>
                    </a:lnTo>
                    <a:lnTo>
                      <a:pt x="298" y="73"/>
                    </a:lnTo>
                    <a:close/>
                    <a:moveTo>
                      <a:pt x="298" y="0"/>
                    </a:moveTo>
                    <a:lnTo>
                      <a:pt x="346" y="2"/>
                    </a:lnTo>
                    <a:lnTo>
                      <a:pt x="391" y="10"/>
                    </a:lnTo>
                    <a:lnTo>
                      <a:pt x="435" y="21"/>
                    </a:lnTo>
                    <a:lnTo>
                      <a:pt x="474" y="35"/>
                    </a:lnTo>
                    <a:lnTo>
                      <a:pt x="509" y="53"/>
                    </a:lnTo>
                    <a:lnTo>
                      <a:pt x="538" y="74"/>
                    </a:lnTo>
                    <a:lnTo>
                      <a:pt x="562" y="98"/>
                    </a:lnTo>
                    <a:lnTo>
                      <a:pt x="580" y="123"/>
                    </a:lnTo>
                    <a:lnTo>
                      <a:pt x="592" y="151"/>
                    </a:lnTo>
                    <a:lnTo>
                      <a:pt x="596" y="180"/>
                    </a:lnTo>
                    <a:lnTo>
                      <a:pt x="592" y="209"/>
                    </a:lnTo>
                    <a:lnTo>
                      <a:pt x="580" y="236"/>
                    </a:lnTo>
                    <a:lnTo>
                      <a:pt x="562" y="262"/>
                    </a:lnTo>
                    <a:lnTo>
                      <a:pt x="538" y="285"/>
                    </a:lnTo>
                    <a:lnTo>
                      <a:pt x="509" y="306"/>
                    </a:lnTo>
                    <a:lnTo>
                      <a:pt x="474" y="324"/>
                    </a:lnTo>
                    <a:lnTo>
                      <a:pt x="435" y="339"/>
                    </a:lnTo>
                    <a:lnTo>
                      <a:pt x="391" y="349"/>
                    </a:lnTo>
                    <a:lnTo>
                      <a:pt x="346" y="357"/>
                    </a:lnTo>
                    <a:lnTo>
                      <a:pt x="298" y="359"/>
                    </a:lnTo>
                    <a:lnTo>
                      <a:pt x="250" y="357"/>
                    </a:lnTo>
                    <a:lnTo>
                      <a:pt x="204" y="349"/>
                    </a:lnTo>
                    <a:lnTo>
                      <a:pt x="161" y="339"/>
                    </a:lnTo>
                    <a:lnTo>
                      <a:pt x="122" y="324"/>
                    </a:lnTo>
                    <a:lnTo>
                      <a:pt x="88" y="306"/>
                    </a:lnTo>
                    <a:lnTo>
                      <a:pt x="58" y="285"/>
                    </a:lnTo>
                    <a:lnTo>
                      <a:pt x="34" y="262"/>
                    </a:lnTo>
                    <a:lnTo>
                      <a:pt x="15" y="236"/>
                    </a:lnTo>
                    <a:lnTo>
                      <a:pt x="5" y="209"/>
                    </a:lnTo>
                    <a:lnTo>
                      <a:pt x="0" y="180"/>
                    </a:lnTo>
                    <a:lnTo>
                      <a:pt x="5" y="151"/>
                    </a:lnTo>
                    <a:lnTo>
                      <a:pt x="15" y="123"/>
                    </a:lnTo>
                    <a:lnTo>
                      <a:pt x="34" y="98"/>
                    </a:lnTo>
                    <a:lnTo>
                      <a:pt x="58" y="74"/>
                    </a:lnTo>
                    <a:lnTo>
                      <a:pt x="88" y="53"/>
                    </a:lnTo>
                    <a:lnTo>
                      <a:pt x="122" y="35"/>
                    </a:lnTo>
                    <a:lnTo>
                      <a:pt x="161" y="21"/>
                    </a:lnTo>
                    <a:lnTo>
                      <a:pt x="204" y="10"/>
                    </a:lnTo>
                    <a:lnTo>
                      <a:pt x="250" y="2"/>
                    </a:lnTo>
                    <a:lnTo>
                      <a:pt x="298" y="0"/>
                    </a:lnTo>
                    <a:close/>
                  </a:path>
                </a:pathLst>
              </a:custGeom>
              <a:solidFill>
                <a:srgbClr val="C75800"/>
              </a:solidFill>
              <a:ln w="0">
                <a:noFill/>
                <a:prstDash val="solid"/>
                <a:round/>
                <a:headEnd/>
                <a:tailEnd/>
              </a:ln>
            </p:spPr>
            <p:txBody>
              <a:bodyPr/>
              <a:lstStyle/>
              <a:p>
                <a:endParaRPr lang="en-US"/>
              </a:p>
            </p:txBody>
          </p:sp>
          <p:sp>
            <p:nvSpPr>
              <p:cNvPr id="31784" name="Freeform 70"/>
              <p:cNvSpPr>
                <a:spLocks/>
              </p:cNvSpPr>
              <p:nvPr/>
            </p:nvSpPr>
            <p:spPr bwMode="auto">
              <a:xfrm>
                <a:off x="10601404" y="4660049"/>
                <a:ext cx="114300" cy="66675"/>
              </a:xfrm>
              <a:custGeom>
                <a:avLst/>
                <a:gdLst>
                  <a:gd name="T0" fmla="*/ 57310 w 357"/>
                  <a:gd name="T1" fmla="*/ 0 h 214"/>
                  <a:gd name="T2" fmla="*/ 68516 w 357"/>
                  <a:gd name="T3" fmla="*/ 623 h 214"/>
                  <a:gd name="T4" fmla="*/ 79402 w 357"/>
                  <a:gd name="T5" fmla="*/ 2493 h 214"/>
                  <a:gd name="T6" fmla="*/ 89007 w 357"/>
                  <a:gd name="T7" fmla="*/ 5608 h 214"/>
                  <a:gd name="T8" fmla="*/ 97651 w 357"/>
                  <a:gd name="T9" fmla="*/ 9659 h 214"/>
                  <a:gd name="T10" fmla="*/ 104375 w 357"/>
                  <a:gd name="T11" fmla="*/ 14644 h 214"/>
                  <a:gd name="T12" fmla="*/ 109818 w 357"/>
                  <a:gd name="T13" fmla="*/ 20252 h 214"/>
                  <a:gd name="T14" fmla="*/ 113019 w 357"/>
                  <a:gd name="T15" fmla="*/ 26483 h 214"/>
                  <a:gd name="T16" fmla="*/ 114300 w 357"/>
                  <a:gd name="T17" fmla="*/ 33338 h 214"/>
                  <a:gd name="T18" fmla="*/ 113019 w 357"/>
                  <a:gd name="T19" fmla="*/ 40192 h 214"/>
                  <a:gd name="T20" fmla="*/ 109818 w 357"/>
                  <a:gd name="T21" fmla="*/ 46112 h 214"/>
                  <a:gd name="T22" fmla="*/ 104375 w 357"/>
                  <a:gd name="T23" fmla="*/ 51720 h 214"/>
                  <a:gd name="T24" fmla="*/ 97651 w 357"/>
                  <a:gd name="T25" fmla="*/ 56705 h 214"/>
                  <a:gd name="T26" fmla="*/ 89007 w 357"/>
                  <a:gd name="T27" fmla="*/ 60755 h 214"/>
                  <a:gd name="T28" fmla="*/ 79402 w 357"/>
                  <a:gd name="T29" fmla="*/ 63871 h 214"/>
                  <a:gd name="T30" fmla="*/ 68516 w 357"/>
                  <a:gd name="T31" fmla="*/ 66052 h 214"/>
                  <a:gd name="T32" fmla="*/ 57310 w 357"/>
                  <a:gd name="T33" fmla="*/ 66675 h 214"/>
                  <a:gd name="T34" fmla="*/ 45784 w 357"/>
                  <a:gd name="T35" fmla="*/ 66052 h 214"/>
                  <a:gd name="T36" fmla="*/ 34898 w 357"/>
                  <a:gd name="T37" fmla="*/ 63871 h 214"/>
                  <a:gd name="T38" fmla="*/ 24973 w 357"/>
                  <a:gd name="T39" fmla="*/ 60755 h 214"/>
                  <a:gd name="T40" fmla="*/ 16649 w 357"/>
                  <a:gd name="T41" fmla="*/ 56705 h 214"/>
                  <a:gd name="T42" fmla="*/ 9605 w 357"/>
                  <a:gd name="T43" fmla="*/ 51720 h 214"/>
                  <a:gd name="T44" fmla="*/ 4482 w 357"/>
                  <a:gd name="T45" fmla="*/ 46112 h 214"/>
                  <a:gd name="T46" fmla="*/ 1281 w 357"/>
                  <a:gd name="T47" fmla="*/ 40192 h 214"/>
                  <a:gd name="T48" fmla="*/ 0 w 357"/>
                  <a:gd name="T49" fmla="*/ 33338 h 214"/>
                  <a:gd name="T50" fmla="*/ 1281 w 357"/>
                  <a:gd name="T51" fmla="*/ 26483 h 214"/>
                  <a:gd name="T52" fmla="*/ 4482 w 357"/>
                  <a:gd name="T53" fmla="*/ 20252 h 214"/>
                  <a:gd name="T54" fmla="*/ 9605 w 357"/>
                  <a:gd name="T55" fmla="*/ 14644 h 214"/>
                  <a:gd name="T56" fmla="*/ 16649 w 357"/>
                  <a:gd name="T57" fmla="*/ 9659 h 214"/>
                  <a:gd name="T58" fmla="*/ 24973 w 357"/>
                  <a:gd name="T59" fmla="*/ 5608 h 214"/>
                  <a:gd name="T60" fmla="*/ 34898 w 357"/>
                  <a:gd name="T61" fmla="*/ 2493 h 214"/>
                  <a:gd name="T62" fmla="*/ 45784 w 357"/>
                  <a:gd name="T63" fmla="*/ 623 h 214"/>
                  <a:gd name="T64" fmla="*/ 57310 w 357"/>
                  <a:gd name="T65" fmla="*/ 0 h 2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7"/>
                  <a:gd name="T100" fmla="*/ 0 h 214"/>
                  <a:gd name="T101" fmla="*/ 357 w 357"/>
                  <a:gd name="T102" fmla="*/ 214 h 2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7" h="214">
                    <a:moveTo>
                      <a:pt x="179" y="0"/>
                    </a:moveTo>
                    <a:lnTo>
                      <a:pt x="214" y="2"/>
                    </a:lnTo>
                    <a:lnTo>
                      <a:pt x="248" y="8"/>
                    </a:lnTo>
                    <a:lnTo>
                      <a:pt x="278" y="18"/>
                    </a:lnTo>
                    <a:lnTo>
                      <a:pt x="305" y="31"/>
                    </a:lnTo>
                    <a:lnTo>
                      <a:pt x="326" y="47"/>
                    </a:lnTo>
                    <a:lnTo>
                      <a:pt x="343" y="65"/>
                    </a:lnTo>
                    <a:lnTo>
                      <a:pt x="353" y="85"/>
                    </a:lnTo>
                    <a:lnTo>
                      <a:pt x="357" y="107"/>
                    </a:lnTo>
                    <a:lnTo>
                      <a:pt x="353" y="129"/>
                    </a:lnTo>
                    <a:lnTo>
                      <a:pt x="343" y="148"/>
                    </a:lnTo>
                    <a:lnTo>
                      <a:pt x="326" y="166"/>
                    </a:lnTo>
                    <a:lnTo>
                      <a:pt x="305" y="182"/>
                    </a:lnTo>
                    <a:lnTo>
                      <a:pt x="278" y="195"/>
                    </a:lnTo>
                    <a:lnTo>
                      <a:pt x="248" y="205"/>
                    </a:lnTo>
                    <a:lnTo>
                      <a:pt x="214" y="212"/>
                    </a:lnTo>
                    <a:lnTo>
                      <a:pt x="179" y="214"/>
                    </a:lnTo>
                    <a:lnTo>
                      <a:pt x="143" y="212"/>
                    </a:lnTo>
                    <a:lnTo>
                      <a:pt x="109" y="205"/>
                    </a:lnTo>
                    <a:lnTo>
                      <a:pt x="78" y="195"/>
                    </a:lnTo>
                    <a:lnTo>
                      <a:pt x="52" y="182"/>
                    </a:lnTo>
                    <a:lnTo>
                      <a:pt x="30" y="166"/>
                    </a:lnTo>
                    <a:lnTo>
                      <a:pt x="14" y="148"/>
                    </a:lnTo>
                    <a:lnTo>
                      <a:pt x="4" y="129"/>
                    </a:lnTo>
                    <a:lnTo>
                      <a:pt x="0" y="107"/>
                    </a:lnTo>
                    <a:lnTo>
                      <a:pt x="4" y="85"/>
                    </a:lnTo>
                    <a:lnTo>
                      <a:pt x="14" y="65"/>
                    </a:lnTo>
                    <a:lnTo>
                      <a:pt x="30" y="47"/>
                    </a:lnTo>
                    <a:lnTo>
                      <a:pt x="52" y="31"/>
                    </a:lnTo>
                    <a:lnTo>
                      <a:pt x="78" y="18"/>
                    </a:lnTo>
                    <a:lnTo>
                      <a:pt x="109" y="8"/>
                    </a:lnTo>
                    <a:lnTo>
                      <a:pt x="143" y="2"/>
                    </a:lnTo>
                    <a:lnTo>
                      <a:pt x="179" y="0"/>
                    </a:lnTo>
                    <a:close/>
                  </a:path>
                </a:pathLst>
              </a:custGeom>
              <a:solidFill>
                <a:srgbClr val="F7C237"/>
              </a:solidFill>
              <a:ln w="0">
                <a:noFill/>
                <a:prstDash val="solid"/>
                <a:round/>
                <a:headEnd/>
                <a:tailEnd/>
              </a:ln>
            </p:spPr>
            <p:txBody>
              <a:bodyPr/>
              <a:lstStyle/>
              <a:p>
                <a:endParaRPr lang="en-US"/>
              </a:p>
            </p:txBody>
          </p:sp>
          <p:sp>
            <p:nvSpPr>
              <p:cNvPr id="31785" name="Freeform 71"/>
              <p:cNvSpPr>
                <a:spLocks noEditPoints="1"/>
              </p:cNvSpPr>
              <p:nvPr/>
            </p:nvSpPr>
            <p:spPr bwMode="auto">
              <a:xfrm>
                <a:off x="10464879" y="4596549"/>
                <a:ext cx="423863" cy="328613"/>
              </a:xfrm>
              <a:custGeom>
                <a:avLst/>
                <a:gdLst>
                  <a:gd name="T0" fmla="*/ 302034 w 1336"/>
                  <a:gd name="T1" fmla="*/ 292065 h 1034"/>
                  <a:gd name="T2" fmla="*/ 316628 w 1336"/>
                  <a:gd name="T3" fmla="*/ 304142 h 1034"/>
                  <a:gd name="T4" fmla="*/ 313456 w 1336"/>
                  <a:gd name="T5" fmla="*/ 319079 h 1034"/>
                  <a:gd name="T6" fmla="*/ 294420 w 1336"/>
                  <a:gd name="T7" fmla="*/ 327977 h 1034"/>
                  <a:gd name="T8" fmla="*/ 269356 w 1336"/>
                  <a:gd name="T9" fmla="*/ 326071 h 1034"/>
                  <a:gd name="T10" fmla="*/ 254445 w 1336"/>
                  <a:gd name="T11" fmla="*/ 314312 h 1034"/>
                  <a:gd name="T12" fmla="*/ 257935 w 1336"/>
                  <a:gd name="T13" fmla="*/ 299375 h 1034"/>
                  <a:gd name="T14" fmla="*/ 276970 w 1336"/>
                  <a:gd name="T15" fmla="*/ 290158 h 1034"/>
                  <a:gd name="T16" fmla="*/ 210662 w 1336"/>
                  <a:gd name="T17" fmla="*/ 174159 h 1034"/>
                  <a:gd name="T18" fmla="*/ 229381 w 1336"/>
                  <a:gd name="T19" fmla="*/ 182739 h 1034"/>
                  <a:gd name="T20" fmla="*/ 232554 w 1336"/>
                  <a:gd name="T21" fmla="*/ 197676 h 1034"/>
                  <a:gd name="T22" fmla="*/ 217959 w 1336"/>
                  <a:gd name="T23" fmla="*/ 208800 h 1034"/>
                  <a:gd name="T24" fmla="*/ 193848 w 1336"/>
                  <a:gd name="T25" fmla="*/ 210706 h 1034"/>
                  <a:gd name="T26" fmla="*/ 175129 w 1336"/>
                  <a:gd name="T27" fmla="*/ 201808 h 1034"/>
                  <a:gd name="T28" fmla="*/ 171956 w 1336"/>
                  <a:gd name="T29" fmla="*/ 187189 h 1034"/>
                  <a:gd name="T30" fmla="*/ 186233 w 1336"/>
                  <a:gd name="T31" fmla="*/ 176065 h 1034"/>
                  <a:gd name="T32" fmla="*/ 31092 w 1336"/>
                  <a:gd name="T33" fmla="*/ 141107 h 1034"/>
                  <a:gd name="T34" fmla="*/ 52666 w 1336"/>
                  <a:gd name="T35" fmla="*/ 146827 h 1034"/>
                  <a:gd name="T36" fmla="*/ 61866 w 1336"/>
                  <a:gd name="T37" fmla="*/ 159857 h 1034"/>
                  <a:gd name="T38" fmla="*/ 52666 w 1336"/>
                  <a:gd name="T39" fmla="*/ 172887 h 1034"/>
                  <a:gd name="T40" fmla="*/ 31092 w 1336"/>
                  <a:gd name="T41" fmla="*/ 178290 h 1034"/>
                  <a:gd name="T42" fmla="*/ 9201 w 1336"/>
                  <a:gd name="T43" fmla="*/ 172887 h 1034"/>
                  <a:gd name="T44" fmla="*/ 0 w 1336"/>
                  <a:gd name="T45" fmla="*/ 159857 h 1034"/>
                  <a:gd name="T46" fmla="*/ 9201 w 1336"/>
                  <a:gd name="T47" fmla="*/ 146827 h 1034"/>
                  <a:gd name="T48" fmla="*/ 31092 w 1336"/>
                  <a:gd name="T49" fmla="*/ 141107 h 1034"/>
                  <a:gd name="T50" fmla="*/ 414662 w 1336"/>
                  <a:gd name="T51" fmla="*/ 104559 h 1034"/>
                  <a:gd name="T52" fmla="*/ 423863 w 1336"/>
                  <a:gd name="T53" fmla="*/ 115682 h 1034"/>
                  <a:gd name="T54" fmla="*/ 414662 w 1336"/>
                  <a:gd name="T55" fmla="*/ 126487 h 1034"/>
                  <a:gd name="T56" fmla="*/ 394358 w 1336"/>
                  <a:gd name="T57" fmla="*/ 128394 h 1034"/>
                  <a:gd name="T58" fmla="*/ 380398 w 1336"/>
                  <a:gd name="T59" fmla="*/ 119813 h 1034"/>
                  <a:gd name="T60" fmla="*/ 383253 w 1336"/>
                  <a:gd name="T61" fmla="*/ 107737 h 1034"/>
                  <a:gd name="T62" fmla="*/ 401655 w 1336"/>
                  <a:gd name="T63" fmla="*/ 102016 h 1034"/>
                  <a:gd name="T64" fmla="*/ 206538 w 1336"/>
                  <a:gd name="T65" fmla="*/ 86126 h 1034"/>
                  <a:gd name="T66" fmla="*/ 215739 w 1336"/>
                  <a:gd name="T67" fmla="*/ 97249 h 1034"/>
                  <a:gd name="T68" fmla="*/ 206538 w 1336"/>
                  <a:gd name="T69" fmla="*/ 108055 h 1034"/>
                  <a:gd name="T70" fmla="*/ 186233 w 1336"/>
                  <a:gd name="T71" fmla="*/ 109961 h 1034"/>
                  <a:gd name="T72" fmla="*/ 171956 w 1336"/>
                  <a:gd name="T73" fmla="*/ 101381 h 1034"/>
                  <a:gd name="T74" fmla="*/ 175129 w 1336"/>
                  <a:gd name="T75" fmla="*/ 89304 h 1034"/>
                  <a:gd name="T76" fmla="*/ 193530 w 1336"/>
                  <a:gd name="T77" fmla="*/ 83583 h 1034"/>
                  <a:gd name="T78" fmla="*/ 307745 w 1336"/>
                  <a:gd name="T79" fmla="*/ 2860 h 1034"/>
                  <a:gd name="T80" fmla="*/ 316628 w 1336"/>
                  <a:gd name="T81" fmla="*/ 13030 h 1034"/>
                  <a:gd name="T82" fmla="*/ 307745 w 1336"/>
                  <a:gd name="T83" fmla="*/ 23836 h 1034"/>
                  <a:gd name="T84" fmla="*/ 287757 w 1336"/>
                  <a:gd name="T85" fmla="*/ 25425 h 1034"/>
                  <a:gd name="T86" fmla="*/ 274432 w 1336"/>
                  <a:gd name="T87" fmla="*/ 17479 h 1034"/>
                  <a:gd name="T88" fmla="*/ 277605 w 1336"/>
                  <a:gd name="T89" fmla="*/ 5403 h 1034"/>
                  <a:gd name="T90" fmla="*/ 294737 w 1336"/>
                  <a:gd name="T91" fmla="*/ 0 h 10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6"/>
                  <a:gd name="T139" fmla="*/ 0 h 1034"/>
                  <a:gd name="T140" fmla="*/ 1336 w 1336"/>
                  <a:gd name="T141" fmla="*/ 1034 h 10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6" h="1034">
                    <a:moveTo>
                      <a:pt x="900" y="912"/>
                    </a:moveTo>
                    <a:lnTo>
                      <a:pt x="928" y="913"/>
                    </a:lnTo>
                    <a:lnTo>
                      <a:pt x="952" y="919"/>
                    </a:lnTo>
                    <a:lnTo>
                      <a:pt x="973" y="929"/>
                    </a:lnTo>
                    <a:lnTo>
                      <a:pt x="988" y="942"/>
                    </a:lnTo>
                    <a:lnTo>
                      <a:pt x="998" y="957"/>
                    </a:lnTo>
                    <a:lnTo>
                      <a:pt x="1002" y="972"/>
                    </a:lnTo>
                    <a:lnTo>
                      <a:pt x="998" y="989"/>
                    </a:lnTo>
                    <a:lnTo>
                      <a:pt x="988" y="1004"/>
                    </a:lnTo>
                    <a:lnTo>
                      <a:pt x="973" y="1016"/>
                    </a:lnTo>
                    <a:lnTo>
                      <a:pt x="952" y="1026"/>
                    </a:lnTo>
                    <a:lnTo>
                      <a:pt x="928" y="1032"/>
                    </a:lnTo>
                    <a:lnTo>
                      <a:pt x="900" y="1034"/>
                    </a:lnTo>
                    <a:lnTo>
                      <a:pt x="873" y="1032"/>
                    </a:lnTo>
                    <a:lnTo>
                      <a:pt x="849" y="1026"/>
                    </a:lnTo>
                    <a:lnTo>
                      <a:pt x="829" y="1016"/>
                    </a:lnTo>
                    <a:lnTo>
                      <a:pt x="813" y="1004"/>
                    </a:lnTo>
                    <a:lnTo>
                      <a:pt x="802" y="989"/>
                    </a:lnTo>
                    <a:lnTo>
                      <a:pt x="798" y="972"/>
                    </a:lnTo>
                    <a:lnTo>
                      <a:pt x="802" y="957"/>
                    </a:lnTo>
                    <a:lnTo>
                      <a:pt x="813" y="942"/>
                    </a:lnTo>
                    <a:lnTo>
                      <a:pt x="829" y="929"/>
                    </a:lnTo>
                    <a:lnTo>
                      <a:pt x="849" y="919"/>
                    </a:lnTo>
                    <a:lnTo>
                      <a:pt x="873" y="913"/>
                    </a:lnTo>
                    <a:lnTo>
                      <a:pt x="900" y="912"/>
                    </a:lnTo>
                    <a:close/>
                    <a:moveTo>
                      <a:pt x="638" y="546"/>
                    </a:moveTo>
                    <a:lnTo>
                      <a:pt x="664" y="548"/>
                    </a:lnTo>
                    <a:lnTo>
                      <a:pt x="687" y="554"/>
                    </a:lnTo>
                    <a:lnTo>
                      <a:pt x="708" y="562"/>
                    </a:lnTo>
                    <a:lnTo>
                      <a:pt x="723" y="575"/>
                    </a:lnTo>
                    <a:lnTo>
                      <a:pt x="733" y="589"/>
                    </a:lnTo>
                    <a:lnTo>
                      <a:pt x="737" y="605"/>
                    </a:lnTo>
                    <a:lnTo>
                      <a:pt x="733" y="622"/>
                    </a:lnTo>
                    <a:lnTo>
                      <a:pt x="723" y="635"/>
                    </a:lnTo>
                    <a:lnTo>
                      <a:pt x="708" y="647"/>
                    </a:lnTo>
                    <a:lnTo>
                      <a:pt x="687" y="657"/>
                    </a:lnTo>
                    <a:lnTo>
                      <a:pt x="664" y="663"/>
                    </a:lnTo>
                    <a:lnTo>
                      <a:pt x="638" y="665"/>
                    </a:lnTo>
                    <a:lnTo>
                      <a:pt x="611" y="663"/>
                    </a:lnTo>
                    <a:lnTo>
                      <a:pt x="587" y="657"/>
                    </a:lnTo>
                    <a:lnTo>
                      <a:pt x="568" y="647"/>
                    </a:lnTo>
                    <a:lnTo>
                      <a:pt x="552" y="635"/>
                    </a:lnTo>
                    <a:lnTo>
                      <a:pt x="542" y="622"/>
                    </a:lnTo>
                    <a:lnTo>
                      <a:pt x="538" y="605"/>
                    </a:lnTo>
                    <a:lnTo>
                      <a:pt x="542" y="589"/>
                    </a:lnTo>
                    <a:lnTo>
                      <a:pt x="552" y="575"/>
                    </a:lnTo>
                    <a:lnTo>
                      <a:pt x="568" y="562"/>
                    </a:lnTo>
                    <a:lnTo>
                      <a:pt x="587" y="554"/>
                    </a:lnTo>
                    <a:lnTo>
                      <a:pt x="611" y="548"/>
                    </a:lnTo>
                    <a:lnTo>
                      <a:pt x="638" y="546"/>
                    </a:lnTo>
                    <a:close/>
                    <a:moveTo>
                      <a:pt x="98" y="444"/>
                    </a:moveTo>
                    <a:lnTo>
                      <a:pt x="124" y="446"/>
                    </a:lnTo>
                    <a:lnTo>
                      <a:pt x="147" y="452"/>
                    </a:lnTo>
                    <a:lnTo>
                      <a:pt x="166" y="462"/>
                    </a:lnTo>
                    <a:lnTo>
                      <a:pt x="182" y="473"/>
                    </a:lnTo>
                    <a:lnTo>
                      <a:pt x="191" y="487"/>
                    </a:lnTo>
                    <a:lnTo>
                      <a:pt x="195" y="503"/>
                    </a:lnTo>
                    <a:lnTo>
                      <a:pt x="191" y="519"/>
                    </a:lnTo>
                    <a:lnTo>
                      <a:pt x="182" y="532"/>
                    </a:lnTo>
                    <a:lnTo>
                      <a:pt x="166" y="544"/>
                    </a:lnTo>
                    <a:lnTo>
                      <a:pt x="147" y="554"/>
                    </a:lnTo>
                    <a:lnTo>
                      <a:pt x="124" y="559"/>
                    </a:lnTo>
                    <a:lnTo>
                      <a:pt x="98" y="561"/>
                    </a:lnTo>
                    <a:lnTo>
                      <a:pt x="72" y="559"/>
                    </a:lnTo>
                    <a:lnTo>
                      <a:pt x="49" y="554"/>
                    </a:lnTo>
                    <a:lnTo>
                      <a:pt x="29" y="544"/>
                    </a:lnTo>
                    <a:lnTo>
                      <a:pt x="14" y="532"/>
                    </a:lnTo>
                    <a:lnTo>
                      <a:pt x="4" y="519"/>
                    </a:lnTo>
                    <a:lnTo>
                      <a:pt x="0" y="503"/>
                    </a:lnTo>
                    <a:lnTo>
                      <a:pt x="4" y="487"/>
                    </a:lnTo>
                    <a:lnTo>
                      <a:pt x="14" y="473"/>
                    </a:lnTo>
                    <a:lnTo>
                      <a:pt x="29" y="462"/>
                    </a:lnTo>
                    <a:lnTo>
                      <a:pt x="49" y="452"/>
                    </a:lnTo>
                    <a:lnTo>
                      <a:pt x="72" y="446"/>
                    </a:lnTo>
                    <a:lnTo>
                      <a:pt x="98" y="444"/>
                    </a:lnTo>
                    <a:close/>
                    <a:moveTo>
                      <a:pt x="1266" y="321"/>
                    </a:moveTo>
                    <a:lnTo>
                      <a:pt x="1288" y="323"/>
                    </a:lnTo>
                    <a:lnTo>
                      <a:pt x="1307" y="329"/>
                    </a:lnTo>
                    <a:lnTo>
                      <a:pt x="1323" y="339"/>
                    </a:lnTo>
                    <a:lnTo>
                      <a:pt x="1333" y="350"/>
                    </a:lnTo>
                    <a:lnTo>
                      <a:pt x="1336" y="364"/>
                    </a:lnTo>
                    <a:lnTo>
                      <a:pt x="1333" y="377"/>
                    </a:lnTo>
                    <a:lnTo>
                      <a:pt x="1323" y="388"/>
                    </a:lnTo>
                    <a:lnTo>
                      <a:pt x="1307" y="398"/>
                    </a:lnTo>
                    <a:lnTo>
                      <a:pt x="1288" y="404"/>
                    </a:lnTo>
                    <a:lnTo>
                      <a:pt x="1266" y="406"/>
                    </a:lnTo>
                    <a:lnTo>
                      <a:pt x="1243" y="404"/>
                    </a:lnTo>
                    <a:lnTo>
                      <a:pt x="1224" y="398"/>
                    </a:lnTo>
                    <a:lnTo>
                      <a:pt x="1208" y="388"/>
                    </a:lnTo>
                    <a:lnTo>
                      <a:pt x="1199" y="377"/>
                    </a:lnTo>
                    <a:lnTo>
                      <a:pt x="1195" y="364"/>
                    </a:lnTo>
                    <a:lnTo>
                      <a:pt x="1199" y="350"/>
                    </a:lnTo>
                    <a:lnTo>
                      <a:pt x="1208" y="339"/>
                    </a:lnTo>
                    <a:lnTo>
                      <a:pt x="1224" y="329"/>
                    </a:lnTo>
                    <a:lnTo>
                      <a:pt x="1243" y="323"/>
                    </a:lnTo>
                    <a:lnTo>
                      <a:pt x="1266" y="321"/>
                    </a:lnTo>
                    <a:close/>
                    <a:moveTo>
                      <a:pt x="610" y="263"/>
                    </a:moveTo>
                    <a:lnTo>
                      <a:pt x="632" y="265"/>
                    </a:lnTo>
                    <a:lnTo>
                      <a:pt x="651" y="271"/>
                    </a:lnTo>
                    <a:lnTo>
                      <a:pt x="667" y="281"/>
                    </a:lnTo>
                    <a:lnTo>
                      <a:pt x="676" y="293"/>
                    </a:lnTo>
                    <a:lnTo>
                      <a:pt x="680" y="306"/>
                    </a:lnTo>
                    <a:lnTo>
                      <a:pt x="676" y="319"/>
                    </a:lnTo>
                    <a:lnTo>
                      <a:pt x="667" y="332"/>
                    </a:lnTo>
                    <a:lnTo>
                      <a:pt x="651" y="340"/>
                    </a:lnTo>
                    <a:lnTo>
                      <a:pt x="632" y="346"/>
                    </a:lnTo>
                    <a:lnTo>
                      <a:pt x="610" y="348"/>
                    </a:lnTo>
                    <a:lnTo>
                      <a:pt x="587" y="346"/>
                    </a:lnTo>
                    <a:lnTo>
                      <a:pt x="568" y="340"/>
                    </a:lnTo>
                    <a:lnTo>
                      <a:pt x="552" y="332"/>
                    </a:lnTo>
                    <a:lnTo>
                      <a:pt x="542" y="319"/>
                    </a:lnTo>
                    <a:lnTo>
                      <a:pt x="538" y="306"/>
                    </a:lnTo>
                    <a:lnTo>
                      <a:pt x="542" y="293"/>
                    </a:lnTo>
                    <a:lnTo>
                      <a:pt x="552" y="281"/>
                    </a:lnTo>
                    <a:lnTo>
                      <a:pt x="568" y="271"/>
                    </a:lnTo>
                    <a:lnTo>
                      <a:pt x="587" y="265"/>
                    </a:lnTo>
                    <a:lnTo>
                      <a:pt x="610" y="263"/>
                    </a:lnTo>
                    <a:close/>
                    <a:moveTo>
                      <a:pt x="929" y="0"/>
                    </a:moveTo>
                    <a:lnTo>
                      <a:pt x="951" y="3"/>
                    </a:lnTo>
                    <a:lnTo>
                      <a:pt x="970" y="9"/>
                    </a:lnTo>
                    <a:lnTo>
                      <a:pt x="985" y="17"/>
                    </a:lnTo>
                    <a:lnTo>
                      <a:pt x="994" y="28"/>
                    </a:lnTo>
                    <a:lnTo>
                      <a:pt x="998" y="41"/>
                    </a:lnTo>
                    <a:lnTo>
                      <a:pt x="994" y="55"/>
                    </a:lnTo>
                    <a:lnTo>
                      <a:pt x="985" y="66"/>
                    </a:lnTo>
                    <a:lnTo>
                      <a:pt x="970" y="75"/>
                    </a:lnTo>
                    <a:lnTo>
                      <a:pt x="951" y="80"/>
                    </a:lnTo>
                    <a:lnTo>
                      <a:pt x="929" y="82"/>
                    </a:lnTo>
                    <a:lnTo>
                      <a:pt x="907" y="80"/>
                    </a:lnTo>
                    <a:lnTo>
                      <a:pt x="889" y="75"/>
                    </a:lnTo>
                    <a:lnTo>
                      <a:pt x="875" y="66"/>
                    </a:lnTo>
                    <a:lnTo>
                      <a:pt x="865" y="55"/>
                    </a:lnTo>
                    <a:lnTo>
                      <a:pt x="861" y="41"/>
                    </a:lnTo>
                    <a:lnTo>
                      <a:pt x="865" y="28"/>
                    </a:lnTo>
                    <a:lnTo>
                      <a:pt x="875" y="17"/>
                    </a:lnTo>
                    <a:lnTo>
                      <a:pt x="889" y="9"/>
                    </a:lnTo>
                    <a:lnTo>
                      <a:pt x="907" y="3"/>
                    </a:lnTo>
                    <a:lnTo>
                      <a:pt x="929" y="0"/>
                    </a:lnTo>
                    <a:close/>
                  </a:path>
                </a:pathLst>
              </a:custGeom>
              <a:solidFill>
                <a:srgbClr val="288135"/>
              </a:solidFill>
              <a:ln w="0">
                <a:noFill/>
                <a:prstDash val="solid"/>
                <a:round/>
                <a:headEnd/>
                <a:tailEnd/>
              </a:ln>
            </p:spPr>
            <p:txBody>
              <a:bodyPr/>
              <a:lstStyle/>
              <a:p>
                <a:endParaRPr lang="en-US"/>
              </a:p>
            </p:txBody>
          </p:sp>
        </p:grpSp>
      </p:grpSp>
      <p:sp>
        <p:nvSpPr>
          <p:cNvPr id="31754"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Real-time GIS Data</a:t>
            </a:r>
          </a:p>
        </p:txBody>
      </p:sp>
      <p:pic>
        <p:nvPicPr>
          <p:cNvPr id="31755" name="Picture 153" descr="esri-Official-Distributor_sRGBRev.png"/>
          <p:cNvPicPr>
            <a:picLocks noChangeAspect="1"/>
          </p:cNvPicPr>
          <p:nvPr/>
        </p:nvPicPr>
        <p:blipFill>
          <a:blip r:embed="rId13"/>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descr="gps-road-navigation-smartphone-25869584.jpg"/>
          <p:cNvPicPr>
            <a:picLocks noChangeAspect="1"/>
          </p:cNvPicPr>
          <p:nvPr/>
        </p:nvPicPr>
        <p:blipFill>
          <a:blip r:embed="rId2"/>
          <a:srcRect/>
          <a:stretch>
            <a:fillRect/>
          </a:stretch>
        </p:blipFill>
        <p:spPr bwMode="auto">
          <a:xfrm>
            <a:off x="5194300" y="3328988"/>
            <a:ext cx="3292475" cy="2279650"/>
          </a:xfrm>
          <a:prstGeom prst="rect">
            <a:avLst/>
          </a:prstGeom>
          <a:noFill/>
          <a:ln w="9525">
            <a:noFill/>
            <a:miter lim="800000"/>
            <a:headEnd/>
            <a:tailEnd/>
          </a:ln>
        </p:spPr>
      </p:pic>
      <p:pic>
        <p:nvPicPr>
          <p:cNvPr id="33794" name="Picture 6" descr="gr-geofencing.png"/>
          <p:cNvPicPr>
            <a:picLocks noChangeAspect="1"/>
          </p:cNvPicPr>
          <p:nvPr/>
        </p:nvPicPr>
        <p:blipFill>
          <a:blip r:embed="rId3"/>
          <a:srcRect/>
          <a:stretch>
            <a:fillRect/>
          </a:stretch>
        </p:blipFill>
        <p:spPr bwMode="auto">
          <a:xfrm>
            <a:off x="596900" y="3333750"/>
            <a:ext cx="4591050" cy="2268538"/>
          </a:xfrm>
          <a:prstGeom prst="rect">
            <a:avLst/>
          </a:prstGeom>
          <a:noFill/>
          <a:ln w="9525">
            <a:noFill/>
            <a:miter lim="800000"/>
            <a:headEnd/>
            <a:tailEnd/>
          </a:ln>
        </p:spPr>
      </p:pic>
      <p:sp>
        <p:nvSpPr>
          <p:cNvPr id="33795" name="Rectangle 10"/>
          <p:cNvSpPr>
            <a:spLocks noChangeArrowheads="1"/>
          </p:cNvSpPr>
          <p:nvPr/>
        </p:nvSpPr>
        <p:spPr bwMode="auto">
          <a:xfrm>
            <a:off x="492125" y="1122363"/>
            <a:ext cx="8397875" cy="2032000"/>
          </a:xfrm>
          <a:prstGeom prst="rect">
            <a:avLst/>
          </a:prstGeom>
          <a:noFill/>
          <a:ln w="9525">
            <a:noFill/>
            <a:miter lim="800000"/>
            <a:headEnd/>
            <a:tailEnd/>
          </a:ln>
        </p:spPr>
        <p:txBody>
          <a:bodyPr>
            <a:spAutoFit/>
          </a:bodyPr>
          <a:lstStyle/>
          <a:p>
            <a:r>
              <a:rPr lang="en-US" b="1"/>
              <a:t>Geotrigger: </a:t>
            </a:r>
            <a:r>
              <a:rPr lang="en-US"/>
              <a:t>An invisible button or geofence that will execute an action when a condition is satisfied. When the mobile device enters (or leaves) the trigger area, the Geotrigger Service will send a notification to the device or to your server.</a:t>
            </a:r>
          </a:p>
          <a:p>
            <a:endParaRPr lang="en-US"/>
          </a:p>
          <a:p>
            <a:r>
              <a:rPr lang="en-US"/>
              <a:t>It is composed of two components: </a:t>
            </a:r>
          </a:p>
          <a:p>
            <a:r>
              <a:rPr lang="en-US"/>
              <a:t>	</a:t>
            </a:r>
            <a:r>
              <a:rPr lang="en-US" b="1"/>
              <a:t>Condition</a:t>
            </a:r>
            <a:r>
              <a:rPr lang="en-US"/>
              <a:t> : a geometry (polygon or circle) and a direction (enter or leave)</a:t>
            </a:r>
          </a:p>
          <a:p>
            <a:r>
              <a:rPr lang="en-US"/>
              <a:t>	</a:t>
            </a:r>
            <a:r>
              <a:rPr lang="en-US" b="1"/>
              <a:t>Action	   </a:t>
            </a:r>
            <a:r>
              <a:rPr lang="en-US"/>
              <a:t>: message, callback URL or change tracking profile</a:t>
            </a:r>
          </a:p>
        </p:txBody>
      </p:sp>
      <p:sp>
        <p:nvSpPr>
          <p:cNvPr id="33796"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Geotrigger?</a:t>
            </a:r>
          </a:p>
        </p:txBody>
      </p:sp>
      <p:sp>
        <p:nvSpPr>
          <p:cNvPr id="33797" name="Rectangle 12"/>
          <p:cNvSpPr>
            <a:spLocks noChangeArrowheads="1"/>
          </p:cNvSpPr>
          <p:nvPr/>
        </p:nvSpPr>
        <p:spPr bwMode="auto">
          <a:xfrm>
            <a:off x="506413" y="5797550"/>
            <a:ext cx="8018462" cy="646113"/>
          </a:xfrm>
          <a:prstGeom prst="rect">
            <a:avLst/>
          </a:prstGeom>
          <a:noFill/>
          <a:ln w="9525">
            <a:noFill/>
            <a:miter lim="800000"/>
            <a:headEnd/>
            <a:tailEnd/>
          </a:ln>
        </p:spPr>
        <p:txBody>
          <a:bodyPr>
            <a:spAutoFit/>
          </a:bodyPr>
          <a:lstStyle/>
          <a:p>
            <a:r>
              <a:rPr lang="en-US"/>
              <a:t>The Esri Geotrigger Service provides real-time location tracking, geofencing, and messaging tools for developers working on location based apps</a:t>
            </a:r>
          </a:p>
        </p:txBody>
      </p:sp>
      <p:pic>
        <p:nvPicPr>
          <p:cNvPr id="33798" name="Picture 14" descr="esri-Official-Distributor_sRGBRev.png"/>
          <p:cNvPicPr>
            <a:picLocks noChangeAspect="1"/>
          </p:cNvPicPr>
          <p:nvPr/>
        </p:nvPicPr>
        <p:blipFill>
          <a:blip r:embed="rId4"/>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3875" y="1173163"/>
            <a:ext cx="8175625" cy="5348287"/>
          </a:xfrm>
          <a:prstGeom prst="rect">
            <a:avLst/>
          </a:prstGeom>
        </p:spPr>
        <p:txBody>
          <a:bodyPr>
            <a:spAutoFit/>
          </a:bodyPr>
          <a:lstStyle/>
          <a:p>
            <a:pPr fontAlgn="auto">
              <a:spcBef>
                <a:spcPts val="0"/>
              </a:spcBef>
              <a:spcAft>
                <a:spcPts val="0"/>
              </a:spcAft>
              <a:defRPr/>
            </a:pPr>
            <a:r>
              <a:rPr lang="en-US" b="1" dirty="0">
                <a:latin typeface="+mn-lt"/>
                <a:ea typeface="+mn-ea"/>
                <a:cs typeface="+mn-cs"/>
              </a:rPr>
              <a:t>Battery-safe </a:t>
            </a:r>
            <a:r>
              <a:rPr lang="en-US" b="1" dirty="0" err="1">
                <a:latin typeface="+mn-lt"/>
                <a:ea typeface="+mn-ea"/>
                <a:cs typeface="+mn-cs"/>
              </a:rPr>
              <a:t>geofencing</a:t>
            </a:r>
            <a:endParaRPr lang="en-US" b="1" dirty="0">
              <a:latin typeface="+mn-lt"/>
              <a:ea typeface="+mn-ea"/>
              <a:cs typeface="+mn-cs"/>
            </a:endParaRPr>
          </a:p>
          <a:p>
            <a:pPr fontAlgn="auto">
              <a:spcBef>
                <a:spcPts val="0"/>
              </a:spcBef>
              <a:spcAft>
                <a:spcPts val="0"/>
              </a:spcAft>
              <a:defRPr/>
            </a:pPr>
            <a:r>
              <a:rPr lang="en-US" sz="1600" dirty="0">
                <a:latin typeface="+mn-lt"/>
                <a:ea typeface="+mn-ea"/>
                <a:cs typeface="+mn-cs"/>
              </a:rPr>
              <a:t>Automatically adjusts GPS checks to optimize for accuracy while minimizing battery consumption, or rough tracking profile.</a:t>
            </a:r>
          </a:p>
          <a:p>
            <a:pPr fontAlgn="auto">
              <a:spcBef>
                <a:spcPts val="0"/>
              </a:spcBef>
              <a:spcAft>
                <a:spcPts val="0"/>
              </a:spcAft>
              <a:defRPr/>
            </a:pPr>
            <a:endParaRPr lang="en-US" dirty="0">
              <a:latin typeface="+mn-lt"/>
              <a:ea typeface="+mn-ea"/>
              <a:cs typeface="+mn-cs"/>
            </a:endParaRPr>
          </a:p>
          <a:p>
            <a:pPr fontAlgn="auto">
              <a:spcBef>
                <a:spcPts val="0"/>
              </a:spcBef>
              <a:spcAft>
                <a:spcPts val="0"/>
              </a:spcAft>
              <a:defRPr/>
            </a:pPr>
            <a:r>
              <a:rPr lang="en-US" b="1" dirty="0">
                <a:latin typeface="+mn-lt"/>
                <a:ea typeface="+mn-ea"/>
                <a:cs typeface="+mn-cs"/>
              </a:rPr>
              <a:t>Flexible API  </a:t>
            </a:r>
            <a:r>
              <a:rPr lang="en-US" dirty="0">
                <a:latin typeface="+mn-lt"/>
                <a:ea typeface="+mn-ea"/>
                <a:cs typeface="+mn-cs"/>
              </a:rPr>
              <a:t>- </a:t>
            </a:r>
            <a:r>
              <a:rPr lang="en-US" dirty="0">
                <a:latin typeface="+mn-lt"/>
                <a:ea typeface="+mn-ea"/>
                <a:cs typeface="+mn-cs"/>
                <a:hlinkClick r:id="rId2"/>
              </a:rPr>
              <a:t>JavaScript</a:t>
            </a:r>
            <a:r>
              <a:rPr lang="en-US" dirty="0">
                <a:latin typeface="+mn-lt"/>
                <a:ea typeface="+mn-ea"/>
                <a:cs typeface="+mn-cs"/>
              </a:rPr>
              <a:t>, </a:t>
            </a:r>
            <a:r>
              <a:rPr lang="en-US" dirty="0">
                <a:latin typeface="+mn-lt"/>
                <a:ea typeface="+mn-ea"/>
                <a:cs typeface="+mn-cs"/>
                <a:hlinkClick r:id="rId3"/>
              </a:rPr>
              <a:t>Ruby</a:t>
            </a:r>
            <a:r>
              <a:rPr lang="en-US" dirty="0">
                <a:latin typeface="+mn-lt"/>
                <a:ea typeface="+mn-ea"/>
                <a:cs typeface="+mn-cs"/>
              </a:rPr>
              <a:t>, </a:t>
            </a:r>
            <a:r>
              <a:rPr lang="en-US" dirty="0">
                <a:latin typeface="+mn-lt"/>
                <a:ea typeface="+mn-ea"/>
                <a:cs typeface="+mn-cs"/>
                <a:hlinkClick r:id="rId4"/>
              </a:rPr>
              <a:t>Python</a:t>
            </a:r>
            <a:r>
              <a:rPr lang="en-US" dirty="0">
                <a:latin typeface="+mn-lt"/>
                <a:ea typeface="+mn-ea"/>
                <a:cs typeface="+mn-cs"/>
              </a:rPr>
              <a:t> or </a:t>
            </a:r>
            <a:r>
              <a:rPr lang="en-US" dirty="0">
                <a:latin typeface="+mn-lt"/>
                <a:ea typeface="+mn-ea"/>
                <a:cs typeface="+mn-cs"/>
                <a:hlinkClick r:id="rId5"/>
              </a:rPr>
              <a:t>Go</a:t>
            </a:r>
            <a:endParaRPr lang="en-US" dirty="0">
              <a:latin typeface="+mn-lt"/>
              <a:ea typeface="+mn-ea"/>
              <a:cs typeface="+mn-cs"/>
            </a:endParaRPr>
          </a:p>
          <a:p>
            <a:pPr fontAlgn="auto">
              <a:spcBef>
                <a:spcPts val="0"/>
              </a:spcBef>
              <a:spcAft>
                <a:spcPts val="0"/>
              </a:spcAft>
              <a:defRPr/>
            </a:pPr>
            <a:r>
              <a:rPr lang="en-US" sz="1600" dirty="0">
                <a:latin typeface="+mn-lt"/>
                <a:ea typeface="+mn-ea"/>
                <a:cs typeface="+mn-cs"/>
              </a:rPr>
              <a:t>For a variety of use cases in government, tourism, public safety and marketing. </a:t>
            </a:r>
          </a:p>
          <a:p>
            <a:pPr fontAlgn="auto">
              <a:spcBef>
                <a:spcPts val="0"/>
              </a:spcBef>
              <a:spcAft>
                <a:spcPts val="0"/>
              </a:spcAft>
              <a:defRPr/>
            </a:pPr>
            <a:endParaRPr lang="en-US" b="1" dirty="0">
              <a:latin typeface="+mn-lt"/>
              <a:ea typeface="+mn-ea"/>
              <a:cs typeface="+mn-cs"/>
            </a:endParaRPr>
          </a:p>
          <a:p>
            <a:pPr fontAlgn="auto">
              <a:spcBef>
                <a:spcPts val="0"/>
              </a:spcBef>
              <a:spcAft>
                <a:spcPts val="0"/>
              </a:spcAft>
              <a:defRPr/>
            </a:pPr>
            <a:r>
              <a:rPr lang="en-US" b="1" dirty="0">
                <a:latin typeface="+mn-lt"/>
                <a:ea typeface="+mn-ea"/>
                <a:cs typeface="+mn-cs"/>
              </a:rPr>
              <a:t>Less work for you</a:t>
            </a:r>
          </a:p>
          <a:p>
            <a:pPr fontAlgn="auto">
              <a:spcBef>
                <a:spcPts val="0"/>
              </a:spcBef>
              <a:spcAft>
                <a:spcPts val="0"/>
              </a:spcAft>
              <a:defRPr/>
            </a:pPr>
            <a:r>
              <a:rPr lang="en-US" sz="1600" dirty="0">
                <a:latin typeface="+mn-lt"/>
                <a:ea typeface="+mn-ea"/>
                <a:cs typeface="+mn-cs"/>
              </a:rPr>
              <a:t>Develop for </a:t>
            </a:r>
            <a:r>
              <a:rPr lang="en-US" sz="1600" dirty="0" err="1">
                <a:latin typeface="+mn-lt"/>
                <a:ea typeface="+mn-ea"/>
                <a:cs typeface="+mn-cs"/>
              </a:rPr>
              <a:t>iOS</a:t>
            </a:r>
            <a:r>
              <a:rPr lang="en-US" sz="1600" dirty="0">
                <a:latin typeface="+mn-lt"/>
                <a:ea typeface="+mn-ea"/>
                <a:cs typeface="+mn-cs"/>
              </a:rPr>
              <a:t> and Android on a common platform, no need to manage the frequency of GPS checks, and use tags to simply control which devices will set off which triggers.</a:t>
            </a:r>
          </a:p>
          <a:p>
            <a:pPr fontAlgn="auto">
              <a:spcBef>
                <a:spcPts val="0"/>
              </a:spcBef>
              <a:spcAft>
                <a:spcPts val="0"/>
              </a:spcAft>
              <a:defRPr/>
            </a:pPr>
            <a:endParaRPr lang="en-US" b="1" dirty="0">
              <a:latin typeface="+mn-lt"/>
              <a:ea typeface="+mn-ea"/>
              <a:cs typeface="+mn-cs"/>
            </a:endParaRPr>
          </a:p>
          <a:p>
            <a:pPr fontAlgn="auto">
              <a:spcBef>
                <a:spcPts val="0"/>
              </a:spcBef>
              <a:spcAft>
                <a:spcPts val="0"/>
              </a:spcAft>
              <a:defRPr/>
            </a:pPr>
            <a:r>
              <a:rPr lang="en-US" b="1" dirty="0">
                <a:latin typeface="+mn-lt"/>
                <a:ea typeface="+mn-ea"/>
                <a:cs typeface="+mn-cs"/>
              </a:rPr>
              <a:t>Improvements over native </a:t>
            </a:r>
            <a:r>
              <a:rPr lang="en-US" b="1" dirty="0" err="1">
                <a:latin typeface="+mn-lt"/>
                <a:ea typeface="+mn-ea"/>
                <a:cs typeface="+mn-cs"/>
              </a:rPr>
              <a:t>geofencing</a:t>
            </a:r>
            <a:endParaRPr lang="en-US" b="1" dirty="0">
              <a:latin typeface="+mn-lt"/>
              <a:ea typeface="+mn-ea"/>
              <a:cs typeface="+mn-cs"/>
            </a:endParaRPr>
          </a:p>
          <a:p>
            <a:pPr fontAlgn="auto">
              <a:spcBef>
                <a:spcPts val="0"/>
              </a:spcBef>
              <a:spcAft>
                <a:spcPts val="0"/>
              </a:spcAft>
              <a:defRPr/>
            </a:pPr>
            <a:r>
              <a:rPr lang="en-US" sz="1600" dirty="0">
                <a:latin typeface="+mn-lt"/>
                <a:ea typeface="+mn-ea"/>
                <a:cs typeface="+mn-cs"/>
              </a:rPr>
              <a:t>Complex polygon </a:t>
            </a:r>
            <a:r>
              <a:rPr lang="en-US" sz="1600" dirty="0" err="1">
                <a:latin typeface="+mn-lt"/>
                <a:ea typeface="+mn-ea"/>
                <a:cs typeface="+mn-cs"/>
              </a:rPr>
              <a:t>geofences</a:t>
            </a:r>
            <a:r>
              <a:rPr lang="en-US" sz="1600" dirty="0">
                <a:latin typeface="+mn-lt"/>
                <a:ea typeface="+mn-ea"/>
                <a:cs typeface="+mn-cs"/>
              </a:rPr>
              <a:t> and easily add unlimited triggers, all while remaining on par with native </a:t>
            </a:r>
            <a:r>
              <a:rPr lang="en-US" sz="1600" dirty="0" err="1">
                <a:latin typeface="+mn-lt"/>
                <a:ea typeface="+mn-ea"/>
                <a:cs typeface="+mn-cs"/>
              </a:rPr>
              <a:t>iOS</a:t>
            </a:r>
            <a:r>
              <a:rPr lang="en-US" sz="1600" dirty="0">
                <a:latin typeface="+mn-lt"/>
                <a:ea typeface="+mn-ea"/>
                <a:cs typeface="+mn-cs"/>
              </a:rPr>
              <a:t> and Android performance.</a:t>
            </a:r>
          </a:p>
          <a:p>
            <a:pPr fontAlgn="auto">
              <a:spcBef>
                <a:spcPts val="0"/>
              </a:spcBef>
              <a:spcAft>
                <a:spcPts val="0"/>
              </a:spcAft>
              <a:defRPr/>
            </a:pPr>
            <a:endParaRPr lang="en-US" sz="1600" dirty="0">
              <a:latin typeface="+mn-lt"/>
              <a:ea typeface="+mn-ea"/>
              <a:cs typeface="+mn-cs"/>
            </a:endParaRPr>
          </a:p>
          <a:p>
            <a:pPr>
              <a:spcBef>
                <a:spcPts val="0"/>
              </a:spcBef>
              <a:spcAft>
                <a:spcPts val="0"/>
              </a:spcAft>
              <a:defRPr/>
            </a:pPr>
            <a:r>
              <a:rPr lang="en-US" sz="1600" b="1" dirty="0">
                <a:latin typeface="+mn-lt"/>
                <a:ea typeface="+mn-ea"/>
                <a:cs typeface="+mn-cs"/>
              </a:rPr>
              <a:t>The </a:t>
            </a:r>
            <a:r>
              <a:rPr lang="en-US" sz="1600" b="1" dirty="0" err="1">
                <a:latin typeface="+mn-lt"/>
                <a:ea typeface="+mn-ea"/>
                <a:cs typeface="+mn-cs"/>
              </a:rPr>
              <a:t>Geotrigger</a:t>
            </a:r>
            <a:r>
              <a:rPr lang="en-US" sz="1600" b="1" dirty="0">
                <a:latin typeface="+mn-lt"/>
                <a:ea typeface="+mn-ea"/>
                <a:cs typeface="+mn-cs"/>
              </a:rPr>
              <a:t> Service runs in the cloud</a:t>
            </a:r>
          </a:p>
          <a:p>
            <a:pPr>
              <a:spcBef>
                <a:spcPts val="0"/>
              </a:spcBef>
              <a:spcAft>
                <a:spcPts val="0"/>
              </a:spcAft>
              <a:defRPr/>
            </a:pPr>
            <a:endParaRPr lang="en-US" sz="1100" b="1" dirty="0">
              <a:latin typeface="+mn-lt"/>
              <a:ea typeface="+mn-ea"/>
              <a:cs typeface="+mn-cs"/>
            </a:endParaRPr>
          </a:p>
          <a:p>
            <a:pPr>
              <a:spcBef>
                <a:spcPts val="0"/>
              </a:spcBef>
              <a:spcAft>
                <a:spcPts val="0"/>
              </a:spcAft>
              <a:defRPr/>
            </a:pPr>
            <a:r>
              <a:rPr lang="en-US" sz="1600" b="1" dirty="0">
                <a:latin typeface="+mn-lt"/>
                <a:ea typeface="+mn-ea"/>
                <a:cs typeface="+mn-cs"/>
              </a:rPr>
              <a:t>The </a:t>
            </a:r>
            <a:r>
              <a:rPr lang="en-US" sz="1600" b="1" dirty="0" err="1">
                <a:latin typeface="+mn-lt"/>
                <a:ea typeface="+mn-ea"/>
                <a:cs typeface="+mn-cs"/>
              </a:rPr>
              <a:t>Geotrigger</a:t>
            </a:r>
            <a:r>
              <a:rPr lang="en-US" sz="1600" b="1" dirty="0">
                <a:latin typeface="+mn-lt"/>
                <a:ea typeface="+mn-ea"/>
                <a:cs typeface="+mn-cs"/>
              </a:rPr>
              <a:t> Service provides a new level of functionality for your apps</a:t>
            </a:r>
            <a:endParaRPr lang="en-US" sz="1600" dirty="0">
              <a:latin typeface="+mn-lt"/>
              <a:ea typeface="+mn-ea"/>
              <a:cs typeface="+mn-cs"/>
            </a:endParaRPr>
          </a:p>
          <a:p>
            <a:pPr>
              <a:spcBef>
                <a:spcPts val="0"/>
              </a:spcBef>
              <a:spcAft>
                <a:spcPts val="0"/>
              </a:spcAft>
              <a:defRPr/>
            </a:pPr>
            <a:endParaRPr lang="en-US" sz="1050" b="1" dirty="0">
              <a:latin typeface="+mn-lt"/>
              <a:ea typeface="+mn-ea"/>
              <a:cs typeface="+mn-cs"/>
            </a:endParaRPr>
          </a:p>
          <a:p>
            <a:pPr>
              <a:spcBef>
                <a:spcPts val="0"/>
              </a:spcBef>
              <a:spcAft>
                <a:spcPts val="0"/>
              </a:spcAft>
              <a:defRPr/>
            </a:pPr>
            <a:r>
              <a:rPr lang="en-US" sz="1600" b="1" dirty="0">
                <a:latin typeface="+mn-lt"/>
                <a:ea typeface="+mn-ea"/>
                <a:cs typeface="+mn-cs"/>
              </a:rPr>
              <a:t>The sky is the limit</a:t>
            </a:r>
            <a:endParaRPr lang="en-US" sz="1600" dirty="0">
              <a:latin typeface="+mn-lt"/>
              <a:ea typeface="+mn-ea"/>
              <a:cs typeface="+mn-cs"/>
            </a:endParaRPr>
          </a:p>
          <a:p>
            <a:pPr fontAlgn="auto">
              <a:spcBef>
                <a:spcPts val="0"/>
              </a:spcBef>
              <a:spcAft>
                <a:spcPts val="0"/>
              </a:spcAft>
              <a:defRPr/>
            </a:pPr>
            <a:endParaRPr lang="en-US" sz="1600" dirty="0">
              <a:latin typeface="+mn-lt"/>
              <a:ea typeface="+mn-ea"/>
              <a:cs typeface="+mn-cs"/>
            </a:endParaRPr>
          </a:p>
        </p:txBody>
      </p:sp>
      <p:sp>
        <p:nvSpPr>
          <p:cNvPr id="34818"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Advantages</a:t>
            </a:r>
          </a:p>
        </p:txBody>
      </p:sp>
      <p:pic>
        <p:nvPicPr>
          <p:cNvPr id="34819" name="Picture 5" descr="esri-Official-Distributor_sRGBRev.png"/>
          <p:cNvPicPr>
            <a:picLocks noChangeAspect="1"/>
          </p:cNvPicPr>
          <p:nvPr/>
        </p:nvPicPr>
        <p:blipFill>
          <a:blip r:embed="rId6"/>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p:cNvPicPr>
            <a:picLocks noChangeAspect="1" noChangeArrowheads="1"/>
          </p:cNvPicPr>
          <p:nvPr/>
        </p:nvPicPr>
        <p:blipFill>
          <a:blip r:embed="rId2"/>
          <a:srcRect/>
          <a:stretch>
            <a:fillRect/>
          </a:stretch>
        </p:blipFill>
        <p:spPr bwMode="auto">
          <a:xfrm rot="-405559">
            <a:off x="4221163" y="2516188"/>
            <a:ext cx="4800600" cy="2351087"/>
          </a:xfrm>
          <a:prstGeom prst="rect">
            <a:avLst/>
          </a:prstGeom>
          <a:noFill/>
          <a:ln w="9525">
            <a:noFill/>
            <a:miter lim="800000"/>
            <a:headEnd/>
            <a:tailEnd/>
          </a:ln>
        </p:spPr>
      </p:pic>
      <p:sp>
        <p:nvSpPr>
          <p:cNvPr id="35842" name="Rectangle 3"/>
          <p:cNvSpPr>
            <a:spLocks noChangeArrowheads="1"/>
          </p:cNvSpPr>
          <p:nvPr/>
        </p:nvSpPr>
        <p:spPr bwMode="auto">
          <a:xfrm>
            <a:off x="492125" y="1122363"/>
            <a:ext cx="8397875" cy="2862262"/>
          </a:xfrm>
          <a:prstGeom prst="rect">
            <a:avLst/>
          </a:prstGeom>
          <a:noFill/>
          <a:ln w="9525">
            <a:noFill/>
            <a:miter lim="800000"/>
            <a:headEnd/>
            <a:tailEnd/>
          </a:ln>
        </p:spPr>
        <p:txBody>
          <a:bodyPr>
            <a:spAutoFit/>
          </a:bodyPr>
          <a:lstStyle/>
          <a:p>
            <a:r>
              <a:rPr lang="en-US" b="1"/>
              <a:t>1. Create an account at: </a:t>
            </a:r>
          </a:p>
          <a:p>
            <a:r>
              <a:rPr lang="en-US"/>
              <a:t>	developers.arcgis.com or sign in if you already have an ArcGIS account</a:t>
            </a:r>
          </a:p>
          <a:p>
            <a:endParaRPr lang="en-US"/>
          </a:p>
          <a:p>
            <a:r>
              <a:rPr lang="en-US" b="1"/>
              <a:t>2. Create an application:</a:t>
            </a:r>
          </a:p>
          <a:p>
            <a:r>
              <a:rPr lang="en-US"/>
              <a:t>	 developers.arcgis.com/en/applications/</a:t>
            </a:r>
          </a:p>
          <a:p>
            <a:endParaRPr lang="en-US"/>
          </a:p>
          <a:p>
            <a:r>
              <a:rPr lang="en-US"/>
              <a:t>	For:	Mobile SDKs</a:t>
            </a:r>
          </a:p>
          <a:p>
            <a:r>
              <a:rPr lang="en-US"/>
              <a:t>		Web APIs</a:t>
            </a:r>
          </a:p>
          <a:p>
            <a:r>
              <a:rPr lang="en-US"/>
              <a:t>		Battery Management</a:t>
            </a:r>
          </a:p>
          <a:p>
            <a:r>
              <a:rPr lang="en-US"/>
              <a:t>		Tracking Profiles</a:t>
            </a:r>
          </a:p>
        </p:txBody>
      </p:sp>
      <p:sp>
        <p:nvSpPr>
          <p:cNvPr id="35843"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Getting Started</a:t>
            </a:r>
          </a:p>
        </p:txBody>
      </p:sp>
      <p:pic>
        <p:nvPicPr>
          <p:cNvPr id="35844" name="Picture 5" descr="esri-Official-Distributor_sRGBRev.png"/>
          <p:cNvPicPr>
            <a:picLocks noChangeAspect="1"/>
          </p:cNvPicPr>
          <p:nvPr/>
        </p:nvPicPr>
        <p:blipFill>
          <a:blip r:embed="rId3"/>
          <a:srcRect/>
          <a:stretch>
            <a:fillRect/>
          </a:stretch>
        </p:blipFill>
        <p:spPr bwMode="auto">
          <a:xfrm>
            <a:off x="7635875" y="6343650"/>
            <a:ext cx="1430338" cy="427038"/>
          </a:xfrm>
          <a:prstGeom prst="rect">
            <a:avLst/>
          </a:prstGeom>
          <a:noFill/>
          <a:ln w="9525">
            <a:noFill/>
            <a:miter lim="800000"/>
            <a:headEnd/>
            <a:tailEnd/>
          </a:ln>
        </p:spPr>
      </p:pic>
      <p:sp>
        <p:nvSpPr>
          <p:cNvPr id="35845" name="Rectangle 6"/>
          <p:cNvSpPr>
            <a:spLocks noChangeArrowheads="1"/>
          </p:cNvSpPr>
          <p:nvPr/>
        </p:nvSpPr>
        <p:spPr bwMode="auto">
          <a:xfrm>
            <a:off x="496888" y="5124450"/>
            <a:ext cx="8256587" cy="922338"/>
          </a:xfrm>
          <a:prstGeom prst="rect">
            <a:avLst/>
          </a:prstGeom>
          <a:noFill/>
          <a:ln w="9525">
            <a:noFill/>
            <a:miter lim="800000"/>
            <a:headEnd/>
            <a:tailEnd/>
          </a:ln>
        </p:spPr>
        <p:txBody>
          <a:bodyPr>
            <a:spAutoFit/>
          </a:bodyPr>
          <a:lstStyle/>
          <a:p>
            <a:r>
              <a:rPr lang="en-US"/>
              <a:t>Add the power of location to your app with the Geotrigger Service. With your free developer account, add the Geotrigger SDK to your iPhone or Android app and start creating trigger locations and actions.</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14226" t="26538" r="38968" b="11154"/>
          <a:stretch>
            <a:fillRect/>
          </a:stretch>
        </p:blipFill>
        <p:spPr bwMode="auto">
          <a:xfrm>
            <a:off x="4736668" y="4333934"/>
            <a:ext cx="3357632" cy="25240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171" name="Picture 3"/>
          <p:cNvPicPr>
            <a:picLocks noChangeAspect="1" noChangeArrowheads="1"/>
          </p:cNvPicPr>
          <p:nvPr/>
        </p:nvPicPr>
        <p:blipFill>
          <a:blip r:embed="rId3"/>
          <a:srcRect l="14097" t="26538" r="39077" b="11318"/>
          <a:stretch>
            <a:fillRect/>
          </a:stretch>
        </p:blipFill>
        <p:spPr bwMode="auto">
          <a:xfrm>
            <a:off x="4703735" y="1816464"/>
            <a:ext cx="3359119" cy="25174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172" name="Picture 4"/>
          <p:cNvPicPr>
            <a:picLocks noChangeAspect="1" noChangeArrowheads="1"/>
          </p:cNvPicPr>
          <p:nvPr/>
        </p:nvPicPr>
        <p:blipFill>
          <a:blip r:embed="rId4"/>
          <a:srcRect l="14226" t="26346" r="38968" b="11346"/>
          <a:stretch>
            <a:fillRect/>
          </a:stretch>
        </p:blipFill>
        <p:spPr bwMode="auto">
          <a:xfrm>
            <a:off x="729242" y="4306626"/>
            <a:ext cx="3357631" cy="25240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173" name="Picture 5"/>
          <p:cNvPicPr>
            <a:picLocks noChangeAspect="1" noChangeArrowheads="1"/>
          </p:cNvPicPr>
          <p:nvPr/>
        </p:nvPicPr>
        <p:blipFill>
          <a:blip r:embed="rId5"/>
          <a:srcRect l="14226" t="13462" r="38968" b="24423"/>
          <a:stretch>
            <a:fillRect/>
          </a:stretch>
        </p:blipFill>
        <p:spPr bwMode="auto">
          <a:xfrm>
            <a:off x="699247" y="1822574"/>
            <a:ext cx="3357630" cy="25162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6869" name="Title 3"/>
          <p:cNvSpPr txBox="1">
            <a:spLocks/>
          </p:cNvSpPr>
          <p:nvPr/>
        </p:nvSpPr>
        <p:spPr bwMode="auto">
          <a:xfrm>
            <a:off x="457200" y="274638"/>
            <a:ext cx="8229600" cy="715962"/>
          </a:xfrm>
          <a:prstGeom prst="rect">
            <a:avLst/>
          </a:prstGeom>
          <a:noFill/>
          <a:ln w="9525">
            <a:noFill/>
            <a:miter lim="800000"/>
            <a:headEnd/>
            <a:tailEnd/>
          </a:ln>
        </p:spPr>
        <p:txBody>
          <a:bodyPr anchor="ctr"/>
          <a:lstStyle/>
          <a:p>
            <a:r>
              <a:rPr lang="en-US" sz="2800" b="1">
                <a:solidFill>
                  <a:srgbClr val="FFFF00"/>
                </a:solidFill>
              </a:rPr>
              <a:t>Geotrigger APIs</a:t>
            </a:r>
          </a:p>
        </p:txBody>
      </p:sp>
      <p:sp>
        <p:nvSpPr>
          <p:cNvPr id="36870" name="Rectangle 8"/>
          <p:cNvSpPr>
            <a:spLocks noChangeArrowheads="1"/>
          </p:cNvSpPr>
          <p:nvPr/>
        </p:nvSpPr>
        <p:spPr bwMode="auto">
          <a:xfrm>
            <a:off x="511175" y="1012825"/>
            <a:ext cx="8175625" cy="647700"/>
          </a:xfrm>
          <a:prstGeom prst="rect">
            <a:avLst/>
          </a:prstGeom>
          <a:noFill/>
          <a:ln w="9525">
            <a:noFill/>
            <a:miter lim="800000"/>
            <a:headEnd/>
            <a:tailEnd/>
          </a:ln>
        </p:spPr>
        <p:txBody>
          <a:bodyPr>
            <a:spAutoFit/>
          </a:bodyPr>
          <a:lstStyle/>
          <a:p>
            <a:r>
              <a:rPr lang="en-US"/>
              <a:t>All requests to the Geotrigger API must be made with an access token. </a:t>
            </a:r>
          </a:p>
          <a:p>
            <a:r>
              <a:rPr lang="en-US"/>
              <a:t>An access token can be obtained using the ArcGIS Portal API.</a:t>
            </a:r>
          </a:p>
        </p:txBody>
      </p:sp>
      <p:pic>
        <p:nvPicPr>
          <p:cNvPr id="36871" name="Picture 9" descr="esri-Official-Distributor_sRGBRev.png"/>
          <p:cNvPicPr>
            <a:picLocks noChangeAspect="1"/>
          </p:cNvPicPr>
          <p:nvPr/>
        </p:nvPicPr>
        <p:blipFill>
          <a:blip r:embed="rId6"/>
          <a:srcRect/>
          <a:stretch>
            <a:fillRect/>
          </a:stretch>
        </p:blipFill>
        <p:spPr bwMode="auto">
          <a:xfrm>
            <a:off x="7635875" y="6343650"/>
            <a:ext cx="1430338" cy="42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Esri_Corporate_Template">
  <a:themeElements>
    <a:clrScheme name="Custom 20">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BFBFBF"/>
      </a:hlink>
      <a:folHlink>
        <a:srgbClr val="A0A0A0"/>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1_Esri_Corporate_Template">
  <a:themeElements>
    <a:clrScheme name="Esri Branding Colors 2013_gray hyperlink">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BFBFBF"/>
      </a:hlink>
      <a:folHlink>
        <a:srgbClr val="A0A0A0"/>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Esri2011_corp4x3_tmplt</Template>
  <TotalTime>4798</TotalTime>
  <Words>917</Words>
  <Application>Microsoft Office PowerPoint</Application>
  <PresentationFormat>On-screen Show (4:3)</PresentationFormat>
  <Paragraphs>204</Paragraphs>
  <Slides>16</Slides>
  <Notes>4</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Esri_Corporate_Template</vt:lpstr>
      <vt:lpstr>1_Esri_Corporate_Template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John Day</dc:creator>
  <cp:lastModifiedBy>MReidsema</cp:lastModifiedBy>
  <cp:revision>308</cp:revision>
  <dcterms:created xsi:type="dcterms:W3CDTF">2011-08-05T14:55:07Z</dcterms:created>
  <dcterms:modified xsi:type="dcterms:W3CDTF">2014-06-19T07:54:33Z</dcterms:modified>
</cp:coreProperties>
</file>