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1"/>
  </p:sldMasterIdLst>
  <p:notesMasterIdLst>
    <p:notesMasterId r:id="rId25"/>
  </p:notesMasterIdLst>
  <p:handoutMasterIdLst>
    <p:handoutMasterId r:id="rId26"/>
  </p:handoutMasterIdLst>
  <p:sldIdLst>
    <p:sldId id="271" r:id="rId2"/>
    <p:sldId id="339" r:id="rId3"/>
    <p:sldId id="340" r:id="rId4"/>
    <p:sldId id="341" r:id="rId5"/>
    <p:sldId id="353" r:id="rId6"/>
    <p:sldId id="356" r:id="rId7"/>
    <p:sldId id="355" r:id="rId8"/>
    <p:sldId id="357" r:id="rId9"/>
    <p:sldId id="346" r:id="rId10"/>
    <p:sldId id="327" r:id="rId11"/>
    <p:sldId id="373" r:id="rId12"/>
    <p:sldId id="374" r:id="rId13"/>
    <p:sldId id="375" r:id="rId14"/>
    <p:sldId id="378" r:id="rId15"/>
    <p:sldId id="380" r:id="rId16"/>
    <p:sldId id="382" r:id="rId17"/>
    <p:sldId id="386" r:id="rId18"/>
    <p:sldId id="326" r:id="rId19"/>
    <p:sldId id="280" r:id="rId20"/>
    <p:sldId id="387" r:id="rId21"/>
    <p:sldId id="388" r:id="rId22"/>
    <p:sldId id="389" r:id="rId23"/>
    <p:sldId id="390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2"/>
        </a:solidFill>
        <a:latin typeface="Arial" pitchFamily="34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2"/>
        </a:solidFill>
        <a:latin typeface="Arial" pitchFamily="34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2"/>
        </a:solidFill>
        <a:latin typeface="Arial" pitchFamily="34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2"/>
        </a:solidFill>
        <a:latin typeface="Arial" pitchFamily="34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2"/>
        </a:solidFill>
        <a:latin typeface="Arial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600" kern="1200">
        <a:solidFill>
          <a:schemeClr val="tx2"/>
        </a:solidFill>
        <a:latin typeface="Arial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1600" kern="1200">
        <a:solidFill>
          <a:schemeClr val="tx2"/>
        </a:solidFill>
        <a:latin typeface="Arial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1600" kern="1200">
        <a:solidFill>
          <a:schemeClr val="tx2"/>
        </a:solidFill>
        <a:latin typeface="Arial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1600" kern="1200">
        <a:solidFill>
          <a:schemeClr val="tx2"/>
        </a:solidFill>
        <a:latin typeface="Arial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ABABAB"/>
    <a:srgbClr val="FFFFFF"/>
    <a:srgbClr val="D97925"/>
    <a:srgbClr val="FA5900"/>
    <a:srgbClr val="ABD8D2"/>
    <a:srgbClr val="7FC3E1"/>
    <a:srgbClr val="BFE1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23" autoAdjust="0"/>
    <p:restoredTop sz="94913" autoAdjust="0"/>
  </p:normalViewPr>
  <p:slideViewPr>
    <p:cSldViewPr snapToGrid="0">
      <p:cViewPr varScale="1">
        <p:scale>
          <a:sx n="106" d="100"/>
          <a:sy n="106" d="100"/>
        </p:scale>
        <p:origin x="-1176" y="-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-1884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396C19-307A-4803-943A-2DC7B72CC353}" type="doc">
      <dgm:prSet loTypeId="urn:microsoft.com/office/officeart/2005/8/layout/radial5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1B67A55-1393-471C-8887-B65532E7688B}">
      <dgm:prSet phldrT="[Text]" custT="1"/>
      <dgm:spPr>
        <a:solidFill>
          <a:srgbClr val="008EB6"/>
        </a:solidFill>
      </dgm:spPr>
      <dgm:t>
        <a:bodyPr/>
        <a:lstStyle/>
        <a:p>
          <a:r>
            <a:rPr lang="en-US" sz="1100" b="1" dirty="0" smtClean="0"/>
            <a:t>Pinkerton </a:t>
          </a:r>
        </a:p>
        <a:p>
          <a:r>
            <a:rPr lang="en-US" sz="1100" b="1" dirty="0" smtClean="0"/>
            <a:t>Services</a:t>
          </a:r>
          <a:endParaRPr lang="en-US" sz="1100" b="1" dirty="0"/>
        </a:p>
      </dgm:t>
    </dgm:pt>
    <dgm:pt modelId="{4263CC33-9E73-456F-8DD3-7079F8B81D60}" type="parTrans" cxnId="{F1251219-E4EA-44A5-A5FB-A750EE686FD5}">
      <dgm:prSet/>
      <dgm:spPr/>
      <dgm:t>
        <a:bodyPr/>
        <a:lstStyle/>
        <a:p>
          <a:endParaRPr lang="en-US" sz="3200"/>
        </a:p>
      </dgm:t>
    </dgm:pt>
    <dgm:pt modelId="{EC905935-E819-4655-A6AE-4D91915E2516}" type="sibTrans" cxnId="{F1251219-E4EA-44A5-A5FB-A750EE686FD5}">
      <dgm:prSet/>
      <dgm:spPr/>
      <dgm:t>
        <a:bodyPr/>
        <a:lstStyle/>
        <a:p>
          <a:endParaRPr lang="en-US" sz="3200"/>
        </a:p>
      </dgm:t>
    </dgm:pt>
    <dgm:pt modelId="{32D85B1F-B9C4-4739-89AE-C25483216BFB}">
      <dgm:prSet phldrT="[Text]" custT="1"/>
      <dgm:spPr>
        <a:solidFill>
          <a:schemeClr val="tx2"/>
        </a:solidFill>
      </dgm:spPr>
      <dgm:t>
        <a:bodyPr/>
        <a:lstStyle/>
        <a:p>
          <a:r>
            <a:rPr lang="en-US" sz="1100" b="0" dirty="0" smtClean="0"/>
            <a:t>Investigations</a:t>
          </a:r>
          <a:endParaRPr lang="en-US" sz="1100" b="0" dirty="0"/>
        </a:p>
      </dgm:t>
    </dgm:pt>
    <dgm:pt modelId="{0FCC47B7-58AE-44F8-A47C-9F61D7AA52F2}" type="parTrans" cxnId="{C0AD1D99-31A2-4739-AC2C-91CE55CF0925}">
      <dgm:prSet custT="1"/>
      <dgm:spPr/>
      <dgm:t>
        <a:bodyPr/>
        <a:lstStyle/>
        <a:p>
          <a:endParaRPr lang="en-US" sz="1000" dirty="0"/>
        </a:p>
      </dgm:t>
    </dgm:pt>
    <dgm:pt modelId="{A9525DFF-06AB-47C0-8FDD-09EA84679536}" type="sibTrans" cxnId="{C0AD1D99-31A2-4739-AC2C-91CE55CF0925}">
      <dgm:prSet/>
      <dgm:spPr/>
      <dgm:t>
        <a:bodyPr/>
        <a:lstStyle/>
        <a:p>
          <a:endParaRPr lang="en-US" sz="3200"/>
        </a:p>
      </dgm:t>
    </dgm:pt>
    <dgm:pt modelId="{A4F0ACA4-46A7-45E5-8634-9ADC3FA63837}">
      <dgm:prSet phldrT="[Text]" custT="1"/>
      <dgm:spPr>
        <a:solidFill>
          <a:schemeClr val="tx2"/>
        </a:solidFill>
      </dgm:spPr>
      <dgm:t>
        <a:bodyPr/>
        <a:lstStyle/>
        <a:p>
          <a:r>
            <a:rPr lang="en-US" sz="1100" b="0" dirty="0" smtClean="0"/>
            <a:t>Protective</a:t>
          </a:r>
        </a:p>
        <a:p>
          <a:r>
            <a:rPr lang="en-US" sz="1100" b="0" dirty="0" smtClean="0"/>
            <a:t>Services</a:t>
          </a:r>
          <a:endParaRPr lang="en-US" sz="1100" b="0" dirty="0"/>
        </a:p>
      </dgm:t>
    </dgm:pt>
    <dgm:pt modelId="{BF697CFC-F5E4-4CCE-8134-D37850996847}" type="parTrans" cxnId="{7F4FCEDA-981F-4F61-8C95-A545B3D3E68A}">
      <dgm:prSet custT="1"/>
      <dgm:spPr/>
      <dgm:t>
        <a:bodyPr/>
        <a:lstStyle/>
        <a:p>
          <a:endParaRPr lang="en-US" sz="1000" dirty="0"/>
        </a:p>
      </dgm:t>
    </dgm:pt>
    <dgm:pt modelId="{8520B05A-1A95-4E61-A8F4-B641EE826646}" type="sibTrans" cxnId="{7F4FCEDA-981F-4F61-8C95-A545B3D3E68A}">
      <dgm:prSet/>
      <dgm:spPr/>
      <dgm:t>
        <a:bodyPr/>
        <a:lstStyle/>
        <a:p>
          <a:endParaRPr lang="en-US" sz="3200"/>
        </a:p>
      </dgm:t>
    </dgm:pt>
    <dgm:pt modelId="{2C175D59-7129-4DCB-91AE-9F4C465F824D}">
      <dgm:prSet phldrT="[Text]" custT="1"/>
      <dgm:spPr>
        <a:solidFill>
          <a:schemeClr val="tx2"/>
        </a:solidFill>
      </dgm:spPr>
      <dgm:t>
        <a:bodyPr/>
        <a:lstStyle/>
        <a:p>
          <a:r>
            <a:rPr lang="en-US" sz="1100" b="0" dirty="0" smtClean="0"/>
            <a:t>Employment Screening</a:t>
          </a:r>
          <a:endParaRPr lang="en-US" sz="1100" b="0" dirty="0"/>
        </a:p>
      </dgm:t>
    </dgm:pt>
    <dgm:pt modelId="{15155362-D182-4194-BC48-97AB5986E2FA}" type="parTrans" cxnId="{F891A56A-2C5A-4075-B799-C9A46726F496}">
      <dgm:prSet custT="1"/>
      <dgm:spPr/>
      <dgm:t>
        <a:bodyPr/>
        <a:lstStyle/>
        <a:p>
          <a:endParaRPr lang="en-US" sz="1000" dirty="0"/>
        </a:p>
      </dgm:t>
    </dgm:pt>
    <dgm:pt modelId="{1030F1EB-EBBC-48CD-A8B2-3C7696DD7C2F}" type="sibTrans" cxnId="{F891A56A-2C5A-4075-B799-C9A46726F496}">
      <dgm:prSet/>
      <dgm:spPr/>
      <dgm:t>
        <a:bodyPr/>
        <a:lstStyle/>
        <a:p>
          <a:endParaRPr lang="en-US" sz="3200"/>
        </a:p>
      </dgm:t>
    </dgm:pt>
    <dgm:pt modelId="{7BB600AC-3A39-4BA1-86E6-5DA2375A1197}">
      <dgm:prSet phldrT="[Text]" custT="1"/>
      <dgm:spPr>
        <a:solidFill>
          <a:schemeClr val="tx2"/>
        </a:solidFill>
      </dgm:spPr>
      <dgm:t>
        <a:bodyPr/>
        <a:lstStyle/>
        <a:p>
          <a:r>
            <a:rPr lang="en-US" sz="1100" b="0" dirty="0" smtClean="0"/>
            <a:t>Intelligence/</a:t>
          </a:r>
        </a:p>
        <a:p>
          <a:r>
            <a:rPr lang="en-US" sz="1100" b="0" dirty="0" smtClean="0"/>
            <a:t>Information</a:t>
          </a:r>
        </a:p>
        <a:p>
          <a:r>
            <a:rPr lang="en-US" sz="1100" b="0" dirty="0" smtClean="0"/>
            <a:t>Services</a:t>
          </a:r>
          <a:endParaRPr lang="en-US" sz="1100" b="0" dirty="0"/>
        </a:p>
      </dgm:t>
    </dgm:pt>
    <dgm:pt modelId="{A81EC230-EB66-4348-942E-81CACB46D617}" type="parTrans" cxnId="{9A1F894E-B7F9-4FDD-9989-5C83D54851E2}">
      <dgm:prSet custT="1"/>
      <dgm:spPr/>
      <dgm:t>
        <a:bodyPr/>
        <a:lstStyle/>
        <a:p>
          <a:endParaRPr lang="en-US" sz="1000" dirty="0"/>
        </a:p>
      </dgm:t>
    </dgm:pt>
    <dgm:pt modelId="{79DD5E93-B241-492E-860A-829F364787D8}" type="sibTrans" cxnId="{9A1F894E-B7F9-4FDD-9989-5C83D54851E2}">
      <dgm:prSet/>
      <dgm:spPr/>
      <dgm:t>
        <a:bodyPr/>
        <a:lstStyle/>
        <a:p>
          <a:endParaRPr lang="en-US" sz="3200"/>
        </a:p>
      </dgm:t>
    </dgm:pt>
    <dgm:pt modelId="{4140AF4C-D494-4405-88CC-B3EA825AB1C0}">
      <dgm:prSet custT="1"/>
      <dgm:spPr>
        <a:solidFill>
          <a:schemeClr val="tx2"/>
        </a:solidFill>
      </dgm:spPr>
      <dgm:t>
        <a:bodyPr/>
        <a:lstStyle/>
        <a:p>
          <a:r>
            <a:rPr lang="en-US" sz="1100" b="0" dirty="0" smtClean="0"/>
            <a:t>Intellectual Property Protection</a:t>
          </a:r>
          <a:endParaRPr lang="en-US" sz="1100" b="0" dirty="0"/>
        </a:p>
      </dgm:t>
    </dgm:pt>
    <dgm:pt modelId="{3409EA45-B8AB-436D-96BE-140861906F7A}" type="parTrans" cxnId="{6162F662-C06F-4B18-A4C0-DF640FA313D7}">
      <dgm:prSet custT="1"/>
      <dgm:spPr/>
      <dgm:t>
        <a:bodyPr/>
        <a:lstStyle/>
        <a:p>
          <a:endParaRPr lang="en-US" sz="1000" dirty="0"/>
        </a:p>
      </dgm:t>
    </dgm:pt>
    <dgm:pt modelId="{CEC9A723-B0A1-45E0-8B05-D1023E780D27}" type="sibTrans" cxnId="{6162F662-C06F-4B18-A4C0-DF640FA313D7}">
      <dgm:prSet/>
      <dgm:spPr/>
      <dgm:t>
        <a:bodyPr/>
        <a:lstStyle/>
        <a:p>
          <a:endParaRPr lang="en-US" sz="3200"/>
        </a:p>
      </dgm:t>
    </dgm:pt>
    <dgm:pt modelId="{3FFD34BD-771D-4E2D-B46E-579A1A8A3890}">
      <dgm:prSet custT="1"/>
      <dgm:spPr>
        <a:solidFill>
          <a:schemeClr val="tx2"/>
        </a:solidFill>
      </dgm:spPr>
      <dgm:t>
        <a:bodyPr/>
        <a:lstStyle/>
        <a:p>
          <a:r>
            <a:rPr lang="en-US" sz="1100" b="0" dirty="0" smtClean="0"/>
            <a:t>Crisis Management &amp; Response Services</a:t>
          </a:r>
          <a:endParaRPr lang="en-US" sz="1100" b="0" dirty="0"/>
        </a:p>
      </dgm:t>
    </dgm:pt>
    <dgm:pt modelId="{6E599714-87D0-4AE8-B83E-E91904997F17}" type="parTrans" cxnId="{E5E1A1EE-FCCD-490E-A7CD-FDF6014803DA}">
      <dgm:prSet custT="1"/>
      <dgm:spPr/>
      <dgm:t>
        <a:bodyPr/>
        <a:lstStyle/>
        <a:p>
          <a:endParaRPr lang="en-US" sz="1000" dirty="0"/>
        </a:p>
      </dgm:t>
    </dgm:pt>
    <dgm:pt modelId="{9CC5A4E0-8CAD-47A5-A4D3-9BCDEE124A4F}" type="sibTrans" cxnId="{E5E1A1EE-FCCD-490E-A7CD-FDF6014803DA}">
      <dgm:prSet/>
      <dgm:spPr/>
      <dgm:t>
        <a:bodyPr/>
        <a:lstStyle/>
        <a:p>
          <a:endParaRPr lang="en-US" sz="3200"/>
        </a:p>
      </dgm:t>
    </dgm:pt>
    <dgm:pt modelId="{7721CD9F-8D15-4D3D-A727-BB930D50CB4A}">
      <dgm:prSet custT="1"/>
      <dgm:spPr>
        <a:solidFill>
          <a:schemeClr val="tx2"/>
        </a:solidFill>
      </dgm:spPr>
      <dgm:t>
        <a:bodyPr/>
        <a:lstStyle/>
        <a:p>
          <a:r>
            <a:rPr lang="en-US" sz="1100" b="0" dirty="0" smtClean="0"/>
            <a:t>Security &amp; Safety Services</a:t>
          </a:r>
          <a:endParaRPr lang="en-US" sz="1100" b="0" dirty="0"/>
        </a:p>
      </dgm:t>
    </dgm:pt>
    <dgm:pt modelId="{1831454D-999B-408A-AEF3-AD8191EE636C}" type="parTrans" cxnId="{030E5E87-E3A8-4DAD-87A0-73CBB28F66E3}">
      <dgm:prSet custT="1"/>
      <dgm:spPr/>
      <dgm:t>
        <a:bodyPr/>
        <a:lstStyle/>
        <a:p>
          <a:endParaRPr lang="en-US" sz="1000" dirty="0"/>
        </a:p>
      </dgm:t>
    </dgm:pt>
    <dgm:pt modelId="{487D3C48-BF07-4B53-845C-B52796DCB7E8}" type="sibTrans" cxnId="{030E5E87-E3A8-4DAD-87A0-73CBB28F66E3}">
      <dgm:prSet/>
      <dgm:spPr/>
      <dgm:t>
        <a:bodyPr/>
        <a:lstStyle/>
        <a:p>
          <a:endParaRPr lang="en-US" sz="3200"/>
        </a:p>
      </dgm:t>
    </dgm:pt>
    <dgm:pt modelId="{B337EF7B-D3C5-49CB-B03D-5F5D2ED25B34}" type="pres">
      <dgm:prSet presAssocID="{50396C19-307A-4803-943A-2DC7B72CC35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9A7C2AD-0B4E-4364-B5B1-3F631F0853DD}" type="pres">
      <dgm:prSet presAssocID="{41B67A55-1393-471C-8887-B65532E7688B}" presName="centerShape" presStyleLbl="node0" presStyleIdx="0" presStyleCnt="1" custScaleX="146789" custScaleY="134780" custLinFactNeighborX="-1165" custLinFactNeighborY="-1170"/>
      <dgm:spPr/>
      <dgm:t>
        <a:bodyPr/>
        <a:lstStyle/>
        <a:p>
          <a:endParaRPr lang="en-US"/>
        </a:p>
      </dgm:t>
    </dgm:pt>
    <dgm:pt modelId="{065B404C-CB89-4632-81B3-82201750FFB3}" type="pres">
      <dgm:prSet presAssocID="{0FCC47B7-58AE-44F8-A47C-9F61D7AA52F2}" presName="parTrans" presStyleLbl="sibTrans2D1" presStyleIdx="0" presStyleCnt="7"/>
      <dgm:spPr/>
      <dgm:t>
        <a:bodyPr/>
        <a:lstStyle/>
        <a:p>
          <a:endParaRPr lang="en-US"/>
        </a:p>
      </dgm:t>
    </dgm:pt>
    <dgm:pt modelId="{068BBEAF-3DC2-48C4-A93E-273F2A98FDE5}" type="pres">
      <dgm:prSet presAssocID="{0FCC47B7-58AE-44F8-A47C-9F61D7AA52F2}" presName="connectorText" presStyleLbl="sibTrans2D1" presStyleIdx="0" presStyleCnt="7"/>
      <dgm:spPr/>
      <dgm:t>
        <a:bodyPr/>
        <a:lstStyle/>
        <a:p>
          <a:endParaRPr lang="en-US"/>
        </a:p>
      </dgm:t>
    </dgm:pt>
    <dgm:pt modelId="{9C19637A-19C3-4749-BFC7-2982AC5C528A}" type="pres">
      <dgm:prSet presAssocID="{32D85B1F-B9C4-4739-89AE-C25483216BFB}" presName="node" presStyleLbl="node1" presStyleIdx="0" presStyleCnt="7" custScaleX="110545" custRadScaleRad="98204" custRadScaleInc="-67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0D1591-A2C9-48F8-AC32-170CEBFF9CC5}" type="pres">
      <dgm:prSet presAssocID="{BF697CFC-F5E4-4CCE-8134-D37850996847}" presName="parTrans" presStyleLbl="sibTrans2D1" presStyleIdx="1" presStyleCnt="7"/>
      <dgm:spPr/>
      <dgm:t>
        <a:bodyPr/>
        <a:lstStyle/>
        <a:p>
          <a:endParaRPr lang="en-US"/>
        </a:p>
      </dgm:t>
    </dgm:pt>
    <dgm:pt modelId="{6278D0DA-8C43-45FC-94DD-B012CB3FC205}" type="pres">
      <dgm:prSet presAssocID="{BF697CFC-F5E4-4CCE-8134-D37850996847}" presName="connectorText" presStyleLbl="sibTrans2D1" presStyleIdx="1" presStyleCnt="7"/>
      <dgm:spPr/>
      <dgm:t>
        <a:bodyPr/>
        <a:lstStyle/>
        <a:p>
          <a:endParaRPr lang="en-US"/>
        </a:p>
      </dgm:t>
    </dgm:pt>
    <dgm:pt modelId="{149BB315-FBFF-4417-9E46-5F7FA6A7AF85}" type="pres">
      <dgm:prSet presAssocID="{A4F0ACA4-46A7-45E5-8634-9ADC3FA63837}" presName="node" presStyleLbl="node1" presStyleIdx="1" presStyleCnt="7" custScaleX="110545" custRadScaleRad="96544" custRadScaleInc="-9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3830E8-4B38-45BD-8DEE-B69C41C7D621}" type="pres">
      <dgm:prSet presAssocID="{15155362-D182-4194-BC48-97AB5986E2FA}" presName="parTrans" presStyleLbl="sibTrans2D1" presStyleIdx="2" presStyleCnt="7"/>
      <dgm:spPr/>
      <dgm:t>
        <a:bodyPr/>
        <a:lstStyle/>
        <a:p>
          <a:endParaRPr lang="en-US"/>
        </a:p>
      </dgm:t>
    </dgm:pt>
    <dgm:pt modelId="{3FCD36B8-3032-448A-A808-EC4D0BF54FCA}" type="pres">
      <dgm:prSet presAssocID="{15155362-D182-4194-BC48-97AB5986E2FA}" presName="connectorText" presStyleLbl="sibTrans2D1" presStyleIdx="2" presStyleCnt="7"/>
      <dgm:spPr/>
      <dgm:t>
        <a:bodyPr/>
        <a:lstStyle/>
        <a:p>
          <a:endParaRPr lang="en-US"/>
        </a:p>
      </dgm:t>
    </dgm:pt>
    <dgm:pt modelId="{5EE917C0-3F37-4C2D-876E-671EB74D6131}" type="pres">
      <dgm:prSet presAssocID="{2C175D59-7129-4DCB-91AE-9F4C465F824D}" presName="node" presStyleLbl="node1" presStyleIdx="2" presStyleCnt="7" custScaleX="110545" custRadScaleRad="97561" custRadScaleInc="56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646930-5CE1-4AE0-A55A-1DDDB260E088}" type="pres">
      <dgm:prSet presAssocID="{A81EC230-EB66-4348-942E-81CACB46D617}" presName="parTrans" presStyleLbl="sibTrans2D1" presStyleIdx="3" presStyleCnt="7"/>
      <dgm:spPr/>
      <dgm:t>
        <a:bodyPr/>
        <a:lstStyle/>
        <a:p>
          <a:endParaRPr lang="en-US"/>
        </a:p>
      </dgm:t>
    </dgm:pt>
    <dgm:pt modelId="{22E543AA-B63A-4C87-B70C-893B2390D02D}" type="pres">
      <dgm:prSet presAssocID="{A81EC230-EB66-4348-942E-81CACB46D617}" presName="connectorText" presStyleLbl="sibTrans2D1" presStyleIdx="3" presStyleCnt="7"/>
      <dgm:spPr/>
      <dgm:t>
        <a:bodyPr/>
        <a:lstStyle/>
        <a:p>
          <a:endParaRPr lang="en-US"/>
        </a:p>
      </dgm:t>
    </dgm:pt>
    <dgm:pt modelId="{EBEEDA6F-1374-4F64-84C9-94047792EAFD}" type="pres">
      <dgm:prSet presAssocID="{7BB600AC-3A39-4BA1-86E6-5DA2375A1197}" presName="node" presStyleLbl="node1" presStyleIdx="3" presStyleCnt="7" custScaleX="110545" custRadScaleRad="100436" custRadScaleInc="76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28FB8F-BEC4-42C7-8D60-6B091003F638}" type="pres">
      <dgm:prSet presAssocID="{3409EA45-B8AB-436D-96BE-140861906F7A}" presName="parTrans" presStyleLbl="sibTrans2D1" presStyleIdx="4" presStyleCnt="7"/>
      <dgm:spPr/>
      <dgm:t>
        <a:bodyPr/>
        <a:lstStyle/>
        <a:p>
          <a:endParaRPr lang="en-US"/>
        </a:p>
      </dgm:t>
    </dgm:pt>
    <dgm:pt modelId="{4CB1B705-0B51-4632-B42C-8259FCF744E6}" type="pres">
      <dgm:prSet presAssocID="{3409EA45-B8AB-436D-96BE-140861906F7A}" presName="connectorText" presStyleLbl="sibTrans2D1" presStyleIdx="4" presStyleCnt="7"/>
      <dgm:spPr/>
      <dgm:t>
        <a:bodyPr/>
        <a:lstStyle/>
        <a:p>
          <a:endParaRPr lang="en-US"/>
        </a:p>
      </dgm:t>
    </dgm:pt>
    <dgm:pt modelId="{6BF9BD68-0114-4891-926A-65F7106AC75F}" type="pres">
      <dgm:prSet presAssocID="{4140AF4C-D494-4405-88CC-B3EA825AB1C0}" presName="node" presStyleLbl="node1" presStyleIdx="4" presStyleCnt="7" custScaleX="110545" custRadScaleRad="102957" custRadScaleInc="40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E33983-72E1-4275-8893-4C8A6D2CD7D6}" type="pres">
      <dgm:prSet presAssocID="{6E599714-87D0-4AE8-B83E-E91904997F17}" presName="parTrans" presStyleLbl="sibTrans2D1" presStyleIdx="5" presStyleCnt="7"/>
      <dgm:spPr/>
      <dgm:t>
        <a:bodyPr/>
        <a:lstStyle/>
        <a:p>
          <a:endParaRPr lang="en-US"/>
        </a:p>
      </dgm:t>
    </dgm:pt>
    <dgm:pt modelId="{97579A87-A1A2-4008-A012-261BE9CD4B51}" type="pres">
      <dgm:prSet presAssocID="{6E599714-87D0-4AE8-B83E-E91904997F17}" presName="connectorText" presStyleLbl="sibTrans2D1" presStyleIdx="5" presStyleCnt="7"/>
      <dgm:spPr/>
      <dgm:t>
        <a:bodyPr/>
        <a:lstStyle/>
        <a:p>
          <a:endParaRPr lang="en-US"/>
        </a:p>
      </dgm:t>
    </dgm:pt>
    <dgm:pt modelId="{5C438B46-3274-45DD-A75C-A14C58563A6C}" type="pres">
      <dgm:prSet presAssocID="{3FFD34BD-771D-4E2D-B46E-579A1A8A3890}" presName="node" presStyleLbl="node1" presStyleIdx="5" presStyleCnt="7" custScaleX="110545" custRadScaleRad="103295" custRadScaleInc="-24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EDEFB4-6659-4D98-AC49-FB087B646C4D}" type="pres">
      <dgm:prSet presAssocID="{1831454D-999B-408A-AEF3-AD8191EE636C}" presName="parTrans" presStyleLbl="sibTrans2D1" presStyleIdx="6" presStyleCnt="7"/>
      <dgm:spPr/>
      <dgm:t>
        <a:bodyPr/>
        <a:lstStyle/>
        <a:p>
          <a:endParaRPr lang="en-US"/>
        </a:p>
      </dgm:t>
    </dgm:pt>
    <dgm:pt modelId="{55162C35-023A-4477-8F80-CD2CE8EC7308}" type="pres">
      <dgm:prSet presAssocID="{1831454D-999B-408A-AEF3-AD8191EE636C}" presName="connectorText" presStyleLbl="sibTrans2D1" presStyleIdx="6" presStyleCnt="7"/>
      <dgm:spPr/>
      <dgm:t>
        <a:bodyPr/>
        <a:lstStyle/>
        <a:p>
          <a:endParaRPr lang="en-US"/>
        </a:p>
      </dgm:t>
    </dgm:pt>
    <dgm:pt modelId="{BAFA70E7-1061-490A-86B4-B26F4A0214A8}" type="pres">
      <dgm:prSet presAssocID="{7721CD9F-8D15-4D3D-A727-BB930D50CB4A}" presName="node" presStyleLbl="node1" presStyleIdx="6" presStyleCnt="7" custScaleX="110545" custRadScaleRad="101215" custRadScaleInc="-72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CC00BFD-B7CA-4A88-B9D2-135251F9E943}" type="presOf" srcId="{4140AF4C-D494-4405-88CC-B3EA825AB1C0}" destId="{6BF9BD68-0114-4891-926A-65F7106AC75F}" srcOrd="0" destOrd="0" presId="urn:microsoft.com/office/officeart/2005/8/layout/radial5"/>
    <dgm:cxn modelId="{CEB87A4F-2D25-4D2F-857B-0198C5AAF2CC}" type="presOf" srcId="{3409EA45-B8AB-436D-96BE-140861906F7A}" destId="{4CB1B705-0B51-4632-B42C-8259FCF744E6}" srcOrd="1" destOrd="0" presId="urn:microsoft.com/office/officeart/2005/8/layout/radial5"/>
    <dgm:cxn modelId="{B74DCA45-5D68-402D-AFEA-57EE0B65EC65}" type="presOf" srcId="{6E599714-87D0-4AE8-B83E-E91904997F17}" destId="{52E33983-72E1-4275-8893-4C8A6D2CD7D6}" srcOrd="0" destOrd="0" presId="urn:microsoft.com/office/officeart/2005/8/layout/radial5"/>
    <dgm:cxn modelId="{F891A56A-2C5A-4075-B799-C9A46726F496}" srcId="{41B67A55-1393-471C-8887-B65532E7688B}" destId="{2C175D59-7129-4DCB-91AE-9F4C465F824D}" srcOrd="2" destOrd="0" parTransId="{15155362-D182-4194-BC48-97AB5986E2FA}" sibTransId="{1030F1EB-EBBC-48CD-A8B2-3C7696DD7C2F}"/>
    <dgm:cxn modelId="{7A9BE674-9B8E-4E49-B103-1ADA4A7EC4FC}" type="presOf" srcId="{1831454D-999B-408A-AEF3-AD8191EE636C}" destId="{9CEDEFB4-6659-4D98-AC49-FB087B646C4D}" srcOrd="0" destOrd="0" presId="urn:microsoft.com/office/officeart/2005/8/layout/radial5"/>
    <dgm:cxn modelId="{9A1F894E-B7F9-4FDD-9989-5C83D54851E2}" srcId="{41B67A55-1393-471C-8887-B65532E7688B}" destId="{7BB600AC-3A39-4BA1-86E6-5DA2375A1197}" srcOrd="3" destOrd="0" parTransId="{A81EC230-EB66-4348-942E-81CACB46D617}" sibTransId="{79DD5E93-B241-492E-860A-829F364787D8}"/>
    <dgm:cxn modelId="{A595696B-A3C6-4526-800D-0771659DAFA8}" type="presOf" srcId="{A81EC230-EB66-4348-942E-81CACB46D617}" destId="{22E543AA-B63A-4C87-B70C-893B2390D02D}" srcOrd="1" destOrd="0" presId="urn:microsoft.com/office/officeart/2005/8/layout/radial5"/>
    <dgm:cxn modelId="{48B222A5-0C43-48CB-A915-6EA1D8198447}" type="presOf" srcId="{6E599714-87D0-4AE8-B83E-E91904997F17}" destId="{97579A87-A1A2-4008-A012-261BE9CD4B51}" srcOrd="1" destOrd="0" presId="urn:microsoft.com/office/officeart/2005/8/layout/radial5"/>
    <dgm:cxn modelId="{0FC84919-7E28-4F0B-A6ED-22908799E349}" type="presOf" srcId="{50396C19-307A-4803-943A-2DC7B72CC353}" destId="{B337EF7B-D3C5-49CB-B03D-5F5D2ED25B34}" srcOrd="0" destOrd="0" presId="urn:microsoft.com/office/officeart/2005/8/layout/radial5"/>
    <dgm:cxn modelId="{C2306102-1B26-4939-B196-206AB37739C9}" type="presOf" srcId="{3409EA45-B8AB-436D-96BE-140861906F7A}" destId="{B528FB8F-BEC4-42C7-8D60-6B091003F638}" srcOrd="0" destOrd="0" presId="urn:microsoft.com/office/officeart/2005/8/layout/radial5"/>
    <dgm:cxn modelId="{DE066C5B-597B-400B-AB4F-B9C4092AE2FA}" type="presOf" srcId="{3FFD34BD-771D-4E2D-B46E-579A1A8A3890}" destId="{5C438B46-3274-45DD-A75C-A14C58563A6C}" srcOrd="0" destOrd="0" presId="urn:microsoft.com/office/officeart/2005/8/layout/radial5"/>
    <dgm:cxn modelId="{460C0B8B-1A0C-4BA6-8167-44F6D0B85746}" type="presOf" srcId="{15155362-D182-4194-BC48-97AB5986E2FA}" destId="{3FCD36B8-3032-448A-A808-EC4D0BF54FCA}" srcOrd="1" destOrd="0" presId="urn:microsoft.com/office/officeart/2005/8/layout/radial5"/>
    <dgm:cxn modelId="{19FC11D2-581B-45BA-AE89-AF219890CF98}" type="presOf" srcId="{2C175D59-7129-4DCB-91AE-9F4C465F824D}" destId="{5EE917C0-3F37-4C2D-876E-671EB74D6131}" srcOrd="0" destOrd="0" presId="urn:microsoft.com/office/officeart/2005/8/layout/radial5"/>
    <dgm:cxn modelId="{738FC6AD-1BFF-4531-A9DF-8126DF7BD2C5}" type="presOf" srcId="{7BB600AC-3A39-4BA1-86E6-5DA2375A1197}" destId="{EBEEDA6F-1374-4F64-84C9-94047792EAFD}" srcOrd="0" destOrd="0" presId="urn:microsoft.com/office/officeart/2005/8/layout/radial5"/>
    <dgm:cxn modelId="{E5E1A1EE-FCCD-490E-A7CD-FDF6014803DA}" srcId="{41B67A55-1393-471C-8887-B65532E7688B}" destId="{3FFD34BD-771D-4E2D-B46E-579A1A8A3890}" srcOrd="5" destOrd="0" parTransId="{6E599714-87D0-4AE8-B83E-E91904997F17}" sibTransId="{9CC5A4E0-8CAD-47A5-A4D3-9BCDEE124A4F}"/>
    <dgm:cxn modelId="{DC46038B-7DCE-4D26-93E7-254D6BD50DBB}" type="presOf" srcId="{A81EC230-EB66-4348-942E-81CACB46D617}" destId="{8C646930-5CE1-4AE0-A55A-1DDDB260E088}" srcOrd="0" destOrd="0" presId="urn:microsoft.com/office/officeart/2005/8/layout/radial5"/>
    <dgm:cxn modelId="{AEE2F020-74CD-4197-A020-29D6AC4DC009}" type="presOf" srcId="{BF697CFC-F5E4-4CCE-8134-D37850996847}" destId="{E80D1591-A2C9-48F8-AC32-170CEBFF9CC5}" srcOrd="0" destOrd="0" presId="urn:microsoft.com/office/officeart/2005/8/layout/radial5"/>
    <dgm:cxn modelId="{D3999DBD-7643-4336-98E9-D5B6B19F6175}" type="presOf" srcId="{15155362-D182-4194-BC48-97AB5986E2FA}" destId="{9E3830E8-4B38-45BD-8DEE-B69C41C7D621}" srcOrd="0" destOrd="0" presId="urn:microsoft.com/office/officeart/2005/8/layout/radial5"/>
    <dgm:cxn modelId="{C7E2A951-D2D0-4D4A-84FA-B90D1B9F14D7}" type="presOf" srcId="{0FCC47B7-58AE-44F8-A47C-9F61D7AA52F2}" destId="{068BBEAF-3DC2-48C4-A93E-273F2A98FDE5}" srcOrd="1" destOrd="0" presId="urn:microsoft.com/office/officeart/2005/8/layout/radial5"/>
    <dgm:cxn modelId="{F1251219-E4EA-44A5-A5FB-A750EE686FD5}" srcId="{50396C19-307A-4803-943A-2DC7B72CC353}" destId="{41B67A55-1393-471C-8887-B65532E7688B}" srcOrd="0" destOrd="0" parTransId="{4263CC33-9E73-456F-8DD3-7079F8B81D60}" sibTransId="{EC905935-E819-4655-A6AE-4D91915E2516}"/>
    <dgm:cxn modelId="{C1D72FF8-C297-4346-9ED9-44A19DCA26B5}" type="presOf" srcId="{41B67A55-1393-471C-8887-B65532E7688B}" destId="{39A7C2AD-0B4E-4364-B5B1-3F631F0853DD}" srcOrd="0" destOrd="0" presId="urn:microsoft.com/office/officeart/2005/8/layout/radial5"/>
    <dgm:cxn modelId="{9E78BD97-6B4D-4E35-A12A-CAB1E2666111}" type="presOf" srcId="{1831454D-999B-408A-AEF3-AD8191EE636C}" destId="{55162C35-023A-4477-8F80-CD2CE8EC7308}" srcOrd="1" destOrd="0" presId="urn:microsoft.com/office/officeart/2005/8/layout/radial5"/>
    <dgm:cxn modelId="{6162F662-C06F-4B18-A4C0-DF640FA313D7}" srcId="{41B67A55-1393-471C-8887-B65532E7688B}" destId="{4140AF4C-D494-4405-88CC-B3EA825AB1C0}" srcOrd="4" destOrd="0" parTransId="{3409EA45-B8AB-436D-96BE-140861906F7A}" sibTransId="{CEC9A723-B0A1-45E0-8B05-D1023E780D27}"/>
    <dgm:cxn modelId="{04253E1C-12AE-4AB9-8409-E499E1754442}" type="presOf" srcId="{32D85B1F-B9C4-4739-89AE-C25483216BFB}" destId="{9C19637A-19C3-4749-BFC7-2982AC5C528A}" srcOrd="0" destOrd="0" presId="urn:microsoft.com/office/officeart/2005/8/layout/radial5"/>
    <dgm:cxn modelId="{EB5BFA2D-30D9-4656-A461-947A3F51B469}" type="presOf" srcId="{A4F0ACA4-46A7-45E5-8634-9ADC3FA63837}" destId="{149BB315-FBFF-4417-9E46-5F7FA6A7AF85}" srcOrd="0" destOrd="0" presId="urn:microsoft.com/office/officeart/2005/8/layout/radial5"/>
    <dgm:cxn modelId="{7DBEC13B-F3BE-4939-B429-C78363CFAF7A}" type="presOf" srcId="{0FCC47B7-58AE-44F8-A47C-9F61D7AA52F2}" destId="{065B404C-CB89-4632-81B3-82201750FFB3}" srcOrd="0" destOrd="0" presId="urn:microsoft.com/office/officeart/2005/8/layout/radial5"/>
    <dgm:cxn modelId="{030E5E87-E3A8-4DAD-87A0-73CBB28F66E3}" srcId="{41B67A55-1393-471C-8887-B65532E7688B}" destId="{7721CD9F-8D15-4D3D-A727-BB930D50CB4A}" srcOrd="6" destOrd="0" parTransId="{1831454D-999B-408A-AEF3-AD8191EE636C}" sibTransId="{487D3C48-BF07-4B53-845C-B52796DCB7E8}"/>
    <dgm:cxn modelId="{C0AD1D99-31A2-4739-AC2C-91CE55CF0925}" srcId="{41B67A55-1393-471C-8887-B65532E7688B}" destId="{32D85B1F-B9C4-4739-89AE-C25483216BFB}" srcOrd="0" destOrd="0" parTransId="{0FCC47B7-58AE-44F8-A47C-9F61D7AA52F2}" sibTransId="{A9525DFF-06AB-47C0-8FDD-09EA84679536}"/>
    <dgm:cxn modelId="{E66BFB21-9731-45F9-8E0C-D85D26B1438F}" type="presOf" srcId="{7721CD9F-8D15-4D3D-A727-BB930D50CB4A}" destId="{BAFA70E7-1061-490A-86B4-B26F4A0214A8}" srcOrd="0" destOrd="0" presId="urn:microsoft.com/office/officeart/2005/8/layout/radial5"/>
    <dgm:cxn modelId="{7F4FCEDA-981F-4F61-8C95-A545B3D3E68A}" srcId="{41B67A55-1393-471C-8887-B65532E7688B}" destId="{A4F0ACA4-46A7-45E5-8634-9ADC3FA63837}" srcOrd="1" destOrd="0" parTransId="{BF697CFC-F5E4-4CCE-8134-D37850996847}" sibTransId="{8520B05A-1A95-4E61-A8F4-B641EE826646}"/>
    <dgm:cxn modelId="{F51028CD-38F2-4AC8-9BD5-B255813156DD}" type="presOf" srcId="{BF697CFC-F5E4-4CCE-8134-D37850996847}" destId="{6278D0DA-8C43-45FC-94DD-B012CB3FC205}" srcOrd="1" destOrd="0" presId="urn:microsoft.com/office/officeart/2005/8/layout/radial5"/>
    <dgm:cxn modelId="{56405126-A64B-4126-AC1B-BFE6318EFEB3}" type="presParOf" srcId="{B337EF7B-D3C5-49CB-B03D-5F5D2ED25B34}" destId="{39A7C2AD-0B4E-4364-B5B1-3F631F0853DD}" srcOrd="0" destOrd="0" presId="urn:microsoft.com/office/officeart/2005/8/layout/radial5"/>
    <dgm:cxn modelId="{60E24E68-C92F-4428-B3EB-BAEDC6F6E287}" type="presParOf" srcId="{B337EF7B-D3C5-49CB-B03D-5F5D2ED25B34}" destId="{065B404C-CB89-4632-81B3-82201750FFB3}" srcOrd="1" destOrd="0" presId="urn:microsoft.com/office/officeart/2005/8/layout/radial5"/>
    <dgm:cxn modelId="{F5628D91-A2FA-440A-9121-B37B6779C0D0}" type="presParOf" srcId="{065B404C-CB89-4632-81B3-82201750FFB3}" destId="{068BBEAF-3DC2-48C4-A93E-273F2A98FDE5}" srcOrd="0" destOrd="0" presId="urn:microsoft.com/office/officeart/2005/8/layout/radial5"/>
    <dgm:cxn modelId="{C5216C24-4285-4132-BCF1-EDEEE77C2A49}" type="presParOf" srcId="{B337EF7B-D3C5-49CB-B03D-5F5D2ED25B34}" destId="{9C19637A-19C3-4749-BFC7-2982AC5C528A}" srcOrd="2" destOrd="0" presId="urn:microsoft.com/office/officeart/2005/8/layout/radial5"/>
    <dgm:cxn modelId="{7FBE4298-1E0D-4500-A5BC-120B7D7C4A0A}" type="presParOf" srcId="{B337EF7B-D3C5-49CB-B03D-5F5D2ED25B34}" destId="{E80D1591-A2C9-48F8-AC32-170CEBFF9CC5}" srcOrd="3" destOrd="0" presId="urn:microsoft.com/office/officeart/2005/8/layout/radial5"/>
    <dgm:cxn modelId="{F258BDFB-5FDC-49D7-8DE2-EC0494D2755A}" type="presParOf" srcId="{E80D1591-A2C9-48F8-AC32-170CEBFF9CC5}" destId="{6278D0DA-8C43-45FC-94DD-B012CB3FC205}" srcOrd="0" destOrd="0" presId="urn:microsoft.com/office/officeart/2005/8/layout/radial5"/>
    <dgm:cxn modelId="{0F3DA49E-4581-4D58-AC40-2E5CD7C45AA6}" type="presParOf" srcId="{B337EF7B-D3C5-49CB-B03D-5F5D2ED25B34}" destId="{149BB315-FBFF-4417-9E46-5F7FA6A7AF85}" srcOrd="4" destOrd="0" presId="urn:microsoft.com/office/officeart/2005/8/layout/radial5"/>
    <dgm:cxn modelId="{36AA51ED-D50B-4458-B422-7718E6053B5E}" type="presParOf" srcId="{B337EF7B-D3C5-49CB-B03D-5F5D2ED25B34}" destId="{9E3830E8-4B38-45BD-8DEE-B69C41C7D621}" srcOrd="5" destOrd="0" presId="urn:microsoft.com/office/officeart/2005/8/layout/radial5"/>
    <dgm:cxn modelId="{03F5224C-990D-4ADE-93EC-2D3ED5C39B50}" type="presParOf" srcId="{9E3830E8-4B38-45BD-8DEE-B69C41C7D621}" destId="{3FCD36B8-3032-448A-A808-EC4D0BF54FCA}" srcOrd="0" destOrd="0" presId="urn:microsoft.com/office/officeart/2005/8/layout/radial5"/>
    <dgm:cxn modelId="{7B23307F-7251-49E9-B174-DA5C5A6C1BAA}" type="presParOf" srcId="{B337EF7B-D3C5-49CB-B03D-5F5D2ED25B34}" destId="{5EE917C0-3F37-4C2D-876E-671EB74D6131}" srcOrd="6" destOrd="0" presId="urn:microsoft.com/office/officeart/2005/8/layout/radial5"/>
    <dgm:cxn modelId="{9F062613-BE84-4AA0-9BD0-2C24665FD826}" type="presParOf" srcId="{B337EF7B-D3C5-49CB-B03D-5F5D2ED25B34}" destId="{8C646930-5CE1-4AE0-A55A-1DDDB260E088}" srcOrd="7" destOrd="0" presId="urn:microsoft.com/office/officeart/2005/8/layout/radial5"/>
    <dgm:cxn modelId="{D1B109D1-975C-42BC-B776-5FF9A9D10AD8}" type="presParOf" srcId="{8C646930-5CE1-4AE0-A55A-1DDDB260E088}" destId="{22E543AA-B63A-4C87-B70C-893B2390D02D}" srcOrd="0" destOrd="0" presId="urn:microsoft.com/office/officeart/2005/8/layout/radial5"/>
    <dgm:cxn modelId="{3DA6D541-3F27-46D3-8FEF-93A9AD804F46}" type="presParOf" srcId="{B337EF7B-D3C5-49CB-B03D-5F5D2ED25B34}" destId="{EBEEDA6F-1374-4F64-84C9-94047792EAFD}" srcOrd="8" destOrd="0" presId="urn:microsoft.com/office/officeart/2005/8/layout/radial5"/>
    <dgm:cxn modelId="{166EAD38-2676-4650-9349-2D30C2934AE3}" type="presParOf" srcId="{B337EF7B-D3C5-49CB-B03D-5F5D2ED25B34}" destId="{B528FB8F-BEC4-42C7-8D60-6B091003F638}" srcOrd="9" destOrd="0" presId="urn:microsoft.com/office/officeart/2005/8/layout/radial5"/>
    <dgm:cxn modelId="{BCB8A4CB-2320-4818-955D-430327271AD4}" type="presParOf" srcId="{B528FB8F-BEC4-42C7-8D60-6B091003F638}" destId="{4CB1B705-0B51-4632-B42C-8259FCF744E6}" srcOrd="0" destOrd="0" presId="urn:microsoft.com/office/officeart/2005/8/layout/radial5"/>
    <dgm:cxn modelId="{E0D6392C-654F-42FE-A031-B39259201AAA}" type="presParOf" srcId="{B337EF7B-D3C5-49CB-B03D-5F5D2ED25B34}" destId="{6BF9BD68-0114-4891-926A-65F7106AC75F}" srcOrd="10" destOrd="0" presId="urn:microsoft.com/office/officeart/2005/8/layout/radial5"/>
    <dgm:cxn modelId="{F5EC70FD-3951-454A-A578-2961B6F7AF93}" type="presParOf" srcId="{B337EF7B-D3C5-49CB-B03D-5F5D2ED25B34}" destId="{52E33983-72E1-4275-8893-4C8A6D2CD7D6}" srcOrd="11" destOrd="0" presId="urn:microsoft.com/office/officeart/2005/8/layout/radial5"/>
    <dgm:cxn modelId="{C24F5B87-9BF7-46BE-91CA-7BF0F43F7E89}" type="presParOf" srcId="{52E33983-72E1-4275-8893-4C8A6D2CD7D6}" destId="{97579A87-A1A2-4008-A012-261BE9CD4B51}" srcOrd="0" destOrd="0" presId="urn:microsoft.com/office/officeart/2005/8/layout/radial5"/>
    <dgm:cxn modelId="{1C0C6CB5-DD78-41E0-92CD-2D30D2A3BB1E}" type="presParOf" srcId="{B337EF7B-D3C5-49CB-B03D-5F5D2ED25B34}" destId="{5C438B46-3274-45DD-A75C-A14C58563A6C}" srcOrd="12" destOrd="0" presId="urn:microsoft.com/office/officeart/2005/8/layout/radial5"/>
    <dgm:cxn modelId="{87CB0479-3144-4AAC-88C3-FAA50BB0C2E0}" type="presParOf" srcId="{B337EF7B-D3C5-49CB-B03D-5F5D2ED25B34}" destId="{9CEDEFB4-6659-4D98-AC49-FB087B646C4D}" srcOrd="13" destOrd="0" presId="urn:microsoft.com/office/officeart/2005/8/layout/radial5"/>
    <dgm:cxn modelId="{08FC1EF3-5431-41A5-8C41-4D3339296BC7}" type="presParOf" srcId="{9CEDEFB4-6659-4D98-AC49-FB087B646C4D}" destId="{55162C35-023A-4477-8F80-CD2CE8EC7308}" srcOrd="0" destOrd="0" presId="urn:microsoft.com/office/officeart/2005/8/layout/radial5"/>
    <dgm:cxn modelId="{83347381-2666-4327-BCA2-A12778EBAADB}" type="presParOf" srcId="{B337EF7B-D3C5-49CB-B03D-5F5D2ED25B34}" destId="{BAFA70E7-1061-490A-86B4-B26F4A0214A8}" srcOrd="1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A7C2AD-0B4E-4364-B5B1-3F631F0853DD}">
      <dsp:nvSpPr>
        <dsp:cNvPr id="0" name=""/>
        <dsp:cNvSpPr/>
      </dsp:nvSpPr>
      <dsp:spPr>
        <a:xfrm>
          <a:off x="3010965" y="1652029"/>
          <a:ext cx="1402933" cy="1288157"/>
        </a:xfrm>
        <a:prstGeom prst="ellipse">
          <a:avLst/>
        </a:prstGeom>
        <a:solidFill>
          <a:srgbClr val="008EB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Pinkerton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Services</a:t>
          </a:r>
          <a:endParaRPr lang="en-US" sz="1100" b="1" kern="1200" dirty="0"/>
        </a:p>
      </dsp:txBody>
      <dsp:txXfrm>
        <a:off x="3216420" y="1840675"/>
        <a:ext cx="992023" cy="910865"/>
      </dsp:txXfrm>
    </dsp:sp>
    <dsp:sp modelId="{065B404C-CB89-4632-81B3-82201750FFB3}">
      <dsp:nvSpPr>
        <dsp:cNvPr id="0" name=""/>
        <dsp:cNvSpPr/>
      </dsp:nvSpPr>
      <dsp:spPr>
        <a:xfrm rot="16177635">
          <a:off x="3587762" y="1213566"/>
          <a:ext cx="238121" cy="44114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 dirty="0"/>
        </a:p>
      </dsp:txBody>
      <dsp:txXfrm rot="10800000">
        <a:off x="3623712" y="1337513"/>
        <a:ext cx="166685" cy="264689"/>
      </dsp:txXfrm>
    </dsp:sp>
    <dsp:sp modelId="{9C19637A-19C3-4749-BFC7-2982AC5C528A}">
      <dsp:nvSpPr>
        <dsp:cNvPr id="0" name=""/>
        <dsp:cNvSpPr/>
      </dsp:nvSpPr>
      <dsp:spPr>
        <a:xfrm>
          <a:off x="3056076" y="35025"/>
          <a:ext cx="1290887" cy="1167748"/>
        </a:xfrm>
        <a:prstGeom prst="ellipse">
          <a:avLst/>
        </a:prstGeom>
        <a:solidFill>
          <a:schemeClr val="tx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Investigations</a:t>
          </a:r>
          <a:endParaRPr lang="en-US" sz="1100" b="0" kern="1200" dirty="0"/>
        </a:p>
      </dsp:txBody>
      <dsp:txXfrm>
        <a:off x="3245122" y="206038"/>
        <a:ext cx="912795" cy="825722"/>
      </dsp:txXfrm>
    </dsp:sp>
    <dsp:sp modelId="{E80D1591-A2C9-48F8-AC32-170CEBFF9CC5}">
      <dsp:nvSpPr>
        <dsp:cNvPr id="0" name=""/>
        <dsp:cNvSpPr/>
      </dsp:nvSpPr>
      <dsp:spPr>
        <a:xfrm rot="19387842">
          <a:off x="4304508" y="1552625"/>
          <a:ext cx="210297" cy="44114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 dirty="0"/>
        </a:p>
      </dsp:txBody>
      <dsp:txXfrm>
        <a:off x="4310817" y="1659781"/>
        <a:ext cx="147208" cy="264689"/>
      </dsp:txXfrm>
    </dsp:sp>
    <dsp:sp modelId="{149BB315-FBFF-4417-9E46-5F7FA6A7AF85}">
      <dsp:nvSpPr>
        <dsp:cNvPr id="0" name=""/>
        <dsp:cNvSpPr/>
      </dsp:nvSpPr>
      <dsp:spPr>
        <a:xfrm>
          <a:off x="4424575" y="694065"/>
          <a:ext cx="1290887" cy="1167748"/>
        </a:xfrm>
        <a:prstGeom prst="ellipse">
          <a:avLst/>
        </a:prstGeom>
        <a:solidFill>
          <a:schemeClr val="tx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Protective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Services</a:t>
          </a:r>
          <a:endParaRPr lang="en-US" sz="1100" b="0" kern="1200" dirty="0"/>
        </a:p>
      </dsp:txBody>
      <dsp:txXfrm>
        <a:off x="4613621" y="865078"/>
        <a:ext cx="912795" cy="825722"/>
      </dsp:txXfrm>
    </dsp:sp>
    <dsp:sp modelId="{9E3830E8-4B38-45BD-8DEE-B69C41C7D621}">
      <dsp:nvSpPr>
        <dsp:cNvPr id="0" name=""/>
        <dsp:cNvSpPr/>
      </dsp:nvSpPr>
      <dsp:spPr>
        <a:xfrm rot="915764">
          <a:off x="4470060" y="2312642"/>
          <a:ext cx="222628" cy="44114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 dirty="0"/>
        </a:p>
      </dsp:txBody>
      <dsp:txXfrm>
        <a:off x="4471238" y="2392081"/>
        <a:ext cx="155840" cy="264689"/>
      </dsp:txXfrm>
    </dsp:sp>
    <dsp:sp modelId="{5EE917C0-3F37-4C2D-876E-671EB74D6131}">
      <dsp:nvSpPr>
        <dsp:cNvPr id="0" name=""/>
        <dsp:cNvSpPr/>
      </dsp:nvSpPr>
      <dsp:spPr>
        <a:xfrm>
          <a:off x="4762570" y="2174908"/>
          <a:ext cx="1290887" cy="1167748"/>
        </a:xfrm>
        <a:prstGeom prst="ellipse">
          <a:avLst/>
        </a:prstGeom>
        <a:solidFill>
          <a:schemeClr val="tx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Employment Screening</a:t>
          </a:r>
          <a:endParaRPr lang="en-US" sz="1100" b="0" kern="1200" dirty="0"/>
        </a:p>
      </dsp:txBody>
      <dsp:txXfrm>
        <a:off x="4951616" y="2345921"/>
        <a:ext cx="912795" cy="825722"/>
      </dsp:txXfrm>
    </dsp:sp>
    <dsp:sp modelId="{8C646930-5CE1-4AE0-A55A-1DDDB260E088}">
      <dsp:nvSpPr>
        <dsp:cNvPr id="0" name=""/>
        <dsp:cNvSpPr/>
      </dsp:nvSpPr>
      <dsp:spPr>
        <a:xfrm rot="3912658">
          <a:off x="3953070" y="2905711"/>
          <a:ext cx="285528" cy="44114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 dirty="0"/>
        </a:p>
      </dsp:txBody>
      <dsp:txXfrm>
        <a:off x="3977942" y="2955058"/>
        <a:ext cx="199870" cy="264689"/>
      </dsp:txXfrm>
    </dsp:sp>
    <dsp:sp modelId="{EBEEDA6F-1374-4F64-84C9-94047792EAFD}">
      <dsp:nvSpPr>
        <dsp:cNvPr id="0" name=""/>
        <dsp:cNvSpPr/>
      </dsp:nvSpPr>
      <dsp:spPr>
        <a:xfrm>
          <a:off x="3815530" y="3333043"/>
          <a:ext cx="1290887" cy="1167748"/>
        </a:xfrm>
        <a:prstGeom prst="ellipse">
          <a:avLst/>
        </a:prstGeom>
        <a:solidFill>
          <a:schemeClr val="tx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Intelligence/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Information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Services</a:t>
          </a:r>
          <a:endParaRPr lang="en-US" sz="1100" b="0" kern="1200" dirty="0"/>
        </a:p>
      </dsp:txBody>
      <dsp:txXfrm>
        <a:off x="4004576" y="3504056"/>
        <a:ext cx="912795" cy="825722"/>
      </dsp:txXfrm>
    </dsp:sp>
    <dsp:sp modelId="{B528FB8F-BEC4-42C7-8D60-6B091003F638}">
      <dsp:nvSpPr>
        <dsp:cNvPr id="0" name=""/>
        <dsp:cNvSpPr/>
      </dsp:nvSpPr>
      <dsp:spPr>
        <a:xfrm rot="6925320">
          <a:off x="3172975" y="2905485"/>
          <a:ext cx="289951" cy="44114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 dirty="0"/>
        </a:p>
      </dsp:txBody>
      <dsp:txXfrm rot="10800000">
        <a:off x="3235138" y="2954434"/>
        <a:ext cx="202966" cy="264689"/>
      </dsp:txXfrm>
    </dsp:sp>
    <dsp:sp modelId="{6BF9BD68-0114-4891-926A-65F7106AC75F}">
      <dsp:nvSpPr>
        <dsp:cNvPr id="0" name=""/>
        <dsp:cNvSpPr/>
      </dsp:nvSpPr>
      <dsp:spPr>
        <a:xfrm>
          <a:off x="2296607" y="3333043"/>
          <a:ext cx="1290887" cy="1167748"/>
        </a:xfrm>
        <a:prstGeom prst="ellipse">
          <a:avLst/>
        </a:prstGeom>
        <a:solidFill>
          <a:schemeClr val="tx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Intellectual Property Protection</a:t>
          </a:r>
          <a:endParaRPr lang="en-US" sz="1100" b="0" kern="1200" dirty="0"/>
        </a:p>
      </dsp:txBody>
      <dsp:txXfrm>
        <a:off x="2485653" y="3504056"/>
        <a:ext cx="912795" cy="825722"/>
      </dsp:txXfrm>
    </dsp:sp>
    <dsp:sp modelId="{52E33983-72E1-4275-8893-4C8A6D2CD7D6}">
      <dsp:nvSpPr>
        <dsp:cNvPr id="0" name=""/>
        <dsp:cNvSpPr/>
      </dsp:nvSpPr>
      <dsp:spPr>
        <a:xfrm rot="9895345">
          <a:off x="2716028" y="2312489"/>
          <a:ext cx="233674" cy="44114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 dirty="0"/>
        </a:p>
      </dsp:txBody>
      <dsp:txXfrm rot="10800000">
        <a:off x="2784923" y="2391601"/>
        <a:ext cx="163572" cy="264689"/>
      </dsp:txXfrm>
    </dsp:sp>
    <dsp:sp modelId="{5C438B46-3274-45DD-A75C-A14C58563A6C}">
      <dsp:nvSpPr>
        <dsp:cNvPr id="0" name=""/>
        <dsp:cNvSpPr/>
      </dsp:nvSpPr>
      <dsp:spPr>
        <a:xfrm>
          <a:off x="1349582" y="2174904"/>
          <a:ext cx="1290887" cy="1167748"/>
        </a:xfrm>
        <a:prstGeom prst="ellipse">
          <a:avLst/>
        </a:prstGeom>
        <a:solidFill>
          <a:schemeClr val="tx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Crisis Management &amp; Response Services</a:t>
          </a:r>
          <a:endParaRPr lang="en-US" sz="1100" b="0" kern="1200" dirty="0"/>
        </a:p>
      </dsp:txBody>
      <dsp:txXfrm>
        <a:off x="1538628" y="2345917"/>
        <a:ext cx="912795" cy="825722"/>
      </dsp:txXfrm>
    </dsp:sp>
    <dsp:sp modelId="{9CEDEFB4-6659-4D98-AC49-FB087B646C4D}">
      <dsp:nvSpPr>
        <dsp:cNvPr id="0" name=""/>
        <dsp:cNvSpPr/>
      </dsp:nvSpPr>
      <dsp:spPr>
        <a:xfrm rot="12985897">
          <a:off x="2894846" y="1552923"/>
          <a:ext cx="219104" cy="44114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 dirty="0"/>
        </a:p>
      </dsp:txBody>
      <dsp:txXfrm rot="10800000">
        <a:off x="2954154" y="1660671"/>
        <a:ext cx="153373" cy="264689"/>
      </dsp:txXfrm>
    </dsp:sp>
    <dsp:sp modelId="{BAFA70E7-1061-490A-86B4-B26F4A0214A8}">
      <dsp:nvSpPr>
        <dsp:cNvPr id="0" name=""/>
        <dsp:cNvSpPr/>
      </dsp:nvSpPr>
      <dsp:spPr>
        <a:xfrm>
          <a:off x="1687567" y="694061"/>
          <a:ext cx="1290887" cy="1167748"/>
        </a:xfrm>
        <a:prstGeom prst="ellipse">
          <a:avLst/>
        </a:prstGeom>
        <a:solidFill>
          <a:schemeClr val="tx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Security &amp; Safety Services</a:t>
          </a:r>
          <a:endParaRPr lang="en-US" sz="1100" b="0" kern="1200" dirty="0"/>
        </a:p>
      </dsp:txBody>
      <dsp:txXfrm>
        <a:off x="1876613" y="865074"/>
        <a:ext cx="912795" cy="8257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85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85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85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ea typeface="+mn-ea"/>
              </a:defRPr>
            </a:lvl1pPr>
          </a:lstStyle>
          <a:p>
            <a:pPr>
              <a:defRPr/>
            </a:pPr>
            <a:fld id="{02E8DBAE-E267-486B-8957-15B29D8F01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6461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Klicka här för att ändra format på bakgrundstexten</a:t>
            </a:r>
          </a:p>
          <a:p>
            <a:pPr lvl="1"/>
            <a:r>
              <a:rPr lang="en-US" noProof="0" smtClean="0"/>
              <a:t>Nivå två</a:t>
            </a:r>
          </a:p>
          <a:p>
            <a:pPr lvl="2"/>
            <a:r>
              <a:rPr lang="en-US" noProof="0" smtClean="0"/>
              <a:t>Nivå tre</a:t>
            </a:r>
          </a:p>
          <a:p>
            <a:pPr lvl="3"/>
            <a:r>
              <a:rPr lang="en-US" noProof="0" smtClean="0"/>
              <a:t>Nivå fyra</a:t>
            </a:r>
          </a:p>
          <a:p>
            <a:pPr lvl="4"/>
            <a:r>
              <a:rPr lang="en-US" noProof="0" smtClean="0"/>
              <a:t>Nivå fem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ea typeface="+mn-ea"/>
              </a:defRPr>
            </a:lvl1pPr>
          </a:lstStyle>
          <a:p>
            <a:pPr>
              <a:defRPr/>
            </a:pPr>
            <a:fld id="{0A9885B5-2917-451E-885C-1FCE2911AD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2856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D1C7F75-2B63-47B3-88A5-3EE74E033F74}" type="slidenum">
              <a:rPr lang="en-US" smtClean="0">
                <a:ea typeface="MS PGothic" pitchFamily="34" charset="-128"/>
              </a:rPr>
              <a:pPr/>
              <a:t>1</a:t>
            </a:fld>
            <a:endParaRPr lang="en-US" smtClean="0">
              <a:ea typeface="MS PGothic" pitchFamily="34" charset="-128"/>
            </a:endParaRPr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v-SE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60E79E4-0CEB-47F2-98C3-2B1E4D00CE24}" type="slidenum">
              <a:rPr lang="en-US" smtClean="0">
                <a:ea typeface="MS PGothic" pitchFamily="34" charset="-128"/>
              </a:rPr>
              <a:pPr/>
              <a:t>20</a:t>
            </a:fld>
            <a:endParaRPr lang="en-US" smtClean="0">
              <a:ea typeface="MS PGothic" pitchFamily="34" charset="-128"/>
            </a:endParaRPr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v-SE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Number Placeholder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BE6719D-069D-4154-A4B6-8133FB14A37E}" type="slidenum">
              <a:rPr lang="en-US" smtClean="0">
                <a:solidFill>
                  <a:srgbClr val="1F497D"/>
                </a:solidFill>
                <a:ea typeface="MS PGothic" pitchFamily="34" charset="-128"/>
              </a:rPr>
              <a:pPr/>
              <a:t>21</a:t>
            </a:fld>
            <a:endParaRPr lang="en-US" smtClean="0">
              <a:solidFill>
                <a:srgbClr val="1F497D"/>
              </a:solidFill>
              <a:ea typeface="MS PGothic" pitchFamily="34" charset="-128"/>
            </a:endParaRPr>
          </a:p>
        </p:txBody>
      </p:sp>
      <p:sp>
        <p:nvSpPr>
          <p:cNvPr id="2969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FE106A0-3BBD-491F-90B1-A81C969638E2}" type="slidenum">
              <a:rPr lang="en-US" sz="1200">
                <a:solidFill>
                  <a:srgbClr val="000000"/>
                </a:solidFill>
              </a:rPr>
              <a:pPr algn="r"/>
              <a:t>21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29699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6" rIns="91431" bIns="45716"/>
          <a:lstStyle/>
          <a:p>
            <a:r>
              <a:rPr lang="sv-SE" sz="1200">
                <a:solidFill>
                  <a:srgbClr val="000000"/>
                </a:solidFill>
              </a:rPr>
              <a:t>Pinkerton corporate presentation 2010</a:t>
            </a:r>
          </a:p>
        </p:txBody>
      </p:sp>
      <p:sp>
        <p:nvSpPr>
          <p:cNvPr id="2970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6" rIns="91431" bIns="45716" anchor="b"/>
          <a:lstStyle/>
          <a:p>
            <a:pPr algn="r"/>
            <a:fld id="{9609C18D-FA5B-4599-A992-92A1A1FD7529}" type="slidenum">
              <a:rPr lang="en-US" sz="1200">
                <a:solidFill>
                  <a:srgbClr val="000000"/>
                </a:solidFill>
              </a:rPr>
              <a:pPr algn="r"/>
              <a:t>21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297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2970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1431" tIns="45716" rIns="91431" bIns="45716"/>
          <a:lstStyle/>
          <a:p>
            <a:pPr eaLnBrk="1" hangingPunct="1"/>
            <a:endParaRPr lang="sv-SE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Number Placeholder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7B1FC61-52E0-40CD-B6B4-7ADF11E3F45E}" type="slidenum">
              <a:rPr lang="en-US" smtClean="0">
                <a:solidFill>
                  <a:srgbClr val="1F497D"/>
                </a:solidFill>
                <a:ea typeface="MS PGothic" pitchFamily="34" charset="-128"/>
              </a:rPr>
              <a:pPr/>
              <a:t>22</a:t>
            </a:fld>
            <a:endParaRPr lang="en-US" smtClean="0">
              <a:solidFill>
                <a:srgbClr val="1F497D"/>
              </a:solidFill>
              <a:ea typeface="MS PGothic" pitchFamily="34" charset="-128"/>
            </a:endParaRPr>
          </a:p>
        </p:txBody>
      </p:sp>
      <p:sp>
        <p:nvSpPr>
          <p:cNvPr id="3174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1D6B2FD-8B97-4D07-80BF-B108CBF113EA}" type="slidenum">
              <a:rPr lang="en-US" sz="1200">
                <a:solidFill>
                  <a:srgbClr val="000000"/>
                </a:solidFill>
              </a:rPr>
              <a:pPr algn="r"/>
              <a:t>22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31747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6" rIns="91431" bIns="45716"/>
          <a:lstStyle/>
          <a:p>
            <a:r>
              <a:rPr lang="sv-SE" sz="1200">
                <a:solidFill>
                  <a:srgbClr val="000000"/>
                </a:solidFill>
              </a:rPr>
              <a:t>Pinkerton corporate presentation 2010</a:t>
            </a:r>
          </a:p>
        </p:txBody>
      </p:sp>
      <p:sp>
        <p:nvSpPr>
          <p:cNvPr id="3174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6" rIns="91431" bIns="45716" anchor="b"/>
          <a:lstStyle/>
          <a:p>
            <a:pPr algn="r"/>
            <a:fld id="{C3965D96-6BD6-4EC8-999A-BF889CA8555C}" type="slidenum">
              <a:rPr lang="en-US" sz="1200">
                <a:solidFill>
                  <a:srgbClr val="000000"/>
                </a:solidFill>
              </a:rPr>
              <a:pPr algn="r"/>
              <a:t>22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317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3175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1431" tIns="45716" rIns="91431" bIns="45716"/>
          <a:lstStyle/>
          <a:p>
            <a:pPr eaLnBrk="1" hangingPunct="1"/>
            <a:endParaRPr lang="sv-SE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Number Placeholder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C8C7E2C-9ECF-4420-ACEB-1A276DC4B0A8}" type="slidenum">
              <a:rPr lang="en-US" smtClean="0">
                <a:solidFill>
                  <a:srgbClr val="1F497D"/>
                </a:solidFill>
                <a:ea typeface="MS PGothic" pitchFamily="34" charset="-128"/>
              </a:rPr>
              <a:pPr/>
              <a:t>23</a:t>
            </a:fld>
            <a:endParaRPr lang="en-US" smtClean="0">
              <a:solidFill>
                <a:srgbClr val="1F497D"/>
              </a:solidFill>
              <a:ea typeface="MS PGothic" pitchFamily="34" charset="-128"/>
            </a:endParaRPr>
          </a:p>
        </p:txBody>
      </p:sp>
      <p:sp>
        <p:nvSpPr>
          <p:cNvPr id="4198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1870EB4-3EA6-4D28-90B0-179BA74308A5}" type="slidenum">
              <a:rPr lang="en-US" sz="1200">
                <a:solidFill>
                  <a:srgbClr val="000000"/>
                </a:solidFill>
              </a:rPr>
              <a:pPr algn="r"/>
              <a:t>23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41987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6" rIns="91431" bIns="45716"/>
          <a:lstStyle/>
          <a:p>
            <a:r>
              <a:rPr lang="sv-SE" sz="1200">
                <a:solidFill>
                  <a:srgbClr val="000000"/>
                </a:solidFill>
              </a:rPr>
              <a:t>Pinkerton corporate presentation 2010</a:t>
            </a:r>
          </a:p>
        </p:txBody>
      </p:sp>
      <p:sp>
        <p:nvSpPr>
          <p:cNvPr id="4198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6" rIns="91431" bIns="45716" anchor="b"/>
          <a:lstStyle/>
          <a:p>
            <a:pPr algn="r"/>
            <a:fld id="{892CEC4F-9B9B-4A05-BEC3-D33D36F70F8C}" type="slidenum">
              <a:rPr lang="en-US" sz="1200">
                <a:solidFill>
                  <a:srgbClr val="000000"/>
                </a:solidFill>
              </a:rPr>
              <a:pPr algn="r"/>
              <a:t>23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419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4199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1431" tIns="45716" rIns="91431" bIns="45716"/>
          <a:lstStyle/>
          <a:p>
            <a:pPr eaLnBrk="1" hangingPunct="1"/>
            <a:endParaRPr lang="sv-S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E522085-D485-4670-A281-0AC31D63F4E6}" type="slidenum">
              <a:rPr lang="en-US" smtClean="0">
                <a:solidFill>
                  <a:srgbClr val="1F497D"/>
                </a:solidFill>
                <a:ea typeface="ＭＳ Ｐゴシック" pitchFamily="34" charset="-128"/>
              </a:rPr>
              <a:pPr/>
              <a:t>2</a:t>
            </a:fld>
            <a:endParaRPr lang="en-US" smtClean="0">
              <a:solidFill>
                <a:srgbClr val="1F497D"/>
              </a:solidFill>
              <a:ea typeface="ＭＳ Ｐゴシック" pitchFamily="34" charset="-128"/>
            </a:endParaRPr>
          </a:p>
        </p:txBody>
      </p:sp>
      <p:sp>
        <p:nvSpPr>
          <p:cNvPr id="4403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6F55913-6D89-4563-9C9F-65AD83D4ACA3}" type="slidenum">
              <a:rPr lang="en-US" sz="1200">
                <a:solidFill>
                  <a:srgbClr val="000000"/>
                </a:solidFill>
              </a:rPr>
              <a:pPr algn="r"/>
              <a:t>2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44036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6" rIns="91431" bIns="45716"/>
          <a:lstStyle/>
          <a:p>
            <a:r>
              <a:rPr lang="sv-SE" sz="1200">
                <a:solidFill>
                  <a:srgbClr val="000000"/>
                </a:solidFill>
              </a:rPr>
              <a:t>Pinkerton corporate presentation 2010</a:t>
            </a:r>
          </a:p>
        </p:txBody>
      </p:sp>
      <p:sp>
        <p:nvSpPr>
          <p:cNvPr id="4403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6" rIns="91431" bIns="45716" anchor="b"/>
          <a:lstStyle/>
          <a:p>
            <a:pPr algn="r"/>
            <a:fld id="{F7B079FB-208F-4B5A-A979-52EB41A4E6ED}" type="slidenum">
              <a:rPr lang="en-US" sz="1200">
                <a:solidFill>
                  <a:srgbClr val="000000"/>
                </a:solidFill>
              </a:rPr>
              <a:pPr algn="r"/>
              <a:t>2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440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440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1431" tIns="45716" rIns="91431" bIns="45716"/>
          <a:lstStyle/>
          <a:p>
            <a:pPr eaLnBrk="1" hangingPunct="1"/>
            <a:endParaRPr lang="sv-SE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B14F85C-904F-4BC2-9454-14F449F8C54E}" type="slidenum">
              <a:rPr lang="en-US" smtClean="0">
                <a:ea typeface="ＭＳ Ｐゴシック" pitchFamily="34" charset="-128"/>
              </a:rPr>
              <a:pPr/>
              <a:t>4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v-SE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40219B0-14A0-423B-B298-549F4B009E93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2692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CA21222-196E-4F36-A546-7970FA261959}" type="slidenum">
              <a:rPr lang="en-US" smtClean="0">
                <a:ea typeface="MS PGothic" pitchFamily="34" charset="-128"/>
              </a:rPr>
              <a:pPr/>
              <a:t>11</a:t>
            </a:fld>
            <a:endParaRPr lang="en-US" smtClean="0">
              <a:ea typeface="MS PGothic" pitchFamily="34" charset="-128"/>
            </a:endParaRPr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v-SE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5B6DA8-FDAE-46AA-BA90-FF406A8FFB83}" type="slidenum">
              <a:rPr lang="en-US"/>
              <a:pPr/>
              <a:t>12</a:t>
            </a:fld>
            <a:endParaRPr lang="en-US"/>
          </a:p>
        </p:txBody>
      </p:sp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13B48E-0C04-4621-8301-32D0355DBA1D}" type="slidenum">
              <a:rPr lang="en-US"/>
              <a:pPr/>
              <a:t>13</a:t>
            </a:fld>
            <a:endParaRPr lang="en-US" dirty="0"/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285170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8A1EEC7-3725-41EC-962C-F6654062F99E}" type="slidenum">
              <a:rPr lang="en-US" smtClean="0">
                <a:ea typeface="MS PGothic" pitchFamily="34" charset="-128"/>
              </a:rPr>
              <a:pPr/>
              <a:t>18</a:t>
            </a:fld>
            <a:endParaRPr lang="en-US" smtClean="0">
              <a:ea typeface="MS PGothic" pitchFamily="34" charset="-128"/>
            </a:endParaRPr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v-SE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B8DC8D7-E3F2-4B98-B5EC-045545CEBC26}" type="slidenum">
              <a:rPr lang="en-US" smtClean="0">
                <a:ea typeface="MS PGothic" pitchFamily="34" charset="-128"/>
              </a:rPr>
              <a:pPr/>
              <a:t>19</a:t>
            </a:fld>
            <a:endParaRPr lang="en-US" smtClean="0">
              <a:ea typeface="MS PGothic" pitchFamily="34" charset="-128"/>
            </a:endParaRPr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v-S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-128588" y="-90488"/>
            <a:ext cx="9402763" cy="704691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/>
        </p:spPr>
      </p:pic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-733425" y="1047750"/>
            <a:ext cx="714375" cy="4710113"/>
            <a:chOff x="-462" y="660"/>
            <a:chExt cx="450" cy="2967"/>
          </a:xfrm>
        </p:grpSpPr>
        <p:sp>
          <p:nvSpPr>
            <p:cNvPr id="6" name="Line 26"/>
            <p:cNvSpPr>
              <a:spLocks noChangeShapeType="1"/>
            </p:cNvSpPr>
            <p:nvPr userDrawn="1"/>
          </p:nvSpPr>
          <p:spPr bwMode="auto">
            <a:xfrm>
              <a:off x="-180" y="714"/>
              <a:ext cx="15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7" name="Line 27"/>
            <p:cNvSpPr>
              <a:spLocks noChangeShapeType="1"/>
            </p:cNvSpPr>
            <p:nvPr userDrawn="1"/>
          </p:nvSpPr>
          <p:spPr bwMode="auto">
            <a:xfrm>
              <a:off x="-180" y="1074"/>
              <a:ext cx="15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8" name="Line 28"/>
            <p:cNvSpPr>
              <a:spLocks noChangeShapeType="1"/>
            </p:cNvSpPr>
            <p:nvPr userDrawn="1"/>
          </p:nvSpPr>
          <p:spPr bwMode="auto">
            <a:xfrm>
              <a:off x="-168" y="1422"/>
              <a:ext cx="15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9" name="Line 29"/>
            <p:cNvSpPr>
              <a:spLocks noChangeShapeType="1"/>
            </p:cNvSpPr>
            <p:nvPr userDrawn="1"/>
          </p:nvSpPr>
          <p:spPr bwMode="auto">
            <a:xfrm>
              <a:off x="-180" y="3572"/>
              <a:ext cx="15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0" name="Text Box 30"/>
            <p:cNvSpPr txBox="1">
              <a:spLocks noChangeArrowheads="1"/>
            </p:cNvSpPr>
            <p:nvPr userDrawn="1"/>
          </p:nvSpPr>
          <p:spPr bwMode="auto">
            <a:xfrm>
              <a:off x="-462" y="660"/>
              <a:ext cx="240" cy="135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800">
                  <a:solidFill>
                    <a:schemeClr val="bg1"/>
                  </a:solidFill>
                  <a:ea typeface="+mn-ea"/>
                </a:rPr>
                <a:t>Grid</a:t>
              </a:r>
            </a:p>
          </p:txBody>
        </p:sp>
        <p:sp>
          <p:nvSpPr>
            <p:cNvPr id="11" name="Text Box 31"/>
            <p:cNvSpPr txBox="1">
              <a:spLocks noChangeArrowheads="1"/>
            </p:cNvSpPr>
            <p:nvPr userDrawn="1"/>
          </p:nvSpPr>
          <p:spPr bwMode="auto">
            <a:xfrm>
              <a:off x="-462" y="1002"/>
              <a:ext cx="240" cy="135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800">
                  <a:solidFill>
                    <a:schemeClr val="bg1"/>
                  </a:solidFill>
                  <a:ea typeface="+mn-ea"/>
                </a:rPr>
                <a:t>Grid</a:t>
              </a:r>
            </a:p>
          </p:txBody>
        </p:sp>
        <p:sp>
          <p:nvSpPr>
            <p:cNvPr id="12" name="Text Box 32"/>
            <p:cNvSpPr txBox="1">
              <a:spLocks noChangeArrowheads="1"/>
            </p:cNvSpPr>
            <p:nvPr userDrawn="1"/>
          </p:nvSpPr>
          <p:spPr bwMode="auto">
            <a:xfrm>
              <a:off x="-462" y="1350"/>
              <a:ext cx="240" cy="135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800">
                  <a:solidFill>
                    <a:schemeClr val="bg1"/>
                  </a:solidFill>
                  <a:ea typeface="+mn-ea"/>
                </a:rPr>
                <a:t>Grid</a:t>
              </a:r>
            </a:p>
          </p:txBody>
        </p:sp>
        <p:sp>
          <p:nvSpPr>
            <p:cNvPr id="13" name="Text Box 33"/>
            <p:cNvSpPr txBox="1">
              <a:spLocks noChangeArrowheads="1"/>
            </p:cNvSpPr>
            <p:nvPr userDrawn="1"/>
          </p:nvSpPr>
          <p:spPr bwMode="auto">
            <a:xfrm>
              <a:off x="-462" y="3492"/>
              <a:ext cx="240" cy="135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800">
                  <a:solidFill>
                    <a:schemeClr val="bg1"/>
                  </a:solidFill>
                  <a:ea typeface="+mn-ea"/>
                </a:rPr>
                <a:t>Grid</a:t>
              </a:r>
            </a:p>
          </p:txBody>
        </p:sp>
      </p:grpSp>
      <p:grpSp>
        <p:nvGrpSpPr>
          <p:cNvPr id="14" name="Group 34"/>
          <p:cNvGrpSpPr>
            <a:grpSpLocks/>
          </p:cNvGrpSpPr>
          <p:nvPr/>
        </p:nvGrpSpPr>
        <p:grpSpPr bwMode="auto">
          <a:xfrm>
            <a:off x="9242425" y="1047750"/>
            <a:ext cx="701675" cy="4710113"/>
            <a:chOff x="5822" y="660"/>
            <a:chExt cx="442" cy="2967"/>
          </a:xfrm>
        </p:grpSpPr>
        <p:sp>
          <p:nvSpPr>
            <p:cNvPr id="15" name="Text Box 35"/>
            <p:cNvSpPr txBox="1">
              <a:spLocks noChangeArrowheads="1"/>
            </p:cNvSpPr>
            <p:nvPr userDrawn="1"/>
          </p:nvSpPr>
          <p:spPr bwMode="auto">
            <a:xfrm>
              <a:off x="6024" y="660"/>
              <a:ext cx="240" cy="135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800">
                  <a:solidFill>
                    <a:schemeClr val="bg1"/>
                  </a:solidFill>
                  <a:ea typeface="+mn-ea"/>
                </a:rPr>
                <a:t>Grid</a:t>
              </a:r>
            </a:p>
          </p:txBody>
        </p:sp>
        <p:sp>
          <p:nvSpPr>
            <p:cNvPr id="16" name="Text Box 36"/>
            <p:cNvSpPr txBox="1">
              <a:spLocks noChangeArrowheads="1"/>
            </p:cNvSpPr>
            <p:nvPr userDrawn="1"/>
          </p:nvSpPr>
          <p:spPr bwMode="auto">
            <a:xfrm>
              <a:off x="6024" y="1002"/>
              <a:ext cx="240" cy="135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800">
                  <a:solidFill>
                    <a:schemeClr val="bg1"/>
                  </a:solidFill>
                  <a:ea typeface="+mn-ea"/>
                </a:rPr>
                <a:t>Grid</a:t>
              </a:r>
            </a:p>
          </p:txBody>
        </p:sp>
        <p:sp>
          <p:nvSpPr>
            <p:cNvPr id="17" name="Text Box 37"/>
            <p:cNvSpPr txBox="1">
              <a:spLocks noChangeArrowheads="1"/>
            </p:cNvSpPr>
            <p:nvPr userDrawn="1"/>
          </p:nvSpPr>
          <p:spPr bwMode="auto">
            <a:xfrm>
              <a:off x="6024" y="1350"/>
              <a:ext cx="240" cy="135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800">
                  <a:solidFill>
                    <a:schemeClr val="bg1"/>
                  </a:solidFill>
                  <a:ea typeface="+mn-ea"/>
                </a:rPr>
                <a:t>Grid</a:t>
              </a:r>
            </a:p>
          </p:txBody>
        </p:sp>
        <p:sp>
          <p:nvSpPr>
            <p:cNvPr id="18" name="Text Box 38"/>
            <p:cNvSpPr txBox="1">
              <a:spLocks noChangeArrowheads="1"/>
            </p:cNvSpPr>
            <p:nvPr userDrawn="1"/>
          </p:nvSpPr>
          <p:spPr bwMode="auto">
            <a:xfrm>
              <a:off x="6024" y="3492"/>
              <a:ext cx="240" cy="135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800">
                  <a:solidFill>
                    <a:schemeClr val="bg1"/>
                  </a:solidFill>
                  <a:ea typeface="+mn-ea"/>
                </a:rPr>
                <a:t>Grid</a:t>
              </a:r>
            </a:p>
          </p:txBody>
        </p:sp>
        <p:sp>
          <p:nvSpPr>
            <p:cNvPr id="19" name="Line 39"/>
            <p:cNvSpPr>
              <a:spLocks noChangeShapeType="1"/>
            </p:cNvSpPr>
            <p:nvPr userDrawn="1"/>
          </p:nvSpPr>
          <p:spPr bwMode="auto">
            <a:xfrm>
              <a:off x="5828" y="714"/>
              <a:ext cx="15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20" name="Line 40"/>
            <p:cNvSpPr>
              <a:spLocks noChangeShapeType="1"/>
            </p:cNvSpPr>
            <p:nvPr userDrawn="1"/>
          </p:nvSpPr>
          <p:spPr bwMode="auto">
            <a:xfrm>
              <a:off x="5828" y="1074"/>
              <a:ext cx="15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21" name="Line 41"/>
            <p:cNvSpPr>
              <a:spLocks noChangeShapeType="1"/>
            </p:cNvSpPr>
            <p:nvPr userDrawn="1"/>
          </p:nvSpPr>
          <p:spPr bwMode="auto">
            <a:xfrm>
              <a:off x="5828" y="3572"/>
              <a:ext cx="15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22" name="Line 42"/>
            <p:cNvSpPr>
              <a:spLocks noChangeShapeType="1"/>
            </p:cNvSpPr>
            <p:nvPr userDrawn="1"/>
          </p:nvSpPr>
          <p:spPr bwMode="auto">
            <a:xfrm>
              <a:off x="5822" y="1422"/>
              <a:ext cx="15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</p:grpSp>
      <p:cxnSp>
        <p:nvCxnSpPr>
          <p:cNvPr id="23" name="Straight Connector 173137"/>
          <p:cNvCxnSpPr>
            <a:cxnSpLocks noChangeShapeType="1"/>
          </p:cNvCxnSpPr>
          <p:nvPr userDrawn="1"/>
        </p:nvCxnSpPr>
        <p:spPr bwMode="auto">
          <a:xfrm>
            <a:off x="371475" y="3322638"/>
            <a:ext cx="8655050" cy="0"/>
          </a:xfrm>
          <a:prstGeom prst="line">
            <a:avLst/>
          </a:prstGeom>
          <a:noFill/>
          <a:ln w="28575" algn="ctr">
            <a:solidFill>
              <a:schemeClr val="tx2"/>
            </a:solidFill>
            <a:round/>
            <a:headEnd/>
            <a:tailEnd/>
          </a:ln>
        </p:spPr>
      </p:cxnSp>
      <p:pic>
        <p:nvPicPr>
          <p:cNvPr id="24" name="Picture 173140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89925" y="174625"/>
            <a:ext cx="606425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3099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35390" y="5810250"/>
            <a:ext cx="8632385" cy="638175"/>
          </a:xfrm>
          <a:extLst/>
        </p:spPr>
        <p:txBody>
          <a:bodyPr lIns="91440" tIns="45720" rIns="91440" bIns="45720"/>
          <a:lstStyle>
            <a:lvl1pPr algn="l">
              <a:lnSpc>
                <a:spcPct val="100000"/>
              </a:lnSpc>
              <a:defRPr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subtitle style</a:t>
            </a:r>
          </a:p>
        </p:txBody>
      </p:sp>
      <p:sp>
        <p:nvSpPr>
          <p:cNvPr id="173061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360834" y="2465687"/>
            <a:ext cx="8674523" cy="831850"/>
          </a:xfrm>
          <a:noFill/>
          <a:ln>
            <a:noFill/>
          </a:ln>
          <a:effectLst/>
        </p:spPr>
        <p:txBody>
          <a:bodyPr/>
          <a:lstStyle>
            <a:lvl1pPr>
              <a:defRPr sz="28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  <p:sp>
        <p:nvSpPr>
          <p:cNvPr id="25" name="Rectangle 47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dirty="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n-US" smtClean="0"/>
              <a:t>Karan Bains | Pinkerton | 17 June 14</a:t>
            </a:r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US" smtClean="0"/>
              <a:t>Karan Bains | Pinkerton | 17 June 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6487E3-E591-40BF-8538-825D2F3441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843588" y="127000"/>
            <a:ext cx="1822450" cy="57546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1475" y="127000"/>
            <a:ext cx="5319713" cy="57546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US" smtClean="0"/>
              <a:t>Karan Bains | Pinkerton | 17 June 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2EA7AF-5E37-4952-A21E-EAF3A9D19A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127000"/>
            <a:ext cx="7269163" cy="8302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71475" y="1685925"/>
            <a:ext cx="7294563" cy="4195763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US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US" smtClean="0"/>
              <a:t>Karan Bains | Pinkerton | 17 June 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14FF4D-8032-4FCB-A408-847EDE8C4E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127000"/>
            <a:ext cx="7269163" cy="8302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1475" y="1685925"/>
            <a:ext cx="3570288" cy="4195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94163" y="1685925"/>
            <a:ext cx="3571875" cy="4195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US" smtClean="0"/>
              <a:t>Karan Bains | Pinkerton | 17 June 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09EED0-CEAE-487B-B94D-2B8937959C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127000"/>
            <a:ext cx="7269163" cy="8302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371475" y="1685925"/>
            <a:ext cx="7294563" cy="4195763"/>
          </a:xfrm>
        </p:spPr>
        <p:txBody>
          <a:bodyPr/>
          <a:lstStyle/>
          <a:p>
            <a:pPr lvl="0"/>
            <a:r>
              <a:rPr lang="en-US" noProof="0" smtClean="0"/>
              <a:t>Click icon to add SmartArt graphic</a:t>
            </a:r>
            <a:endParaRPr lang="en-US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US" smtClean="0"/>
              <a:t>Karan Bains | Pinkerton | 17 June 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EC48CF-95B1-4CDC-95EC-9B54EA241D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US" smtClean="0"/>
              <a:t>Karan Bains | Pinkerton | 17 June 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29BD58-B90B-4D55-9D81-1E2493CB9D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000000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dirty="0" smtClean="0">
                <a:latin typeface="Univers" pitchFamily="34" charset="0"/>
              </a:defRPr>
            </a:lvl1pPr>
          </a:lstStyle>
          <a:p>
            <a:pPr>
              <a:defRPr/>
            </a:pPr>
            <a:r>
              <a:rPr lang="en-US" smtClean="0"/>
              <a:t>Karan Bains | Pinkerton | 17 June 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>
                <a:latin typeface="Univers" pitchFamily="34" charset="0"/>
              </a:defRPr>
            </a:lvl1pPr>
          </a:lstStyle>
          <a:p>
            <a:pPr>
              <a:defRPr/>
            </a:pPr>
            <a:fld id="{E02B6225-5FFD-49C7-9660-416C235DD1E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1475" y="1685925"/>
            <a:ext cx="3570288" cy="4195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94163" y="1685925"/>
            <a:ext cx="3571875" cy="4195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US" smtClean="0"/>
              <a:t>Karan Bains | Pinkerton | 17 June 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C1C7E0-C959-4ECD-AE62-127DCC81E00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US" smtClean="0"/>
              <a:t>Karan Bains | Pinkerton | 17 June 14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1D52CA-40E2-42CB-8773-3D7FE33CD83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US" smtClean="0"/>
              <a:t>Karan Bains | Pinkerton | 17 June 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04B20-F0B6-4BDB-9F88-5152B93DAB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US" smtClean="0"/>
              <a:t>Karan Bains | Pinkerton | 17 June 14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1A6484-6225-4C35-B9CC-AF2F8ACD0D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US" smtClean="0"/>
              <a:t>Karan Bains | Pinkerton | 17 June 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0887F8-ABC8-4FF8-997C-96CC16DBBE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US" smtClean="0"/>
              <a:t>Karan Bains | Pinkerton | 17 June 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8CFE4-C6AC-48A1-AD84-DC85D45A9D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6" name="Rectangle 4"/>
          <p:cNvSpPr>
            <a:spLocks noChangeArrowheads="1"/>
          </p:cNvSpPr>
          <p:nvPr userDrawn="1"/>
        </p:nvSpPr>
        <p:spPr bwMode="auto">
          <a:xfrm>
            <a:off x="0" y="1049338"/>
            <a:ext cx="9172575" cy="46037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dirty="0">
                <a:solidFill>
                  <a:schemeClr val="tx1"/>
                </a:solidFill>
                <a:latin typeface="+mj-lt"/>
                <a:ea typeface="+mn-ea"/>
              </a:rPr>
              <a:t>                </a:t>
            </a:r>
          </a:p>
        </p:txBody>
      </p:sp>
      <p:pic>
        <p:nvPicPr>
          <p:cNvPr id="1027" name="Picture 2"/>
          <p:cNvPicPr>
            <a:picLocks noChangeAspect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-57150"/>
            <a:ext cx="9144000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371475" y="127000"/>
            <a:ext cx="726916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371475" y="1685925"/>
            <a:ext cx="7294563" cy="419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72040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7175" y="6396038"/>
            <a:ext cx="6837363" cy="1365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 smtClean="0">
                <a:latin typeface="+mj-lt"/>
                <a:ea typeface="+mn-ea"/>
              </a:defRPr>
            </a:lvl1pPr>
          </a:lstStyle>
          <a:p>
            <a:pPr>
              <a:defRPr/>
            </a:pPr>
            <a:r>
              <a:rPr lang="en-US" smtClean="0"/>
              <a:t>Karan Bains | Pinkerton | 17 June 14</a:t>
            </a:r>
            <a:endParaRPr lang="en-US" dirty="0"/>
          </a:p>
        </p:txBody>
      </p:sp>
      <p:sp>
        <p:nvSpPr>
          <p:cNvPr id="172041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364288" y="6391275"/>
            <a:ext cx="2493962" cy="1238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 smtClean="0">
                <a:latin typeface="+mj-lt"/>
                <a:ea typeface="+mn-ea"/>
              </a:defRPr>
            </a:lvl1pPr>
          </a:lstStyle>
          <a:p>
            <a:pPr>
              <a:defRPr/>
            </a:pPr>
            <a:fld id="{FAA3A63A-71C7-40B0-8EE3-B0EA3B27E38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1032" name="Group 10"/>
          <p:cNvGrpSpPr>
            <a:grpSpLocks/>
          </p:cNvGrpSpPr>
          <p:nvPr/>
        </p:nvGrpSpPr>
        <p:grpSpPr bwMode="auto">
          <a:xfrm>
            <a:off x="-285750" y="865188"/>
            <a:ext cx="266700" cy="4805362"/>
            <a:chOff x="-180" y="545"/>
            <a:chExt cx="168" cy="3027"/>
          </a:xfrm>
        </p:grpSpPr>
        <p:sp>
          <p:nvSpPr>
            <p:cNvPr id="172043" name="Line 11"/>
            <p:cNvSpPr>
              <a:spLocks noChangeShapeType="1"/>
            </p:cNvSpPr>
            <p:nvPr/>
          </p:nvSpPr>
          <p:spPr bwMode="auto">
            <a:xfrm>
              <a:off x="-180" y="714"/>
              <a:ext cx="15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  <a:ea typeface="+mn-ea"/>
              </a:endParaRPr>
            </a:p>
          </p:txBody>
        </p:sp>
        <p:sp>
          <p:nvSpPr>
            <p:cNvPr id="172044" name="Line 12"/>
            <p:cNvSpPr>
              <a:spLocks noChangeShapeType="1"/>
            </p:cNvSpPr>
            <p:nvPr/>
          </p:nvSpPr>
          <p:spPr bwMode="auto">
            <a:xfrm>
              <a:off x="-180" y="1074"/>
              <a:ext cx="15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  <a:ea typeface="+mn-ea"/>
              </a:endParaRPr>
            </a:p>
          </p:txBody>
        </p:sp>
        <p:sp>
          <p:nvSpPr>
            <p:cNvPr id="172045" name="Line 13"/>
            <p:cNvSpPr>
              <a:spLocks noChangeShapeType="1"/>
            </p:cNvSpPr>
            <p:nvPr/>
          </p:nvSpPr>
          <p:spPr bwMode="auto">
            <a:xfrm>
              <a:off x="-168" y="1422"/>
              <a:ext cx="15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  <a:ea typeface="+mn-ea"/>
              </a:endParaRPr>
            </a:p>
          </p:txBody>
        </p:sp>
        <p:sp>
          <p:nvSpPr>
            <p:cNvPr id="172046" name="Line 14"/>
            <p:cNvSpPr>
              <a:spLocks noChangeShapeType="1"/>
            </p:cNvSpPr>
            <p:nvPr/>
          </p:nvSpPr>
          <p:spPr bwMode="auto">
            <a:xfrm>
              <a:off x="-180" y="2145"/>
              <a:ext cx="15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  <a:ea typeface="+mn-ea"/>
              </a:endParaRPr>
            </a:p>
          </p:txBody>
        </p:sp>
        <p:sp>
          <p:nvSpPr>
            <p:cNvPr id="172047" name="Line 15"/>
            <p:cNvSpPr>
              <a:spLocks noChangeShapeType="1"/>
            </p:cNvSpPr>
            <p:nvPr/>
          </p:nvSpPr>
          <p:spPr bwMode="auto">
            <a:xfrm>
              <a:off x="-180" y="2861"/>
              <a:ext cx="15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  <a:ea typeface="+mn-ea"/>
              </a:endParaRPr>
            </a:p>
          </p:txBody>
        </p:sp>
        <p:sp>
          <p:nvSpPr>
            <p:cNvPr id="172048" name="Line 16"/>
            <p:cNvSpPr>
              <a:spLocks noChangeShapeType="1"/>
            </p:cNvSpPr>
            <p:nvPr/>
          </p:nvSpPr>
          <p:spPr bwMode="auto">
            <a:xfrm>
              <a:off x="-180" y="3572"/>
              <a:ext cx="15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  <a:ea typeface="+mn-ea"/>
              </a:endParaRPr>
            </a:p>
          </p:txBody>
        </p:sp>
        <p:sp>
          <p:nvSpPr>
            <p:cNvPr id="172049" name="Line 17"/>
            <p:cNvSpPr>
              <a:spLocks noChangeShapeType="1"/>
            </p:cNvSpPr>
            <p:nvPr/>
          </p:nvSpPr>
          <p:spPr bwMode="auto">
            <a:xfrm>
              <a:off x="-180" y="545"/>
              <a:ext cx="15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  <a:ea typeface="+mn-ea"/>
              </a:endParaRPr>
            </a:p>
          </p:txBody>
        </p:sp>
      </p:grpSp>
      <p:sp>
        <p:nvSpPr>
          <p:cNvPr id="172050" name="Text Box 18"/>
          <p:cNvSpPr txBox="1">
            <a:spLocks noChangeArrowheads="1"/>
          </p:cNvSpPr>
          <p:nvPr/>
        </p:nvSpPr>
        <p:spPr bwMode="auto">
          <a:xfrm>
            <a:off x="-733425" y="752475"/>
            <a:ext cx="381000" cy="2143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800">
                <a:solidFill>
                  <a:schemeClr val="bg1"/>
                </a:solidFill>
                <a:latin typeface="+mj-lt"/>
                <a:ea typeface="+mn-ea"/>
              </a:rPr>
              <a:t>Grid</a:t>
            </a:r>
          </a:p>
        </p:txBody>
      </p:sp>
      <p:sp>
        <p:nvSpPr>
          <p:cNvPr id="172051" name="Text Box 19"/>
          <p:cNvSpPr txBox="1">
            <a:spLocks noChangeArrowheads="1"/>
          </p:cNvSpPr>
          <p:nvPr/>
        </p:nvSpPr>
        <p:spPr bwMode="auto">
          <a:xfrm>
            <a:off x="9563100" y="752475"/>
            <a:ext cx="381000" cy="2143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800">
                <a:solidFill>
                  <a:schemeClr val="bg1"/>
                </a:solidFill>
                <a:latin typeface="+mj-lt"/>
                <a:ea typeface="+mn-ea"/>
              </a:rPr>
              <a:t>Grid</a:t>
            </a:r>
          </a:p>
        </p:txBody>
      </p:sp>
      <p:sp>
        <p:nvSpPr>
          <p:cNvPr id="172052" name="Text Box 20"/>
          <p:cNvSpPr txBox="1">
            <a:spLocks noChangeArrowheads="1"/>
          </p:cNvSpPr>
          <p:nvPr/>
        </p:nvSpPr>
        <p:spPr bwMode="auto">
          <a:xfrm>
            <a:off x="-733425" y="1047750"/>
            <a:ext cx="381000" cy="2143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800">
                <a:solidFill>
                  <a:schemeClr val="bg1"/>
                </a:solidFill>
                <a:latin typeface="+mj-lt"/>
                <a:ea typeface="+mn-ea"/>
              </a:rPr>
              <a:t>Grid</a:t>
            </a:r>
          </a:p>
        </p:txBody>
      </p:sp>
      <p:sp>
        <p:nvSpPr>
          <p:cNvPr id="172053" name="Text Box 21"/>
          <p:cNvSpPr txBox="1">
            <a:spLocks noChangeArrowheads="1"/>
          </p:cNvSpPr>
          <p:nvPr/>
        </p:nvSpPr>
        <p:spPr bwMode="auto">
          <a:xfrm>
            <a:off x="9563100" y="1047750"/>
            <a:ext cx="381000" cy="2143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800">
                <a:solidFill>
                  <a:schemeClr val="bg1"/>
                </a:solidFill>
                <a:latin typeface="+mj-lt"/>
                <a:ea typeface="+mn-ea"/>
              </a:rPr>
              <a:t>Grid</a:t>
            </a:r>
          </a:p>
        </p:txBody>
      </p:sp>
      <p:sp>
        <p:nvSpPr>
          <p:cNvPr id="172054" name="Text Box 22"/>
          <p:cNvSpPr txBox="1">
            <a:spLocks noChangeArrowheads="1"/>
          </p:cNvSpPr>
          <p:nvPr/>
        </p:nvSpPr>
        <p:spPr bwMode="auto">
          <a:xfrm>
            <a:off x="-733425" y="1590675"/>
            <a:ext cx="381000" cy="2143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800">
                <a:solidFill>
                  <a:schemeClr val="bg1"/>
                </a:solidFill>
                <a:latin typeface="+mj-lt"/>
                <a:ea typeface="+mn-ea"/>
              </a:rPr>
              <a:t>Grid</a:t>
            </a:r>
          </a:p>
        </p:txBody>
      </p:sp>
      <p:sp>
        <p:nvSpPr>
          <p:cNvPr id="172055" name="Text Box 23"/>
          <p:cNvSpPr txBox="1">
            <a:spLocks noChangeArrowheads="1"/>
          </p:cNvSpPr>
          <p:nvPr/>
        </p:nvSpPr>
        <p:spPr bwMode="auto">
          <a:xfrm>
            <a:off x="9563100" y="1590675"/>
            <a:ext cx="381000" cy="2143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800">
                <a:solidFill>
                  <a:schemeClr val="bg1"/>
                </a:solidFill>
                <a:latin typeface="+mj-lt"/>
                <a:ea typeface="+mn-ea"/>
              </a:rPr>
              <a:t>Grid</a:t>
            </a:r>
          </a:p>
        </p:txBody>
      </p:sp>
      <p:sp>
        <p:nvSpPr>
          <p:cNvPr id="172056" name="Text Box 24"/>
          <p:cNvSpPr txBox="1">
            <a:spLocks noChangeArrowheads="1"/>
          </p:cNvSpPr>
          <p:nvPr/>
        </p:nvSpPr>
        <p:spPr bwMode="auto">
          <a:xfrm>
            <a:off x="-733425" y="2143125"/>
            <a:ext cx="381000" cy="2143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800">
                <a:solidFill>
                  <a:schemeClr val="bg1"/>
                </a:solidFill>
                <a:latin typeface="+mj-lt"/>
                <a:ea typeface="+mn-ea"/>
              </a:rPr>
              <a:t>Grid</a:t>
            </a:r>
          </a:p>
        </p:txBody>
      </p:sp>
      <p:sp>
        <p:nvSpPr>
          <p:cNvPr id="172057" name="Text Box 25"/>
          <p:cNvSpPr txBox="1">
            <a:spLocks noChangeArrowheads="1"/>
          </p:cNvSpPr>
          <p:nvPr/>
        </p:nvSpPr>
        <p:spPr bwMode="auto">
          <a:xfrm>
            <a:off x="9563100" y="2143125"/>
            <a:ext cx="381000" cy="2143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800">
                <a:solidFill>
                  <a:schemeClr val="bg1"/>
                </a:solidFill>
                <a:latin typeface="+mj-lt"/>
                <a:ea typeface="+mn-ea"/>
              </a:rPr>
              <a:t>Grid</a:t>
            </a:r>
          </a:p>
        </p:txBody>
      </p:sp>
      <p:sp>
        <p:nvSpPr>
          <p:cNvPr id="172058" name="Text Box 26"/>
          <p:cNvSpPr txBox="1">
            <a:spLocks noChangeArrowheads="1"/>
          </p:cNvSpPr>
          <p:nvPr/>
        </p:nvSpPr>
        <p:spPr bwMode="auto">
          <a:xfrm>
            <a:off x="-733425" y="3276600"/>
            <a:ext cx="381000" cy="2143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800">
                <a:solidFill>
                  <a:schemeClr val="bg1"/>
                </a:solidFill>
                <a:latin typeface="+mj-lt"/>
                <a:ea typeface="+mn-ea"/>
              </a:rPr>
              <a:t>Grid</a:t>
            </a:r>
          </a:p>
        </p:txBody>
      </p:sp>
      <p:sp>
        <p:nvSpPr>
          <p:cNvPr id="172059" name="Text Box 27"/>
          <p:cNvSpPr txBox="1">
            <a:spLocks noChangeArrowheads="1"/>
          </p:cNvSpPr>
          <p:nvPr/>
        </p:nvSpPr>
        <p:spPr bwMode="auto">
          <a:xfrm>
            <a:off x="9563100" y="3276600"/>
            <a:ext cx="381000" cy="2143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800">
                <a:solidFill>
                  <a:schemeClr val="bg1"/>
                </a:solidFill>
                <a:latin typeface="+mj-lt"/>
                <a:ea typeface="+mn-ea"/>
              </a:rPr>
              <a:t>Grid</a:t>
            </a:r>
          </a:p>
        </p:txBody>
      </p:sp>
      <p:sp>
        <p:nvSpPr>
          <p:cNvPr id="172060" name="Text Box 28"/>
          <p:cNvSpPr txBox="1">
            <a:spLocks noChangeArrowheads="1"/>
          </p:cNvSpPr>
          <p:nvPr/>
        </p:nvSpPr>
        <p:spPr bwMode="auto">
          <a:xfrm>
            <a:off x="-733425" y="4438650"/>
            <a:ext cx="381000" cy="2143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800">
                <a:solidFill>
                  <a:schemeClr val="bg1"/>
                </a:solidFill>
                <a:latin typeface="+mj-lt"/>
                <a:ea typeface="+mn-ea"/>
              </a:rPr>
              <a:t>Grid</a:t>
            </a:r>
          </a:p>
        </p:txBody>
      </p:sp>
      <p:sp>
        <p:nvSpPr>
          <p:cNvPr id="172061" name="Text Box 29"/>
          <p:cNvSpPr txBox="1">
            <a:spLocks noChangeArrowheads="1"/>
          </p:cNvSpPr>
          <p:nvPr/>
        </p:nvSpPr>
        <p:spPr bwMode="auto">
          <a:xfrm>
            <a:off x="9563100" y="4438650"/>
            <a:ext cx="381000" cy="2143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800">
                <a:solidFill>
                  <a:schemeClr val="bg1"/>
                </a:solidFill>
                <a:latin typeface="+mj-lt"/>
                <a:ea typeface="+mn-ea"/>
              </a:rPr>
              <a:t>Grid</a:t>
            </a:r>
          </a:p>
        </p:txBody>
      </p:sp>
      <p:sp>
        <p:nvSpPr>
          <p:cNvPr id="172062" name="Text Box 30"/>
          <p:cNvSpPr txBox="1">
            <a:spLocks noChangeArrowheads="1"/>
          </p:cNvSpPr>
          <p:nvPr/>
        </p:nvSpPr>
        <p:spPr bwMode="auto">
          <a:xfrm>
            <a:off x="-733425" y="5543550"/>
            <a:ext cx="381000" cy="2143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800">
                <a:solidFill>
                  <a:schemeClr val="bg1"/>
                </a:solidFill>
                <a:latin typeface="+mj-lt"/>
                <a:ea typeface="+mn-ea"/>
              </a:rPr>
              <a:t>Grid</a:t>
            </a:r>
          </a:p>
        </p:txBody>
      </p:sp>
      <p:sp>
        <p:nvSpPr>
          <p:cNvPr id="172063" name="Text Box 31"/>
          <p:cNvSpPr txBox="1">
            <a:spLocks noChangeArrowheads="1"/>
          </p:cNvSpPr>
          <p:nvPr/>
        </p:nvSpPr>
        <p:spPr bwMode="auto">
          <a:xfrm>
            <a:off x="9563100" y="5543550"/>
            <a:ext cx="381000" cy="2143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800">
                <a:solidFill>
                  <a:schemeClr val="bg1"/>
                </a:solidFill>
                <a:latin typeface="+mj-lt"/>
                <a:ea typeface="+mn-ea"/>
              </a:rPr>
              <a:t>Grid</a:t>
            </a:r>
          </a:p>
        </p:txBody>
      </p:sp>
      <p:sp>
        <p:nvSpPr>
          <p:cNvPr id="172064" name="Text Box 32"/>
          <p:cNvSpPr txBox="1">
            <a:spLocks noChangeArrowheads="1"/>
          </p:cNvSpPr>
          <p:nvPr/>
        </p:nvSpPr>
        <p:spPr bwMode="auto">
          <a:xfrm>
            <a:off x="4895850" y="-242888"/>
            <a:ext cx="381000" cy="2143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800">
                <a:solidFill>
                  <a:schemeClr val="bg1"/>
                </a:solidFill>
                <a:latin typeface="+mj-lt"/>
                <a:ea typeface="+mn-ea"/>
              </a:rPr>
              <a:t>Grid</a:t>
            </a:r>
          </a:p>
        </p:txBody>
      </p:sp>
      <p:sp>
        <p:nvSpPr>
          <p:cNvPr id="172065" name="Text Box 33"/>
          <p:cNvSpPr txBox="1">
            <a:spLocks noChangeArrowheads="1"/>
          </p:cNvSpPr>
          <p:nvPr/>
        </p:nvSpPr>
        <p:spPr bwMode="auto">
          <a:xfrm>
            <a:off x="4905375" y="6886575"/>
            <a:ext cx="381000" cy="2143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800">
                <a:solidFill>
                  <a:schemeClr val="bg1"/>
                </a:solidFill>
                <a:latin typeface="+mj-lt"/>
                <a:ea typeface="+mn-ea"/>
              </a:rPr>
              <a:t>Grid</a:t>
            </a:r>
          </a:p>
        </p:txBody>
      </p:sp>
      <p:grpSp>
        <p:nvGrpSpPr>
          <p:cNvPr id="1049" name="Group 34"/>
          <p:cNvGrpSpPr>
            <a:grpSpLocks/>
          </p:cNvGrpSpPr>
          <p:nvPr/>
        </p:nvGrpSpPr>
        <p:grpSpPr bwMode="auto">
          <a:xfrm>
            <a:off x="9242425" y="865188"/>
            <a:ext cx="257175" cy="4805362"/>
            <a:chOff x="5822" y="545"/>
            <a:chExt cx="162" cy="3027"/>
          </a:xfrm>
        </p:grpSpPr>
        <p:sp>
          <p:nvSpPr>
            <p:cNvPr id="172067" name="Line 35"/>
            <p:cNvSpPr>
              <a:spLocks noChangeShapeType="1"/>
            </p:cNvSpPr>
            <p:nvPr/>
          </p:nvSpPr>
          <p:spPr bwMode="auto">
            <a:xfrm>
              <a:off x="5828" y="714"/>
              <a:ext cx="15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  <a:ea typeface="+mn-ea"/>
              </a:endParaRPr>
            </a:p>
          </p:txBody>
        </p:sp>
        <p:sp>
          <p:nvSpPr>
            <p:cNvPr id="172068" name="Line 36"/>
            <p:cNvSpPr>
              <a:spLocks noChangeShapeType="1"/>
            </p:cNvSpPr>
            <p:nvPr/>
          </p:nvSpPr>
          <p:spPr bwMode="auto">
            <a:xfrm>
              <a:off x="5828" y="1074"/>
              <a:ext cx="15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  <a:ea typeface="+mn-ea"/>
              </a:endParaRPr>
            </a:p>
          </p:txBody>
        </p:sp>
        <p:sp>
          <p:nvSpPr>
            <p:cNvPr id="172069" name="Line 37"/>
            <p:cNvSpPr>
              <a:spLocks noChangeShapeType="1"/>
            </p:cNvSpPr>
            <p:nvPr/>
          </p:nvSpPr>
          <p:spPr bwMode="auto">
            <a:xfrm>
              <a:off x="5828" y="2145"/>
              <a:ext cx="15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  <a:ea typeface="+mn-ea"/>
              </a:endParaRPr>
            </a:p>
          </p:txBody>
        </p:sp>
        <p:sp>
          <p:nvSpPr>
            <p:cNvPr id="172070" name="Line 38"/>
            <p:cNvSpPr>
              <a:spLocks noChangeShapeType="1"/>
            </p:cNvSpPr>
            <p:nvPr/>
          </p:nvSpPr>
          <p:spPr bwMode="auto">
            <a:xfrm>
              <a:off x="5828" y="2861"/>
              <a:ext cx="15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  <a:ea typeface="+mn-ea"/>
              </a:endParaRPr>
            </a:p>
          </p:txBody>
        </p:sp>
        <p:sp>
          <p:nvSpPr>
            <p:cNvPr id="172071" name="Line 39"/>
            <p:cNvSpPr>
              <a:spLocks noChangeShapeType="1"/>
            </p:cNvSpPr>
            <p:nvPr/>
          </p:nvSpPr>
          <p:spPr bwMode="auto">
            <a:xfrm>
              <a:off x="5828" y="3572"/>
              <a:ext cx="15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  <a:ea typeface="+mn-ea"/>
              </a:endParaRPr>
            </a:p>
          </p:txBody>
        </p:sp>
        <p:sp>
          <p:nvSpPr>
            <p:cNvPr id="172072" name="Line 40"/>
            <p:cNvSpPr>
              <a:spLocks noChangeShapeType="1"/>
            </p:cNvSpPr>
            <p:nvPr/>
          </p:nvSpPr>
          <p:spPr bwMode="auto">
            <a:xfrm>
              <a:off x="5828" y="545"/>
              <a:ext cx="15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  <a:ea typeface="+mn-ea"/>
              </a:endParaRPr>
            </a:p>
          </p:txBody>
        </p:sp>
        <p:sp>
          <p:nvSpPr>
            <p:cNvPr id="172073" name="Line 41"/>
            <p:cNvSpPr>
              <a:spLocks noChangeShapeType="1"/>
            </p:cNvSpPr>
            <p:nvPr userDrawn="1"/>
          </p:nvSpPr>
          <p:spPr bwMode="auto">
            <a:xfrm>
              <a:off x="5822" y="1422"/>
              <a:ext cx="15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  <a:ea typeface="+mn-ea"/>
              </a:endParaRPr>
            </a:p>
          </p:txBody>
        </p:sp>
      </p:grpSp>
      <p:grpSp>
        <p:nvGrpSpPr>
          <p:cNvPr id="1050" name="Group 42"/>
          <p:cNvGrpSpPr>
            <a:grpSpLocks/>
          </p:cNvGrpSpPr>
          <p:nvPr/>
        </p:nvGrpSpPr>
        <p:grpSpPr bwMode="auto">
          <a:xfrm>
            <a:off x="5262563" y="-236538"/>
            <a:ext cx="80962" cy="179388"/>
            <a:chOff x="3315" y="1539"/>
            <a:chExt cx="51" cy="113"/>
          </a:xfrm>
        </p:grpSpPr>
        <p:sp>
          <p:nvSpPr>
            <p:cNvPr id="172075" name="Line 43"/>
            <p:cNvSpPr>
              <a:spLocks noChangeShapeType="1"/>
            </p:cNvSpPr>
            <p:nvPr userDrawn="1"/>
          </p:nvSpPr>
          <p:spPr bwMode="auto">
            <a:xfrm flipV="1">
              <a:off x="3315" y="1539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  <a:ea typeface="+mn-ea"/>
              </a:endParaRPr>
            </a:p>
          </p:txBody>
        </p:sp>
        <p:sp>
          <p:nvSpPr>
            <p:cNvPr id="172076" name="Line 44"/>
            <p:cNvSpPr>
              <a:spLocks noChangeShapeType="1"/>
            </p:cNvSpPr>
            <p:nvPr userDrawn="1"/>
          </p:nvSpPr>
          <p:spPr bwMode="auto">
            <a:xfrm flipV="1">
              <a:off x="3366" y="1539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  <a:ea typeface="+mn-ea"/>
              </a:endParaRPr>
            </a:p>
          </p:txBody>
        </p:sp>
      </p:grpSp>
      <p:grpSp>
        <p:nvGrpSpPr>
          <p:cNvPr id="1051" name="Group 45"/>
          <p:cNvGrpSpPr>
            <a:grpSpLocks/>
          </p:cNvGrpSpPr>
          <p:nvPr/>
        </p:nvGrpSpPr>
        <p:grpSpPr bwMode="auto">
          <a:xfrm>
            <a:off x="5262563" y="6923088"/>
            <a:ext cx="80962" cy="179387"/>
            <a:chOff x="3315" y="1539"/>
            <a:chExt cx="51" cy="113"/>
          </a:xfrm>
        </p:grpSpPr>
        <p:sp>
          <p:nvSpPr>
            <p:cNvPr id="172078" name="Line 46"/>
            <p:cNvSpPr>
              <a:spLocks noChangeShapeType="1"/>
            </p:cNvSpPr>
            <p:nvPr userDrawn="1"/>
          </p:nvSpPr>
          <p:spPr bwMode="auto">
            <a:xfrm flipV="1">
              <a:off x="3315" y="1539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  <a:ea typeface="+mn-ea"/>
              </a:endParaRPr>
            </a:p>
          </p:txBody>
        </p:sp>
        <p:sp>
          <p:nvSpPr>
            <p:cNvPr id="172079" name="Line 47"/>
            <p:cNvSpPr>
              <a:spLocks noChangeShapeType="1"/>
            </p:cNvSpPr>
            <p:nvPr userDrawn="1"/>
          </p:nvSpPr>
          <p:spPr bwMode="auto">
            <a:xfrm flipV="1">
              <a:off x="3366" y="1539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  <a:ea typeface="+mn-ea"/>
              </a:endParaRPr>
            </a:p>
          </p:txBody>
        </p:sp>
      </p:grpSp>
      <p:grpSp>
        <p:nvGrpSpPr>
          <p:cNvPr id="1052" name="Group 48"/>
          <p:cNvGrpSpPr>
            <a:grpSpLocks/>
          </p:cNvGrpSpPr>
          <p:nvPr/>
        </p:nvGrpSpPr>
        <p:grpSpPr bwMode="auto">
          <a:xfrm>
            <a:off x="3409950" y="-242888"/>
            <a:ext cx="390525" cy="7345363"/>
            <a:chOff x="2148" y="-153"/>
            <a:chExt cx="246" cy="4627"/>
          </a:xfrm>
        </p:grpSpPr>
        <p:sp>
          <p:nvSpPr>
            <p:cNvPr id="172081" name="Text Box 49"/>
            <p:cNvSpPr txBox="1">
              <a:spLocks noChangeArrowheads="1"/>
            </p:cNvSpPr>
            <p:nvPr/>
          </p:nvSpPr>
          <p:spPr bwMode="auto">
            <a:xfrm>
              <a:off x="2148" y="-153"/>
              <a:ext cx="240" cy="135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800">
                  <a:solidFill>
                    <a:schemeClr val="bg1"/>
                  </a:solidFill>
                  <a:latin typeface="+mj-lt"/>
                  <a:ea typeface="+mn-ea"/>
                </a:rPr>
                <a:t>Grid</a:t>
              </a:r>
            </a:p>
          </p:txBody>
        </p:sp>
        <p:sp>
          <p:nvSpPr>
            <p:cNvPr id="172082" name="Text Box 50"/>
            <p:cNvSpPr txBox="1">
              <a:spLocks noChangeArrowheads="1"/>
            </p:cNvSpPr>
            <p:nvPr/>
          </p:nvSpPr>
          <p:spPr bwMode="auto">
            <a:xfrm>
              <a:off x="2154" y="4338"/>
              <a:ext cx="240" cy="135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800">
                  <a:solidFill>
                    <a:schemeClr val="bg1"/>
                  </a:solidFill>
                  <a:latin typeface="+mj-lt"/>
                  <a:ea typeface="+mn-ea"/>
                </a:rPr>
                <a:t>Grid</a:t>
              </a:r>
            </a:p>
          </p:txBody>
        </p:sp>
        <p:sp>
          <p:nvSpPr>
            <p:cNvPr id="172083" name="Line 51"/>
            <p:cNvSpPr>
              <a:spLocks noChangeShapeType="1"/>
            </p:cNvSpPr>
            <p:nvPr/>
          </p:nvSpPr>
          <p:spPr bwMode="auto">
            <a:xfrm flipV="1">
              <a:off x="2394" y="-149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  <a:ea typeface="+mn-ea"/>
              </a:endParaRPr>
            </a:p>
          </p:txBody>
        </p:sp>
        <p:sp>
          <p:nvSpPr>
            <p:cNvPr id="172084" name="Line 52"/>
            <p:cNvSpPr>
              <a:spLocks noChangeShapeType="1"/>
            </p:cNvSpPr>
            <p:nvPr/>
          </p:nvSpPr>
          <p:spPr bwMode="auto">
            <a:xfrm flipV="1">
              <a:off x="2394" y="4361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  <a:ea typeface="+mn-ea"/>
              </a:endParaRPr>
            </a:p>
          </p:txBody>
        </p:sp>
      </p:grpSp>
      <p:pic>
        <p:nvPicPr>
          <p:cNvPr id="1053" name="Picture 94"/>
          <p:cNvPicPr>
            <a:picLocks noChangeAspect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8291513" y="173038"/>
            <a:ext cx="604837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</p:sldLayoutIdLst>
  <p:transition spd="med">
    <p:wipe dir="r"/>
  </p:transition>
  <p:timing>
    <p:tnLst>
      <p:par>
        <p:cTn id="1" dur="indefinite" restart="never" nodeType="tmRoot"/>
      </p:par>
    </p:tnLst>
  </p:timing>
  <p:hf hdr="0" dt="0"/>
  <p:txStyles>
    <p:titleStyle>
      <a:lvl1pPr algn="l" rtl="0" fontAlgn="base"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+mj-lt"/>
          <a:ea typeface="MS PGothic" pitchFamily="34" charset="-128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pitchFamily="34" charset="0"/>
          <a:ea typeface="MS PGothic" pitchFamily="34" charset="-128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pitchFamily="34" charset="0"/>
          <a:ea typeface="MS PGothic" pitchFamily="34" charset="-128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pitchFamily="34" charset="0"/>
          <a:ea typeface="MS PGothic" pitchFamily="34" charset="-128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pitchFamily="34" charset="0"/>
          <a:ea typeface="MS PGothic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itchFamily="34" charset="0"/>
          <a:ea typeface="ＭＳ Ｐゴシック" pitchFamily="-128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itchFamily="34" charset="0"/>
          <a:ea typeface="ＭＳ Ｐゴシック" pitchFamily="-128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itchFamily="34" charset="0"/>
          <a:ea typeface="ＭＳ Ｐゴシック" pitchFamily="-128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itchFamily="34" charset="0"/>
          <a:ea typeface="ＭＳ Ｐゴシック" pitchFamily="-128" charset="-128"/>
        </a:defRPr>
      </a:lvl9pPr>
    </p:titleStyle>
    <p:bodyStyle>
      <a:lvl1pPr algn="l" rtl="0" fontAlgn="base">
        <a:lnSpc>
          <a:spcPts val="2000"/>
        </a:lnSpc>
        <a:spcBef>
          <a:spcPct val="0"/>
        </a:spcBef>
        <a:spcAft>
          <a:spcPct val="0"/>
        </a:spcAft>
        <a:defRPr sz="1600" b="1">
          <a:solidFill>
            <a:srgbClr val="000000"/>
          </a:solidFill>
          <a:latin typeface="+mj-lt"/>
          <a:ea typeface="MS PGothic" pitchFamily="34" charset="-128"/>
          <a:cs typeface="+mn-cs"/>
        </a:defRPr>
      </a:lvl1pPr>
      <a:lvl2pPr marL="323850" indent="-322263" algn="l" rtl="0" fontAlgn="base">
        <a:lnSpc>
          <a:spcPts val="2000"/>
        </a:lnSpc>
        <a:spcBef>
          <a:spcPct val="0"/>
        </a:spcBef>
        <a:spcAft>
          <a:spcPct val="0"/>
        </a:spcAft>
        <a:buClr>
          <a:srgbClr val="2D77AA"/>
        </a:buClr>
        <a:buChar char="•"/>
        <a:defRPr sz="1600">
          <a:solidFill>
            <a:srgbClr val="000000"/>
          </a:solidFill>
          <a:latin typeface="+mj-lt"/>
          <a:ea typeface="MS PGothic" pitchFamily="34" charset="-128"/>
        </a:defRPr>
      </a:lvl2pPr>
      <a:lvl3pPr marL="904875" indent="-228600" algn="l" rtl="0" fontAlgn="base">
        <a:lnSpc>
          <a:spcPts val="2000"/>
        </a:lnSpc>
        <a:spcBef>
          <a:spcPct val="0"/>
        </a:spcBef>
        <a:spcAft>
          <a:spcPct val="0"/>
        </a:spcAft>
        <a:buClr>
          <a:srgbClr val="2D77AA"/>
        </a:buClr>
        <a:buSzPct val="135000"/>
        <a:buChar char="•"/>
        <a:defRPr sz="1200">
          <a:solidFill>
            <a:srgbClr val="000000"/>
          </a:solidFill>
          <a:latin typeface="+mj-lt"/>
          <a:ea typeface="MS PGothic" pitchFamily="34" charset="-128"/>
        </a:defRPr>
      </a:lvl3pPr>
      <a:lvl4pPr marL="1614488" indent="-265113" algn="l" rtl="0" fontAlgn="base">
        <a:lnSpc>
          <a:spcPts val="2000"/>
        </a:lnSpc>
        <a:spcBef>
          <a:spcPct val="0"/>
        </a:spcBef>
        <a:spcAft>
          <a:spcPct val="0"/>
        </a:spcAft>
        <a:buClr>
          <a:srgbClr val="2D77AA"/>
        </a:buClr>
        <a:buSzPct val="135000"/>
        <a:buChar char="•"/>
        <a:defRPr sz="1200">
          <a:solidFill>
            <a:srgbClr val="000000"/>
          </a:solidFill>
          <a:latin typeface="+mj-lt"/>
          <a:ea typeface="MS PGothic" pitchFamily="34" charset="-128"/>
        </a:defRPr>
      </a:lvl4pPr>
      <a:lvl5pPr marL="2060575" indent="-265113" algn="l" rtl="0" fontAlgn="base">
        <a:lnSpc>
          <a:spcPts val="2000"/>
        </a:lnSpc>
        <a:spcBef>
          <a:spcPct val="0"/>
        </a:spcBef>
        <a:spcAft>
          <a:spcPct val="0"/>
        </a:spcAft>
        <a:buClr>
          <a:srgbClr val="2D77AA"/>
        </a:buClr>
        <a:buSzPct val="135000"/>
        <a:buChar char="•"/>
        <a:defRPr sz="1200">
          <a:solidFill>
            <a:srgbClr val="000000"/>
          </a:solidFill>
          <a:latin typeface="+mj-lt"/>
          <a:ea typeface="MS PGothic" pitchFamily="34" charset="-128"/>
        </a:defRPr>
      </a:lvl5pPr>
      <a:lvl6pPr marL="2517775" indent="-265113" algn="l" rtl="0" eaLnBrk="1" fontAlgn="base" hangingPunct="1">
        <a:lnSpc>
          <a:spcPts val="2000"/>
        </a:lnSpc>
        <a:spcBef>
          <a:spcPct val="0"/>
        </a:spcBef>
        <a:spcAft>
          <a:spcPct val="0"/>
        </a:spcAft>
        <a:buClr>
          <a:srgbClr val="2D77AA"/>
        </a:buClr>
        <a:buSzPct val="135000"/>
        <a:buChar char="•"/>
        <a:defRPr sz="1200">
          <a:solidFill>
            <a:schemeClr val="tx2"/>
          </a:solidFill>
          <a:latin typeface="+mn-lt"/>
          <a:ea typeface="+mn-ea"/>
        </a:defRPr>
      </a:lvl6pPr>
      <a:lvl7pPr marL="2974975" indent="-265113" algn="l" rtl="0" eaLnBrk="1" fontAlgn="base" hangingPunct="1">
        <a:lnSpc>
          <a:spcPts val="2000"/>
        </a:lnSpc>
        <a:spcBef>
          <a:spcPct val="0"/>
        </a:spcBef>
        <a:spcAft>
          <a:spcPct val="0"/>
        </a:spcAft>
        <a:buClr>
          <a:srgbClr val="2D77AA"/>
        </a:buClr>
        <a:buSzPct val="135000"/>
        <a:buChar char="•"/>
        <a:defRPr sz="1200">
          <a:solidFill>
            <a:schemeClr val="tx2"/>
          </a:solidFill>
          <a:latin typeface="+mn-lt"/>
          <a:ea typeface="+mn-ea"/>
        </a:defRPr>
      </a:lvl7pPr>
      <a:lvl8pPr marL="3432175" indent="-265113" algn="l" rtl="0" eaLnBrk="1" fontAlgn="base" hangingPunct="1">
        <a:lnSpc>
          <a:spcPts val="2000"/>
        </a:lnSpc>
        <a:spcBef>
          <a:spcPct val="0"/>
        </a:spcBef>
        <a:spcAft>
          <a:spcPct val="0"/>
        </a:spcAft>
        <a:buClr>
          <a:srgbClr val="2D77AA"/>
        </a:buClr>
        <a:buSzPct val="135000"/>
        <a:buChar char="•"/>
        <a:defRPr sz="1200">
          <a:solidFill>
            <a:schemeClr val="tx2"/>
          </a:solidFill>
          <a:latin typeface="+mn-lt"/>
          <a:ea typeface="+mn-ea"/>
        </a:defRPr>
      </a:lvl8pPr>
      <a:lvl9pPr marL="3889375" indent="-265113" algn="l" rtl="0" eaLnBrk="1" fontAlgn="base" hangingPunct="1">
        <a:lnSpc>
          <a:spcPts val="2000"/>
        </a:lnSpc>
        <a:spcBef>
          <a:spcPct val="0"/>
        </a:spcBef>
        <a:spcAft>
          <a:spcPct val="0"/>
        </a:spcAft>
        <a:buClr>
          <a:srgbClr val="2D77AA"/>
        </a:buClr>
        <a:buSzPct val="135000"/>
        <a:buChar char="•"/>
        <a:defRPr sz="1200">
          <a:solidFill>
            <a:schemeClr val="tx2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inkerton.tieslink.com/" TargetMode="Externa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Karan.bains@pinkerton.com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http://www.nato.int/nato_static/assets/pictures/stock_2012/20120209_120209-logo-Summit-Chicago_rdax_276x220.jpg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4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34950" y="5810250"/>
            <a:ext cx="8632825" cy="638175"/>
          </a:xfrm>
        </p:spPr>
        <p:txBody>
          <a:bodyPr/>
          <a:lstStyle/>
          <a:p>
            <a:r>
              <a:rPr lang="en-US" dirty="0" smtClean="0"/>
              <a:t>Karan Bains | Regional Information Manager – Asia</a:t>
            </a:r>
          </a:p>
          <a:p>
            <a:r>
              <a:rPr lang="en-US" dirty="0" smtClean="0"/>
              <a:t>Global Risk Group (GRG)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18434" name="Rectangle 44"/>
          <p:cNvSpPr>
            <a:spLocks noGrp="1" noChangeArrowheads="1"/>
          </p:cNvSpPr>
          <p:nvPr>
            <p:ph type="ctrTitle" sz="quarter"/>
          </p:nvPr>
        </p:nvSpPr>
        <p:spPr>
          <a:xfrm>
            <a:off x="360363" y="2465388"/>
            <a:ext cx="8675687" cy="831850"/>
          </a:xfrm>
        </p:spPr>
        <p:txBody>
          <a:bodyPr/>
          <a:lstStyle/>
          <a:p>
            <a:r>
              <a:rPr lang="en-US" dirty="0" smtClean="0"/>
              <a:t>IOTX:</a:t>
            </a:r>
            <a:br>
              <a:rPr lang="en-US" dirty="0" smtClean="0"/>
            </a:br>
            <a:r>
              <a:rPr lang="en-US" dirty="0" smtClean="0"/>
              <a:t>Public-Private Cooperation in Leveraging CAP</a:t>
            </a:r>
          </a:p>
        </p:txBody>
      </p:sp>
      <p:sp>
        <p:nvSpPr>
          <p:cNvPr id="18435" name="Text Box 12"/>
          <p:cNvSpPr txBox="1">
            <a:spLocks noChangeArrowheads="1"/>
          </p:cNvSpPr>
          <p:nvPr/>
        </p:nvSpPr>
        <p:spPr bwMode="auto">
          <a:xfrm>
            <a:off x="276225" y="3422650"/>
            <a:ext cx="23050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000000"/>
                </a:solidFill>
              </a:rPr>
              <a:t>17 June 2014</a:t>
            </a: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6513"/>
            <a:ext cx="9144000" cy="689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Text Placeholder 2"/>
          <p:cNvSpPr txBox="1">
            <a:spLocks/>
          </p:cNvSpPr>
          <p:nvPr/>
        </p:nvSpPr>
        <p:spPr bwMode="auto">
          <a:xfrm>
            <a:off x="334963" y="2874963"/>
            <a:ext cx="8561387" cy="1030287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 sz="1600" baseline="-25000">
                <a:solidFill>
                  <a:schemeClr val="tx2"/>
                </a:solidFill>
                <a:latin typeface="Arial" pitchFamily="34" charset="0"/>
                <a:ea typeface="ＭＳ Ｐゴシック" pitchFamily="-128" charset="-128"/>
              </a:defRPr>
            </a:lvl1pPr>
            <a:lvl2pPr marL="742950" indent="-285750" eaLnBrk="0" hangingPunct="0">
              <a:defRPr sz="1600" baseline="-25000">
                <a:solidFill>
                  <a:schemeClr val="tx2"/>
                </a:solidFill>
                <a:latin typeface="Arial" pitchFamily="34" charset="0"/>
                <a:ea typeface="ＭＳ Ｐゴシック" pitchFamily="-128" charset="-128"/>
              </a:defRPr>
            </a:lvl2pPr>
            <a:lvl3pPr marL="1143000" indent="-228600" eaLnBrk="0" hangingPunct="0">
              <a:defRPr sz="1600" baseline="-25000">
                <a:solidFill>
                  <a:schemeClr val="tx2"/>
                </a:solidFill>
                <a:latin typeface="Arial" pitchFamily="34" charset="0"/>
                <a:ea typeface="ＭＳ Ｐゴシック" pitchFamily="-128" charset="-128"/>
              </a:defRPr>
            </a:lvl3pPr>
            <a:lvl4pPr marL="1600200" indent="-228600" eaLnBrk="0" hangingPunct="0">
              <a:defRPr sz="1600" baseline="-25000">
                <a:solidFill>
                  <a:schemeClr val="tx2"/>
                </a:solidFill>
                <a:latin typeface="Arial" pitchFamily="34" charset="0"/>
                <a:ea typeface="ＭＳ Ｐゴシック" pitchFamily="-128" charset="-128"/>
              </a:defRPr>
            </a:lvl4pPr>
            <a:lvl5pPr marL="2057400" indent="-228600" eaLnBrk="0" hangingPunct="0">
              <a:defRPr sz="1600" baseline="-25000">
                <a:solidFill>
                  <a:schemeClr val="tx2"/>
                </a:solidFill>
                <a:latin typeface="Arial" pitchFamily="34" charset="0"/>
                <a:ea typeface="ＭＳ Ｐゴシック" pitchFamily="-12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2"/>
                </a:solidFill>
                <a:latin typeface="Arial" pitchFamily="34" charset="0"/>
                <a:ea typeface="ＭＳ Ｐゴシック" pitchFamily="-12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2"/>
                </a:solidFill>
                <a:latin typeface="Arial" pitchFamily="34" charset="0"/>
                <a:ea typeface="ＭＳ Ｐゴシック" pitchFamily="-12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2"/>
                </a:solidFill>
                <a:latin typeface="Arial" pitchFamily="34" charset="0"/>
                <a:ea typeface="ＭＳ Ｐゴシック" pitchFamily="-12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2"/>
                </a:solidFill>
                <a:latin typeface="Arial" pitchFamily="34" charset="0"/>
                <a:ea typeface="ＭＳ Ｐゴシック" pitchFamily="-128" charset="-128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en-US" sz="2800" b="1" baseline="0" dirty="0" smtClean="0">
                <a:solidFill>
                  <a:srgbClr val="000000"/>
                </a:solidFill>
                <a:latin typeface="+mj-lt"/>
              </a:rPr>
              <a:t>USE CASES I Private Sector Alerting </a:t>
            </a:r>
            <a:endParaRPr lang="en-US" sz="2800" b="1" baseline="0" dirty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23555" name="Picture 8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89925" y="173038"/>
            <a:ext cx="606425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02B6225-5FFD-49C7-9660-416C235DD1EE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Karan Bains | Pinkerton | 17 June 14</a:t>
            </a:r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idx="4294967295"/>
          </p:nvPr>
        </p:nvSpPr>
        <p:spPr>
          <a:xfrm>
            <a:off x="751114" y="1577975"/>
            <a:ext cx="3874861" cy="4624388"/>
          </a:xfrm>
        </p:spPr>
        <p:txBody>
          <a:bodyPr/>
          <a:lstStyle/>
          <a:p>
            <a:r>
              <a:rPr lang="en-US" dirty="0" smtClean="0"/>
              <a:t>June 12 to July 13, 2014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12 Host cities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52 Member associations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500,000 Fans expected</a:t>
            </a:r>
          </a:p>
          <a:p>
            <a:pPr lvl="1"/>
            <a:endParaRPr lang="en-US" dirty="0" smtClean="0"/>
          </a:p>
          <a:p>
            <a:pPr lvl="1"/>
            <a:endParaRPr lang="en-US" b="1" dirty="0" smtClean="0">
              <a:solidFill>
                <a:srgbClr val="959595"/>
              </a:solidFill>
            </a:endParaRPr>
          </a:p>
          <a:p>
            <a:pPr lvl="1"/>
            <a:endParaRPr lang="en-US" b="1" dirty="0" smtClean="0">
              <a:solidFill>
                <a:srgbClr val="959595"/>
              </a:solidFill>
            </a:endParaRPr>
          </a:p>
          <a:p>
            <a:pPr lvl="1"/>
            <a:endParaRPr lang="en-US" b="1" dirty="0" smtClean="0">
              <a:solidFill>
                <a:srgbClr val="959595"/>
              </a:solidFill>
            </a:endParaRPr>
          </a:p>
        </p:txBody>
      </p:sp>
      <p:sp>
        <p:nvSpPr>
          <p:cNvPr id="46082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2014 FIFA World Cup, Brazil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Karan Bains | Pinkerton | 17 June 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6CCDE10-FDFB-47E0-AC04-B3ADC9A13B0A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46085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30763" y="1582738"/>
            <a:ext cx="3657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359229" y="3744409"/>
            <a:ext cx="48006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Practical intelligence and expert analysis focused on the World Cup delivered every day to clients computer and Smartphone. </a:t>
            </a:r>
          </a:p>
          <a:p>
            <a:pPr lvl="1"/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Daily reports and analysis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Timely alert notifications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Aggregated web access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7" name="Rectangle 9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2014 FIFA World Cup : Intelligence Hub</a:t>
            </a:r>
            <a:endParaRPr lang="en-US" dirty="0"/>
          </a:p>
        </p:txBody>
      </p:sp>
      <p:sp>
        <p:nvSpPr>
          <p:cNvPr id="135171" name="Rectangle 3"/>
          <p:cNvSpPr>
            <a:spLocks noGrp="1" noChangeArrowheads="1"/>
          </p:cNvSpPr>
          <p:nvPr>
            <p:ph idx="1"/>
          </p:nvPr>
        </p:nvSpPr>
        <p:spPr>
          <a:xfrm>
            <a:off x="371476" y="1685925"/>
            <a:ext cx="4890990" cy="4195763"/>
          </a:xfrm>
        </p:spPr>
        <p:txBody>
          <a:bodyPr/>
          <a:lstStyle/>
          <a:p>
            <a:r>
              <a:rPr lang="en-US" dirty="0" smtClean="0"/>
              <a:t>Threat Monitor created as a protective intelligence hub, providing one-stop access to updated information.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Maps plot sporting venues, hospitals, airports, hotels, and other locations of importance</a:t>
            </a:r>
          </a:p>
          <a:p>
            <a:pPr lvl="1"/>
            <a:r>
              <a:rPr lang="en-US" dirty="0" smtClean="0"/>
              <a:t>Continuously updated feeds for local, international, and social media</a:t>
            </a:r>
          </a:p>
          <a:p>
            <a:pPr lvl="1"/>
            <a:r>
              <a:rPr lang="en-US" dirty="0" smtClean="0"/>
              <a:t>Weather, news, and travel warnings</a:t>
            </a:r>
          </a:p>
          <a:p>
            <a:pPr lvl="1"/>
            <a:r>
              <a:rPr lang="en-US" dirty="0" smtClean="0"/>
              <a:t>Alert notifications mapped to street level</a:t>
            </a:r>
          </a:p>
          <a:p>
            <a:pPr lvl="1"/>
            <a:r>
              <a:rPr lang="en-US" dirty="0" smtClean="0"/>
              <a:t>Daily reports linked for download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Karan Bains | Pinkerton | 17 June 14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B1F19C3-FBF0-46C9-A35F-F8BDEEC571DF}" type="slidenum">
              <a:rPr lang="en-US"/>
              <a:pPr/>
              <a:t>12</a:t>
            </a:fld>
            <a:endParaRPr lang="en-US" dirty="0"/>
          </a:p>
        </p:txBody>
      </p:sp>
      <p:grpSp>
        <p:nvGrpSpPr>
          <p:cNvPr id="2" name="Group 2"/>
          <p:cNvGrpSpPr/>
          <p:nvPr/>
        </p:nvGrpSpPr>
        <p:grpSpPr>
          <a:xfrm>
            <a:off x="5634017" y="1113653"/>
            <a:ext cx="3509983" cy="6595022"/>
            <a:chOff x="1155041" y="2354865"/>
            <a:chExt cx="5529183" cy="10388962"/>
          </a:xfrm>
        </p:grpSpPr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7824" y="2354865"/>
              <a:ext cx="5486400" cy="46130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01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5041" y="6967950"/>
              <a:ext cx="5486400" cy="57758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0" name="Rectangle 9">
            <a:hlinkClick r:id="rId5"/>
          </p:cNvPr>
          <p:cNvSpPr/>
          <p:nvPr/>
        </p:nvSpPr>
        <p:spPr>
          <a:xfrm>
            <a:off x="1271922" y="5307979"/>
            <a:ext cx="283282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https://pinkerton.tieslink.com/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81310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22" name="Rectangle 1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dirty="0" smtClean="0"/>
              <a:t>New Technology in CAP - AI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CAF3D4-5CE6-434B-81C5-D83E5BACB7E7}" type="slidenum">
              <a:rPr lang="en-US"/>
              <a:pPr/>
              <a:t>13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 bwMode="auto">
          <a:xfrm>
            <a:off x="2532185" y="2103149"/>
            <a:ext cx="0" cy="3144100"/>
          </a:xfrm>
          <a:prstGeom prst="line">
            <a:avLst/>
          </a:prstGeom>
          <a:solidFill>
            <a:schemeClr val="bg2"/>
          </a:solidFill>
          <a:ln w="381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Karan Bains | Pinkerton | 17 June 14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69651" y="1202323"/>
            <a:ext cx="77069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CAP is a wonderful tool for data mining of web-based Information and speeds up finding and dissemination of relevant information as Alerts. </a:t>
            </a:r>
          </a:p>
        </p:txBody>
      </p:sp>
      <p:pic>
        <p:nvPicPr>
          <p:cNvPr id="17" name="Picture 2" descr="C:\Users\Abhishek.Sharma\Desktop\laho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496" y="1845127"/>
            <a:ext cx="7718961" cy="4516783"/>
          </a:xfrm>
          <a:prstGeom prst="rect">
            <a:avLst/>
          </a:prstGeom>
          <a:noFill/>
        </p:spPr>
      </p:pic>
      <p:sp>
        <p:nvSpPr>
          <p:cNvPr id="18" name="Rectangle 17"/>
          <p:cNvSpPr/>
          <p:nvPr/>
        </p:nvSpPr>
        <p:spPr>
          <a:xfrm>
            <a:off x="489862" y="4295965"/>
            <a:ext cx="29554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Proprietary and patented technology converts unstructured XML into CAP alerts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677890" y="5266845"/>
            <a:ext cx="318407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b="1" dirty="0" smtClean="0"/>
              <a:t>Opens up thousands of previously untapped resources in an efficient, expedient, and reliable format</a:t>
            </a:r>
          </a:p>
        </p:txBody>
      </p:sp>
    </p:spTree>
    <p:extLst>
      <p:ext uri="{BB962C8B-B14F-4D97-AF65-F5344CB8AC3E}">
        <p14:creationId xmlns:p14="http://schemas.microsoft.com/office/powerpoint/2010/main" val="76462785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Technology in CAP – Mobile Alerting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57175" y="6396038"/>
            <a:ext cx="6837363" cy="271462"/>
          </a:xfrm>
        </p:spPr>
        <p:txBody>
          <a:bodyPr/>
          <a:lstStyle/>
          <a:p>
            <a:r>
              <a:rPr lang="en-US" dirty="0" smtClean="0"/>
              <a:t>Kyle Dukes | Mobile Alerting App | 26 March 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65DCE8B-1A4E-4626-8630-0684F48C3A20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1625" y="1270000"/>
            <a:ext cx="45719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/>
              <a:t>Mobile Alerting</a:t>
            </a:r>
          </a:p>
          <a:p>
            <a:endParaRPr lang="en-US" sz="1800" dirty="0" smtClean="0"/>
          </a:p>
          <a:p>
            <a:r>
              <a:rPr lang="en-US" sz="1800" dirty="0" smtClean="0"/>
              <a:t>- Allows alert publishing in </a:t>
            </a:r>
            <a:r>
              <a:rPr lang="en-US" sz="1800" dirty="0"/>
              <a:t>the </a:t>
            </a:r>
            <a:r>
              <a:rPr lang="en-US" sz="1800" dirty="0" smtClean="0"/>
              <a:t>field.</a:t>
            </a:r>
          </a:p>
          <a:p>
            <a:pPr>
              <a:buFontTx/>
              <a:buChar char="-"/>
            </a:pPr>
            <a:r>
              <a:rPr lang="en-US" sz="1800" dirty="0" smtClean="0"/>
              <a:t>Ability </a:t>
            </a:r>
            <a:r>
              <a:rPr lang="en-US" sz="1800" dirty="0"/>
              <a:t>to quickly submit and distribute near real-time </a:t>
            </a:r>
            <a:r>
              <a:rPr lang="en-US" sz="1800" dirty="0" smtClean="0"/>
              <a:t>alerts.</a:t>
            </a:r>
          </a:p>
          <a:p>
            <a:pPr>
              <a:buFontTx/>
              <a:buChar char="-"/>
            </a:pPr>
            <a:r>
              <a:rPr lang="en-US" sz="1800" dirty="0" smtClean="0"/>
              <a:t> A </a:t>
            </a:r>
            <a:r>
              <a:rPr lang="en-US" sz="1800" dirty="0"/>
              <a:t>unique “boots on the ground” perspective and highly targeted for unique client needs. </a:t>
            </a:r>
          </a:p>
        </p:txBody>
      </p:sp>
      <p:pic>
        <p:nvPicPr>
          <p:cNvPr id="7" name="Picture 6" descr="article-2204718-150E6E75000005DC-710_634x420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01" t="13678" r="28993" b="5603"/>
          <a:stretch/>
        </p:blipFill>
        <p:spPr>
          <a:xfrm>
            <a:off x="5032375" y="1333499"/>
            <a:ext cx="3365500" cy="4889501"/>
          </a:xfrm>
          <a:prstGeom prst="rect">
            <a:avLst/>
          </a:prstGeom>
        </p:spPr>
      </p:pic>
      <p:pic>
        <p:nvPicPr>
          <p:cNvPr id="8" name="Picture 7" descr="map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11" t="12881" r="29340" b="12634"/>
          <a:stretch/>
        </p:blipFill>
        <p:spPr>
          <a:xfrm>
            <a:off x="365125" y="3524249"/>
            <a:ext cx="4302125" cy="2698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81195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38125" y="6396038"/>
            <a:ext cx="6837363" cy="461962"/>
          </a:xfrm>
        </p:spPr>
        <p:txBody>
          <a:bodyPr/>
          <a:lstStyle/>
          <a:p>
            <a:r>
              <a:rPr lang="en-US" dirty="0"/>
              <a:t>Kyle Dukes | Mobile Alerting App | 26 March 2014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65DCE8B-1A4E-4626-8630-0684F48C3A20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9" name="Picture 8" descr="page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421" y="1626055"/>
            <a:ext cx="2622368" cy="47148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17739" y="1234861"/>
            <a:ext cx="5333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publisher selects the type of risk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842" y="1168855"/>
            <a:ext cx="2622368" cy="471487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007301" y="5802405"/>
            <a:ext cx="5333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Applies Cap categories like Urgency, Severity, and Response. </a:t>
            </a:r>
          </a:p>
          <a:p>
            <a:endParaRPr lang="en-US" sz="2400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71475" y="127000"/>
            <a:ext cx="7269163" cy="830263"/>
          </a:xfrm>
        </p:spPr>
        <p:txBody>
          <a:bodyPr/>
          <a:lstStyle/>
          <a:p>
            <a:r>
              <a:rPr lang="en-US" dirty="0" smtClean="0"/>
              <a:t>New Technology in CAP – Mobile Alerting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96783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57175" y="6396038"/>
            <a:ext cx="6837363" cy="461962"/>
          </a:xfrm>
        </p:spPr>
        <p:txBody>
          <a:bodyPr/>
          <a:lstStyle/>
          <a:p>
            <a:r>
              <a:rPr lang="en-US" dirty="0"/>
              <a:t>Kyle Dukes | Mobile Alerting App | 26 March 2014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65DCE8B-1A4E-4626-8630-0684F48C3A20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6456" y="1381126"/>
            <a:ext cx="2622367" cy="471487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33376" y="1335634"/>
            <a:ext cx="53340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After describing the nature of the alert, the publisher then: </a:t>
            </a:r>
          </a:p>
          <a:p>
            <a:endParaRPr lang="en-US" sz="2400" dirty="0"/>
          </a:p>
          <a:p>
            <a:pPr marL="457200" indent="-457200">
              <a:buAutoNum type="arabicPeriod"/>
            </a:pPr>
            <a:r>
              <a:rPr lang="en-US" sz="2400" dirty="0" smtClean="0"/>
              <a:t>Provides a title </a:t>
            </a:r>
            <a:r>
              <a:rPr lang="en-US" sz="2400" i="1" dirty="0" smtClean="0"/>
              <a:t>(required)</a:t>
            </a:r>
          </a:p>
          <a:p>
            <a:pPr marL="457200" indent="-457200">
              <a:buAutoNum type="arabicPeriod"/>
            </a:pPr>
            <a:endParaRPr lang="en-US" sz="2400" dirty="0" smtClean="0"/>
          </a:p>
          <a:p>
            <a:pPr marL="457200" indent="-457200">
              <a:buAutoNum type="arabicPeriod"/>
            </a:pPr>
            <a:r>
              <a:rPr lang="en-US" sz="2400" dirty="0" smtClean="0"/>
              <a:t>Can choose to attach an existing video</a:t>
            </a:r>
            <a:r>
              <a:rPr lang="en-US" sz="2400" dirty="0"/>
              <a:t> </a:t>
            </a:r>
            <a:r>
              <a:rPr lang="en-US" sz="2400" dirty="0" smtClean="0"/>
              <a:t>or image already stored on the device</a:t>
            </a:r>
          </a:p>
          <a:p>
            <a:pPr marL="457200" indent="-457200">
              <a:buAutoNum type="arabicPeriod"/>
            </a:pPr>
            <a:endParaRPr lang="en-US" sz="2400" dirty="0" smtClean="0"/>
          </a:p>
          <a:p>
            <a:pPr marL="457200" indent="-457200">
              <a:buAutoNum type="arabicPeriod"/>
            </a:pPr>
            <a:r>
              <a:rPr lang="en-US" sz="2400" dirty="0" smtClean="0"/>
              <a:t>Can take a picture or record a video</a:t>
            </a:r>
          </a:p>
          <a:p>
            <a:pPr marL="457200" indent="-457200">
              <a:buAutoNum type="arabicPeriod"/>
            </a:pPr>
            <a:endParaRPr lang="en-US" sz="2400" dirty="0" smtClean="0"/>
          </a:p>
          <a:p>
            <a:pPr marL="457200" indent="-457200">
              <a:buAutoNum type="arabicPeriod"/>
            </a:pPr>
            <a:r>
              <a:rPr lang="en-US" sz="2400" dirty="0" smtClean="0"/>
              <a:t>Writes text describing the alert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71475" y="127000"/>
            <a:ext cx="7269163" cy="830263"/>
          </a:xfrm>
        </p:spPr>
        <p:txBody>
          <a:bodyPr/>
          <a:lstStyle/>
          <a:p>
            <a:r>
              <a:rPr lang="en-US" dirty="0" smtClean="0"/>
              <a:t>New Technology in CAP – Mobile Alerting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17136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Features – Map Overview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57175" y="6396038"/>
            <a:ext cx="6837363" cy="461962"/>
          </a:xfrm>
        </p:spPr>
        <p:txBody>
          <a:bodyPr/>
          <a:lstStyle/>
          <a:p>
            <a:r>
              <a:rPr lang="en-US" dirty="0"/>
              <a:t>Kyle Dukes | Mobile Alerting App | 26 March 2014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65DCE8B-1A4E-4626-8630-0684F48C3A20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6456" y="1381126"/>
            <a:ext cx="2622367" cy="471487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33375" y="2644170"/>
            <a:ext cx="53339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On the “Map” page, the publisher is given a birds-eye-view of the alerts coming in real-time from his or her team. </a:t>
            </a:r>
          </a:p>
        </p:txBody>
      </p:sp>
    </p:spTree>
    <p:extLst>
      <p:ext uri="{BB962C8B-B14F-4D97-AF65-F5344CB8AC3E}">
        <p14:creationId xmlns:p14="http://schemas.microsoft.com/office/powerpoint/2010/main" val="93017243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??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D2B1E50-795D-447B-A500-E5B0FFB92D4E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60419" name="Rectangle 7"/>
          <p:cNvSpPr>
            <a:spLocks noGrp="1" noChangeArrowheads="1"/>
          </p:cNvSpPr>
          <p:nvPr>
            <p:ph idx="4294967295"/>
          </p:nvPr>
        </p:nvSpPr>
        <p:spPr>
          <a:xfrm>
            <a:off x="346075" y="1398588"/>
            <a:ext cx="7294563" cy="4197350"/>
          </a:xfrm>
        </p:spPr>
        <p:txBody>
          <a:bodyPr/>
          <a:lstStyle/>
          <a:p>
            <a:r>
              <a:rPr lang="en-US" dirty="0" smtClean="0"/>
              <a:t>Please do not hesitate to contact me at anytime if you have questions or would like further information:</a:t>
            </a:r>
          </a:p>
          <a:p>
            <a:endParaRPr lang="en-US" dirty="0" smtClean="0"/>
          </a:p>
          <a:p>
            <a:r>
              <a:rPr lang="en-US" dirty="0" smtClean="0"/>
              <a:t>Karan Bains</a:t>
            </a:r>
            <a:endParaRPr lang="en-US" b="0" dirty="0" smtClean="0"/>
          </a:p>
          <a:p>
            <a:r>
              <a:rPr lang="en-US" b="0" dirty="0" smtClean="0"/>
              <a:t>Regional Information Manager - Asia</a:t>
            </a:r>
          </a:p>
          <a:p>
            <a:r>
              <a:rPr lang="en-US" b="0" dirty="0" smtClean="0"/>
              <a:t>Global Risk Group</a:t>
            </a:r>
          </a:p>
          <a:p>
            <a:r>
              <a:rPr lang="en-US" b="0" dirty="0" smtClean="0"/>
              <a:t>+91 999 959 7917 </a:t>
            </a:r>
          </a:p>
          <a:p>
            <a:r>
              <a:rPr lang="en-US" b="0" dirty="0" smtClean="0">
                <a:hlinkClick r:id="rId3"/>
              </a:rPr>
              <a:t>Karan.bains@pinkerton.com</a:t>
            </a:r>
            <a:endParaRPr lang="en-US" b="0" dirty="0" smtClean="0"/>
          </a:p>
          <a:p>
            <a:endParaRPr lang="en-US" b="0" dirty="0" smtClean="0"/>
          </a:p>
        </p:txBody>
      </p:sp>
      <p:pic>
        <p:nvPicPr>
          <p:cNvPr id="60420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56113" y="3497263"/>
            <a:ext cx="4600575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Karan Bains | Pinkerton | 17 June 14</a:t>
            </a:r>
            <a:endParaRPr 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63500"/>
            <a:ext cx="9234488" cy="699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Karan Bains | Pinkerton | 17 June 14</a:t>
            </a:r>
            <a:endParaRPr lang="en-US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B8CA054-AD66-4DA9-AA10-0CB1CE5A491A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86026" name="Text Box 10"/>
          <p:cNvSpPr txBox="1">
            <a:spLocks noChangeArrowheads="1"/>
          </p:cNvSpPr>
          <p:nvPr/>
        </p:nvSpPr>
        <p:spPr bwMode="auto">
          <a:xfrm>
            <a:off x="269875" y="2884488"/>
            <a:ext cx="3663950" cy="6461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b="1" dirty="0">
                <a:solidFill>
                  <a:srgbClr val="000000"/>
                </a:solidFill>
                <a:latin typeface="+mj-lt"/>
                <a:ea typeface="+mn-ea"/>
              </a:rPr>
              <a:t>We never sleep.</a:t>
            </a:r>
          </a:p>
        </p:txBody>
      </p:sp>
      <p:sp>
        <p:nvSpPr>
          <p:cNvPr id="86027" name="Text Box 11"/>
          <p:cNvSpPr txBox="1">
            <a:spLocks noChangeArrowheads="1"/>
          </p:cNvSpPr>
          <p:nvPr/>
        </p:nvSpPr>
        <p:spPr bwMode="auto">
          <a:xfrm>
            <a:off x="269875" y="5735638"/>
            <a:ext cx="1473200" cy="3381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  <a:latin typeface="+mj-lt"/>
                <a:ea typeface="+mn-ea"/>
              </a:rPr>
              <a:t>pinkerton.com</a:t>
            </a:r>
          </a:p>
        </p:txBody>
      </p:sp>
      <p:pic>
        <p:nvPicPr>
          <p:cNvPr id="62470" name="Picture 10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89925" y="173038"/>
            <a:ext cx="606425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27"/>
          <p:cNvSpPr>
            <a:spLocks noChangeArrowheads="1"/>
          </p:cNvSpPr>
          <p:nvPr/>
        </p:nvSpPr>
        <p:spPr bwMode="auto">
          <a:xfrm>
            <a:off x="389390" y="3079296"/>
            <a:ext cx="8068808" cy="495300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sv-SE">
              <a:solidFill>
                <a:srgbClr val="FFFFFF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31749" name="Rectangle 28"/>
          <p:cNvSpPr>
            <a:spLocks noChangeArrowheads="1"/>
          </p:cNvSpPr>
          <p:nvPr/>
        </p:nvSpPr>
        <p:spPr bwMode="auto">
          <a:xfrm>
            <a:off x="389392" y="3756705"/>
            <a:ext cx="8101466" cy="495300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sv-SE">
              <a:solidFill>
                <a:srgbClr val="FFFFFF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31750" name="Rectangle 29"/>
          <p:cNvSpPr>
            <a:spLocks noChangeArrowheads="1"/>
          </p:cNvSpPr>
          <p:nvPr/>
        </p:nvSpPr>
        <p:spPr bwMode="auto">
          <a:xfrm>
            <a:off x="373063" y="1709738"/>
            <a:ext cx="8101466" cy="496887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sv-SE">
              <a:solidFill>
                <a:srgbClr val="FFFFFF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31751" name="Rectangle 30"/>
          <p:cNvSpPr>
            <a:spLocks noChangeArrowheads="1"/>
          </p:cNvSpPr>
          <p:nvPr/>
        </p:nvSpPr>
        <p:spPr bwMode="auto">
          <a:xfrm>
            <a:off x="373063" y="2403475"/>
            <a:ext cx="8101466" cy="495300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sv-SE">
              <a:solidFill>
                <a:srgbClr val="FFFFFF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1741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Content</a:t>
            </a:r>
          </a:p>
        </p:txBody>
      </p:sp>
      <p:sp>
        <p:nvSpPr>
          <p:cNvPr id="31754" name="Content Placeholder 2"/>
          <p:cNvSpPr txBox="1">
            <a:spLocks/>
          </p:cNvSpPr>
          <p:nvPr/>
        </p:nvSpPr>
        <p:spPr bwMode="auto">
          <a:xfrm>
            <a:off x="517525" y="1676400"/>
            <a:ext cx="8121650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600" baseline="-25000">
                <a:solidFill>
                  <a:schemeClr val="tx2"/>
                </a:solidFill>
                <a:latin typeface="Arial" pitchFamily="34" charset="0"/>
                <a:ea typeface="ＭＳ Ｐゴシック" pitchFamily="-128" charset="-128"/>
              </a:defRPr>
            </a:lvl1pPr>
            <a:lvl2pPr marL="742950" indent="-285750" eaLnBrk="0" hangingPunct="0">
              <a:defRPr sz="1600" baseline="-25000">
                <a:solidFill>
                  <a:schemeClr val="tx2"/>
                </a:solidFill>
                <a:latin typeface="Arial" pitchFamily="34" charset="0"/>
                <a:ea typeface="ＭＳ Ｐゴシック" pitchFamily="-128" charset="-128"/>
              </a:defRPr>
            </a:lvl2pPr>
            <a:lvl3pPr marL="1143000" indent="-228600" eaLnBrk="0" hangingPunct="0">
              <a:defRPr sz="1600" baseline="-25000">
                <a:solidFill>
                  <a:schemeClr val="tx2"/>
                </a:solidFill>
                <a:latin typeface="Arial" pitchFamily="34" charset="0"/>
                <a:ea typeface="ＭＳ Ｐゴシック" pitchFamily="-128" charset="-128"/>
              </a:defRPr>
            </a:lvl3pPr>
            <a:lvl4pPr marL="1600200" indent="-228600" eaLnBrk="0" hangingPunct="0">
              <a:defRPr sz="1600" baseline="-25000">
                <a:solidFill>
                  <a:schemeClr val="tx2"/>
                </a:solidFill>
                <a:latin typeface="Arial" pitchFamily="34" charset="0"/>
                <a:ea typeface="ＭＳ Ｐゴシック" pitchFamily="-128" charset="-128"/>
              </a:defRPr>
            </a:lvl4pPr>
            <a:lvl5pPr marL="2057400" indent="-228600" eaLnBrk="0" hangingPunct="0">
              <a:defRPr sz="1600" baseline="-25000">
                <a:solidFill>
                  <a:schemeClr val="tx2"/>
                </a:solidFill>
                <a:latin typeface="Arial" pitchFamily="34" charset="0"/>
                <a:ea typeface="ＭＳ Ｐゴシック" pitchFamily="-12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2"/>
                </a:solidFill>
                <a:latin typeface="Arial" pitchFamily="34" charset="0"/>
                <a:ea typeface="ＭＳ Ｐゴシック" pitchFamily="-12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2"/>
                </a:solidFill>
                <a:latin typeface="Arial" pitchFamily="34" charset="0"/>
                <a:ea typeface="ＭＳ Ｐゴシック" pitchFamily="-12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2"/>
                </a:solidFill>
                <a:latin typeface="Arial" pitchFamily="34" charset="0"/>
                <a:ea typeface="ＭＳ Ｐゴシック" pitchFamily="-12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2"/>
                </a:solidFill>
                <a:latin typeface="Arial" pitchFamily="34" charset="0"/>
                <a:ea typeface="ＭＳ Ｐゴシック" pitchFamily="-128" charset="-128"/>
              </a:defRPr>
            </a:lvl9pPr>
          </a:lstStyle>
          <a:p>
            <a:pPr>
              <a:lnSpc>
                <a:spcPct val="85000"/>
              </a:lnSpc>
              <a:spcBef>
                <a:spcPts val="1300"/>
              </a:spcBef>
              <a:defRPr/>
            </a:pPr>
            <a:r>
              <a:rPr lang="sv-SE" sz="1800" baseline="0" dirty="0" smtClean="0">
                <a:solidFill>
                  <a:srgbClr val="FFFFFF"/>
                </a:solidFill>
                <a:latin typeface="+mj-lt"/>
                <a:cs typeface="+mn-cs"/>
              </a:rPr>
              <a:t>1.1 	</a:t>
            </a:r>
            <a:r>
              <a:rPr lang="sv-SE" sz="1800" baseline="0" dirty="0" smtClean="0">
                <a:solidFill>
                  <a:srgbClr val="FFFFFF"/>
                </a:solidFill>
                <a:latin typeface="+mj-lt"/>
              </a:rPr>
              <a:t>Introduction</a:t>
            </a:r>
            <a:endParaRPr lang="sv-SE" sz="1800" baseline="0" dirty="0">
              <a:solidFill>
                <a:srgbClr val="FFFFFF"/>
              </a:solidFill>
              <a:latin typeface="+mj-lt"/>
              <a:cs typeface="+mn-cs"/>
            </a:endParaRPr>
          </a:p>
        </p:txBody>
      </p:sp>
      <p:sp>
        <p:nvSpPr>
          <p:cNvPr id="31755" name="Content Placeholder 2"/>
          <p:cNvSpPr txBox="1">
            <a:spLocks/>
          </p:cNvSpPr>
          <p:nvPr/>
        </p:nvSpPr>
        <p:spPr bwMode="auto">
          <a:xfrm>
            <a:off x="517525" y="2450195"/>
            <a:ext cx="81216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600" baseline="-25000">
                <a:solidFill>
                  <a:schemeClr val="tx2"/>
                </a:solidFill>
                <a:latin typeface="Arial" pitchFamily="34" charset="0"/>
                <a:ea typeface="ＭＳ Ｐゴシック" pitchFamily="-128" charset="-128"/>
              </a:defRPr>
            </a:lvl1pPr>
            <a:lvl2pPr marL="742950" indent="-285750" eaLnBrk="0" hangingPunct="0">
              <a:defRPr sz="1600" baseline="-25000">
                <a:solidFill>
                  <a:schemeClr val="tx2"/>
                </a:solidFill>
                <a:latin typeface="Arial" pitchFamily="34" charset="0"/>
                <a:ea typeface="ＭＳ Ｐゴシック" pitchFamily="-128" charset="-128"/>
              </a:defRPr>
            </a:lvl2pPr>
            <a:lvl3pPr marL="1143000" indent="-228600" eaLnBrk="0" hangingPunct="0">
              <a:defRPr sz="1600" baseline="-25000">
                <a:solidFill>
                  <a:schemeClr val="tx2"/>
                </a:solidFill>
                <a:latin typeface="Arial" pitchFamily="34" charset="0"/>
                <a:ea typeface="ＭＳ Ｐゴシック" pitchFamily="-128" charset="-128"/>
              </a:defRPr>
            </a:lvl3pPr>
            <a:lvl4pPr marL="1600200" indent="-228600" eaLnBrk="0" hangingPunct="0">
              <a:defRPr sz="1600" baseline="-25000">
                <a:solidFill>
                  <a:schemeClr val="tx2"/>
                </a:solidFill>
                <a:latin typeface="Arial" pitchFamily="34" charset="0"/>
                <a:ea typeface="ＭＳ Ｐゴシック" pitchFamily="-128" charset="-128"/>
              </a:defRPr>
            </a:lvl4pPr>
            <a:lvl5pPr marL="2057400" indent="-228600" eaLnBrk="0" hangingPunct="0">
              <a:defRPr sz="1600" baseline="-25000">
                <a:solidFill>
                  <a:schemeClr val="tx2"/>
                </a:solidFill>
                <a:latin typeface="Arial" pitchFamily="34" charset="0"/>
                <a:ea typeface="ＭＳ Ｐゴシック" pitchFamily="-12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2"/>
                </a:solidFill>
                <a:latin typeface="Arial" pitchFamily="34" charset="0"/>
                <a:ea typeface="ＭＳ Ｐゴシック" pitchFamily="-12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2"/>
                </a:solidFill>
                <a:latin typeface="Arial" pitchFamily="34" charset="0"/>
                <a:ea typeface="ＭＳ Ｐゴシック" pitchFamily="-12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2"/>
                </a:solidFill>
                <a:latin typeface="Arial" pitchFamily="34" charset="0"/>
                <a:ea typeface="ＭＳ Ｐゴシック" pitchFamily="-12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2"/>
                </a:solidFill>
                <a:latin typeface="Arial" pitchFamily="34" charset="0"/>
                <a:ea typeface="ＭＳ Ｐゴシック" pitchFamily="-128" charset="-128"/>
              </a:defRPr>
            </a:lvl9pPr>
          </a:lstStyle>
          <a:p>
            <a:pPr>
              <a:lnSpc>
                <a:spcPct val="85000"/>
              </a:lnSpc>
              <a:spcBef>
                <a:spcPts val="1300"/>
              </a:spcBef>
              <a:defRPr/>
            </a:pPr>
            <a:r>
              <a:rPr lang="en-US" sz="1800" baseline="0" dirty="0" smtClean="0">
                <a:solidFill>
                  <a:srgbClr val="FFFFFF"/>
                </a:solidFill>
                <a:latin typeface="+mj-lt"/>
                <a:cs typeface="+mn-cs"/>
              </a:rPr>
              <a:t>1.2	Private Company Organization – Security and Crisis Management	</a:t>
            </a:r>
            <a:endParaRPr lang="en-US" sz="1800" baseline="0" dirty="0">
              <a:solidFill>
                <a:srgbClr val="FFFFFF"/>
              </a:solidFill>
              <a:latin typeface="+mj-lt"/>
              <a:cs typeface="+mn-cs"/>
            </a:endParaRPr>
          </a:p>
        </p:txBody>
      </p:sp>
      <p:sp>
        <p:nvSpPr>
          <p:cNvPr id="31756" name="Content Placeholder 2"/>
          <p:cNvSpPr txBox="1">
            <a:spLocks/>
          </p:cNvSpPr>
          <p:nvPr/>
        </p:nvSpPr>
        <p:spPr bwMode="auto">
          <a:xfrm>
            <a:off x="517525" y="3063875"/>
            <a:ext cx="8121650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600" baseline="-25000">
                <a:solidFill>
                  <a:schemeClr val="tx2"/>
                </a:solidFill>
                <a:latin typeface="Arial" pitchFamily="34" charset="0"/>
                <a:ea typeface="ＭＳ Ｐゴシック" pitchFamily="-128" charset="-128"/>
              </a:defRPr>
            </a:lvl1pPr>
            <a:lvl2pPr marL="742950" indent="-285750" eaLnBrk="0" hangingPunct="0">
              <a:defRPr sz="1600" baseline="-25000">
                <a:solidFill>
                  <a:schemeClr val="tx2"/>
                </a:solidFill>
                <a:latin typeface="Arial" pitchFamily="34" charset="0"/>
                <a:ea typeface="ＭＳ Ｐゴシック" pitchFamily="-128" charset="-128"/>
              </a:defRPr>
            </a:lvl2pPr>
            <a:lvl3pPr marL="1143000" indent="-228600" eaLnBrk="0" hangingPunct="0">
              <a:defRPr sz="1600" baseline="-25000">
                <a:solidFill>
                  <a:schemeClr val="tx2"/>
                </a:solidFill>
                <a:latin typeface="Arial" pitchFamily="34" charset="0"/>
                <a:ea typeface="ＭＳ Ｐゴシック" pitchFamily="-128" charset="-128"/>
              </a:defRPr>
            </a:lvl3pPr>
            <a:lvl4pPr marL="1600200" indent="-228600" eaLnBrk="0" hangingPunct="0">
              <a:defRPr sz="1600" baseline="-25000">
                <a:solidFill>
                  <a:schemeClr val="tx2"/>
                </a:solidFill>
                <a:latin typeface="Arial" pitchFamily="34" charset="0"/>
                <a:ea typeface="ＭＳ Ｐゴシック" pitchFamily="-128" charset="-128"/>
              </a:defRPr>
            </a:lvl4pPr>
            <a:lvl5pPr marL="2057400" indent="-228600" eaLnBrk="0" hangingPunct="0">
              <a:defRPr sz="1600" baseline="-25000">
                <a:solidFill>
                  <a:schemeClr val="tx2"/>
                </a:solidFill>
                <a:latin typeface="Arial" pitchFamily="34" charset="0"/>
                <a:ea typeface="ＭＳ Ｐゴシック" pitchFamily="-12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2"/>
                </a:solidFill>
                <a:latin typeface="Arial" pitchFamily="34" charset="0"/>
                <a:ea typeface="ＭＳ Ｐゴシック" pitchFamily="-12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2"/>
                </a:solidFill>
                <a:latin typeface="Arial" pitchFamily="34" charset="0"/>
                <a:ea typeface="ＭＳ Ｐゴシック" pitchFamily="-12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2"/>
                </a:solidFill>
                <a:latin typeface="Arial" pitchFamily="34" charset="0"/>
                <a:ea typeface="ＭＳ Ｐゴシック" pitchFamily="-12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2"/>
                </a:solidFill>
                <a:latin typeface="Arial" pitchFamily="34" charset="0"/>
                <a:ea typeface="ＭＳ Ｐゴシック" pitchFamily="-128" charset="-128"/>
              </a:defRPr>
            </a:lvl9pPr>
          </a:lstStyle>
          <a:p>
            <a:pPr>
              <a:lnSpc>
                <a:spcPct val="85000"/>
              </a:lnSpc>
              <a:spcBef>
                <a:spcPts val="1300"/>
              </a:spcBef>
              <a:defRPr/>
            </a:pPr>
            <a:r>
              <a:rPr lang="sv-SE" sz="1800" baseline="0" dirty="0" smtClean="0">
                <a:solidFill>
                  <a:srgbClr val="FFFFFF"/>
                </a:solidFill>
                <a:latin typeface="+mj-lt"/>
                <a:cs typeface="+mn-cs"/>
              </a:rPr>
              <a:t>1.3	Pinkerton Usage - CAP	</a:t>
            </a:r>
            <a:endParaRPr lang="sv-SE" sz="1800" baseline="0" dirty="0">
              <a:solidFill>
                <a:srgbClr val="FFFFFF"/>
              </a:solidFill>
              <a:latin typeface="+mj-lt"/>
              <a:cs typeface="+mn-cs"/>
            </a:endParaRPr>
          </a:p>
        </p:txBody>
      </p:sp>
      <p:sp>
        <p:nvSpPr>
          <p:cNvPr id="31757" name="Content Placeholder 2"/>
          <p:cNvSpPr txBox="1">
            <a:spLocks/>
          </p:cNvSpPr>
          <p:nvPr/>
        </p:nvSpPr>
        <p:spPr bwMode="auto">
          <a:xfrm>
            <a:off x="517525" y="3707038"/>
            <a:ext cx="81216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600" baseline="-25000">
                <a:solidFill>
                  <a:schemeClr val="tx2"/>
                </a:solidFill>
                <a:latin typeface="Arial" pitchFamily="34" charset="0"/>
                <a:ea typeface="ＭＳ Ｐゴシック" pitchFamily="-128" charset="-128"/>
              </a:defRPr>
            </a:lvl1pPr>
            <a:lvl2pPr marL="742950" indent="-285750" eaLnBrk="0" hangingPunct="0">
              <a:defRPr sz="1600" baseline="-25000">
                <a:solidFill>
                  <a:schemeClr val="tx2"/>
                </a:solidFill>
                <a:latin typeface="Arial" pitchFamily="34" charset="0"/>
                <a:ea typeface="ＭＳ Ｐゴシック" pitchFamily="-128" charset="-128"/>
              </a:defRPr>
            </a:lvl2pPr>
            <a:lvl3pPr marL="1143000" indent="-228600" eaLnBrk="0" hangingPunct="0">
              <a:defRPr sz="1600" baseline="-25000">
                <a:solidFill>
                  <a:schemeClr val="tx2"/>
                </a:solidFill>
                <a:latin typeface="Arial" pitchFamily="34" charset="0"/>
                <a:ea typeface="ＭＳ Ｐゴシック" pitchFamily="-128" charset="-128"/>
              </a:defRPr>
            </a:lvl3pPr>
            <a:lvl4pPr marL="1600200" indent="-228600" eaLnBrk="0" hangingPunct="0">
              <a:defRPr sz="1600" baseline="-25000">
                <a:solidFill>
                  <a:schemeClr val="tx2"/>
                </a:solidFill>
                <a:latin typeface="Arial" pitchFamily="34" charset="0"/>
                <a:ea typeface="ＭＳ Ｐゴシック" pitchFamily="-128" charset="-128"/>
              </a:defRPr>
            </a:lvl4pPr>
            <a:lvl5pPr marL="2057400" indent="-228600" eaLnBrk="0" hangingPunct="0">
              <a:defRPr sz="1600" baseline="-25000">
                <a:solidFill>
                  <a:schemeClr val="tx2"/>
                </a:solidFill>
                <a:latin typeface="Arial" pitchFamily="34" charset="0"/>
                <a:ea typeface="ＭＳ Ｐゴシック" pitchFamily="-12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2"/>
                </a:solidFill>
                <a:latin typeface="Arial" pitchFamily="34" charset="0"/>
                <a:ea typeface="ＭＳ Ｐゴシック" pitchFamily="-12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2"/>
                </a:solidFill>
                <a:latin typeface="Arial" pitchFamily="34" charset="0"/>
                <a:ea typeface="ＭＳ Ｐゴシック" pitchFamily="-12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2"/>
                </a:solidFill>
                <a:latin typeface="Arial" pitchFamily="34" charset="0"/>
                <a:ea typeface="ＭＳ Ｐゴシック" pitchFamily="-12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2"/>
                </a:solidFill>
                <a:latin typeface="Arial" pitchFamily="34" charset="0"/>
                <a:ea typeface="ＭＳ Ｐゴシック" pitchFamily="-128" charset="-128"/>
              </a:defRPr>
            </a:lvl9pPr>
          </a:lstStyle>
          <a:p>
            <a:pPr>
              <a:lnSpc>
                <a:spcPct val="85000"/>
              </a:lnSpc>
              <a:spcBef>
                <a:spcPts val="1300"/>
              </a:spcBef>
              <a:defRPr/>
            </a:pPr>
            <a:r>
              <a:rPr lang="sv-SE" sz="1800" baseline="0" dirty="0" smtClean="0">
                <a:solidFill>
                  <a:srgbClr val="FFFFFF"/>
                </a:solidFill>
                <a:latin typeface="+mj-lt"/>
                <a:cs typeface="+mn-cs"/>
              </a:rPr>
              <a:t>1.4	Relavence of CAP for Private Sector</a:t>
            </a:r>
            <a:endParaRPr lang="sv-SE" sz="1800" baseline="0" dirty="0">
              <a:solidFill>
                <a:srgbClr val="FFFFFF"/>
              </a:solidFill>
              <a:latin typeface="+mj-lt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fld id="{306BD5F0-BF02-4159-9077-F6CCD35E9693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12" name="Rectangle 28"/>
          <p:cNvSpPr>
            <a:spLocks noChangeArrowheads="1"/>
          </p:cNvSpPr>
          <p:nvPr/>
        </p:nvSpPr>
        <p:spPr bwMode="auto">
          <a:xfrm>
            <a:off x="411163" y="4398955"/>
            <a:ext cx="8101466" cy="495300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sv-SE">
              <a:solidFill>
                <a:srgbClr val="FFFFFF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539296" y="4349288"/>
            <a:ext cx="81216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600" baseline="-25000">
                <a:solidFill>
                  <a:schemeClr val="tx2"/>
                </a:solidFill>
                <a:latin typeface="Arial" pitchFamily="34" charset="0"/>
                <a:ea typeface="ＭＳ Ｐゴシック" pitchFamily="-128" charset="-128"/>
              </a:defRPr>
            </a:lvl1pPr>
            <a:lvl2pPr marL="742950" indent="-285750" eaLnBrk="0" hangingPunct="0">
              <a:defRPr sz="1600" baseline="-25000">
                <a:solidFill>
                  <a:schemeClr val="tx2"/>
                </a:solidFill>
                <a:latin typeface="Arial" pitchFamily="34" charset="0"/>
                <a:ea typeface="ＭＳ Ｐゴシック" pitchFamily="-128" charset="-128"/>
              </a:defRPr>
            </a:lvl2pPr>
            <a:lvl3pPr marL="1143000" indent="-228600" eaLnBrk="0" hangingPunct="0">
              <a:defRPr sz="1600" baseline="-25000">
                <a:solidFill>
                  <a:schemeClr val="tx2"/>
                </a:solidFill>
                <a:latin typeface="Arial" pitchFamily="34" charset="0"/>
                <a:ea typeface="ＭＳ Ｐゴシック" pitchFamily="-128" charset="-128"/>
              </a:defRPr>
            </a:lvl3pPr>
            <a:lvl4pPr marL="1600200" indent="-228600" eaLnBrk="0" hangingPunct="0">
              <a:defRPr sz="1600" baseline="-25000">
                <a:solidFill>
                  <a:schemeClr val="tx2"/>
                </a:solidFill>
                <a:latin typeface="Arial" pitchFamily="34" charset="0"/>
                <a:ea typeface="ＭＳ Ｐゴシック" pitchFamily="-128" charset="-128"/>
              </a:defRPr>
            </a:lvl4pPr>
            <a:lvl5pPr marL="2057400" indent="-228600" eaLnBrk="0" hangingPunct="0">
              <a:defRPr sz="1600" baseline="-25000">
                <a:solidFill>
                  <a:schemeClr val="tx2"/>
                </a:solidFill>
                <a:latin typeface="Arial" pitchFamily="34" charset="0"/>
                <a:ea typeface="ＭＳ Ｐゴシック" pitchFamily="-12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2"/>
                </a:solidFill>
                <a:latin typeface="Arial" pitchFamily="34" charset="0"/>
                <a:ea typeface="ＭＳ Ｐゴシック" pitchFamily="-12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2"/>
                </a:solidFill>
                <a:latin typeface="Arial" pitchFamily="34" charset="0"/>
                <a:ea typeface="ＭＳ Ｐゴシック" pitchFamily="-12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2"/>
                </a:solidFill>
                <a:latin typeface="Arial" pitchFamily="34" charset="0"/>
                <a:ea typeface="ＭＳ Ｐゴシック" pitchFamily="-12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2"/>
                </a:solidFill>
                <a:latin typeface="Arial" pitchFamily="34" charset="0"/>
                <a:ea typeface="ＭＳ Ｐゴシック" pitchFamily="-128" charset="-128"/>
              </a:defRPr>
            </a:lvl9pPr>
          </a:lstStyle>
          <a:p>
            <a:pPr>
              <a:lnSpc>
                <a:spcPct val="85000"/>
              </a:lnSpc>
              <a:spcBef>
                <a:spcPts val="1300"/>
              </a:spcBef>
              <a:defRPr/>
            </a:pPr>
            <a:r>
              <a:rPr lang="sv-SE" sz="1800" baseline="0" dirty="0" smtClean="0">
                <a:solidFill>
                  <a:srgbClr val="FFFFFF"/>
                </a:solidFill>
                <a:latin typeface="+mj-lt"/>
                <a:cs typeface="+mn-cs"/>
              </a:rPr>
              <a:t>1.5	Use Cases for CAP </a:t>
            </a:r>
            <a:endParaRPr lang="sv-SE" sz="1800" baseline="0" dirty="0">
              <a:solidFill>
                <a:srgbClr val="FFFFFF"/>
              </a:solidFill>
              <a:latin typeface="+mj-lt"/>
              <a:cs typeface="+mn-cs"/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Karan Bains | Pinkerton | 17 June 14</a:t>
            </a:r>
            <a:endParaRPr lang="en-US"/>
          </a:p>
        </p:txBody>
      </p:sp>
      <p:sp>
        <p:nvSpPr>
          <p:cNvPr id="15" name="Rectangle 28"/>
          <p:cNvSpPr>
            <a:spLocks noChangeArrowheads="1"/>
          </p:cNvSpPr>
          <p:nvPr/>
        </p:nvSpPr>
        <p:spPr bwMode="auto">
          <a:xfrm>
            <a:off x="398971" y="5045131"/>
            <a:ext cx="8101466" cy="495300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sv-SE">
              <a:solidFill>
                <a:srgbClr val="FFFFFF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527104" y="4995464"/>
            <a:ext cx="81216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600" baseline="-25000">
                <a:solidFill>
                  <a:schemeClr val="tx2"/>
                </a:solidFill>
                <a:latin typeface="Arial" pitchFamily="34" charset="0"/>
                <a:ea typeface="ＭＳ Ｐゴシック" pitchFamily="-128" charset="-128"/>
              </a:defRPr>
            </a:lvl1pPr>
            <a:lvl2pPr marL="742950" indent="-285750" eaLnBrk="0" hangingPunct="0">
              <a:defRPr sz="1600" baseline="-25000">
                <a:solidFill>
                  <a:schemeClr val="tx2"/>
                </a:solidFill>
                <a:latin typeface="Arial" pitchFamily="34" charset="0"/>
                <a:ea typeface="ＭＳ Ｐゴシック" pitchFamily="-128" charset="-128"/>
              </a:defRPr>
            </a:lvl2pPr>
            <a:lvl3pPr marL="1143000" indent="-228600" eaLnBrk="0" hangingPunct="0">
              <a:defRPr sz="1600" baseline="-25000">
                <a:solidFill>
                  <a:schemeClr val="tx2"/>
                </a:solidFill>
                <a:latin typeface="Arial" pitchFamily="34" charset="0"/>
                <a:ea typeface="ＭＳ Ｐゴシック" pitchFamily="-128" charset="-128"/>
              </a:defRPr>
            </a:lvl3pPr>
            <a:lvl4pPr marL="1600200" indent="-228600" eaLnBrk="0" hangingPunct="0">
              <a:defRPr sz="1600" baseline="-25000">
                <a:solidFill>
                  <a:schemeClr val="tx2"/>
                </a:solidFill>
                <a:latin typeface="Arial" pitchFamily="34" charset="0"/>
                <a:ea typeface="ＭＳ Ｐゴシック" pitchFamily="-128" charset="-128"/>
              </a:defRPr>
            </a:lvl4pPr>
            <a:lvl5pPr marL="2057400" indent="-228600" eaLnBrk="0" hangingPunct="0">
              <a:defRPr sz="1600" baseline="-25000">
                <a:solidFill>
                  <a:schemeClr val="tx2"/>
                </a:solidFill>
                <a:latin typeface="Arial" pitchFamily="34" charset="0"/>
                <a:ea typeface="ＭＳ Ｐゴシック" pitchFamily="-12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2"/>
                </a:solidFill>
                <a:latin typeface="Arial" pitchFamily="34" charset="0"/>
                <a:ea typeface="ＭＳ Ｐゴシック" pitchFamily="-12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2"/>
                </a:solidFill>
                <a:latin typeface="Arial" pitchFamily="34" charset="0"/>
                <a:ea typeface="ＭＳ Ｐゴシック" pitchFamily="-12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2"/>
                </a:solidFill>
                <a:latin typeface="Arial" pitchFamily="34" charset="0"/>
                <a:ea typeface="ＭＳ Ｐゴシック" pitchFamily="-12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2"/>
                </a:solidFill>
                <a:latin typeface="Arial" pitchFamily="34" charset="0"/>
                <a:ea typeface="ＭＳ Ｐゴシック" pitchFamily="-128" charset="-128"/>
              </a:defRPr>
            </a:lvl9pPr>
          </a:lstStyle>
          <a:p>
            <a:pPr>
              <a:lnSpc>
                <a:spcPct val="85000"/>
              </a:lnSpc>
              <a:spcBef>
                <a:spcPts val="1300"/>
              </a:spcBef>
              <a:defRPr/>
            </a:pPr>
            <a:r>
              <a:rPr lang="sv-SE" sz="1800" baseline="0" dirty="0" smtClean="0">
                <a:solidFill>
                  <a:srgbClr val="FFFFFF"/>
                </a:solidFill>
                <a:latin typeface="+mj-lt"/>
                <a:cs typeface="+mn-cs"/>
              </a:rPr>
              <a:t>1.6	New Technology for using CAP </a:t>
            </a:r>
            <a:endParaRPr lang="sv-SE" sz="1800" baseline="0" dirty="0">
              <a:solidFill>
                <a:srgbClr val="FFFFFF"/>
              </a:solidFill>
              <a:latin typeface="+mj-lt"/>
              <a:cs typeface="+mn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idx="4294967295"/>
          </p:nvPr>
        </p:nvSpPr>
        <p:spPr>
          <a:xfrm>
            <a:off x="371474" y="1579563"/>
            <a:ext cx="5637440" cy="4594225"/>
          </a:xfrm>
        </p:spPr>
        <p:txBody>
          <a:bodyPr/>
          <a:lstStyle/>
          <a:p>
            <a:r>
              <a:rPr lang="en-US" dirty="0" smtClean="0"/>
              <a:t>North Atlantic Treaty Organization (NATO)</a:t>
            </a:r>
          </a:p>
          <a:p>
            <a:r>
              <a:rPr lang="en-US" dirty="0" smtClean="0"/>
              <a:t>Chicago, IL, USA</a:t>
            </a:r>
          </a:p>
          <a:p>
            <a:r>
              <a:rPr lang="en-US" dirty="0" smtClean="0"/>
              <a:t>May 20 and 21, 2012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28 Member countries 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22 Non-member countries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Approximately 2,000 international journalists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Several thousand protestors for NATO and G8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Large scale presence of private sector:</a:t>
            </a:r>
          </a:p>
          <a:p>
            <a:pPr lvl="2">
              <a:buFont typeface="Arial" pitchFamily="34" charset="0"/>
              <a:buChar char="•"/>
            </a:pPr>
            <a:r>
              <a:rPr lang="en-US" sz="1400" dirty="0" smtClean="0"/>
              <a:t>International Financial Service Institutions</a:t>
            </a:r>
          </a:p>
          <a:p>
            <a:pPr lvl="2">
              <a:buFont typeface="Arial" pitchFamily="34" charset="0"/>
              <a:buChar char="•"/>
            </a:pPr>
            <a:r>
              <a:rPr lang="en-US" sz="1400" dirty="0" smtClean="0"/>
              <a:t>Retail Companies</a:t>
            </a:r>
          </a:p>
          <a:p>
            <a:pPr lvl="2">
              <a:buFont typeface="Arial" pitchFamily="34" charset="0"/>
              <a:buChar char="•"/>
            </a:pPr>
            <a:r>
              <a:rPr lang="en-US" sz="1400" dirty="0" smtClean="0"/>
              <a:t>Building Management and Realty Companies</a:t>
            </a:r>
          </a:p>
          <a:p>
            <a:pPr lvl="2">
              <a:buFont typeface="Arial" pitchFamily="34" charset="0"/>
              <a:buChar char="•"/>
            </a:pPr>
            <a:r>
              <a:rPr lang="en-US" sz="1400" dirty="0" smtClean="0"/>
              <a:t>Infrastructure  - Telecommunications and Transportation</a:t>
            </a:r>
          </a:p>
          <a:p>
            <a:pPr lvl="2">
              <a:buFont typeface="Arial" pitchFamily="34" charset="0"/>
              <a:buChar char="•"/>
            </a:pPr>
            <a:r>
              <a:rPr lang="en-US" sz="1400" dirty="0" smtClean="0"/>
              <a:t>Academic Institutions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b="1" dirty="0" smtClean="0">
              <a:solidFill>
                <a:srgbClr val="959595"/>
              </a:solidFill>
            </a:endParaRPr>
          </a:p>
          <a:p>
            <a:pPr lvl="1"/>
            <a:endParaRPr lang="en-US" b="1" dirty="0" smtClean="0">
              <a:solidFill>
                <a:srgbClr val="959595"/>
              </a:solidFill>
            </a:endParaRPr>
          </a:p>
          <a:p>
            <a:pPr lvl="1"/>
            <a:endParaRPr lang="en-US" b="1" dirty="0" smtClean="0">
              <a:solidFill>
                <a:srgbClr val="959595"/>
              </a:solidFill>
            </a:endParaRPr>
          </a:p>
        </p:txBody>
      </p:sp>
      <p:sp>
        <p:nvSpPr>
          <p:cNvPr id="24578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2012 NATO Summit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05B9B2-BE94-4D55-8CEA-1FAA3BED99FE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24580" name="Picture 2" descr="http://www.nato.int/nato_static/assets/pictures/stock_2012/20120209_120209-logo-Summit-Chicago_rdax_276x220.jpg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5211763" y="1576388"/>
            <a:ext cx="3771900" cy="300990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Karan Bains | Pinkerton | 17 June 14</a:t>
            </a:r>
            <a:endParaRPr 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373063" y="4483100"/>
            <a:ext cx="7131050" cy="493713"/>
          </a:xfrm>
          <a:prstGeom prst="rect">
            <a:avLst/>
          </a:prstGeom>
          <a:solidFill>
            <a:schemeClr val="bg2"/>
          </a:solidFill>
          <a:ln>
            <a:noFill/>
          </a:ln>
          <a:ex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sv-SE">
              <a:solidFill>
                <a:srgbClr val="FFFFFF"/>
              </a:solidFill>
              <a:latin typeface="+mj-lt"/>
              <a:ea typeface="+mn-ea"/>
            </a:endParaRPr>
          </a:p>
        </p:txBody>
      </p:sp>
      <p:sp>
        <p:nvSpPr>
          <p:cNvPr id="31747" name="Rectangle 26"/>
          <p:cNvSpPr>
            <a:spLocks noChangeArrowheads="1"/>
          </p:cNvSpPr>
          <p:nvPr/>
        </p:nvSpPr>
        <p:spPr bwMode="auto">
          <a:xfrm>
            <a:off x="373063" y="5175250"/>
            <a:ext cx="7131050" cy="495300"/>
          </a:xfrm>
          <a:prstGeom prst="rect">
            <a:avLst/>
          </a:prstGeom>
          <a:solidFill>
            <a:schemeClr val="bg2"/>
          </a:solidFill>
          <a:ln>
            <a:noFill/>
          </a:ln>
          <a:ex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sv-SE">
              <a:solidFill>
                <a:srgbClr val="FFFFFF"/>
              </a:solidFill>
              <a:latin typeface="+mj-lt"/>
              <a:ea typeface="+mn-ea"/>
            </a:endParaRPr>
          </a:p>
        </p:txBody>
      </p:sp>
      <p:sp>
        <p:nvSpPr>
          <p:cNvPr id="31748" name="Rectangle 27"/>
          <p:cNvSpPr>
            <a:spLocks noChangeArrowheads="1"/>
          </p:cNvSpPr>
          <p:nvPr/>
        </p:nvSpPr>
        <p:spPr bwMode="auto">
          <a:xfrm>
            <a:off x="373063" y="3095625"/>
            <a:ext cx="7131050" cy="495300"/>
          </a:xfrm>
          <a:prstGeom prst="rect">
            <a:avLst/>
          </a:prstGeom>
          <a:solidFill>
            <a:schemeClr val="bg2"/>
          </a:solidFill>
          <a:ln>
            <a:noFill/>
          </a:ln>
          <a:ex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sv-SE">
              <a:solidFill>
                <a:srgbClr val="FFFFFF"/>
              </a:solidFill>
              <a:latin typeface="+mj-lt"/>
              <a:ea typeface="+mn-ea"/>
            </a:endParaRPr>
          </a:p>
        </p:txBody>
      </p:sp>
      <p:sp>
        <p:nvSpPr>
          <p:cNvPr id="31749" name="Rectangle 28"/>
          <p:cNvSpPr>
            <a:spLocks noChangeArrowheads="1"/>
          </p:cNvSpPr>
          <p:nvPr/>
        </p:nvSpPr>
        <p:spPr bwMode="auto">
          <a:xfrm>
            <a:off x="373063" y="3789363"/>
            <a:ext cx="7131050" cy="495300"/>
          </a:xfrm>
          <a:prstGeom prst="rect">
            <a:avLst/>
          </a:prstGeom>
          <a:solidFill>
            <a:schemeClr val="bg2"/>
          </a:solidFill>
          <a:ln>
            <a:noFill/>
          </a:ln>
          <a:ex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sv-SE">
              <a:solidFill>
                <a:srgbClr val="FFFFFF"/>
              </a:solidFill>
              <a:latin typeface="+mj-lt"/>
              <a:ea typeface="+mn-ea"/>
            </a:endParaRPr>
          </a:p>
        </p:txBody>
      </p:sp>
      <p:sp>
        <p:nvSpPr>
          <p:cNvPr id="31750" name="Rectangle 29"/>
          <p:cNvSpPr>
            <a:spLocks noChangeArrowheads="1"/>
          </p:cNvSpPr>
          <p:nvPr/>
        </p:nvSpPr>
        <p:spPr bwMode="auto">
          <a:xfrm>
            <a:off x="373063" y="1709738"/>
            <a:ext cx="7131050" cy="496887"/>
          </a:xfrm>
          <a:prstGeom prst="rect">
            <a:avLst/>
          </a:prstGeom>
          <a:solidFill>
            <a:schemeClr val="bg2"/>
          </a:solidFill>
          <a:ln>
            <a:noFill/>
          </a:ln>
          <a:ex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sv-SE">
              <a:solidFill>
                <a:srgbClr val="FFFFFF"/>
              </a:solidFill>
              <a:latin typeface="+mj-lt"/>
              <a:ea typeface="+mn-ea"/>
            </a:endParaRPr>
          </a:p>
        </p:txBody>
      </p:sp>
      <p:sp>
        <p:nvSpPr>
          <p:cNvPr id="31751" name="Rectangle 30"/>
          <p:cNvSpPr>
            <a:spLocks noChangeArrowheads="1"/>
          </p:cNvSpPr>
          <p:nvPr/>
        </p:nvSpPr>
        <p:spPr bwMode="auto">
          <a:xfrm>
            <a:off x="373063" y="2403475"/>
            <a:ext cx="7131050" cy="495300"/>
          </a:xfrm>
          <a:prstGeom prst="rect">
            <a:avLst/>
          </a:prstGeom>
          <a:solidFill>
            <a:schemeClr val="bg2"/>
          </a:solidFill>
          <a:ln>
            <a:noFill/>
          </a:ln>
          <a:ex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sv-SE">
              <a:solidFill>
                <a:srgbClr val="FFFFFF"/>
              </a:solidFill>
              <a:latin typeface="+mj-lt"/>
              <a:ea typeface="+mn-ea"/>
            </a:endParaRPr>
          </a:p>
        </p:txBody>
      </p:sp>
      <p:sp>
        <p:nvSpPr>
          <p:cNvPr id="31752" name="Rectangle 31"/>
          <p:cNvSpPr>
            <a:spLocks noChangeArrowheads="1"/>
          </p:cNvSpPr>
          <p:nvPr/>
        </p:nvSpPr>
        <p:spPr bwMode="auto">
          <a:xfrm>
            <a:off x="373063" y="5867400"/>
            <a:ext cx="7131050" cy="496888"/>
          </a:xfrm>
          <a:prstGeom prst="rect">
            <a:avLst/>
          </a:prstGeom>
          <a:solidFill>
            <a:schemeClr val="bg2"/>
          </a:solidFill>
          <a:ln>
            <a:noFill/>
          </a:ln>
          <a:ex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sv-SE">
              <a:solidFill>
                <a:srgbClr val="FFFFFF"/>
              </a:solidFill>
              <a:latin typeface="+mj-lt"/>
              <a:ea typeface="+mn-ea"/>
            </a:endParaRPr>
          </a:p>
        </p:txBody>
      </p:sp>
      <p:sp>
        <p:nvSpPr>
          <p:cNvPr id="2868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2012 NATO Summit | Information Feeds</a:t>
            </a:r>
            <a:endParaRPr lang="sv-SE" dirty="0" smtClean="0"/>
          </a:p>
        </p:txBody>
      </p:sp>
      <p:sp>
        <p:nvSpPr>
          <p:cNvPr id="31754" name="Content Placeholder 2"/>
          <p:cNvSpPr txBox="1">
            <a:spLocks/>
          </p:cNvSpPr>
          <p:nvPr/>
        </p:nvSpPr>
        <p:spPr bwMode="auto">
          <a:xfrm>
            <a:off x="517525" y="1676400"/>
            <a:ext cx="8121650" cy="582613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 sz="1600" baseline="-25000">
                <a:solidFill>
                  <a:schemeClr val="tx2"/>
                </a:solidFill>
                <a:latin typeface="Arial" pitchFamily="34" charset="0"/>
                <a:ea typeface="ＭＳ Ｐゴシック" pitchFamily="-128" charset="-128"/>
              </a:defRPr>
            </a:lvl1pPr>
            <a:lvl2pPr marL="742950" indent="-285750" eaLnBrk="0" hangingPunct="0">
              <a:defRPr sz="1600" baseline="-25000">
                <a:solidFill>
                  <a:schemeClr val="tx2"/>
                </a:solidFill>
                <a:latin typeface="Arial" pitchFamily="34" charset="0"/>
                <a:ea typeface="ＭＳ Ｐゴシック" pitchFamily="-128" charset="-128"/>
              </a:defRPr>
            </a:lvl2pPr>
            <a:lvl3pPr marL="1143000" indent="-228600" eaLnBrk="0" hangingPunct="0">
              <a:defRPr sz="1600" baseline="-25000">
                <a:solidFill>
                  <a:schemeClr val="tx2"/>
                </a:solidFill>
                <a:latin typeface="Arial" pitchFamily="34" charset="0"/>
                <a:ea typeface="ＭＳ Ｐゴシック" pitchFamily="-128" charset="-128"/>
              </a:defRPr>
            </a:lvl3pPr>
            <a:lvl4pPr marL="1600200" indent="-228600" eaLnBrk="0" hangingPunct="0">
              <a:defRPr sz="1600" baseline="-25000">
                <a:solidFill>
                  <a:schemeClr val="tx2"/>
                </a:solidFill>
                <a:latin typeface="Arial" pitchFamily="34" charset="0"/>
                <a:ea typeface="ＭＳ Ｐゴシック" pitchFamily="-128" charset="-128"/>
              </a:defRPr>
            </a:lvl4pPr>
            <a:lvl5pPr marL="2057400" indent="-228600" eaLnBrk="0" hangingPunct="0">
              <a:defRPr sz="1600" baseline="-25000">
                <a:solidFill>
                  <a:schemeClr val="tx2"/>
                </a:solidFill>
                <a:latin typeface="Arial" pitchFamily="34" charset="0"/>
                <a:ea typeface="ＭＳ Ｐゴシック" pitchFamily="-12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2"/>
                </a:solidFill>
                <a:latin typeface="Arial" pitchFamily="34" charset="0"/>
                <a:ea typeface="ＭＳ Ｐゴシック" pitchFamily="-12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2"/>
                </a:solidFill>
                <a:latin typeface="Arial" pitchFamily="34" charset="0"/>
                <a:ea typeface="ＭＳ Ｐゴシック" pitchFamily="-12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2"/>
                </a:solidFill>
                <a:latin typeface="Arial" pitchFamily="34" charset="0"/>
                <a:ea typeface="ＭＳ Ｐゴシック" pitchFamily="-12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2"/>
                </a:solidFill>
                <a:latin typeface="Arial" pitchFamily="34" charset="0"/>
                <a:ea typeface="ＭＳ Ｐゴシック" pitchFamily="-128" charset="-128"/>
              </a:defRPr>
            </a:lvl9pPr>
          </a:lstStyle>
          <a:p>
            <a:pPr>
              <a:lnSpc>
                <a:spcPct val="85000"/>
              </a:lnSpc>
              <a:spcBef>
                <a:spcPts val="1300"/>
              </a:spcBef>
              <a:defRPr/>
            </a:pPr>
            <a:r>
              <a:rPr lang="sv-SE" sz="1800" baseline="0" dirty="0" smtClean="0">
                <a:solidFill>
                  <a:srgbClr val="FFFFFF"/>
                </a:solidFill>
                <a:latin typeface="+mj-lt"/>
              </a:rPr>
              <a:t>1.1</a:t>
            </a:r>
            <a:endParaRPr lang="sv-SE" sz="1800" baseline="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31755" name="Content Placeholder 2"/>
          <p:cNvSpPr txBox="1">
            <a:spLocks/>
          </p:cNvSpPr>
          <p:nvPr/>
        </p:nvSpPr>
        <p:spPr bwMode="auto">
          <a:xfrm>
            <a:off x="517525" y="2368550"/>
            <a:ext cx="812165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 sz="1600" baseline="-25000">
                <a:solidFill>
                  <a:schemeClr val="tx2"/>
                </a:solidFill>
                <a:latin typeface="Arial" pitchFamily="34" charset="0"/>
                <a:ea typeface="ＭＳ Ｐゴシック" pitchFamily="-128" charset="-128"/>
              </a:defRPr>
            </a:lvl1pPr>
            <a:lvl2pPr marL="742950" indent="-285750" eaLnBrk="0" hangingPunct="0">
              <a:defRPr sz="1600" baseline="-25000">
                <a:solidFill>
                  <a:schemeClr val="tx2"/>
                </a:solidFill>
                <a:latin typeface="Arial" pitchFamily="34" charset="0"/>
                <a:ea typeface="ＭＳ Ｐゴシック" pitchFamily="-128" charset="-128"/>
              </a:defRPr>
            </a:lvl2pPr>
            <a:lvl3pPr marL="1143000" indent="-228600" eaLnBrk="0" hangingPunct="0">
              <a:defRPr sz="1600" baseline="-25000">
                <a:solidFill>
                  <a:schemeClr val="tx2"/>
                </a:solidFill>
                <a:latin typeface="Arial" pitchFamily="34" charset="0"/>
                <a:ea typeface="ＭＳ Ｐゴシック" pitchFamily="-128" charset="-128"/>
              </a:defRPr>
            </a:lvl3pPr>
            <a:lvl4pPr marL="1600200" indent="-228600" eaLnBrk="0" hangingPunct="0">
              <a:defRPr sz="1600" baseline="-25000">
                <a:solidFill>
                  <a:schemeClr val="tx2"/>
                </a:solidFill>
                <a:latin typeface="Arial" pitchFamily="34" charset="0"/>
                <a:ea typeface="ＭＳ Ｐゴシック" pitchFamily="-128" charset="-128"/>
              </a:defRPr>
            </a:lvl4pPr>
            <a:lvl5pPr marL="2057400" indent="-228600" eaLnBrk="0" hangingPunct="0">
              <a:defRPr sz="1600" baseline="-25000">
                <a:solidFill>
                  <a:schemeClr val="tx2"/>
                </a:solidFill>
                <a:latin typeface="Arial" pitchFamily="34" charset="0"/>
                <a:ea typeface="ＭＳ Ｐゴシック" pitchFamily="-12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2"/>
                </a:solidFill>
                <a:latin typeface="Arial" pitchFamily="34" charset="0"/>
                <a:ea typeface="ＭＳ Ｐゴシック" pitchFamily="-12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2"/>
                </a:solidFill>
                <a:latin typeface="Arial" pitchFamily="34" charset="0"/>
                <a:ea typeface="ＭＳ Ｐゴシック" pitchFamily="-12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2"/>
                </a:solidFill>
                <a:latin typeface="Arial" pitchFamily="34" charset="0"/>
                <a:ea typeface="ＭＳ Ｐゴシック" pitchFamily="-12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2"/>
                </a:solidFill>
                <a:latin typeface="Arial" pitchFamily="34" charset="0"/>
                <a:ea typeface="ＭＳ Ｐゴシック" pitchFamily="-128" charset="-128"/>
              </a:defRPr>
            </a:lvl9pPr>
          </a:lstStyle>
          <a:p>
            <a:pPr>
              <a:lnSpc>
                <a:spcPct val="85000"/>
              </a:lnSpc>
              <a:spcBef>
                <a:spcPts val="1300"/>
              </a:spcBef>
              <a:defRPr/>
            </a:pPr>
            <a:r>
              <a:rPr lang="en-US" sz="1800" baseline="0" dirty="0" smtClean="0">
                <a:solidFill>
                  <a:srgbClr val="FFFFFF"/>
                </a:solidFill>
                <a:latin typeface="+mj-lt"/>
              </a:rPr>
              <a:t>1.2	</a:t>
            </a:r>
            <a:endParaRPr lang="en-US" sz="1800" baseline="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31756" name="Content Placeholder 2"/>
          <p:cNvSpPr txBox="1">
            <a:spLocks/>
          </p:cNvSpPr>
          <p:nvPr/>
        </p:nvSpPr>
        <p:spPr bwMode="auto">
          <a:xfrm>
            <a:off x="517525" y="3063875"/>
            <a:ext cx="8121650" cy="582613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 sz="1600" baseline="-25000">
                <a:solidFill>
                  <a:schemeClr val="tx2"/>
                </a:solidFill>
                <a:latin typeface="Arial" pitchFamily="34" charset="0"/>
                <a:ea typeface="ＭＳ Ｐゴシック" pitchFamily="-128" charset="-128"/>
              </a:defRPr>
            </a:lvl1pPr>
            <a:lvl2pPr marL="742950" indent="-285750" eaLnBrk="0" hangingPunct="0">
              <a:defRPr sz="1600" baseline="-25000">
                <a:solidFill>
                  <a:schemeClr val="tx2"/>
                </a:solidFill>
                <a:latin typeface="Arial" pitchFamily="34" charset="0"/>
                <a:ea typeface="ＭＳ Ｐゴシック" pitchFamily="-128" charset="-128"/>
              </a:defRPr>
            </a:lvl2pPr>
            <a:lvl3pPr marL="1143000" indent="-228600" eaLnBrk="0" hangingPunct="0">
              <a:defRPr sz="1600" baseline="-25000">
                <a:solidFill>
                  <a:schemeClr val="tx2"/>
                </a:solidFill>
                <a:latin typeface="Arial" pitchFamily="34" charset="0"/>
                <a:ea typeface="ＭＳ Ｐゴシック" pitchFamily="-128" charset="-128"/>
              </a:defRPr>
            </a:lvl3pPr>
            <a:lvl4pPr marL="1600200" indent="-228600" eaLnBrk="0" hangingPunct="0">
              <a:defRPr sz="1600" baseline="-25000">
                <a:solidFill>
                  <a:schemeClr val="tx2"/>
                </a:solidFill>
                <a:latin typeface="Arial" pitchFamily="34" charset="0"/>
                <a:ea typeface="ＭＳ Ｐゴシック" pitchFamily="-128" charset="-128"/>
              </a:defRPr>
            </a:lvl4pPr>
            <a:lvl5pPr marL="2057400" indent="-228600" eaLnBrk="0" hangingPunct="0">
              <a:defRPr sz="1600" baseline="-25000">
                <a:solidFill>
                  <a:schemeClr val="tx2"/>
                </a:solidFill>
                <a:latin typeface="Arial" pitchFamily="34" charset="0"/>
                <a:ea typeface="ＭＳ Ｐゴシック" pitchFamily="-12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2"/>
                </a:solidFill>
                <a:latin typeface="Arial" pitchFamily="34" charset="0"/>
                <a:ea typeface="ＭＳ Ｐゴシック" pitchFamily="-12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2"/>
                </a:solidFill>
                <a:latin typeface="Arial" pitchFamily="34" charset="0"/>
                <a:ea typeface="ＭＳ Ｐゴシック" pitchFamily="-12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2"/>
                </a:solidFill>
                <a:latin typeface="Arial" pitchFamily="34" charset="0"/>
                <a:ea typeface="ＭＳ Ｐゴシック" pitchFamily="-12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2"/>
                </a:solidFill>
                <a:latin typeface="Arial" pitchFamily="34" charset="0"/>
                <a:ea typeface="ＭＳ Ｐゴシック" pitchFamily="-128" charset="-128"/>
              </a:defRPr>
            </a:lvl9pPr>
          </a:lstStyle>
          <a:p>
            <a:pPr>
              <a:lnSpc>
                <a:spcPct val="85000"/>
              </a:lnSpc>
              <a:spcBef>
                <a:spcPts val="1300"/>
              </a:spcBef>
              <a:defRPr/>
            </a:pPr>
            <a:r>
              <a:rPr lang="sv-SE" sz="1800" baseline="0" dirty="0" smtClean="0">
                <a:solidFill>
                  <a:srgbClr val="FFFFFF"/>
                </a:solidFill>
                <a:latin typeface="+mj-lt"/>
              </a:rPr>
              <a:t>1.3	</a:t>
            </a:r>
            <a:endParaRPr lang="sv-SE" sz="1800" baseline="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31757" name="Content Placeholder 2"/>
          <p:cNvSpPr txBox="1">
            <a:spLocks/>
          </p:cNvSpPr>
          <p:nvPr/>
        </p:nvSpPr>
        <p:spPr bwMode="auto">
          <a:xfrm>
            <a:off x="517525" y="3756025"/>
            <a:ext cx="812165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 sz="1600" baseline="-25000">
                <a:solidFill>
                  <a:schemeClr val="tx2"/>
                </a:solidFill>
                <a:latin typeface="Arial" pitchFamily="34" charset="0"/>
                <a:ea typeface="ＭＳ Ｐゴシック" pitchFamily="-128" charset="-128"/>
              </a:defRPr>
            </a:lvl1pPr>
            <a:lvl2pPr marL="742950" indent="-285750" eaLnBrk="0" hangingPunct="0">
              <a:defRPr sz="1600" baseline="-25000">
                <a:solidFill>
                  <a:schemeClr val="tx2"/>
                </a:solidFill>
                <a:latin typeface="Arial" pitchFamily="34" charset="0"/>
                <a:ea typeface="ＭＳ Ｐゴシック" pitchFamily="-128" charset="-128"/>
              </a:defRPr>
            </a:lvl2pPr>
            <a:lvl3pPr marL="1143000" indent="-228600" eaLnBrk="0" hangingPunct="0">
              <a:defRPr sz="1600" baseline="-25000">
                <a:solidFill>
                  <a:schemeClr val="tx2"/>
                </a:solidFill>
                <a:latin typeface="Arial" pitchFamily="34" charset="0"/>
                <a:ea typeface="ＭＳ Ｐゴシック" pitchFamily="-128" charset="-128"/>
              </a:defRPr>
            </a:lvl3pPr>
            <a:lvl4pPr marL="1600200" indent="-228600" eaLnBrk="0" hangingPunct="0">
              <a:defRPr sz="1600" baseline="-25000">
                <a:solidFill>
                  <a:schemeClr val="tx2"/>
                </a:solidFill>
                <a:latin typeface="Arial" pitchFamily="34" charset="0"/>
                <a:ea typeface="ＭＳ Ｐゴシック" pitchFamily="-128" charset="-128"/>
              </a:defRPr>
            </a:lvl4pPr>
            <a:lvl5pPr marL="2057400" indent="-228600" eaLnBrk="0" hangingPunct="0">
              <a:defRPr sz="1600" baseline="-25000">
                <a:solidFill>
                  <a:schemeClr val="tx2"/>
                </a:solidFill>
                <a:latin typeface="Arial" pitchFamily="34" charset="0"/>
                <a:ea typeface="ＭＳ Ｐゴシック" pitchFamily="-12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2"/>
                </a:solidFill>
                <a:latin typeface="Arial" pitchFamily="34" charset="0"/>
                <a:ea typeface="ＭＳ Ｐゴシック" pitchFamily="-12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2"/>
                </a:solidFill>
                <a:latin typeface="Arial" pitchFamily="34" charset="0"/>
                <a:ea typeface="ＭＳ Ｐゴシック" pitchFamily="-12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2"/>
                </a:solidFill>
                <a:latin typeface="Arial" pitchFamily="34" charset="0"/>
                <a:ea typeface="ＭＳ Ｐゴシック" pitchFamily="-12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2"/>
                </a:solidFill>
                <a:latin typeface="Arial" pitchFamily="34" charset="0"/>
                <a:ea typeface="ＭＳ Ｐゴシック" pitchFamily="-128" charset="-128"/>
              </a:defRPr>
            </a:lvl9pPr>
          </a:lstStyle>
          <a:p>
            <a:pPr>
              <a:lnSpc>
                <a:spcPct val="85000"/>
              </a:lnSpc>
              <a:spcBef>
                <a:spcPts val="1300"/>
              </a:spcBef>
              <a:defRPr/>
            </a:pPr>
            <a:r>
              <a:rPr lang="sv-SE" sz="1800" baseline="0" dirty="0" smtClean="0">
                <a:solidFill>
                  <a:srgbClr val="FFFFFF"/>
                </a:solidFill>
                <a:latin typeface="+mj-lt"/>
              </a:rPr>
              <a:t>1.4</a:t>
            </a:r>
            <a:endParaRPr lang="sv-SE" sz="1800" baseline="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31758" name="Content Placeholder 2"/>
          <p:cNvSpPr txBox="1">
            <a:spLocks/>
          </p:cNvSpPr>
          <p:nvPr/>
        </p:nvSpPr>
        <p:spPr bwMode="auto">
          <a:xfrm>
            <a:off x="517525" y="4449763"/>
            <a:ext cx="8121650" cy="582612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 sz="1600" baseline="-25000">
                <a:solidFill>
                  <a:schemeClr val="tx2"/>
                </a:solidFill>
                <a:latin typeface="Arial" pitchFamily="34" charset="0"/>
                <a:ea typeface="ＭＳ Ｐゴシック" pitchFamily="-128" charset="-128"/>
              </a:defRPr>
            </a:lvl1pPr>
            <a:lvl2pPr marL="742950" indent="-285750" eaLnBrk="0" hangingPunct="0">
              <a:defRPr sz="1600" baseline="-25000">
                <a:solidFill>
                  <a:schemeClr val="tx2"/>
                </a:solidFill>
                <a:latin typeface="Arial" pitchFamily="34" charset="0"/>
                <a:ea typeface="ＭＳ Ｐゴシック" pitchFamily="-128" charset="-128"/>
              </a:defRPr>
            </a:lvl2pPr>
            <a:lvl3pPr marL="1143000" indent="-228600" eaLnBrk="0" hangingPunct="0">
              <a:defRPr sz="1600" baseline="-25000">
                <a:solidFill>
                  <a:schemeClr val="tx2"/>
                </a:solidFill>
                <a:latin typeface="Arial" pitchFamily="34" charset="0"/>
                <a:ea typeface="ＭＳ Ｐゴシック" pitchFamily="-128" charset="-128"/>
              </a:defRPr>
            </a:lvl3pPr>
            <a:lvl4pPr marL="1600200" indent="-228600" eaLnBrk="0" hangingPunct="0">
              <a:defRPr sz="1600" baseline="-25000">
                <a:solidFill>
                  <a:schemeClr val="tx2"/>
                </a:solidFill>
                <a:latin typeface="Arial" pitchFamily="34" charset="0"/>
                <a:ea typeface="ＭＳ Ｐゴシック" pitchFamily="-128" charset="-128"/>
              </a:defRPr>
            </a:lvl4pPr>
            <a:lvl5pPr marL="2057400" indent="-228600" eaLnBrk="0" hangingPunct="0">
              <a:defRPr sz="1600" baseline="-25000">
                <a:solidFill>
                  <a:schemeClr val="tx2"/>
                </a:solidFill>
                <a:latin typeface="Arial" pitchFamily="34" charset="0"/>
                <a:ea typeface="ＭＳ Ｐゴシック" pitchFamily="-12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2"/>
                </a:solidFill>
                <a:latin typeface="Arial" pitchFamily="34" charset="0"/>
                <a:ea typeface="ＭＳ Ｐゴシック" pitchFamily="-12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2"/>
                </a:solidFill>
                <a:latin typeface="Arial" pitchFamily="34" charset="0"/>
                <a:ea typeface="ＭＳ Ｐゴシック" pitchFamily="-12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2"/>
                </a:solidFill>
                <a:latin typeface="Arial" pitchFamily="34" charset="0"/>
                <a:ea typeface="ＭＳ Ｐゴシック" pitchFamily="-12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2"/>
                </a:solidFill>
                <a:latin typeface="Arial" pitchFamily="34" charset="0"/>
                <a:ea typeface="ＭＳ Ｐゴシック" pitchFamily="-128" charset="-128"/>
              </a:defRPr>
            </a:lvl9pPr>
          </a:lstStyle>
          <a:p>
            <a:pPr>
              <a:lnSpc>
                <a:spcPct val="85000"/>
              </a:lnSpc>
              <a:spcBef>
                <a:spcPts val="1300"/>
              </a:spcBef>
              <a:defRPr/>
            </a:pPr>
            <a:r>
              <a:rPr lang="sv-SE" sz="1800" baseline="0" dirty="0" smtClean="0">
                <a:solidFill>
                  <a:srgbClr val="FFFFFF"/>
                </a:solidFill>
                <a:latin typeface="+mj-lt"/>
              </a:rPr>
              <a:t>1.5</a:t>
            </a:r>
            <a:endParaRPr lang="sv-SE" sz="1800" baseline="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31759" name="Content Placeholder 2"/>
          <p:cNvSpPr txBox="1">
            <a:spLocks/>
          </p:cNvSpPr>
          <p:nvPr/>
        </p:nvSpPr>
        <p:spPr bwMode="auto">
          <a:xfrm>
            <a:off x="517525" y="5835650"/>
            <a:ext cx="812165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 sz="1600" baseline="-25000">
                <a:solidFill>
                  <a:schemeClr val="tx2"/>
                </a:solidFill>
                <a:latin typeface="Arial" pitchFamily="34" charset="0"/>
                <a:ea typeface="ＭＳ Ｐゴシック" pitchFamily="-128" charset="-128"/>
              </a:defRPr>
            </a:lvl1pPr>
            <a:lvl2pPr marL="742950" indent="-285750" eaLnBrk="0" hangingPunct="0">
              <a:defRPr sz="1600" baseline="-25000">
                <a:solidFill>
                  <a:schemeClr val="tx2"/>
                </a:solidFill>
                <a:latin typeface="Arial" pitchFamily="34" charset="0"/>
                <a:ea typeface="ＭＳ Ｐゴシック" pitchFamily="-128" charset="-128"/>
              </a:defRPr>
            </a:lvl2pPr>
            <a:lvl3pPr marL="1143000" indent="-228600" eaLnBrk="0" hangingPunct="0">
              <a:defRPr sz="1600" baseline="-25000">
                <a:solidFill>
                  <a:schemeClr val="tx2"/>
                </a:solidFill>
                <a:latin typeface="Arial" pitchFamily="34" charset="0"/>
                <a:ea typeface="ＭＳ Ｐゴシック" pitchFamily="-128" charset="-128"/>
              </a:defRPr>
            </a:lvl3pPr>
            <a:lvl4pPr marL="1600200" indent="-228600" eaLnBrk="0" hangingPunct="0">
              <a:defRPr sz="1600" baseline="-25000">
                <a:solidFill>
                  <a:schemeClr val="tx2"/>
                </a:solidFill>
                <a:latin typeface="Arial" pitchFamily="34" charset="0"/>
                <a:ea typeface="ＭＳ Ｐゴシック" pitchFamily="-128" charset="-128"/>
              </a:defRPr>
            </a:lvl4pPr>
            <a:lvl5pPr marL="2057400" indent="-228600" eaLnBrk="0" hangingPunct="0">
              <a:defRPr sz="1600" baseline="-25000">
                <a:solidFill>
                  <a:schemeClr val="tx2"/>
                </a:solidFill>
                <a:latin typeface="Arial" pitchFamily="34" charset="0"/>
                <a:ea typeface="ＭＳ Ｐゴシック" pitchFamily="-12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2"/>
                </a:solidFill>
                <a:latin typeface="Arial" pitchFamily="34" charset="0"/>
                <a:ea typeface="ＭＳ Ｐゴシック" pitchFamily="-12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2"/>
                </a:solidFill>
                <a:latin typeface="Arial" pitchFamily="34" charset="0"/>
                <a:ea typeface="ＭＳ Ｐゴシック" pitchFamily="-12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2"/>
                </a:solidFill>
                <a:latin typeface="Arial" pitchFamily="34" charset="0"/>
                <a:ea typeface="ＭＳ Ｐゴシック" pitchFamily="-12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2"/>
                </a:solidFill>
                <a:latin typeface="Arial" pitchFamily="34" charset="0"/>
                <a:ea typeface="ＭＳ Ｐゴシック" pitchFamily="-128" charset="-128"/>
              </a:defRPr>
            </a:lvl9pPr>
          </a:lstStyle>
          <a:p>
            <a:pPr>
              <a:lnSpc>
                <a:spcPct val="85000"/>
              </a:lnSpc>
              <a:spcBef>
                <a:spcPts val="1300"/>
              </a:spcBef>
              <a:defRPr/>
            </a:pPr>
            <a:r>
              <a:rPr lang="en-US" sz="1800" baseline="0" dirty="0" smtClean="0">
                <a:solidFill>
                  <a:srgbClr val="FFFFFF"/>
                </a:solidFill>
                <a:latin typeface="+mj-lt"/>
              </a:rPr>
              <a:t>1.7</a:t>
            </a:r>
            <a:endParaRPr lang="en-US" sz="1800" baseline="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31760" name="Content Placeholder 2"/>
          <p:cNvSpPr txBox="1">
            <a:spLocks/>
          </p:cNvSpPr>
          <p:nvPr/>
        </p:nvSpPr>
        <p:spPr bwMode="auto">
          <a:xfrm>
            <a:off x="517525" y="5143500"/>
            <a:ext cx="8121650" cy="582613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 sz="1600" baseline="-25000">
                <a:solidFill>
                  <a:schemeClr val="tx2"/>
                </a:solidFill>
                <a:latin typeface="Arial" pitchFamily="34" charset="0"/>
                <a:ea typeface="ＭＳ Ｐゴシック" pitchFamily="-128" charset="-128"/>
              </a:defRPr>
            </a:lvl1pPr>
            <a:lvl2pPr marL="742950" indent="-285750" eaLnBrk="0" hangingPunct="0">
              <a:defRPr sz="1600" baseline="-25000">
                <a:solidFill>
                  <a:schemeClr val="tx2"/>
                </a:solidFill>
                <a:latin typeface="Arial" pitchFamily="34" charset="0"/>
                <a:ea typeface="ＭＳ Ｐゴシック" pitchFamily="-128" charset="-128"/>
              </a:defRPr>
            </a:lvl2pPr>
            <a:lvl3pPr marL="1143000" indent="-228600" eaLnBrk="0" hangingPunct="0">
              <a:defRPr sz="1600" baseline="-25000">
                <a:solidFill>
                  <a:schemeClr val="tx2"/>
                </a:solidFill>
                <a:latin typeface="Arial" pitchFamily="34" charset="0"/>
                <a:ea typeface="ＭＳ Ｐゴシック" pitchFamily="-128" charset="-128"/>
              </a:defRPr>
            </a:lvl3pPr>
            <a:lvl4pPr marL="1600200" indent="-228600" eaLnBrk="0" hangingPunct="0">
              <a:defRPr sz="1600" baseline="-25000">
                <a:solidFill>
                  <a:schemeClr val="tx2"/>
                </a:solidFill>
                <a:latin typeface="Arial" pitchFamily="34" charset="0"/>
                <a:ea typeface="ＭＳ Ｐゴシック" pitchFamily="-128" charset="-128"/>
              </a:defRPr>
            </a:lvl4pPr>
            <a:lvl5pPr marL="2057400" indent="-228600" eaLnBrk="0" hangingPunct="0">
              <a:defRPr sz="1600" baseline="-25000">
                <a:solidFill>
                  <a:schemeClr val="tx2"/>
                </a:solidFill>
                <a:latin typeface="Arial" pitchFamily="34" charset="0"/>
                <a:ea typeface="ＭＳ Ｐゴシック" pitchFamily="-12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2"/>
                </a:solidFill>
                <a:latin typeface="Arial" pitchFamily="34" charset="0"/>
                <a:ea typeface="ＭＳ Ｐゴシック" pitchFamily="-12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2"/>
                </a:solidFill>
                <a:latin typeface="Arial" pitchFamily="34" charset="0"/>
                <a:ea typeface="ＭＳ Ｐゴシック" pitchFamily="-12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2"/>
                </a:solidFill>
                <a:latin typeface="Arial" pitchFamily="34" charset="0"/>
                <a:ea typeface="ＭＳ Ｐゴシック" pitchFamily="-12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2"/>
                </a:solidFill>
                <a:latin typeface="Arial" pitchFamily="34" charset="0"/>
                <a:ea typeface="ＭＳ Ｐゴシック" pitchFamily="-128" charset="-128"/>
              </a:defRPr>
            </a:lvl9pPr>
          </a:lstStyle>
          <a:p>
            <a:pPr>
              <a:lnSpc>
                <a:spcPct val="85000"/>
              </a:lnSpc>
              <a:spcBef>
                <a:spcPts val="1300"/>
              </a:spcBef>
              <a:defRPr/>
            </a:pPr>
            <a:r>
              <a:rPr lang="sv-SE" sz="1800" baseline="0" dirty="0" smtClean="0">
                <a:solidFill>
                  <a:srgbClr val="FFFFFF"/>
                </a:solidFill>
                <a:latin typeface="+mj-lt"/>
              </a:rPr>
              <a:t>1.6</a:t>
            </a:r>
            <a:endParaRPr lang="sv-SE" sz="1800" baseline="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25A42A7-946A-478E-BB38-2AA4CA7649C4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2868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08075"/>
            <a:ext cx="9144000" cy="4895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8690" name="Rectangle 7"/>
          <p:cNvSpPr txBox="1">
            <a:spLocks noChangeArrowheads="1"/>
          </p:cNvSpPr>
          <p:nvPr/>
        </p:nvSpPr>
        <p:spPr bwMode="auto">
          <a:xfrm>
            <a:off x="-114303" y="6080354"/>
            <a:ext cx="914400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2000"/>
              </a:lnSpc>
            </a:pPr>
            <a:r>
              <a:rPr lang="en-US" b="1" dirty="0" smtClean="0">
                <a:solidFill>
                  <a:srgbClr val="000000"/>
                </a:solidFill>
              </a:rPr>
              <a:t>         Traffic </a:t>
            </a:r>
            <a:r>
              <a:rPr lang="en-US" b="1" dirty="0">
                <a:solidFill>
                  <a:srgbClr val="000000"/>
                </a:solidFill>
              </a:rPr>
              <a:t>Information, Live Cameras, </a:t>
            </a:r>
            <a:r>
              <a:rPr lang="en-US" b="1" dirty="0" smtClean="0">
                <a:solidFill>
                  <a:srgbClr val="000000"/>
                </a:solidFill>
              </a:rPr>
              <a:t>Handheld feeds, Maps, Online News and Social Media</a:t>
            </a:r>
          </a:p>
          <a:p>
            <a:pPr>
              <a:lnSpc>
                <a:spcPts val="2000"/>
              </a:lnSpc>
            </a:pPr>
            <a:endParaRPr lang="en-US" b="1" dirty="0">
              <a:solidFill>
                <a:srgbClr val="000000"/>
              </a:solidFill>
            </a:endParaRPr>
          </a:p>
          <a:p>
            <a:pPr marL="323850" lvl="1" indent="-322263">
              <a:lnSpc>
                <a:spcPts val="2000"/>
              </a:lnSpc>
              <a:buClr>
                <a:srgbClr val="2D77AA"/>
              </a:buClr>
              <a:buFontTx/>
              <a:buChar char="•"/>
            </a:pPr>
            <a:endParaRPr lang="en-US" dirty="0">
              <a:solidFill>
                <a:srgbClr val="000000"/>
              </a:solidFill>
            </a:endParaRPr>
          </a:p>
          <a:p>
            <a:pPr marL="323850" lvl="1" indent="-322263">
              <a:lnSpc>
                <a:spcPts val="2000"/>
              </a:lnSpc>
              <a:buClr>
                <a:srgbClr val="2D77AA"/>
              </a:buClr>
              <a:buFontTx/>
              <a:buChar char="•"/>
            </a:pPr>
            <a:endParaRPr lang="en-US" b="1" dirty="0">
              <a:solidFill>
                <a:srgbClr val="959595"/>
              </a:solidFill>
            </a:endParaRPr>
          </a:p>
          <a:p>
            <a:pPr marL="323850" lvl="1" indent="-322263">
              <a:lnSpc>
                <a:spcPts val="2000"/>
              </a:lnSpc>
              <a:buClr>
                <a:srgbClr val="2D77AA"/>
              </a:buClr>
              <a:buFontTx/>
              <a:buChar char="•"/>
            </a:pPr>
            <a:endParaRPr lang="en-US" b="1" dirty="0">
              <a:solidFill>
                <a:srgbClr val="959595"/>
              </a:solidFill>
            </a:endParaRPr>
          </a:p>
          <a:p>
            <a:pPr marL="323850" lvl="1" indent="-322263">
              <a:lnSpc>
                <a:spcPts val="2000"/>
              </a:lnSpc>
              <a:buClr>
                <a:srgbClr val="2D77AA"/>
              </a:buClr>
              <a:buFontTx/>
              <a:buChar char="•"/>
            </a:pPr>
            <a:endParaRPr lang="en-US" b="1" dirty="0">
              <a:solidFill>
                <a:srgbClr val="959595"/>
              </a:solidFill>
            </a:endParaRPr>
          </a:p>
        </p:txBody>
      </p:sp>
      <p:sp>
        <p:nvSpPr>
          <p:cNvPr id="20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Karan Bains | Pinkerton | 17 June 14</a:t>
            </a:r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373063" y="4483100"/>
            <a:ext cx="7131050" cy="493713"/>
          </a:xfrm>
          <a:prstGeom prst="rect">
            <a:avLst/>
          </a:prstGeom>
          <a:solidFill>
            <a:schemeClr val="bg2"/>
          </a:solidFill>
          <a:ln>
            <a:noFill/>
          </a:ln>
          <a:ex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sv-SE">
              <a:solidFill>
                <a:srgbClr val="FFFFFF"/>
              </a:solidFill>
              <a:latin typeface="+mj-lt"/>
              <a:ea typeface="+mn-ea"/>
            </a:endParaRPr>
          </a:p>
        </p:txBody>
      </p:sp>
      <p:sp>
        <p:nvSpPr>
          <p:cNvPr id="31747" name="Rectangle 26"/>
          <p:cNvSpPr>
            <a:spLocks noChangeArrowheads="1"/>
          </p:cNvSpPr>
          <p:nvPr/>
        </p:nvSpPr>
        <p:spPr bwMode="auto">
          <a:xfrm>
            <a:off x="373063" y="5175250"/>
            <a:ext cx="7131050" cy="495300"/>
          </a:xfrm>
          <a:prstGeom prst="rect">
            <a:avLst/>
          </a:prstGeom>
          <a:solidFill>
            <a:schemeClr val="bg2"/>
          </a:solidFill>
          <a:ln>
            <a:noFill/>
          </a:ln>
          <a:ex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sv-SE">
              <a:solidFill>
                <a:srgbClr val="FFFFFF"/>
              </a:solidFill>
              <a:latin typeface="+mj-lt"/>
              <a:ea typeface="+mn-ea"/>
            </a:endParaRPr>
          </a:p>
        </p:txBody>
      </p:sp>
      <p:sp>
        <p:nvSpPr>
          <p:cNvPr id="31748" name="Rectangle 27"/>
          <p:cNvSpPr>
            <a:spLocks noChangeArrowheads="1"/>
          </p:cNvSpPr>
          <p:nvPr/>
        </p:nvSpPr>
        <p:spPr bwMode="auto">
          <a:xfrm>
            <a:off x="373063" y="3095625"/>
            <a:ext cx="7131050" cy="495300"/>
          </a:xfrm>
          <a:prstGeom prst="rect">
            <a:avLst/>
          </a:prstGeom>
          <a:solidFill>
            <a:schemeClr val="bg2"/>
          </a:solidFill>
          <a:ln>
            <a:noFill/>
          </a:ln>
          <a:ex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sv-SE">
              <a:solidFill>
                <a:srgbClr val="FFFFFF"/>
              </a:solidFill>
              <a:latin typeface="+mj-lt"/>
              <a:ea typeface="+mn-ea"/>
            </a:endParaRPr>
          </a:p>
        </p:txBody>
      </p:sp>
      <p:sp>
        <p:nvSpPr>
          <p:cNvPr id="31749" name="Rectangle 28"/>
          <p:cNvSpPr>
            <a:spLocks noChangeArrowheads="1"/>
          </p:cNvSpPr>
          <p:nvPr/>
        </p:nvSpPr>
        <p:spPr bwMode="auto">
          <a:xfrm>
            <a:off x="373063" y="3789363"/>
            <a:ext cx="7131050" cy="495300"/>
          </a:xfrm>
          <a:prstGeom prst="rect">
            <a:avLst/>
          </a:prstGeom>
          <a:solidFill>
            <a:schemeClr val="bg2"/>
          </a:solidFill>
          <a:ln>
            <a:noFill/>
          </a:ln>
          <a:ex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sv-SE">
              <a:solidFill>
                <a:srgbClr val="FFFFFF"/>
              </a:solidFill>
              <a:latin typeface="+mj-lt"/>
              <a:ea typeface="+mn-ea"/>
            </a:endParaRPr>
          </a:p>
        </p:txBody>
      </p:sp>
      <p:sp>
        <p:nvSpPr>
          <p:cNvPr id="31750" name="Rectangle 29"/>
          <p:cNvSpPr>
            <a:spLocks noChangeArrowheads="1"/>
          </p:cNvSpPr>
          <p:nvPr/>
        </p:nvSpPr>
        <p:spPr bwMode="auto">
          <a:xfrm>
            <a:off x="373063" y="1709738"/>
            <a:ext cx="7131050" cy="496887"/>
          </a:xfrm>
          <a:prstGeom prst="rect">
            <a:avLst/>
          </a:prstGeom>
          <a:solidFill>
            <a:schemeClr val="bg2"/>
          </a:solidFill>
          <a:ln>
            <a:noFill/>
          </a:ln>
          <a:ex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sv-SE">
              <a:solidFill>
                <a:srgbClr val="FFFFFF"/>
              </a:solidFill>
              <a:latin typeface="+mj-lt"/>
              <a:ea typeface="+mn-ea"/>
            </a:endParaRPr>
          </a:p>
        </p:txBody>
      </p:sp>
      <p:sp>
        <p:nvSpPr>
          <p:cNvPr id="31751" name="Rectangle 30"/>
          <p:cNvSpPr>
            <a:spLocks noChangeArrowheads="1"/>
          </p:cNvSpPr>
          <p:nvPr/>
        </p:nvSpPr>
        <p:spPr bwMode="auto">
          <a:xfrm>
            <a:off x="373063" y="2403475"/>
            <a:ext cx="7131050" cy="495300"/>
          </a:xfrm>
          <a:prstGeom prst="rect">
            <a:avLst/>
          </a:prstGeom>
          <a:solidFill>
            <a:schemeClr val="bg2"/>
          </a:solidFill>
          <a:ln>
            <a:noFill/>
          </a:ln>
          <a:ex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sv-SE">
              <a:solidFill>
                <a:srgbClr val="FFFFFF"/>
              </a:solidFill>
              <a:latin typeface="+mj-lt"/>
              <a:ea typeface="+mn-ea"/>
            </a:endParaRPr>
          </a:p>
        </p:txBody>
      </p:sp>
      <p:sp>
        <p:nvSpPr>
          <p:cNvPr id="31752" name="Rectangle 31"/>
          <p:cNvSpPr>
            <a:spLocks noChangeArrowheads="1"/>
          </p:cNvSpPr>
          <p:nvPr/>
        </p:nvSpPr>
        <p:spPr bwMode="auto">
          <a:xfrm>
            <a:off x="373063" y="5867400"/>
            <a:ext cx="7131050" cy="496888"/>
          </a:xfrm>
          <a:prstGeom prst="rect">
            <a:avLst/>
          </a:prstGeom>
          <a:solidFill>
            <a:schemeClr val="bg2"/>
          </a:solidFill>
          <a:ln>
            <a:noFill/>
          </a:ln>
          <a:ex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sv-SE">
              <a:solidFill>
                <a:srgbClr val="FFFFFF"/>
              </a:solidFill>
              <a:latin typeface="+mj-lt"/>
              <a:ea typeface="+mn-ea"/>
            </a:endParaRPr>
          </a:p>
        </p:txBody>
      </p:sp>
      <p:sp>
        <p:nvSpPr>
          <p:cNvPr id="3072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2012 NATO Summit | Information Feeds</a:t>
            </a:r>
            <a:endParaRPr lang="sv-SE" dirty="0" smtClean="0"/>
          </a:p>
        </p:txBody>
      </p:sp>
      <p:sp>
        <p:nvSpPr>
          <p:cNvPr id="31754" name="Content Placeholder 2"/>
          <p:cNvSpPr txBox="1">
            <a:spLocks/>
          </p:cNvSpPr>
          <p:nvPr/>
        </p:nvSpPr>
        <p:spPr bwMode="auto">
          <a:xfrm>
            <a:off x="517525" y="1676400"/>
            <a:ext cx="8121650" cy="582613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 sz="1600" baseline="-25000">
                <a:solidFill>
                  <a:schemeClr val="tx2"/>
                </a:solidFill>
                <a:latin typeface="Arial" pitchFamily="34" charset="0"/>
                <a:ea typeface="ＭＳ Ｐゴシック" pitchFamily="-128" charset="-128"/>
              </a:defRPr>
            </a:lvl1pPr>
            <a:lvl2pPr marL="742950" indent="-285750" eaLnBrk="0" hangingPunct="0">
              <a:defRPr sz="1600" baseline="-25000">
                <a:solidFill>
                  <a:schemeClr val="tx2"/>
                </a:solidFill>
                <a:latin typeface="Arial" pitchFamily="34" charset="0"/>
                <a:ea typeface="ＭＳ Ｐゴシック" pitchFamily="-128" charset="-128"/>
              </a:defRPr>
            </a:lvl2pPr>
            <a:lvl3pPr marL="1143000" indent="-228600" eaLnBrk="0" hangingPunct="0">
              <a:defRPr sz="1600" baseline="-25000">
                <a:solidFill>
                  <a:schemeClr val="tx2"/>
                </a:solidFill>
                <a:latin typeface="Arial" pitchFamily="34" charset="0"/>
                <a:ea typeface="ＭＳ Ｐゴシック" pitchFamily="-128" charset="-128"/>
              </a:defRPr>
            </a:lvl3pPr>
            <a:lvl4pPr marL="1600200" indent="-228600" eaLnBrk="0" hangingPunct="0">
              <a:defRPr sz="1600" baseline="-25000">
                <a:solidFill>
                  <a:schemeClr val="tx2"/>
                </a:solidFill>
                <a:latin typeface="Arial" pitchFamily="34" charset="0"/>
                <a:ea typeface="ＭＳ Ｐゴシック" pitchFamily="-128" charset="-128"/>
              </a:defRPr>
            </a:lvl4pPr>
            <a:lvl5pPr marL="2057400" indent="-228600" eaLnBrk="0" hangingPunct="0">
              <a:defRPr sz="1600" baseline="-25000">
                <a:solidFill>
                  <a:schemeClr val="tx2"/>
                </a:solidFill>
                <a:latin typeface="Arial" pitchFamily="34" charset="0"/>
                <a:ea typeface="ＭＳ Ｐゴシック" pitchFamily="-12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2"/>
                </a:solidFill>
                <a:latin typeface="Arial" pitchFamily="34" charset="0"/>
                <a:ea typeface="ＭＳ Ｐゴシック" pitchFamily="-12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2"/>
                </a:solidFill>
                <a:latin typeface="Arial" pitchFamily="34" charset="0"/>
                <a:ea typeface="ＭＳ Ｐゴシック" pitchFamily="-12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2"/>
                </a:solidFill>
                <a:latin typeface="Arial" pitchFamily="34" charset="0"/>
                <a:ea typeface="ＭＳ Ｐゴシック" pitchFamily="-12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2"/>
                </a:solidFill>
                <a:latin typeface="Arial" pitchFamily="34" charset="0"/>
                <a:ea typeface="ＭＳ Ｐゴシック" pitchFamily="-128" charset="-128"/>
              </a:defRPr>
            </a:lvl9pPr>
          </a:lstStyle>
          <a:p>
            <a:pPr>
              <a:lnSpc>
                <a:spcPct val="85000"/>
              </a:lnSpc>
              <a:spcBef>
                <a:spcPts val="1300"/>
              </a:spcBef>
              <a:defRPr/>
            </a:pPr>
            <a:r>
              <a:rPr lang="sv-SE" sz="1800" baseline="0" dirty="0" smtClean="0">
                <a:solidFill>
                  <a:srgbClr val="FFFFFF"/>
                </a:solidFill>
                <a:latin typeface="+mj-lt"/>
              </a:rPr>
              <a:t>1.1</a:t>
            </a:r>
            <a:endParaRPr lang="sv-SE" sz="1800" baseline="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31755" name="Content Placeholder 2"/>
          <p:cNvSpPr txBox="1">
            <a:spLocks/>
          </p:cNvSpPr>
          <p:nvPr/>
        </p:nvSpPr>
        <p:spPr bwMode="auto">
          <a:xfrm>
            <a:off x="517525" y="2368550"/>
            <a:ext cx="812165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 sz="1600" baseline="-25000">
                <a:solidFill>
                  <a:schemeClr val="tx2"/>
                </a:solidFill>
                <a:latin typeface="Arial" pitchFamily="34" charset="0"/>
                <a:ea typeface="ＭＳ Ｐゴシック" pitchFamily="-128" charset="-128"/>
              </a:defRPr>
            </a:lvl1pPr>
            <a:lvl2pPr marL="742950" indent="-285750" eaLnBrk="0" hangingPunct="0">
              <a:defRPr sz="1600" baseline="-25000">
                <a:solidFill>
                  <a:schemeClr val="tx2"/>
                </a:solidFill>
                <a:latin typeface="Arial" pitchFamily="34" charset="0"/>
                <a:ea typeface="ＭＳ Ｐゴシック" pitchFamily="-128" charset="-128"/>
              </a:defRPr>
            </a:lvl2pPr>
            <a:lvl3pPr marL="1143000" indent="-228600" eaLnBrk="0" hangingPunct="0">
              <a:defRPr sz="1600" baseline="-25000">
                <a:solidFill>
                  <a:schemeClr val="tx2"/>
                </a:solidFill>
                <a:latin typeface="Arial" pitchFamily="34" charset="0"/>
                <a:ea typeface="ＭＳ Ｐゴシック" pitchFamily="-128" charset="-128"/>
              </a:defRPr>
            </a:lvl3pPr>
            <a:lvl4pPr marL="1600200" indent="-228600" eaLnBrk="0" hangingPunct="0">
              <a:defRPr sz="1600" baseline="-25000">
                <a:solidFill>
                  <a:schemeClr val="tx2"/>
                </a:solidFill>
                <a:latin typeface="Arial" pitchFamily="34" charset="0"/>
                <a:ea typeface="ＭＳ Ｐゴシック" pitchFamily="-128" charset="-128"/>
              </a:defRPr>
            </a:lvl4pPr>
            <a:lvl5pPr marL="2057400" indent="-228600" eaLnBrk="0" hangingPunct="0">
              <a:defRPr sz="1600" baseline="-25000">
                <a:solidFill>
                  <a:schemeClr val="tx2"/>
                </a:solidFill>
                <a:latin typeface="Arial" pitchFamily="34" charset="0"/>
                <a:ea typeface="ＭＳ Ｐゴシック" pitchFamily="-12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2"/>
                </a:solidFill>
                <a:latin typeface="Arial" pitchFamily="34" charset="0"/>
                <a:ea typeface="ＭＳ Ｐゴシック" pitchFamily="-12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2"/>
                </a:solidFill>
                <a:latin typeface="Arial" pitchFamily="34" charset="0"/>
                <a:ea typeface="ＭＳ Ｐゴシック" pitchFamily="-12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2"/>
                </a:solidFill>
                <a:latin typeface="Arial" pitchFamily="34" charset="0"/>
                <a:ea typeface="ＭＳ Ｐゴシック" pitchFamily="-12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2"/>
                </a:solidFill>
                <a:latin typeface="Arial" pitchFamily="34" charset="0"/>
                <a:ea typeface="ＭＳ Ｐゴシック" pitchFamily="-128" charset="-128"/>
              </a:defRPr>
            </a:lvl9pPr>
          </a:lstStyle>
          <a:p>
            <a:pPr>
              <a:lnSpc>
                <a:spcPct val="85000"/>
              </a:lnSpc>
              <a:spcBef>
                <a:spcPts val="1300"/>
              </a:spcBef>
              <a:defRPr/>
            </a:pPr>
            <a:r>
              <a:rPr lang="en-US" sz="1800" baseline="0" dirty="0" smtClean="0">
                <a:solidFill>
                  <a:srgbClr val="FFFFFF"/>
                </a:solidFill>
                <a:latin typeface="+mj-lt"/>
              </a:rPr>
              <a:t>1.2	</a:t>
            </a:r>
            <a:endParaRPr lang="en-US" sz="1800" baseline="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31756" name="Content Placeholder 2"/>
          <p:cNvSpPr txBox="1">
            <a:spLocks/>
          </p:cNvSpPr>
          <p:nvPr/>
        </p:nvSpPr>
        <p:spPr bwMode="auto">
          <a:xfrm>
            <a:off x="517525" y="3063875"/>
            <a:ext cx="8121650" cy="582613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 sz="1600" baseline="-25000">
                <a:solidFill>
                  <a:schemeClr val="tx2"/>
                </a:solidFill>
                <a:latin typeface="Arial" pitchFamily="34" charset="0"/>
                <a:ea typeface="ＭＳ Ｐゴシック" pitchFamily="-128" charset="-128"/>
              </a:defRPr>
            </a:lvl1pPr>
            <a:lvl2pPr marL="742950" indent="-285750" eaLnBrk="0" hangingPunct="0">
              <a:defRPr sz="1600" baseline="-25000">
                <a:solidFill>
                  <a:schemeClr val="tx2"/>
                </a:solidFill>
                <a:latin typeface="Arial" pitchFamily="34" charset="0"/>
                <a:ea typeface="ＭＳ Ｐゴシック" pitchFamily="-128" charset="-128"/>
              </a:defRPr>
            </a:lvl2pPr>
            <a:lvl3pPr marL="1143000" indent="-228600" eaLnBrk="0" hangingPunct="0">
              <a:defRPr sz="1600" baseline="-25000">
                <a:solidFill>
                  <a:schemeClr val="tx2"/>
                </a:solidFill>
                <a:latin typeface="Arial" pitchFamily="34" charset="0"/>
                <a:ea typeface="ＭＳ Ｐゴシック" pitchFamily="-128" charset="-128"/>
              </a:defRPr>
            </a:lvl3pPr>
            <a:lvl4pPr marL="1600200" indent="-228600" eaLnBrk="0" hangingPunct="0">
              <a:defRPr sz="1600" baseline="-25000">
                <a:solidFill>
                  <a:schemeClr val="tx2"/>
                </a:solidFill>
                <a:latin typeface="Arial" pitchFamily="34" charset="0"/>
                <a:ea typeface="ＭＳ Ｐゴシック" pitchFamily="-128" charset="-128"/>
              </a:defRPr>
            </a:lvl4pPr>
            <a:lvl5pPr marL="2057400" indent="-228600" eaLnBrk="0" hangingPunct="0">
              <a:defRPr sz="1600" baseline="-25000">
                <a:solidFill>
                  <a:schemeClr val="tx2"/>
                </a:solidFill>
                <a:latin typeface="Arial" pitchFamily="34" charset="0"/>
                <a:ea typeface="ＭＳ Ｐゴシック" pitchFamily="-12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2"/>
                </a:solidFill>
                <a:latin typeface="Arial" pitchFamily="34" charset="0"/>
                <a:ea typeface="ＭＳ Ｐゴシック" pitchFamily="-12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2"/>
                </a:solidFill>
                <a:latin typeface="Arial" pitchFamily="34" charset="0"/>
                <a:ea typeface="ＭＳ Ｐゴシック" pitchFamily="-12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2"/>
                </a:solidFill>
                <a:latin typeface="Arial" pitchFamily="34" charset="0"/>
                <a:ea typeface="ＭＳ Ｐゴシック" pitchFamily="-12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2"/>
                </a:solidFill>
                <a:latin typeface="Arial" pitchFamily="34" charset="0"/>
                <a:ea typeface="ＭＳ Ｐゴシック" pitchFamily="-128" charset="-128"/>
              </a:defRPr>
            </a:lvl9pPr>
          </a:lstStyle>
          <a:p>
            <a:pPr>
              <a:lnSpc>
                <a:spcPct val="85000"/>
              </a:lnSpc>
              <a:spcBef>
                <a:spcPts val="1300"/>
              </a:spcBef>
              <a:defRPr/>
            </a:pPr>
            <a:r>
              <a:rPr lang="sv-SE" sz="1800" baseline="0" dirty="0" smtClean="0">
                <a:solidFill>
                  <a:srgbClr val="FFFFFF"/>
                </a:solidFill>
                <a:latin typeface="+mj-lt"/>
              </a:rPr>
              <a:t>1.3	</a:t>
            </a:r>
            <a:endParaRPr lang="sv-SE" sz="1800" baseline="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31757" name="Content Placeholder 2"/>
          <p:cNvSpPr txBox="1">
            <a:spLocks/>
          </p:cNvSpPr>
          <p:nvPr/>
        </p:nvSpPr>
        <p:spPr bwMode="auto">
          <a:xfrm>
            <a:off x="517525" y="3756025"/>
            <a:ext cx="812165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 sz="1600" baseline="-25000">
                <a:solidFill>
                  <a:schemeClr val="tx2"/>
                </a:solidFill>
                <a:latin typeface="Arial" pitchFamily="34" charset="0"/>
                <a:ea typeface="ＭＳ Ｐゴシック" pitchFamily="-128" charset="-128"/>
              </a:defRPr>
            </a:lvl1pPr>
            <a:lvl2pPr marL="742950" indent="-285750" eaLnBrk="0" hangingPunct="0">
              <a:defRPr sz="1600" baseline="-25000">
                <a:solidFill>
                  <a:schemeClr val="tx2"/>
                </a:solidFill>
                <a:latin typeface="Arial" pitchFamily="34" charset="0"/>
                <a:ea typeface="ＭＳ Ｐゴシック" pitchFamily="-128" charset="-128"/>
              </a:defRPr>
            </a:lvl2pPr>
            <a:lvl3pPr marL="1143000" indent="-228600" eaLnBrk="0" hangingPunct="0">
              <a:defRPr sz="1600" baseline="-25000">
                <a:solidFill>
                  <a:schemeClr val="tx2"/>
                </a:solidFill>
                <a:latin typeface="Arial" pitchFamily="34" charset="0"/>
                <a:ea typeface="ＭＳ Ｐゴシック" pitchFamily="-128" charset="-128"/>
              </a:defRPr>
            </a:lvl3pPr>
            <a:lvl4pPr marL="1600200" indent="-228600" eaLnBrk="0" hangingPunct="0">
              <a:defRPr sz="1600" baseline="-25000">
                <a:solidFill>
                  <a:schemeClr val="tx2"/>
                </a:solidFill>
                <a:latin typeface="Arial" pitchFamily="34" charset="0"/>
                <a:ea typeface="ＭＳ Ｐゴシック" pitchFamily="-128" charset="-128"/>
              </a:defRPr>
            </a:lvl4pPr>
            <a:lvl5pPr marL="2057400" indent="-228600" eaLnBrk="0" hangingPunct="0">
              <a:defRPr sz="1600" baseline="-25000">
                <a:solidFill>
                  <a:schemeClr val="tx2"/>
                </a:solidFill>
                <a:latin typeface="Arial" pitchFamily="34" charset="0"/>
                <a:ea typeface="ＭＳ Ｐゴシック" pitchFamily="-12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2"/>
                </a:solidFill>
                <a:latin typeface="Arial" pitchFamily="34" charset="0"/>
                <a:ea typeface="ＭＳ Ｐゴシック" pitchFamily="-12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2"/>
                </a:solidFill>
                <a:latin typeface="Arial" pitchFamily="34" charset="0"/>
                <a:ea typeface="ＭＳ Ｐゴシック" pitchFamily="-12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2"/>
                </a:solidFill>
                <a:latin typeface="Arial" pitchFamily="34" charset="0"/>
                <a:ea typeface="ＭＳ Ｐゴシック" pitchFamily="-12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2"/>
                </a:solidFill>
                <a:latin typeface="Arial" pitchFamily="34" charset="0"/>
                <a:ea typeface="ＭＳ Ｐゴシック" pitchFamily="-128" charset="-128"/>
              </a:defRPr>
            </a:lvl9pPr>
          </a:lstStyle>
          <a:p>
            <a:pPr>
              <a:lnSpc>
                <a:spcPct val="85000"/>
              </a:lnSpc>
              <a:spcBef>
                <a:spcPts val="1300"/>
              </a:spcBef>
              <a:defRPr/>
            </a:pPr>
            <a:r>
              <a:rPr lang="sv-SE" sz="1800" baseline="0" dirty="0" smtClean="0">
                <a:solidFill>
                  <a:srgbClr val="FFFFFF"/>
                </a:solidFill>
                <a:latin typeface="+mj-lt"/>
              </a:rPr>
              <a:t>1.4</a:t>
            </a:r>
            <a:endParaRPr lang="sv-SE" sz="1800" baseline="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31758" name="Content Placeholder 2"/>
          <p:cNvSpPr txBox="1">
            <a:spLocks/>
          </p:cNvSpPr>
          <p:nvPr/>
        </p:nvSpPr>
        <p:spPr bwMode="auto">
          <a:xfrm>
            <a:off x="517525" y="4449763"/>
            <a:ext cx="8121650" cy="582612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 sz="1600" baseline="-25000">
                <a:solidFill>
                  <a:schemeClr val="tx2"/>
                </a:solidFill>
                <a:latin typeface="Arial" pitchFamily="34" charset="0"/>
                <a:ea typeface="ＭＳ Ｐゴシック" pitchFamily="-128" charset="-128"/>
              </a:defRPr>
            </a:lvl1pPr>
            <a:lvl2pPr marL="742950" indent="-285750" eaLnBrk="0" hangingPunct="0">
              <a:defRPr sz="1600" baseline="-25000">
                <a:solidFill>
                  <a:schemeClr val="tx2"/>
                </a:solidFill>
                <a:latin typeface="Arial" pitchFamily="34" charset="0"/>
                <a:ea typeface="ＭＳ Ｐゴシック" pitchFamily="-128" charset="-128"/>
              </a:defRPr>
            </a:lvl2pPr>
            <a:lvl3pPr marL="1143000" indent="-228600" eaLnBrk="0" hangingPunct="0">
              <a:defRPr sz="1600" baseline="-25000">
                <a:solidFill>
                  <a:schemeClr val="tx2"/>
                </a:solidFill>
                <a:latin typeface="Arial" pitchFamily="34" charset="0"/>
                <a:ea typeface="ＭＳ Ｐゴシック" pitchFamily="-128" charset="-128"/>
              </a:defRPr>
            </a:lvl3pPr>
            <a:lvl4pPr marL="1600200" indent="-228600" eaLnBrk="0" hangingPunct="0">
              <a:defRPr sz="1600" baseline="-25000">
                <a:solidFill>
                  <a:schemeClr val="tx2"/>
                </a:solidFill>
                <a:latin typeface="Arial" pitchFamily="34" charset="0"/>
                <a:ea typeface="ＭＳ Ｐゴシック" pitchFamily="-128" charset="-128"/>
              </a:defRPr>
            </a:lvl4pPr>
            <a:lvl5pPr marL="2057400" indent="-228600" eaLnBrk="0" hangingPunct="0">
              <a:defRPr sz="1600" baseline="-25000">
                <a:solidFill>
                  <a:schemeClr val="tx2"/>
                </a:solidFill>
                <a:latin typeface="Arial" pitchFamily="34" charset="0"/>
                <a:ea typeface="ＭＳ Ｐゴシック" pitchFamily="-12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2"/>
                </a:solidFill>
                <a:latin typeface="Arial" pitchFamily="34" charset="0"/>
                <a:ea typeface="ＭＳ Ｐゴシック" pitchFamily="-12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2"/>
                </a:solidFill>
                <a:latin typeface="Arial" pitchFamily="34" charset="0"/>
                <a:ea typeface="ＭＳ Ｐゴシック" pitchFamily="-12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2"/>
                </a:solidFill>
                <a:latin typeface="Arial" pitchFamily="34" charset="0"/>
                <a:ea typeface="ＭＳ Ｐゴシック" pitchFamily="-12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2"/>
                </a:solidFill>
                <a:latin typeface="Arial" pitchFamily="34" charset="0"/>
                <a:ea typeface="ＭＳ Ｐゴシック" pitchFamily="-128" charset="-128"/>
              </a:defRPr>
            </a:lvl9pPr>
          </a:lstStyle>
          <a:p>
            <a:pPr>
              <a:lnSpc>
                <a:spcPct val="85000"/>
              </a:lnSpc>
              <a:spcBef>
                <a:spcPts val="1300"/>
              </a:spcBef>
              <a:defRPr/>
            </a:pPr>
            <a:r>
              <a:rPr lang="sv-SE" sz="1800" baseline="0" dirty="0" smtClean="0">
                <a:solidFill>
                  <a:srgbClr val="FFFFFF"/>
                </a:solidFill>
                <a:latin typeface="+mj-lt"/>
              </a:rPr>
              <a:t>1.5</a:t>
            </a:r>
            <a:endParaRPr lang="sv-SE" sz="1800" baseline="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31759" name="Content Placeholder 2"/>
          <p:cNvSpPr txBox="1">
            <a:spLocks/>
          </p:cNvSpPr>
          <p:nvPr/>
        </p:nvSpPr>
        <p:spPr bwMode="auto">
          <a:xfrm>
            <a:off x="517525" y="5835650"/>
            <a:ext cx="812165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 sz="1600" baseline="-25000">
                <a:solidFill>
                  <a:schemeClr val="tx2"/>
                </a:solidFill>
                <a:latin typeface="Arial" pitchFamily="34" charset="0"/>
                <a:ea typeface="ＭＳ Ｐゴシック" pitchFamily="-128" charset="-128"/>
              </a:defRPr>
            </a:lvl1pPr>
            <a:lvl2pPr marL="742950" indent="-285750" eaLnBrk="0" hangingPunct="0">
              <a:defRPr sz="1600" baseline="-25000">
                <a:solidFill>
                  <a:schemeClr val="tx2"/>
                </a:solidFill>
                <a:latin typeface="Arial" pitchFamily="34" charset="0"/>
                <a:ea typeface="ＭＳ Ｐゴシック" pitchFamily="-128" charset="-128"/>
              </a:defRPr>
            </a:lvl2pPr>
            <a:lvl3pPr marL="1143000" indent="-228600" eaLnBrk="0" hangingPunct="0">
              <a:defRPr sz="1600" baseline="-25000">
                <a:solidFill>
                  <a:schemeClr val="tx2"/>
                </a:solidFill>
                <a:latin typeface="Arial" pitchFamily="34" charset="0"/>
                <a:ea typeface="ＭＳ Ｐゴシック" pitchFamily="-128" charset="-128"/>
              </a:defRPr>
            </a:lvl3pPr>
            <a:lvl4pPr marL="1600200" indent="-228600" eaLnBrk="0" hangingPunct="0">
              <a:defRPr sz="1600" baseline="-25000">
                <a:solidFill>
                  <a:schemeClr val="tx2"/>
                </a:solidFill>
                <a:latin typeface="Arial" pitchFamily="34" charset="0"/>
                <a:ea typeface="ＭＳ Ｐゴシック" pitchFamily="-128" charset="-128"/>
              </a:defRPr>
            </a:lvl4pPr>
            <a:lvl5pPr marL="2057400" indent="-228600" eaLnBrk="0" hangingPunct="0">
              <a:defRPr sz="1600" baseline="-25000">
                <a:solidFill>
                  <a:schemeClr val="tx2"/>
                </a:solidFill>
                <a:latin typeface="Arial" pitchFamily="34" charset="0"/>
                <a:ea typeface="ＭＳ Ｐゴシック" pitchFamily="-12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2"/>
                </a:solidFill>
                <a:latin typeface="Arial" pitchFamily="34" charset="0"/>
                <a:ea typeface="ＭＳ Ｐゴシック" pitchFamily="-12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2"/>
                </a:solidFill>
                <a:latin typeface="Arial" pitchFamily="34" charset="0"/>
                <a:ea typeface="ＭＳ Ｐゴシック" pitchFamily="-12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2"/>
                </a:solidFill>
                <a:latin typeface="Arial" pitchFamily="34" charset="0"/>
                <a:ea typeface="ＭＳ Ｐゴシック" pitchFamily="-12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2"/>
                </a:solidFill>
                <a:latin typeface="Arial" pitchFamily="34" charset="0"/>
                <a:ea typeface="ＭＳ Ｐゴシック" pitchFamily="-128" charset="-128"/>
              </a:defRPr>
            </a:lvl9pPr>
          </a:lstStyle>
          <a:p>
            <a:pPr>
              <a:lnSpc>
                <a:spcPct val="85000"/>
              </a:lnSpc>
              <a:spcBef>
                <a:spcPts val="1300"/>
              </a:spcBef>
              <a:defRPr/>
            </a:pPr>
            <a:r>
              <a:rPr lang="en-US" sz="1800" baseline="0" dirty="0" smtClean="0">
                <a:solidFill>
                  <a:srgbClr val="FFFFFF"/>
                </a:solidFill>
                <a:latin typeface="+mj-lt"/>
              </a:rPr>
              <a:t>1.7</a:t>
            </a:r>
            <a:endParaRPr lang="en-US" sz="1800" baseline="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31760" name="Content Placeholder 2"/>
          <p:cNvSpPr txBox="1">
            <a:spLocks/>
          </p:cNvSpPr>
          <p:nvPr/>
        </p:nvSpPr>
        <p:spPr bwMode="auto">
          <a:xfrm>
            <a:off x="517525" y="5143500"/>
            <a:ext cx="8121650" cy="582613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 sz="1600" baseline="-25000">
                <a:solidFill>
                  <a:schemeClr val="tx2"/>
                </a:solidFill>
                <a:latin typeface="Arial" pitchFamily="34" charset="0"/>
                <a:ea typeface="ＭＳ Ｐゴシック" pitchFamily="-128" charset="-128"/>
              </a:defRPr>
            </a:lvl1pPr>
            <a:lvl2pPr marL="742950" indent="-285750" eaLnBrk="0" hangingPunct="0">
              <a:defRPr sz="1600" baseline="-25000">
                <a:solidFill>
                  <a:schemeClr val="tx2"/>
                </a:solidFill>
                <a:latin typeface="Arial" pitchFamily="34" charset="0"/>
                <a:ea typeface="ＭＳ Ｐゴシック" pitchFamily="-128" charset="-128"/>
              </a:defRPr>
            </a:lvl2pPr>
            <a:lvl3pPr marL="1143000" indent="-228600" eaLnBrk="0" hangingPunct="0">
              <a:defRPr sz="1600" baseline="-25000">
                <a:solidFill>
                  <a:schemeClr val="tx2"/>
                </a:solidFill>
                <a:latin typeface="Arial" pitchFamily="34" charset="0"/>
                <a:ea typeface="ＭＳ Ｐゴシック" pitchFamily="-128" charset="-128"/>
              </a:defRPr>
            </a:lvl3pPr>
            <a:lvl4pPr marL="1600200" indent="-228600" eaLnBrk="0" hangingPunct="0">
              <a:defRPr sz="1600" baseline="-25000">
                <a:solidFill>
                  <a:schemeClr val="tx2"/>
                </a:solidFill>
                <a:latin typeface="Arial" pitchFamily="34" charset="0"/>
                <a:ea typeface="ＭＳ Ｐゴシック" pitchFamily="-128" charset="-128"/>
              </a:defRPr>
            </a:lvl4pPr>
            <a:lvl5pPr marL="2057400" indent="-228600" eaLnBrk="0" hangingPunct="0">
              <a:defRPr sz="1600" baseline="-25000">
                <a:solidFill>
                  <a:schemeClr val="tx2"/>
                </a:solidFill>
                <a:latin typeface="Arial" pitchFamily="34" charset="0"/>
                <a:ea typeface="ＭＳ Ｐゴシック" pitchFamily="-12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2"/>
                </a:solidFill>
                <a:latin typeface="Arial" pitchFamily="34" charset="0"/>
                <a:ea typeface="ＭＳ Ｐゴシック" pitchFamily="-12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2"/>
                </a:solidFill>
                <a:latin typeface="Arial" pitchFamily="34" charset="0"/>
                <a:ea typeface="ＭＳ Ｐゴシック" pitchFamily="-12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2"/>
                </a:solidFill>
                <a:latin typeface="Arial" pitchFamily="34" charset="0"/>
                <a:ea typeface="ＭＳ Ｐゴシック" pitchFamily="-12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2"/>
                </a:solidFill>
                <a:latin typeface="Arial" pitchFamily="34" charset="0"/>
                <a:ea typeface="ＭＳ Ｐゴシック" pitchFamily="-128" charset="-128"/>
              </a:defRPr>
            </a:lvl9pPr>
          </a:lstStyle>
          <a:p>
            <a:pPr>
              <a:lnSpc>
                <a:spcPct val="85000"/>
              </a:lnSpc>
              <a:spcBef>
                <a:spcPts val="1300"/>
              </a:spcBef>
              <a:defRPr/>
            </a:pPr>
            <a:r>
              <a:rPr lang="sv-SE" sz="1800" baseline="0" dirty="0" smtClean="0">
                <a:solidFill>
                  <a:srgbClr val="FFFFFF"/>
                </a:solidFill>
                <a:latin typeface="+mj-lt"/>
              </a:rPr>
              <a:t>1.6</a:t>
            </a:r>
            <a:endParaRPr lang="sv-SE" sz="1800" baseline="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8C65E79-838F-485D-A983-99C09503B4C5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3073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0" y="1108075"/>
            <a:ext cx="9144000" cy="4895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0738" name="Rectangle 7"/>
          <p:cNvSpPr txBox="1">
            <a:spLocks noChangeArrowheads="1"/>
          </p:cNvSpPr>
          <p:nvPr/>
        </p:nvSpPr>
        <p:spPr bwMode="auto">
          <a:xfrm>
            <a:off x="391886" y="6025242"/>
            <a:ext cx="8752114" cy="33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2000"/>
              </a:lnSpc>
            </a:pPr>
            <a:r>
              <a:rPr lang="en-US" b="1" dirty="0" smtClean="0">
                <a:solidFill>
                  <a:srgbClr val="000000"/>
                </a:solidFill>
              </a:rPr>
              <a:t> Geographical and Meteorological – For weather and natural calamities </a:t>
            </a:r>
            <a:endParaRPr lang="en-US" b="1" dirty="0">
              <a:solidFill>
                <a:srgbClr val="000000"/>
              </a:solidFill>
            </a:endParaRPr>
          </a:p>
          <a:p>
            <a:pPr marL="323850" lvl="1" indent="-322263">
              <a:lnSpc>
                <a:spcPts val="2000"/>
              </a:lnSpc>
              <a:buClr>
                <a:srgbClr val="2D77AA"/>
              </a:buClr>
              <a:buFontTx/>
              <a:buChar char="•"/>
            </a:pPr>
            <a:endParaRPr lang="en-US" dirty="0">
              <a:solidFill>
                <a:srgbClr val="000000"/>
              </a:solidFill>
            </a:endParaRPr>
          </a:p>
          <a:p>
            <a:pPr marL="323850" lvl="1" indent="-322263">
              <a:lnSpc>
                <a:spcPts val="2000"/>
              </a:lnSpc>
              <a:buClr>
                <a:srgbClr val="2D77AA"/>
              </a:buClr>
              <a:buFontTx/>
              <a:buChar char="•"/>
            </a:pPr>
            <a:endParaRPr lang="en-US" b="1" dirty="0">
              <a:solidFill>
                <a:srgbClr val="959595"/>
              </a:solidFill>
            </a:endParaRPr>
          </a:p>
          <a:p>
            <a:pPr marL="323850" lvl="1" indent="-322263">
              <a:lnSpc>
                <a:spcPts val="2000"/>
              </a:lnSpc>
              <a:buClr>
                <a:srgbClr val="2D77AA"/>
              </a:buClr>
              <a:buFontTx/>
              <a:buChar char="•"/>
            </a:pPr>
            <a:endParaRPr lang="en-US" b="1" dirty="0">
              <a:solidFill>
                <a:srgbClr val="959595"/>
              </a:solidFill>
            </a:endParaRPr>
          </a:p>
          <a:p>
            <a:pPr marL="323850" lvl="1" indent="-322263">
              <a:lnSpc>
                <a:spcPts val="2000"/>
              </a:lnSpc>
              <a:buClr>
                <a:srgbClr val="2D77AA"/>
              </a:buClr>
              <a:buFontTx/>
              <a:buChar char="•"/>
            </a:pPr>
            <a:endParaRPr lang="en-US" b="1" dirty="0">
              <a:solidFill>
                <a:srgbClr val="959595"/>
              </a:solidFill>
            </a:endParaRPr>
          </a:p>
        </p:txBody>
      </p:sp>
      <p:sp>
        <p:nvSpPr>
          <p:cNvPr id="20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Karan Bains | Pinkerton | 17 June 14</a:t>
            </a:r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373063" y="4483100"/>
            <a:ext cx="7131050" cy="493713"/>
          </a:xfrm>
          <a:prstGeom prst="rect">
            <a:avLst/>
          </a:prstGeom>
          <a:solidFill>
            <a:schemeClr val="bg2"/>
          </a:solidFill>
          <a:ln>
            <a:noFill/>
          </a:ln>
          <a:ex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sv-SE">
              <a:solidFill>
                <a:srgbClr val="FFFFFF"/>
              </a:solidFill>
              <a:latin typeface="+mj-lt"/>
              <a:ea typeface="+mn-ea"/>
            </a:endParaRPr>
          </a:p>
        </p:txBody>
      </p:sp>
      <p:sp>
        <p:nvSpPr>
          <p:cNvPr id="31747" name="Rectangle 26"/>
          <p:cNvSpPr>
            <a:spLocks noChangeArrowheads="1"/>
          </p:cNvSpPr>
          <p:nvPr/>
        </p:nvSpPr>
        <p:spPr bwMode="auto">
          <a:xfrm>
            <a:off x="373063" y="5175250"/>
            <a:ext cx="7131050" cy="495300"/>
          </a:xfrm>
          <a:prstGeom prst="rect">
            <a:avLst/>
          </a:prstGeom>
          <a:solidFill>
            <a:schemeClr val="bg2"/>
          </a:solidFill>
          <a:ln>
            <a:noFill/>
          </a:ln>
          <a:ex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sv-SE">
              <a:solidFill>
                <a:srgbClr val="FFFFFF"/>
              </a:solidFill>
              <a:latin typeface="+mj-lt"/>
              <a:ea typeface="+mn-ea"/>
            </a:endParaRPr>
          </a:p>
        </p:txBody>
      </p:sp>
      <p:sp>
        <p:nvSpPr>
          <p:cNvPr id="31748" name="Rectangle 27"/>
          <p:cNvSpPr>
            <a:spLocks noChangeArrowheads="1"/>
          </p:cNvSpPr>
          <p:nvPr/>
        </p:nvSpPr>
        <p:spPr bwMode="auto">
          <a:xfrm>
            <a:off x="373063" y="3095625"/>
            <a:ext cx="7131050" cy="495300"/>
          </a:xfrm>
          <a:prstGeom prst="rect">
            <a:avLst/>
          </a:prstGeom>
          <a:solidFill>
            <a:schemeClr val="bg2"/>
          </a:solidFill>
          <a:ln>
            <a:noFill/>
          </a:ln>
          <a:ex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sv-SE">
              <a:solidFill>
                <a:srgbClr val="FFFFFF"/>
              </a:solidFill>
              <a:latin typeface="+mj-lt"/>
              <a:ea typeface="+mn-ea"/>
            </a:endParaRPr>
          </a:p>
        </p:txBody>
      </p:sp>
      <p:sp>
        <p:nvSpPr>
          <p:cNvPr id="31749" name="Rectangle 28"/>
          <p:cNvSpPr>
            <a:spLocks noChangeArrowheads="1"/>
          </p:cNvSpPr>
          <p:nvPr/>
        </p:nvSpPr>
        <p:spPr bwMode="auto">
          <a:xfrm>
            <a:off x="373063" y="3789363"/>
            <a:ext cx="7131050" cy="495300"/>
          </a:xfrm>
          <a:prstGeom prst="rect">
            <a:avLst/>
          </a:prstGeom>
          <a:solidFill>
            <a:schemeClr val="bg2"/>
          </a:solidFill>
          <a:ln>
            <a:noFill/>
          </a:ln>
          <a:ex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sv-SE">
              <a:solidFill>
                <a:srgbClr val="FFFFFF"/>
              </a:solidFill>
              <a:latin typeface="+mj-lt"/>
              <a:ea typeface="+mn-ea"/>
            </a:endParaRPr>
          </a:p>
        </p:txBody>
      </p:sp>
      <p:sp>
        <p:nvSpPr>
          <p:cNvPr id="31750" name="Rectangle 29"/>
          <p:cNvSpPr>
            <a:spLocks noChangeArrowheads="1"/>
          </p:cNvSpPr>
          <p:nvPr/>
        </p:nvSpPr>
        <p:spPr bwMode="auto">
          <a:xfrm>
            <a:off x="373063" y="1709738"/>
            <a:ext cx="7131050" cy="496887"/>
          </a:xfrm>
          <a:prstGeom prst="rect">
            <a:avLst/>
          </a:prstGeom>
          <a:solidFill>
            <a:schemeClr val="bg2"/>
          </a:solidFill>
          <a:ln>
            <a:noFill/>
          </a:ln>
          <a:ex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sv-SE">
              <a:solidFill>
                <a:srgbClr val="FFFFFF"/>
              </a:solidFill>
              <a:latin typeface="+mj-lt"/>
              <a:ea typeface="+mn-ea"/>
            </a:endParaRPr>
          </a:p>
        </p:txBody>
      </p:sp>
      <p:sp>
        <p:nvSpPr>
          <p:cNvPr id="31751" name="Rectangle 30"/>
          <p:cNvSpPr>
            <a:spLocks noChangeArrowheads="1"/>
          </p:cNvSpPr>
          <p:nvPr/>
        </p:nvSpPr>
        <p:spPr bwMode="auto">
          <a:xfrm>
            <a:off x="373063" y="2403475"/>
            <a:ext cx="7131050" cy="495300"/>
          </a:xfrm>
          <a:prstGeom prst="rect">
            <a:avLst/>
          </a:prstGeom>
          <a:solidFill>
            <a:schemeClr val="bg2"/>
          </a:solidFill>
          <a:ln>
            <a:noFill/>
          </a:ln>
          <a:ex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sv-SE">
              <a:solidFill>
                <a:srgbClr val="FFFFFF"/>
              </a:solidFill>
              <a:latin typeface="+mj-lt"/>
              <a:ea typeface="+mn-ea"/>
            </a:endParaRPr>
          </a:p>
        </p:txBody>
      </p:sp>
      <p:sp>
        <p:nvSpPr>
          <p:cNvPr id="31752" name="Rectangle 31"/>
          <p:cNvSpPr>
            <a:spLocks noChangeArrowheads="1"/>
          </p:cNvSpPr>
          <p:nvPr/>
        </p:nvSpPr>
        <p:spPr bwMode="auto">
          <a:xfrm>
            <a:off x="373063" y="5867400"/>
            <a:ext cx="7131050" cy="496888"/>
          </a:xfrm>
          <a:prstGeom prst="rect">
            <a:avLst/>
          </a:prstGeom>
          <a:solidFill>
            <a:schemeClr val="bg2"/>
          </a:solidFill>
          <a:ln>
            <a:noFill/>
          </a:ln>
          <a:ex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sv-SE">
              <a:solidFill>
                <a:srgbClr val="FFFFFF"/>
              </a:solidFill>
              <a:latin typeface="+mj-lt"/>
              <a:ea typeface="+mn-ea"/>
            </a:endParaRPr>
          </a:p>
        </p:txBody>
      </p:sp>
      <p:sp>
        <p:nvSpPr>
          <p:cNvPr id="4096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2012 NATO Summit | Common Operating Picture</a:t>
            </a:r>
            <a:endParaRPr lang="sv-SE" smtClean="0"/>
          </a:p>
        </p:txBody>
      </p:sp>
      <p:sp>
        <p:nvSpPr>
          <p:cNvPr id="31754" name="Content Placeholder 2"/>
          <p:cNvSpPr txBox="1">
            <a:spLocks/>
          </p:cNvSpPr>
          <p:nvPr/>
        </p:nvSpPr>
        <p:spPr bwMode="auto">
          <a:xfrm>
            <a:off x="517525" y="1676400"/>
            <a:ext cx="8121650" cy="582613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 sz="1600" baseline="-25000">
                <a:solidFill>
                  <a:schemeClr val="tx2"/>
                </a:solidFill>
                <a:latin typeface="Arial" pitchFamily="34" charset="0"/>
                <a:ea typeface="ＭＳ Ｐゴシック" pitchFamily="-128" charset="-128"/>
              </a:defRPr>
            </a:lvl1pPr>
            <a:lvl2pPr marL="742950" indent="-285750" eaLnBrk="0" hangingPunct="0">
              <a:defRPr sz="1600" baseline="-25000">
                <a:solidFill>
                  <a:schemeClr val="tx2"/>
                </a:solidFill>
                <a:latin typeface="Arial" pitchFamily="34" charset="0"/>
                <a:ea typeface="ＭＳ Ｐゴシック" pitchFamily="-128" charset="-128"/>
              </a:defRPr>
            </a:lvl2pPr>
            <a:lvl3pPr marL="1143000" indent="-228600" eaLnBrk="0" hangingPunct="0">
              <a:defRPr sz="1600" baseline="-25000">
                <a:solidFill>
                  <a:schemeClr val="tx2"/>
                </a:solidFill>
                <a:latin typeface="Arial" pitchFamily="34" charset="0"/>
                <a:ea typeface="ＭＳ Ｐゴシック" pitchFamily="-128" charset="-128"/>
              </a:defRPr>
            </a:lvl3pPr>
            <a:lvl4pPr marL="1600200" indent="-228600" eaLnBrk="0" hangingPunct="0">
              <a:defRPr sz="1600" baseline="-25000">
                <a:solidFill>
                  <a:schemeClr val="tx2"/>
                </a:solidFill>
                <a:latin typeface="Arial" pitchFamily="34" charset="0"/>
                <a:ea typeface="ＭＳ Ｐゴシック" pitchFamily="-128" charset="-128"/>
              </a:defRPr>
            </a:lvl4pPr>
            <a:lvl5pPr marL="2057400" indent="-228600" eaLnBrk="0" hangingPunct="0">
              <a:defRPr sz="1600" baseline="-25000">
                <a:solidFill>
                  <a:schemeClr val="tx2"/>
                </a:solidFill>
                <a:latin typeface="Arial" pitchFamily="34" charset="0"/>
                <a:ea typeface="ＭＳ Ｐゴシック" pitchFamily="-12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2"/>
                </a:solidFill>
                <a:latin typeface="Arial" pitchFamily="34" charset="0"/>
                <a:ea typeface="ＭＳ Ｐゴシック" pitchFamily="-12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2"/>
                </a:solidFill>
                <a:latin typeface="Arial" pitchFamily="34" charset="0"/>
                <a:ea typeface="ＭＳ Ｐゴシック" pitchFamily="-12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2"/>
                </a:solidFill>
                <a:latin typeface="Arial" pitchFamily="34" charset="0"/>
                <a:ea typeface="ＭＳ Ｐゴシック" pitchFamily="-12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2"/>
                </a:solidFill>
                <a:latin typeface="Arial" pitchFamily="34" charset="0"/>
                <a:ea typeface="ＭＳ Ｐゴシック" pitchFamily="-128" charset="-128"/>
              </a:defRPr>
            </a:lvl9pPr>
          </a:lstStyle>
          <a:p>
            <a:pPr>
              <a:lnSpc>
                <a:spcPct val="85000"/>
              </a:lnSpc>
              <a:spcBef>
                <a:spcPts val="1300"/>
              </a:spcBef>
              <a:defRPr/>
            </a:pPr>
            <a:r>
              <a:rPr lang="sv-SE" sz="1800" baseline="0" dirty="0" smtClean="0">
                <a:solidFill>
                  <a:srgbClr val="FFFFFF"/>
                </a:solidFill>
                <a:latin typeface="+mj-lt"/>
              </a:rPr>
              <a:t>1.1</a:t>
            </a:r>
            <a:endParaRPr lang="sv-SE" sz="1800" baseline="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31755" name="Content Placeholder 2"/>
          <p:cNvSpPr txBox="1">
            <a:spLocks/>
          </p:cNvSpPr>
          <p:nvPr/>
        </p:nvSpPr>
        <p:spPr bwMode="auto">
          <a:xfrm>
            <a:off x="517525" y="2368550"/>
            <a:ext cx="812165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 sz="1600" baseline="-25000">
                <a:solidFill>
                  <a:schemeClr val="tx2"/>
                </a:solidFill>
                <a:latin typeface="Arial" pitchFamily="34" charset="0"/>
                <a:ea typeface="ＭＳ Ｐゴシック" pitchFamily="-128" charset="-128"/>
              </a:defRPr>
            </a:lvl1pPr>
            <a:lvl2pPr marL="742950" indent="-285750" eaLnBrk="0" hangingPunct="0">
              <a:defRPr sz="1600" baseline="-25000">
                <a:solidFill>
                  <a:schemeClr val="tx2"/>
                </a:solidFill>
                <a:latin typeface="Arial" pitchFamily="34" charset="0"/>
                <a:ea typeface="ＭＳ Ｐゴシック" pitchFamily="-128" charset="-128"/>
              </a:defRPr>
            </a:lvl2pPr>
            <a:lvl3pPr marL="1143000" indent="-228600" eaLnBrk="0" hangingPunct="0">
              <a:defRPr sz="1600" baseline="-25000">
                <a:solidFill>
                  <a:schemeClr val="tx2"/>
                </a:solidFill>
                <a:latin typeface="Arial" pitchFamily="34" charset="0"/>
                <a:ea typeface="ＭＳ Ｐゴシック" pitchFamily="-128" charset="-128"/>
              </a:defRPr>
            </a:lvl3pPr>
            <a:lvl4pPr marL="1600200" indent="-228600" eaLnBrk="0" hangingPunct="0">
              <a:defRPr sz="1600" baseline="-25000">
                <a:solidFill>
                  <a:schemeClr val="tx2"/>
                </a:solidFill>
                <a:latin typeface="Arial" pitchFamily="34" charset="0"/>
                <a:ea typeface="ＭＳ Ｐゴシック" pitchFamily="-128" charset="-128"/>
              </a:defRPr>
            </a:lvl4pPr>
            <a:lvl5pPr marL="2057400" indent="-228600" eaLnBrk="0" hangingPunct="0">
              <a:defRPr sz="1600" baseline="-25000">
                <a:solidFill>
                  <a:schemeClr val="tx2"/>
                </a:solidFill>
                <a:latin typeface="Arial" pitchFamily="34" charset="0"/>
                <a:ea typeface="ＭＳ Ｐゴシック" pitchFamily="-12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2"/>
                </a:solidFill>
                <a:latin typeface="Arial" pitchFamily="34" charset="0"/>
                <a:ea typeface="ＭＳ Ｐゴシック" pitchFamily="-12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2"/>
                </a:solidFill>
                <a:latin typeface="Arial" pitchFamily="34" charset="0"/>
                <a:ea typeface="ＭＳ Ｐゴシック" pitchFamily="-12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2"/>
                </a:solidFill>
                <a:latin typeface="Arial" pitchFamily="34" charset="0"/>
                <a:ea typeface="ＭＳ Ｐゴシック" pitchFamily="-12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2"/>
                </a:solidFill>
                <a:latin typeface="Arial" pitchFamily="34" charset="0"/>
                <a:ea typeface="ＭＳ Ｐゴシック" pitchFamily="-128" charset="-128"/>
              </a:defRPr>
            </a:lvl9pPr>
          </a:lstStyle>
          <a:p>
            <a:pPr>
              <a:lnSpc>
                <a:spcPct val="85000"/>
              </a:lnSpc>
              <a:spcBef>
                <a:spcPts val="1300"/>
              </a:spcBef>
              <a:defRPr/>
            </a:pPr>
            <a:r>
              <a:rPr lang="en-US" sz="1800" baseline="0" dirty="0" smtClean="0">
                <a:solidFill>
                  <a:srgbClr val="FFFFFF"/>
                </a:solidFill>
                <a:latin typeface="+mj-lt"/>
              </a:rPr>
              <a:t>1.2	</a:t>
            </a:r>
            <a:endParaRPr lang="en-US" sz="1800" baseline="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31756" name="Content Placeholder 2"/>
          <p:cNvSpPr txBox="1">
            <a:spLocks/>
          </p:cNvSpPr>
          <p:nvPr/>
        </p:nvSpPr>
        <p:spPr bwMode="auto">
          <a:xfrm>
            <a:off x="517525" y="3063875"/>
            <a:ext cx="8121650" cy="582613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 sz="1600" baseline="-25000">
                <a:solidFill>
                  <a:schemeClr val="tx2"/>
                </a:solidFill>
                <a:latin typeface="Arial" pitchFamily="34" charset="0"/>
                <a:ea typeface="ＭＳ Ｐゴシック" pitchFamily="-128" charset="-128"/>
              </a:defRPr>
            </a:lvl1pPr>
            <a:lvl2pPr marL="742950" indent="-285750" eaLnBrk="0" hangingPunct="0">
              <a:defRPr sz="1600" baseline="-25000">
                <a:solidFill>
                  <a:schemeClr val="tx2"/>
                </a:solidFill>
                <a:latin typeface="Arial" pitchFamily="34" charset="0"/>
                <a:ea typeface="ＭＳ Ｐゴシック" pitchFamily="-128" charset="-128"/>
              </a:defRPr>
            </a:lvl2pPr>
            <a:lvl3pPr marL="1143000" indent="-228600" eaLnBrk="0" hangingPunct="0">
              <a:defRPr sz="1600" baseline="-25000">
                <a:solidFill>
                  <a:schemeClr val="tx2"/>
                </a:solidFill>
                <a:latin typeface="Arial" pitchFamily="34" charset="0"/>
                <a:ea typeface="ＭＳ Ｐゴシック" pitchFamily="-128" charset="-128"/>
              </a:defRPr>
            </a:lvl3pPr>
            <a:lvl4pPr marL="1600200" indent="-228600" eaLnBrk="0" hangingPunct="0">
              <a:defRPr sz="1600" baseline="-25000">
                <a:solidFill>
                  <a:schemeClr val="tx2"/>
                </a:solidFill>
                <a:latin typeface="Arial" pitchFamily="34" charset="0"/>
                <a:ea typeface="ＭＳ Ｐゴシック" pitchFamily="-128" charset="-128"/>
              </a:defRPr>
            </a:lvl4pPr>
            <a:lvl5pPr marL="2057400" indent="-228600" eaLnBrk="0" hangingPunct="0">
              <a:defRPr sz="1600" baseline="-25000">
                <a:solidFill>
                  <a:schemeClr val="tx2"/>
                </a:solidFill>
                <a:latin typeface="Arial" pitchFamily="34" charset="0"/>
                <a:ea typeface="ＭＳ Ｐゴシック" pitchFamily="-12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2"/>
                </a:solidFill>
                <a:latin typeface="Arial" pitchFamily="34" charset="0"/>
                <a:ea typeface="ＭＳ Ｐゴシック" pitchFamily="-12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2"/>
                </a:solidFill>
                <a:latin typeface="Arial" pitchFamily="34" charset="0"/>
                <a:ea typeface="ＭＳ Ｐゴシック" pitchFamily="-12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2"/>
                </a:solidFill>
                <a:latin typeface="Arial" pitchFamily="34" charset="0"/>
                <a:ea typeface="ＭＳ Ｐゴシック" pitchFamily="-12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2"/>
                </a:solidFill>
                <a:latin typeface="Arial" pitchFamily="34" charset="0"/>
                <a:ea typeface="ＭＳ Ｐゴシック" pitchFamily="-128" charset="-128"/>
              </a:defRPr>
            </a:lvl9pPr>
          </a:lstStyle>
          <a:p>
            <a:pPr>
              <a:lnSpc>
                <a:spcPct val="85000"/>
              </a:lnSpc>
              <a:spcBef>
                <a:spcPts val="1300"/>
              </a:spcBef>
              <a:defRPr/>
            </a:pPr>
            <a:r>
              <a:rPr lang="sv-SE" sz="1800" baseline="0" dirty="0" smtClean="0">
                <a:solidFill>
                  <a:srgbClr val="FFFFFF"/>
                </a:solidFill>
                <a:latin typeface="+mj-lt"/>
              </a:rPr>
              <a:t>1.3	</a:t>
            </a:r>
            <a:endParaRPr lang="sv-SE" sz="1800" baseline="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31757" name="Content Placeholder 2"/>
          <p:cNvSpPr txBox="1">
            <a:spLocks/>
          </p:cNvSpPr>
          <p:nvPr/>
        </p:nvSpPr>
        <p:spPr bwMode="auto">
          <a:xfrm>
            <a:off x="517525" y="3756025"/>
            <a:ext cx="812165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 sz="1600" baseline="-25000">
                <a:solidFill>
                  <a:schemeClr val="tx2"/>
                </a:solidFill>
                <a:latin typeface="Arial" pitchFamily="34" charset="0"/>
                <a:ea typeface="ＭＳ Ｐゴシック" pitchFamily="-128" charset="-128"/>
              </a:defRPr>
            </a:lvl1pPr>
            <a:lvl2pPr marL="742950" indent="-285750" eaLnBrk="0" hangingPunct="0">
              <a:defRPr sz="1600" baseline="-25000">
                <a:solidFill>
                  <a:schemeClr val="tx2"/>
                </a:solidFill>
                <a:latin typeface="Arial" pitchFamily="34" charset="0"/>
                <a:ea typeface="ＭＳ Ｐゴシック" pitchFamily="-128" charset="-128"/>
              </a:defRPr>
            </a:lvl2pPr>
            <a:lvl3pPr marL="1143000" indent="-228600" eaLnBrk="0" hangingPunct="0">
              <a:defRPr sz="1600" baseline="-25000">
                <a:solidFill>
                  <a:schemeClr val="tx2"/>
                </a:solidFill>
                <a:latin typeface="Arial" pitchFamily="34" charset="0"/>
                <a:ea typeface="ＭＳ Ｐゴシック" pitchFamily="-128" charset="-128"/>
              </a:defRPr>
            </a:lvl3pPr>
            <a:lvl4pPr marL="1600200" indent="-228600" eaLnBrk="0" hangingPunct="0">
              <a:defRPr sz="1600" baseline="-25000">
                <a:solidFill>
                  <a:schemeClr val="tx2"/>
                </a:solidFill>
                <a:latin typeface="Arial" pitchFamily="34" charset="0"/>
                <a:ea typeface="ＭＳ Ｐゴシック" pitchFamily="-128" charset="-128"/>
              </a:defRPr>
            </a:lvl4pPr>
            <a:lvl5pPr marL="2057400" indent="-228600" eaLnBrk="0" hangingPunct="0">
              <a:defRPr sz="1600" baseline="-25000">
                <a:solidFill>
                  <a:schemeClr val="tx2"/>
                </a:solidFill>
                <a:latin typeface="Arial" pitchFamily="34" charset="0"/>
                <a:ea typeface="ＭＳ Ｐゴシック" pitchFamily="-12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2"/>
                </a:solidFill>
                <a:latin typeface="Arial" pitchFamily="34" charset="0"/>
                <a:ea typeface="ＭＳ Ｐゴシック" pitchFamily="-12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2"/>
                </a:solidFill>
                <a:latin typeface="Arial" pitchFamily="34" charset="0"/>
                <a:ea typeface="ＭＳ Ｐゴシック" pitchFamily="-12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2"/>
                </a:solidFill>
                <a:latin typeface="Arial" pitchFamily="34" charset="0"/>
                <a:ea typeface="ＭＳ Ｐゴシック" pitchFamily="-12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2"/>
                </a:solidFill>
                <a:latin typeface="Arial" pitchFamily="34" charset="0"/>
                <a:ea typeface="ＭＳ Ｐゴシック" pitchFamily="-128" charset="-128"/>
              </a:defRPr>
            </a:lvl9pPr>
          </a:lstStyle>
          <a:p>
            <a:pPr>
              <a:lnSpc>
                <a:spcPct val="85000"/>
              </a:lnSpc>
              <a:spcBef>
                <a:spcPts val="1300"/>
              </a:spcBef>
              <a:defRPr/>
            </a:pPr>
            <a:r>
              <a:rPr lang="sv-SE" sz="1800" baseline="0" dirty="0" smtClean="0">
                <a:solidFill>
                  <a:srgbClr val="FFFFFF"/>
                </a:solidFill>
                <a:latin typeface="+mj-lt"/>
              </a:rPr>
              <a:t>1.4</a:t>
            </a:r>
            <a:endParaRPr lang="sv-SE" sz="1800" baseline="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31758" name="Content Placeholder 2"/>
          <p:cNvSpPr txBox="1">
            <a:spLocks/>
          </p:cNvSpPr>
          <p:nvPr/>
        </p:nvSpPr>
        <p:spPr bwMode="auto">
          <a:xfrm>
            <a:off x="517525" y="4449763"/>
            <a:ext cx="8121650" cy="582612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 sz="1600" baseline="-25000">
                <a:solidFill>
                  <a:schemeClr val="tx2"/>
                </a:solidFill>
                <a:latin typeface="Arial" pitchFamily="34" charset="0"/>
                <a:ea typeface="ＭＳ Ｐゴシック" pitchFamily="-128" charset="-128"/>
              </a:defRPr>
            </a:lvl1pPr>
            <a:lvl2pPr marL="742950" indent="-285750" eaLnBrk="0" hangingPunct="0">
              <a:defRPr sz="1600" baseline="-25000">
                <a:solidFill>
                  <a:schemeClr val="tx2"/>
                </a:solidFill>
                <a:latin typeface="Arial" pitchFamily="34" charset="0"/>
                <a:ea typeface="ＭＳ Ｐゴシック" pitchFamily="-128" charset="-128"/>
              </a:defRPr>
            </a:lvl2pPr>
            <a:lvl3pPr marL="1143000" indent="-228600" eaLnBrk="0" hangingPunct="0">
              <a:defRPr sz="1600" baseline="-25000">
                <a:solidFill>
                  <a:schemeClr val="tx2"/>
                </a:solidFill>
                <a:latin typeface="Arial" pitchFamily="34" charset="0"/>
                <a:ea typeface="ＭＳ Ｐゴシック" pitchFamily="-128" charset="-128"/>
              </a:defRPr>
            </a:lvl3pPr>
            <a:lvl4pPr marL="1600200" indent="-228600" eaLnBrk="0" hangingPunct="0">
              <a:defRPr sz="1600" baseline="-25000">
                <a:solidFill>
                  <a:schemeClr val="tx2"/>
                </a:solidFill>
                <a:latin typeface="Arial" pitchFamily="34" charset="0"/>
                <a:ea typeface="ＭＳ Ｐゴシック" pitchFamily="-128" charset="-128"/>
              </a:defRPr>
            </a:lvl4pPr>
            <a:lvl5pPr marL="2057400" indent="-228600" eaLnBrk="0" hangingPunct="0">
              <a:defRPr sz="1600" baseline="-25000">
                <a:solidFill>
                  <a:schemeClr val="tx2"/>
                </a:solidFill>
                <a:latin typeface="Arial" pitchFamily="34" charset="0"/>
                <a:ea typeface="ＭＳ Ｐゴシック" pitchFamily="-12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2"/>
                </a:solidFill>
                <a:latin typeface="Arial" pitchFamily="34" charset="0"/>
                <a:ea typeface="ＭＳ Ｐゴシック" pitchFamily="-12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2"/>
                </a:solidFill>
                <a:latin typeface="Arial" pitchFamily="34" charset="0"/>
                <a:ea typeface="ＭＳ Ｐゴシック" pitchFamily="-12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2"/>
                </a:solidFill>
                <a:latin typeface="Arial" pitchFamily="34" charset="0"/>
                <a:ea typeface="ＭＳ Ｐゴシック" pitchFamily="-12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2"/>
                </a:solidFill>
                <a:latin typeface="Arial" pitchFamily="34" charset="0"/>
                <a:ea typeface="ＭＳ Ｐゴシック" pitchFamily="-128" charset="-128"/>
              </a:defRPr>
            </a:lvl9pPr>
          </a:lstStyle>
          <a:p>
            <a:pPr>
              <a:lnSpc>
                <a:spcPct val="85000"/>
              </a:lnSpc>
              <a:spcBef>
                <a:spcPts val="1300"/>
              </a:spcBef>
              <a:defRPr/>
            </a:pPr>
            <a:r>
              <a:rPr lang="sv-SE" sz="1800" baseline="0" dirty="0" smtClean="0">
                <a:solidFill>
                  <a:srgbClr val="FFFFFF"/>
                </a:solidFill>
                <a:latin typeface="+mj-lt"/>
              </a:rPr>
              <a:t>1.5</a:t>
            </a:r>
            <a:endParaRPr lang="sv-SE" sz="1800" baseline="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31759" name="Content Placeholder 2"/>
          <p:cNvSpPr txBox="1">
            <a:spLocks/>
          </p:cNvSpPr>
          <p:nvPr/>
        </p:nvSpPr>
        <p:spPr bwMode="auto">
          <a:xfrm>
            <a:off x="517525" y="5835650"/>
            <a:ext cx="812165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 sz="1600" baseline="-25000">
                <a:solidFill>
                  <a:schemeClr val="tx2"/>
                </a:solidFill>
                <a:latin typeface="Arial" pitchFamily="34" charset="0"/>
                <a:ea typeface="ＭＳ Ｐゴシック" pitchFamily="-128" charset="-128"/>
              </a:defRPr>
            </a:lvl1pPr>
            <a:lvl2pPr marL="742950" indent="-285750" eaLnBrk="0" hangingPunct="0">
              <a:defRPr sz="1600" baseline="-25000">
                <a:solidFill>
                  <a:schemeClr val="tx2"/>
                </a:solidFill>
                <a:latin typeface="Arial" pitchFamily="34" charset="0"/>
                <a:ea typeface="ＭＳ Ｐゴシック" pitchFamily="-128" charset="-128"/>
              </a:defRPr>
            </a:lvl2pPr>
            <a:lvl3pPr marL="1143000" indent="-228600" eaLnBrk="0" hangingPunct="0">
              <a:defRPr sz="1600" baseline="-25000">
                <a:solidFill>
                  <a:schemeClr val="tx2"/>
                </a:solidFill>
                <a:latin typeface="Arial" pitchFamily="34" charset="0"/>
                <a:ea typeface="ＭＳ Ｐゴシック" pitchFamily="-128" charset="-128"/>
              </a:defRPr>
            </a:lvl3pPr>
            <a:lvl4pPr marL="1600200" indent="-228600" eaLnBrk="0" hangingPunct="0">
              <a:defRPr sz="1600" baseline="-25000">
                <a:solidFill>
                  <a:schemeClr val="tx2"/>
                </a:solidFill>
                <a:latin typeface="Arial" pitchFamily="34" charset="0"/>
                <a:ea typeface="ＭＳ Ｐゴシック" pitchFamily="-128" charset="-128"/>
              </a:defRPr>
            </a:lvl4pPr>
            <a:lvl5pPr marL="2057400" indent="-228600" eaLnBrk="0" hangingPunct="0">
              <a:defRPr sz="1600" baseline="-25000">
                <a:solidFill>
                  <a:schemeClr val="tx2"/>
                </a:solidFill>
                <a:latin typeface="Arial" pitchFamily="34" charset="0"/>
                <a:ea typeface="ＭＳ Ｐゴシック" pitchFamily="-12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2"/>
                </a:solidFill>
                <a:latin typeface="Arial" pitchFamily="34" charset="0"/>
                <a:ea typeface="ＭＳ Ｐゴシック" pitchFamily="-12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2"/>
                </a:solidFill>
                <a:latin typeface="Arial" pitchFamily="34" charset="0"/>
                <a:ea typeface="ＭＳ Ｐゴシック" pitchFamily="-12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2"/>
                </a:solidFill>
                <a:latin typeface="Arial" pitchFamily="34" charset="0"/>
                <a:ea typeface="ＭＳ Ｐゴシック" pitchFamily="-12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2"/>
                </a:solidFill>
                <a:latin typeface="Arial" pitchFamily="34" charset="0"/>
                <a:ea typeface="ＭＳ Ｐゴシック" pitchFamily="-128" charset="-128"/>
              </a:defRPr>
            </a:lvl9pPr>
          </a:lstStyle>
          <a:p>
            <a:pPr>
              <a:lnSpc>
                <a:spcPct val="85000"/>
              </a:lnSpc>
              <a:spcBef>
                <a:spcPts val="1300"/>
              </a:spcBef>
              <a:defRPr/>
            </a:pPr>
            <a:r>
              <a:rPr lang="en-US" sz="1800" baseline="0" dirty="0" smtClean="0">
                <a:solidFill>
                  <a:srgbClr val="FFFFFF"/>
                </a:solidFill>
                <a:latin typeface="+mj-lt"/>
              </a:rPr>
              <a:t>1.7</a:t>
            </a:r>
            <a:endParaRPr lang="en-US" sz="1800" baseline="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31760" name="Content Placeholder 2"/>
          <p:cNvSpPr txBox="1">
            <a:spLocks/>
          </p:cNvSpPr>
          <p:nvPr/>
        </p:nvSpPr>
        <p:spPr bwMode="auto">
          <a:xfrm>
            <a:off x="517525" y="5143500"/>
            <a:ext cx="8121650" cy="582613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 sz="1600" baseline="-25000">
                <a:solidFill>
                  <a:schemeClr val="tx2"/>
                </a:solidFill>
                <a:latin typeface="Arial" pitchFamily="34" charset="0"/>
                <a:ea typeface="ＭＳ Ｐゴシック" pitchFamily="-128" charset="-128"/>
              </a:defRPr>
            </a:lvl1pPr>
            <a:lvl2pPr marL="742950" indent="-285750" eaLnBrk="0" hangingPunct="0">
              <a:defRPr sz="1600" baseline="-25000">
                <a:solidFill>
                  <a:schemeClr val="tx2"/>
                </a:solidFill>
                <a:latin typeface="Arial" pitchFamily="34" charset="0"/>
                <a:ea typeface="ＭＳ Ｐゴシック" pitchFamily="-128" charset="-128"/>
              </a:defRPr>
            </a:lvl2pPr>
            <a:lvl3pPr marL="1143000" indent="-228600" eaLnBrk="0" hangingPunct="0">
              <a:defRPr sz="1600" baseline="-25000">
                <a:solidFill>
                  <a:schemeClr val="tx2"/>
                </a:solidFill>
                <a:latin typeface="Arial" pitchFamily="34" charset="0"/>
                <a:ea typeface="ＭＳ Ｐゴシック" pitchFamily="-128" charset="-128"/>
              </a:defRPr>
            </a:lvl3pPr>
            <a:lvl4pPr marL="1600200" indent="-228600" eaLnBrk="0" hangingPunct="0">
              <a:defRPr sz="1600" baseline="-25000">
                <a:solidFill>
                  <a:schemeClr val="tx2"/>
                </a:solidFill>
                <a:latin typeface="Arial" pitchFamily="34" charset="0"/>
                <a:ea typeface="ＭＳ Ｐゴシック" pitchFamily="-128" charset="-128"/>
              </a:defRPr>
            </a:lvl4pPr>
            <a:lvl5pPr marL="2057400" indent="-228600" eaLnBrk="0" hangingPunct="0">
              <a:defRPr sz="1600" baseline="-25000">
                <a:solidFill>
                  <a:schemeClr val="tx2"/>
                </a:solidFill>
                <a:latin typeface="Arial" pitchFamily="34" charset="0"/>
                <a:ea typeface="ＭＳ Ｐゴシック" pitchFamily="-12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2"/>
                </a:solidFill>
                <a:latin typeface="Arial" pitchFamily="34" charset="0"/>
                <a:ea typeface="ＭＳ Ｐゴシック" pitchFamily="-12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2"/>
                </a:solidFill>
                <a:latin typeface="Arial" pitchFamily="34" charset="0"/>
                <a:ea typeface="ＭＳ Ｐゴシック" pitchFamily="-12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2"/>
                </a:solidFill>
                <a:latin typeface="Arial" pitchFamily="34" charset="0"/>
                <a:ea typeface="ＭＳ Ｐゴシック" pitchFamily="-12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aseline="-25000">
                <a:solidFill>
                  <a:schemeClr val="tx2"/>
                </a:solidFill>
                <a:latin typeface="Arial" pitchFamily="34" charset="0"/>
                <a:ea typeface="ＭＳ Ｐゴシック" pitchFamily="-128" charset="-128"/>
              </a:defRPr>
            </a:lvl9pPr>
          </a:lstStyle>
          <a:p>
            <a:pPr>
              <a:lnSpc>
                <a:spcPct val="85000"/>
              </a:lnSpc>
              <a:spcBef>
                <a:spcPts val="1300"/>
              </a:spcBef>
              <a:defRPr/>
            </a:pPr>
            <a:r>
              <a:rPr lang="sv-SE" sz="1800" baseline="0" dirty="0" smtClean="0">
                <a:solidFill>
                  <a:srgbClr val="FFFFFF"/>
                </a:solidFill>
                <a:latin typeface="+mj-lt"/>
              </a:rPr>
              <a:t>1.6</a:t>
            </a:r>
            <a:endParaRPr lang="sv-SE" sz="1800" baseline="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0B89414-4FD3-40C4-86B6-C7D1BA7011C0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40977" name="Picture 2" descr="C:\Documents and Settings\dniederm\Desktop\Cases\NATO Summit\NATO Screen Shots\Snap3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98550"/>
            <a:ext cx="9144000" cy="519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Karan Bains | Pinkerton | 17 June 14</a:t>
            </a:r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fld id="{744E6B1D-4A5A-4DF9-B74A-6D9A702378C6}" type="slidenum">
              <a:rPr lang="en-US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320991"/>
            <a:ext cx="5257800" cy="338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Diagram 6"/>
          <p:cNvGraphicFramePr/>
          <p:nvPr/>
        </p:nvGraphicFramePr>
        <p:xfrm>
          <a:off x="2940237" y="2119464"/>
          <a:ext cx="7506431" cy="4500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32" t="46658"/>
          <a:stretch>
            <a:fillRect/>
          </a:stretch>
        </p:blipFill>
        <p:spPr>
          <a:xfrm>
            <a:off x="1779814" y="4325171"/>
            <a:ext cx="1656268" cy="2532829"/>
          </a:xfrm>
          <a:prstGeom prst="rect">
            <a:avLst/>
          </a:prstGeom>
        </p:spPr>
      </p:pic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Karan Bains | Pinkerton | 17 June 14</a:t>
            </a:r>
            <a:endParaRPr 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Typical Private Company: </a:t>
            </a:r>
            <a:br>
              <a:rPr lang="en-US" dirty="0" smtClean="0"/>
            </a:br>
            <a:r>
              <a:rPr lang="en-US" dirty="0" smtClean="0"/>
              <a:t>Security and Crisis Management Organization</a:t>
            </a:r>
          </a:p>
        </p:txBody>
      </p:sp>
      <p:sp>
        <p:nvSpPr>
          <p:cNvPr id="28" name="Footer Placeholder 3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smtClean="0"/>
              <a:t>Karan Bains | Pinkerton | 17 June 14</a:t>
            </a:r>
            <a:endParaRPr lang="en-US" dirty="0"/>
          </a:p>
        </p:txBody>
      </p:sp>
      <p:sp>
        <p:nvSpPr>
          <p:cNvPr id="29" name="Slide Number Placeholder 4"/>
          <p:cNvSpPr>
            <a:spLocks noGrp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fld id="{463F718A-E0D4-49A6-A79A-0FBFF2FE5DBA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200740" name="AutoShape 36"/>
          <p:cNvSpPr>
            <a:spLocks noChangeAspect="1" noChangeArrowheads="1" noTextEdit="1"/>
          </p:cNvSpPr>
          <p:nvPr/>
        </p:nvSpPr>
        <p:spPr bwMode="auto">
          <a:xfrm>
            <a:off x="371475" y="1685925"/>
            <a:ext cx="8580438" cy="419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+mj-lt"/>
              <a:ea typeface="+mn-ea"/>
              <a:cs typeface="+mn-cs"/>
            </a:endParaRPr>
          </a:p>
        </p:txBody>
      </p:sp>
      <p:grpSp>
        <p:nvGrpSpPr>
          <p:cNvPr id="2" name="Group 64"/>
          <p:cNvGrpSpPr>
            <a:grpSpLocks/>
          </p:cNvGrpSpPr>
          <p:nvPr/>
        </p:nvGrpSpPr>
        <p:grpSpPr bwMode="auto">
          <a:xfrm>
            <a:off x="592138" y="1809523"/>
            <a:ext cx="7989888" cy="2765426"/>
            <a:chOff x="373" y="1109"/>
            <a:chExt cx="5033" cy="1742"/>
          </a:xfrm>
        </p:grpSpPr>
        <p:cxnSp>
          <p:nvCxnSpPr>
            <p:cNvPr id="28679" name="_s200763"/>
            <p:cNvCxnSpPr>
              <a:cxnSpLocks noChangeShapeType="1"/>
            </p:cNvCxnSpPr>
            <p:nvPr/>
          </p:nvCxnSpPr>
          <p:spPr bwMode="auto">
            <a:xfrm rot="5400000" flipH="1">
              <a:off x="4361" y="1963"/>
              <a:ext cx="144" cy="1038"/>
            </a:xfrm>
            <a:prstGeom prst="bentConnector3">
              <a:avLst>
                <a:gd name="adj1" fmla="val 50000"/>
              </a:avLst>
            </a:prstGeom>
            <a:noFill/>
            <a:ln w="19050">
              <a:solidFill>
                <a:schemeClr val="tx2"/>
              </a:solidFill>
              <a:miter lim="800000"/>
              <a:headEnd/>
              <a:tailEnd/>
            </a:ln>
          </p:spPr>
        </p:cxnSp>
        <p:cxnSp>
          <p:nvCxnSpPr>
            <p:cNvPr id="28681" name="_s200759"/>
            <p:cNvCxnSpPr>
              <a:cxnSpLocks noChangeShapeType="1"/>
            </p:cNvCxnSpPr>
            <p:nvPr/>
          </p:nvCxnSpPr>
          <p:spPr bwMode="auto">
            <a:xfrm rot="16200000">
              <a:off x="1223" y="1918"/>
              <a:ext cx="107" cy="1108"/>
            </a:xfrm>
            <a:prstGeom prst="bentConnector3">
              <a:avLst>
                <a:gd name="adj1" fmla="val 49532"/>
              </a:avLst>
            </a:prstGeom>
            <a:noFill/>
            <a:ln w="19050">
              <a:solidFill>
                <a:schemeClr val="tx2"/>
              </a:solidFill>
              <a:miter lim="800000"/>
              <a:headEnd/>
              <a:tailEnd/>
            </a:ln>
          </p:spPr>
        </p:cxnSp>
        <p:cxnSp>
          <p:nvCxnSpPr>
            <p:cNvPr id="28683" name="_s200755"/>
            <p:cNvCxnSpPr>
              <a:cxnSpLocks noChangeShapeType="1"/>
            </p:cNvCxnSpPr>
            <p:nvPr/>
          </p:nvCxnSpPr>
          <p:spPr bwMode="auto">
            <a:xfrm rot="5400000" flipH="1">
              <a:off x="3889" y="2517"/>
              <a:ext cx="65" cy="5"/>
            </a:xfrm>
            <a:prstGeom prst="bentConnector3">
              <a:avLst>
                <a:gd name="adj1" fmla="val 49231"/>
              </a:avLst>
            </a:prstGeom>
            <a:noFill/>
            <a:ln w="19050">
              <a:solidFill>
                <a:schemeClr val="tx2"/>
              </a:solidFill>
              <a:miter lim="800000"/>
              <a:headEnd/>
              <a:tailEnd/>
            </a:ln>
          </p:spPr>
        </p:cxnSp>
        <p:cxnSp>
          <p:nvCxnSpPr>
            <p:cNvPr id="28684" name="_s200753"/>
            <p:cNvCxnSpPr>
              <a:cxnSpLocks noChangeShapeType="1"/>
              <a:stCxn id="0" idx="0"/>
              <a:endCxn id="0" idx="2"/>
            </p:cNvCxnSpPr>
            <p:nvPr/>
          </p:nvCxnSpPr>
          <p:spPr bwMode="auto">
            <a:xfrm rot="-5400000">
              <a:off x="2847" y="2469"/>
              <a:ext cx="66" cy="0"/>
            </a:xfrm>
            <a:prstGeom prst="straightConnector1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</p:cxnSp>
        <p:cxnSp>
          <p:nvCxnSpPr>
            <p:cNvPr id="28685" name="_s200741"/>
            <p:cNvCxnSpPr>
              <a:cxnSpLocks noChangeShapeType="1"/>
            </p:cNvCxnSpPr>
            <p:nvPr/>
          </p:nvCxnSpPr>
          <p:spPr bwMode="auto">
            <a:xfrm rot="16200000">
              <a:off x="1798" y="2490"/>
              <a:ext cx="65" cy="0"/>
            </a:xfrm>
            <a:prstGeom prst="straightConnector1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</p:cxnSp>
        <p:cxnSp>
          <p:nvCxnSpPr>
            <p:cNvPr id="28686" name="_s200742"/>
            <p:cNvCxnSpPr>
              <a:cxnSpLocks noChangeShapeType="1"/>
              <a:stCxn id="0" idx="0"/>
            </p:cNvCxnSpPr>
            <p:nvPr/>
          </p:nvCxnSpPr>
          <p:spPr bwMode="auto">
            <a:xfrm rot="5400000" flipH="1">
              <a:off x="2799" y="1430"/>
              <a:ext cx="157" cy="5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28687" name="_s200743"/>
            <p:cNvCxnSpPr>
              <a:cxnSpLocks noChangeShapeType="1"/>
              <a:stCxn id="0" idx="0"/>
              <a:endCxn id="0" idx="2"/>
            </p:cNvCxnSpPr>
            <p:nvPr/>
          </p:nvCxnSpPr>
          <p:spPr bwMode="auto">
            <a:xfrm rot="5400000" flipH="1">
              <a:off x="3017" y="1258"/>
              <a:ext cx="756" cy="1029"/>
            </a:xfrm>
            <a:prstGeom prst="bentConnector3">
              <a:avLst>
                <a:gd name="adj1" fmla="val 20236"/>
              </a:avLst>
            </a:prstGeom>
            <a:noFill/>
            <a:ln w="19050">
              <a:solidFill>
                <a:schemeClr val="tx2"/>
              </a:solidFill>
              <a:miter lim="800000"/>
              <a:headEnd/>
              <a:tailEnd/>
            </a:ln>
          </p:spPr>
        </p:cxnSp>
        <p:cxnSp>
          <p:nvCxnSpPr>
            <p:cNvPr id="28688" name="_s200744"/>
            <p:cNvCxnSpPr>
              <a:cxnSpLocks noChangeShapeType="1"/>
              <a:stCxn id="0" idx="0"/>
              <a:endCxn id="0" idx="2"/>
            </p:cNvCxnSpPr>
            <p:nvPr/>
          </p:nvCxnSpPr>
          <p:spPr bwMode="auto">
            <a:xfrm rot="-5400000">
              <a:off x="2702" y="1974"/>
              <a:ext cx="355" cy="0"/>
            </a:xfrm>
            <a:prstGeom prst="straightConnector1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</p:cxnSp>
        <p:cxnSp>
          <p:nvCxnSpPr>
            <p:cNvPr id="28689" name="_s200745"/>
            <p:cNvCxnSpPr>
              <a:cxnSpLocks noChangeShapeType="1"/>
              <a:stCxn id="0" idx="0"/>
              <a:endCxn id="0" idx="0"/>
            </p:cNvCxnSpPr>
            <p:nvPr/>
          </p:nvCxnSpPr>
          <p:spPr bwMode="auto">
            <a:xfrm rot="5400000" flipV="1">
              <a:off x="2355" y="1627"/>
              <a:ext cx="1" cy="1049"/>
            </a:xfrm>
            <a:prstGeom prst="bentConnector3">
              <a:avLst>
                <a:gd name="adj1" fmla="val -14900005"/>
              </a:avLst>
            </a:prstGeom>
            <a:noFill/>
            <a:ln w="19050">
              <a:solidFill>
                <a:schemeClr val="tx2"/>
              </a:solidFill>
              <a:miter lim="800000"/>
              <a:headEnd/>
              <a:tailEnd/>
            </a:ln>
          </p:spPr>
        </p:cxnSp>
        <p:sp>
          <p:nvSpPr>
            <p:cNvPr id="200746" name="_s200746"/>
            <p:cNvSpPr>
              <a:spLocks noChangeArrowheads="1"/>
            </p:cNvSpPr>
            <p:nvPr/>
          </p:nvSpPr>
          <p:spPr bwMode="auto">
            <a:xfrm>
              <a:off x="2428" y="1109"/>
              <a:ext cx="904" cy="286"/>
            </a:xfrm>
            <a:prstGeom prst="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1400" dirty="0" smtClean="0">
                  <a:solidFill>
                    <a:schemeClr val="bg1"/>
                  </a:solidFill>
                  <a:latin typeface="+mj-lt"/>
                </a:rPr>
                <a:t>Leadership</a:t>
              </a:r>
              <a:endParaRPr lang="en-US" sz="14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00747" name="_s200747"/>
            <p:cNvSpPr>
              <a:spLocks noChangeArrowheads="1"/>
            </p:cNvSpPr>
            <p:nvPr/>
          </p:nvSpPr>
          <p:spPr bwMode="auto">
            <a:xfrm>
              <a:off x="1379" y="2151"/>
              <a:ext cx="904" cy="285"/>
            </a:xfrm>
            <a:prstGeom prst="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1400" dirty="0" smtClean="0">
                  <a:solidFill>
                    <a:schemeClr val="bg1"/>
                  </a:solidFill>
                  <a:latin typeface="+mj-lt"/>
                </a:rPr>
                <a:t>Physical</a:t>
              </a:r>
            </a:p>
            <a:p>
              <a:pPr algn="ctr">
                <a:defRPr/>
              </a:pPr>
              <a:r>
                <a:rPr lang="en-US" sz="1400" dirty="0" smtClean="0">
                  <a:solidFill>
                    <a:schemeClr val="bg1"/>
                  </a:solidFill>
                  <a:latin typeface="+mj-lt"/>
                </a:rPr>
                <a:t>Security</a:t>
              </a:r>
            </a:p>
          </p:txBody>
        </p:sp>
        <p:sp>
          <p:nvSpPr>
            <p:cNvPr id="200748" name="_s200748"/>
            <p:cNvSpPr>
              <a:spLocks noChangeArrowheads="1"/>
            </p:cNvSpPr>
            <p:nvPr/>
          </p:nvSpPr>
          <p:spPr bwMode="auto">
            <a:xfrm>
              <a:off x="2428" y="2151"/>
              <a:ext cx="904" cy="285"/>
            </a:xfrm>
            <a:prstGeom prst="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1400" dirty="0" smtClean="0">
                  <a:solidFill>
                    <a:schemeClr val="bg1"/>
                  </a:solidFill>
                  <a:latin typeface="+mj-lt"/>
                </a:rPr>
                <a:t>Employee</a:t>
              </a:r>
            </a:p>
            <a:p>
              <a:pPr algn="ctr">
                <a:defRPr/>
              </a:pPr>
              <a:r>
                <a:rPr lang="en-US" sz="1400" dirty="0" smtClean="0">
                  <a:solidFill>
                    <a:schemeClr val="bg1"/>
                  </a:solidFill>
                  <a:latin typeface="+mj-lt"/>
                </a:rPr>
                <a:t>Safety</a:t>
              </a:r>
            </a:p>
          </p:txBody>
        </p:sp>
        <p:sp>
          <p:nvSpPr>
            <p:cNvPr id="200749" name="_s200749"/>
            <p:cNvSpPr>
              <a:spLocks noChangeArrowheads="1"/>
            </p:cNvSpPr>
            <p:nvPr/>
          </p:nvSpPr>
          <p:spPr bwMode="auto">
            <a:xfrm>
              <a:off x="3455" y="2151"/>
              <a:ext cx="908" cy="285"/>
            </a:xfrm>
            <a:prstGeom prst="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1400" dirty="0" smtClean="0">
                  <a:solidFill>
                    <a:schemeClr val="bg1"/>
                  </a:solidFill>
                  <a:latin typeface="+mj-lt"/>
                </a:rPr>
                <a:t>BCP</a:t>
              </a:r>
            </a:p>
          </p:txBody>
        </p:sp>
        <p:sp>
          <p:nvSpPr>
            <p:cNvPr id="200750" name="_s200750"/>
            <p:cNvSpPr>
              <a:spLocks noChangeArrowheads="1"/>
            </p:cNvSpPr>
            <p:nvPr/>
          </p:nvSpPr>
          <p:spPr bwMode="auto">
            <a:xfrm>
              <a:off x="2418" y="1552"/>
              <a:ext cx="904" cy="285"/>
            </a:xfrm>
            <a:prstGeom prst="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1400" dirty="0" smtClean="0">
                  <a:solidFill>
                    <a:schemeClr val="bg1"/>
                  </a:solidFill>
                  <a:latin typeface="+mj-lt"/>
                </a:rPr>
                <a:t>Location </a:t>
              </a:r>
            </a:p>
            <a:p>
              <a:pPr algn="ctr">
                <a:defRPr/>
              </a:pPr>
              <a:r>
                <a:rPr lang="en-US" sz="1400" dirty="0" smtClean="0">
                  <a:solidFill>
                    <a:schemeClr val="bg1"/>
                  </a:solidFill>
                  <a:latin typeface="+mj-lt"/>
                </a:rPr>
                <a:t>Leaders</a:t>
              </a:r>
              <a:endParaRPr lang="en-US" sz="14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00752" name="_s200752"/>
            <p:cNvSpPr>
              <a:spLocks noChangeArrowheads="1"/>
            </p:cNvSpPr>
            <p:nvPr/>
          </p:nvSpPr>
          <p:spPr bwMode="auto">
            <a:xfrm>
              <a:off x="2428" y="2502"/>
              <a:ext cx="904" cy="286"/>
            </a:xfrm>
            <a:prstGeom prst="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1400" dirty="0" smtClean="0">
                  <a:solidFill>
                    <a:schemeClr val="bg1"/>
                  </a:solidFill>
                  <a:latin typeface="+mj-lt"/>
                </a:rPr>
                <a:t>OHSAS</a:t>
              </a:r>
              <a:endParaRPr lang="en-US" sz="17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00756" name="_s200756"/>
            <p:cNvSpPr>
              <a:spLocks noChangeArrowheads="1"/>
            </p:cNvSpPr>
            <p:nvPr/>
          </p:nvSpPr>
          <p:spPr bwMode="auto">
            <a:xfrm>
              <a:off x="1379" y="2539"/>
              <a:ext cx="904" cy="290"/>
            </a:xfrm>
            <a:prstGeom prst="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1400" dirty="0">
                  <a:solidFill>
                    <a:schemeClr val="bg1"/>
                  </a:solidFill>
                </a:rPr>
                <a:t>Command and </a:t>
              </a:r>
            </a:p>
            <a:p>
              <a:pPr algn="ctr">
                <a:defRPr/>
              </a:pPr>
              <a:r>
                <a:rPr lang="en-US" sz="1400" dirty="0" smtClean="0">
                  <a:solidFill>
                    <a:schemeClr val="bg1"/>
                  </a:solidFill>
                </a:rPr>
                <a:t>Control</a:t>
              </a:r>
              <a:endParaRPr lang="en-US" sz="1700" dirty="0">
                <a:solidFill>
                  <a:schemeClr val="bg1"/>
                </a:solidFill>
              </a:endParaRPr>
            </a:p>
          </p:txBody>
        </p:sp>
        <p:sp>
          <p:nvSpPr>
            <p:cNvPr id="200758" name="_s200758"/>
            <p:cNvSpPr>
              <a:spLocks noChangeArrowheads="1"/>
            </p:cNvSpPr>
            <p:nvPr/>
          </p:nvSpPr>
          <p:spPr bwMode="auto">
            <a:xfrm>
              <a:off x="373" y="2546"/>
              <a:ext cx="906" cy="291"/>
            </a:xfrm>
            <a:prstGeom prst="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1400" dirty="0" smtClean="0">
                  <a:solidFill>
                    <a:schemeClr val="bg1"/>
                  </a:solidFill>
                  <a:latin typeface="+mj-lt"/>
                </a:rPr>
                <a:t>Boots</a:t>
              </a:r>
            </a:p>
            <a:p>
              <a:pPr algn="ctr">
                <a:defRPr/>
              </a:pPr>
              <a:r>
                <a:rPr lang="en-US" sz="1400" dirty="0" smtClean="0">
                  <a:solidFill>
                    <a:schemeClr val="bg1"/>
                  </a:solidFill>
                  <a:latin typeface="+mj-lt"/>
                </a:rPr>
                <a:t>On Ground</a:t>
              </a:r>
              <a:endParaRPr lang="en-US" sz="14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00760" name="_s200760"/>
            <p:cNvSpPr>
              <a:spLocks noChangeArrowheads="1"/>
            </p:cNvSpPr>
            <p:nvPr/>
          </p:nvSpPr>
          <p:spPr bwMode="auto">
            <a:xfrm>
              <a:off x="3460" y="2565"/>
              <a:ext cx="908" cy="286"/>
            </a:xfrm>
            <a:prstGeom prst="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1400" dirty="0" smtClean="0">
                  <a:solidFill>
                    <a:schemeClr val="bg1"/>
                  </a:solidFill>
                  <a:latin typeface="+mj-lt"/>
                </a:rPr>
                <a:t>Business</a:t>
              </a:r>
            </a:p>
            <a:p>
              <a:pPr algn="ctr">
                <a:defRPr/>
              </a:pPr>
              <a:r>
                <a:rPr lang="en-US" sz="1400" dirty="0" smtClean="0">
                  <a:solidFill>
                    <a:schemeClr val="bg1"/>
                  </a:solidFill>
                  <a:latin typeface="+mj-lt"/>
                </a:rPr>
                <a:t>Recovery</a:t>
              </a:r>
              <a:endParaRPr lang="en-US" sz="17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00762" name="_s200762"/>
            <p:cNvSpPr>
              <a:spLocks noChangeArrowheads="1"/>
            </p:cNvSpPr>
            <p:nvPr/>
          </p:nvSpPr>
          <p:spPr bwMode="auto">
            <a:xfrm>
              <a:off x="4498" y="2565"/>
              <a:ext cx="908" cy="286"/>
            </a:xfrm>
            <a:prstGeom prst="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1400" dirty="0" smtClean="0">
                  <a:solidFill>
                    <a:schemeClr val="bg1"/>
                  </a:solidFill>
                  <a:latin typeface="+mj-lt"/>
                </a:rPr>
                <a:t>Crisis </a:t>
              </a:r>
            </a:p>
            <a:p>
              <a:pPr algn="ctr">
                <a:defRPr/>
              </a:pPr>
              <a:r>
                <a:rPr lang="en-US" sz="1400" dirty="0" smtClean="0">
                  <a:solidFill>
                    <a:schemeClr val="bg1"/>
                  </a:solidFill>
                  <a:latin typeface="+mj-lt"/>
                </a:rPr>
                <a:t>Management</a:t>
              </a:r>
              <a:endParaRPr lang="en-US" sz="1700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30" name="_s200749"/>
          <p:cNvSpPr>
            <a:spLocks noChangeArrowheads="1"/>
          </p:cNvSpPr>
          <p:nvPr/>
        </p:nvSpPr>
        <p:spPr bwMode="auto">
          <a:xfrm>
            <a:off x="7106784" y="3436485"/>
            <a:ext cx="1441450" cy="452438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en-US" sz="1400" dirty="0">
                <a:solidFill>
                  <a:schemeClr val="bg1"/>
                </a:solidFill>
              </a:rPr>
              <a:t>Information </a:t>
            </a:r>
          </a:p>
          <a:p>
            <a:pPr algn="ctr">
              <a:defRPr/>
            </a:pPr>
            <a:r>
              <a:rPr lang="en-US" sz="1400" dirty="0" smtClean="0">
                <a:solidFill>
                  <a:schemeClr val="bg1"/>
                </a:solidFill>
              </a:rPr>
              <a:t>Security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1" name="_s200749"/>
          <p:cNvSpPr>
            <a:spLocks noChangeArrowheads="1"/>
          </p:cNvSpPr>
          <p:nvPr/>
        </p:nvSpPr>
        <p:spPr bwMode="auto">
          <a:xfrm>
            <a:off x="575356" y="3420156"/>
            <a:ext cx="1441450" cy="452438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en-US" sz="1400" dirty="0">
                <a:solidFill>
                  <a:schemeClr val="bg1"/>
                </a:solidFill>
                <a:latin typeface="+mj-lt"/>
              </a:rPr>
              <a:t>IT Security</a:t>
            </a:r>
          </a:p>
        </p:txBody>
      </p:sp>
      <p:cxnSp>
        <p:nvCxnSpPr>
          <p:cNvPr id="32" name="_s200745"/>
          <p:cNvCxnSpPr>
            <a:cxnSpLocks noChangeShapeType="1"/>
          </p:cNvCxnSpPr>
          <p:nvPr/>
        </p:nvCxnSpPr>
        <p:spPr bwMode="auto">
          <a:xfrm rot="5400000" flipV="1">
            <a:off x="2078493" y="2637292"/>
            <a:ext cx="1588" cy="1665288"/>
          </a:xfrm>
          <a:prstGeom prst="bentConnector3">
            <a:avLst>
              <a:gd name="adj1" fmla="val -14900005"/>
            </a:avLst>
          </a:prstGeom>
          <a:noFill/>
          <a:ln w="19050">
            <a:solidFill>
              <a:schemeClr val="tx2"/>
            </a:solidFill>
            <a:miter lim="800000"/>
            <a:headEnd/>
            <a:tailEnd/>
          </a:ln>
        </p:spPr>
      </p:cxnSp>
      <p:cxnSp>
        <p:nvCxnSpPr>
          <p:cNvPr id="33" name="_s200745"/>
          <p:cNvCxnSpPr>
            <a:cxnSpLocks noChangeShapeType="1"/>
          </p:cNvCxnSpPr>
          <p:nvPr/>
        </p:nvCxnSpPr>
        <p:spPr bwMode="auto">
          <a:xfrm rot="5400000" flipV="1">
            <a:off x="7042460" y="2637289"/>
            <a:ext cx="1588" cy="1665288"/>
          </a:xfrm>
          <a:prstGeom prst="bentConnector3">
            <a:avLst>
              <a:gd name="adj1" fmla="val -14900005"/>
            </a:avLst>
          </a:prstGeom>
          <a:noFill/>
          <a:ln w="19050">
            <a:solidFill>
              <a:schemeClr val="tx2"/>
            </a:solidFill>
            <a:miter lim="800000"/>
            <a:headEnd/>
            <a:tailEnd/>
          </a:ln>
        </p:spPr>
      </p:cxnSp>
      <p:sp>
        <p:nvSpPr>
          <p:cNvPr id="34" name="_s200754"/>
          <p:cNvSpPr>
            <a:spLocks noChangeArrowheads="1"/>
          </p:cNvSpPr>
          <p:nvPr/>
        </p:nvSpPr>
        <p:spPr bwMode="auto">
          <a:xfrm>
            <a:off x="3892552" y="5390924"/>
            <a:ext cx="1441450" cy="460375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en-US" sz="1400" dirty="0" smtClean="0">
                <a:solidFill>
                  <a:schemeClr val="bg1"/>
                </a:solidFill>
                <a:latin typeface="+mj-lt"/>
              </a:rPr>
              <a:t>Intelligence </a:t>
            </a:r>
          </a:p>
          <a:p>
            <a:pPr algn="ctr">
              <a:defRPr/>
            </a:pPr>
            <a:r>
              <a:rPr lang="en-US" sz="1400" dirty="0" smtClean="0">
                <a:solidFill>
                  <a:schemeClr val="bg1"/>
                </a:solidFill>
                <a:latin typeface="+mj-lt"/>
              </a:rPr>
              <a:t>Services</a:t>
            </a:r>
            <a:endParaRPr lang="en-US" sz="17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6" name="Right Brace 35"/>
          <p:cNvSpPr/>
          <p:nvPr/>
        </p:nvSpPr>
        <p:spPr bwMode="auto">
          <a:xfrm rot="5400000">
            <a:off x="4343408" y="832753"/>
            <a:ext cx="538830" cy="8245932"/>
          </a:xfrm>
          <a:prstGeom prst="rightBrace">
            <a:avLst/>
          </a:prstGeom>
          <a:solidFill>
            <a:schemeClr val="bg2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Pinkerton Usage | CAP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Karan Bains | Pinkerton | 17 June 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6EC48CF-95B1-4CDC-95EC-9B54EA241D0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6" name="SmartArt Placeholder 5"/>
          <p:cNvPicPr>
            <a:picLocks noGrp="1" noChangeAspect="1"/>
          </p:cNvPicPr>
          <p:nvPr>
            <p:ph type="dgm" idx="1"/>
          </p:nvPr>
        </p:nvPicPr>
        <p:blipFill>
          <a:blip r:embed="rId2" cstate="print"/>
          <a:stretch>
            <a:fillRect/>
          </a:stretch>
        </p:blipFill>
        <p:spPr>
          <a:xfrm>
            <a:off x="538845" y="1797359"/>
            <a:ext cx="8115300" cy="407088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841198" y="5676352"/>
            <a:ext cx="495990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 Dedicated team of Alert specialists in all Hubs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 Information Sourced through Online Media and Boots on ground</a:t>
            </a:r>
          </a:p>
          <a:p>
            <a:endParaRPr lang="en-US" b="1" dirty="0"/>
          </a:p>
        </p:txBody>
      </p:sp>
      <p:sp>
        <p:nvSpPr>
          <p:cNvPr id="8" name="Rectangle 7"/>
          <p:cNvSpPr/>
          <p:nvPr/>
        </p:nvSpPr>
        <p:spPr>
          <a:xfrm>
            <a:off x="3547284" y="1300294"/>
            <a:ext cx="275267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 GRG – Organized in Hubs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1910443" y="4147458"/>
            <a:ext cx="1649186" cy="1779813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1475" y="587931"/>
            <a:ext cx="7269163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dirty="0" smtClean="0"/>
              <a:t>Pinkerton Usage | CAP</a:t>
            </a:r>
            <a:endParaRPr i="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4804" y="1515617"/>
            <a:ext cx="8423275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en-IN" dirty="0" smtClean="0"/>
              <a:t>Monitoring and aggregation of Information through web based tool - </a:t>
            </a:r>
            <a:r>
              <a:rPr lang="en-IN" b="1" dirty="0" smtClean="0"/>
              <a:t>Threat Monitor</a:t>
            </a:r>
          </a:p>
        </p:txBody>
      </p:sp>
      <p:sp>
        <p:nvSpPr>
          <p:cNvPr id="4" name="object 4"/>
          <p:cNvSpPr/>
          <p:nvPr/>
        </p:nvSpPr>
        <p:spPr>
          <a:xfrm>
            <a:off x="15240" y="1950720"/>
            <a:ext cx="9113520" cy="46421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182879" y="2056460"/>
            <a:ext cx="8778240" cy="43027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163829" y="2037410"/>
            <a:ext cx="8816340" cy="4340860"/>
          </a:xfrm>
          <a:custGeom>
            <a:avLst/>
            <a:gdLst/>
            <a:ahLst/>
            <a:cxnLst/>
            <a:rect l="l" t="t" r="r" b="b"/>
            <a:pathLst>
              <a:path w="8816340" h="4340860">
                <a:moveTo>
                  <a:pt x="0" y="4340860"/>
                </a:moveTo>
                <a:lnTo>
                  <a:pt x="8816340" y="4340860"/>
                </a:lnTo>
                <a:lnTo>
                  <a:pt x="8816340" y="0"/>
                </a:lnTo>
                <a:lnTo>
                  <a:pt x="0" y="0"/>
                </a:lnTo>
                <a:lnTo>
                  <a:pt x="0" y="4340860"/>
                </a:lnTo>
                <a:close/>
              </a:path>
            </a:pathLst>
          </a:custGeom>
          <a:ln w="38099">
            <a:solidFill>
              <a:srgbClr val="41414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347052" y="5846483"/>
            <a:ext cx="6433185" cy="340360"/>
          </a:xfrm>
          <a:custGeom>
            <a:avLst/>
            <a:gdLst/>
            <a:ahLst/>
            <a:cxnLst/>
            <a:rect l="l" t="t" r="r" b="b"/>
            <a:pathLst>
              <a:path w="6433184" h="340360">
                <a:moveTo>
                  <a:pt x="0" y="339928"/>
                </a:moveTo>
                <a:lnTo>
                  <a:pt x="6433185" y="339928"/>
                </a:lnTo>
                <a:lnTo>
                  <a:pt x="6433185" y="0"/>
                </a:lnTo>
                <a:lnTo>
                  <a:pt x="0" y="0"/>
                </a:lnTo>
                <a:lnTo>
                  <a:pt x="0" y="339928"/>
                </a:lnTo>
                <a:close/>
              </a:path>
            </a:pathLst>
          </a:custGeom>
          <a:solidFill>
            <a:srgbClr val="008EB6"/>
          </a:solid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8" name="object 8"/>
          <p:cNvSpPr txBox="1"/>
          <p:nvPr/>
        </p:nvSpPr>
        <p:spPr>
          <a:xfrm>
            <a:off x="1792351" y="5865367"/>
            <a:ext cx="3539490" cy="255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85" dirty="0">
                <a:latin typeface="Arial"/>
                <a:cs typeface="Arial"/>
              </a:rPr>
              <a:t>A</a:t>
            </a:r>
            <a:r>
              <a:rPr sz="1600" b="1" spc="5" dirty="0">
                <a:latin typeface="Arial"/>
                <a:cs typeface="Arial"/>
              </a:rPr>
              <a:t>l</a:t>
            </a:r>
            <a:r>
              <a:rPr sz="1600" b="1" spc="-10" dirty="0">
                <a:latin typeface="Arial"/>
                <a:cs typeface="Arial"/>
              </a:rPr>
              <a:t>e</a:t>
            </a:r>
            <a:r>
              <a:rPr sz="1600" b="1" dirty="0">
                <a:latin typeface="Arial"/>
                <a:cs typeface="Arial"/>
              </a:rPr>
              <a:t>r</a:t>
            </a:r>
            <a:r>
              <a:rPr sz="1600" b="1" spc="-15" dirty="0">
                <a:latin typeface="Arial"/>
                <a:cs typeface="Arial"/>
              </a:rPr>
              <a:t>t</a:t>
            </a:r>
            <a:r>
              <a:rPr sz="1600" b="1" dirty="0">
                <a:latin typeface="Arial"/>
                <a:cs typeface="Arial"/>
              </a:rPr>
              <a:t>s</a:t>
            </a:r>
            <a:r>
              <a:rPr sz="1600" b="1" spc="7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+ GPS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+ Loc</a:t>
            </a:r>
            <a:r>
              <a:rPr sz="1600" b="1" spc="-15" dirty="0">
                <a:latin typeface="Arial"/>
                <a:cs typeface="Arial"/>
              </a:rPr>
              <a:t>a</a:t>
            </a:r>
            <a:r>
              <a:rPr sz="1600" b="1" spc="-10" dirty="0">
                <a:latin typeface="Arial"/>
                <a:cs typeface="Arial"/>
              </a:rPr>
              <a:t>t</a:t>
            </a:r>
            <a:r>
              <a:rPr sz="1600" b="1" spc="5" dirty="0">
                <a:latin typeface="Arial"/>
                <a:cs typeface="Arial"/>
              </a:rPr>
              <a:t>i</a:t>
            </a:r>
            <a:r>
              <a:rPr sz="1600" b="1" dirty="0">
                <a:latin typeface="Arial"/>
                <a:cs typeface="Arial"/>
              </a:rPr>
              <a:t>ons</a:t>
            </a:r>
            <a:r>
              <a:rPr sz="1600" b="1" spc="-5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+ O</a:t>
            </a:r>
            <a:r>
              <a:rPr sz="1600" b="1" spc="-10" dirty="0">
                <a:latin typeface="Arial"/>
                <a:cs typeface="Arial"/>
              </a:rPr>
              <a:t>ve</a:t>
            </a:r>
            <a:r>
              <a:rPr sz="1600" b="1" dirty="0">
                <a:latin typeface="Arial"/>
                <a:cs typeface="Arial"/>
              </a:rPr>
              <a:t>rl</a:t>
            </a:r>
            <a:r>
              <a:rPr sz="1600" b="1" spc="-10" dirty="0">
                <a:latin typeface="Arial"/>
                <a:cs typeface="Arial"/>
              </a:rPr>
              <a:t>a</a:t>
            </a:r>
            <a:r>
              <a:rPr sz="1600" b="1" spc="-80" dirty="0">
                <a:latin typeface="Arial"/>
                <a:cs typeface="Arial"/>
              </a:rPr>
              <a:t>y</a:t>
            </a:r>
            <a:r>
              <a:rPr sz="1600" b="1" dirty="0">
                <a:latin typeface="Arial"/>
                <a:cs typeface="Arial"/>
              </a:rPr>
              <a:t>s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877431" y="3450259"/>
            <a:ext cx="2005964" cy="340360"/>
          </a:xfrm>
          <a:custGeom>
            <a:avLst/>
            <a:gdLst/>
            <a:ahLst/>
            <a:cxnLst/>
            <a:rect l="l" t="t" r="r" b="b"/>
            <a:pathLst>
              <a:path w="2005965" h="340360">
                <a:moveTo>
                  <a:pt x="0" y="339928"/>
                </a:moveTo>
                <a:lnTo>
                  <a:pt x="2005838" y="339928"/>
                </a:lnTo>
                <a:lnTo>
                  <a:pt x="2005838" y="0"/>
                </a:lnTo>
                <a:lnTo>
                  <a:pt x="0" y="0"/>
                </a:lnTo>
                <a:lnTo>
                  <a:pt x="0" y="339928"/>
                </a:lnTo>
                <a:close/>
              </a:path>
            </a:pathLst>
          </a:custGeom>
          <a:solidFill>
            <a:srgbClr val="008EB6"/>
          </a:solid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10" name="object 10"/>
          <p:cNvSpPr txBox="1"/>
          <p:nvPr/>
        </p:nvSpPr>
        <p:spPr>
          <a:xfrm>
            <a:off x="7297039" y="3468116"/>
            <a:ext cx="1170305" cy="255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25" dirty="0">
                <a:latin typeface="Arial"/>
                <a:cs typeface="Arial"/>
              </a:rPr>
              <a:t>T</a:t>
            </a:r>
            <a:r>
              <a:rPr sz="1600" b="1" spc="15" dirty="0">
                <a:latin typeface="Arial"/>
                <a:cs typeface="Arial"/>
              </a:rPr>
              <a:t>w</a:t>
            </a:r>
            <a:r>
              <a:rPr sz="1600" b="1" spc="5" dirty="0">
                <a:latin typeface="Arial"/>
                <a:cs typeface="Arial"/>
              </a:rPr>
              <a:t>i</a:t>
            </a:r>
            <a:r>
              <a:rPr sz="1600" b="1" spc="-10" dirty="0">
                <a:latin typeface="Arial"/>
                <a:cs typeface="Arial"/>
              </a:rPr>
              <a:t>tte</a:t>
            </a:r>
            <a:r>
              <a:rPr sz="1600" b="1" dirty="0">
                <a:latin typeface="Arial"/>
                <a:cs typeface="Arial"/>
              </a:rPr>
              <a:t>r</a:t>
            </a:r>
            <a:r>
              <a:rPr sz="1600" b="1" spc="5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R</a:t>
            </a:r>
            <a:r>
              <a:rPr sz="1600" b="1" dirty="0">
                <a:latin typeface="Arial"/>
                <a:cs typeface="Arial"/>
              </a:rPr>
              <a:t>SS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874256" y="5859526"/>
            <a:ext cx="2005964" cy="340360"/>
          </a:xfrm>
          <a:custGeom>
            <a:avLst/>
            <a:gdLst/>
            <a:ahLst/>
            <a:cxnLst/>
            <a:rect l="l" t="t" r="r" b="b"/>
            <a:pathLst>
              <a:path w="2005965" h="340360">
                <a:moveTo>
                  <a:pt x="0" y="339928"/>
                </a:moveTo>
                <a:lnTo>
                  <a:pt x="2005838" y="339928"/>
                </a:lnTo>
                <a:lnTo>
                  <a:pt x="2005838" y="0"/>
                </a:lnTo>
                <a:lnTo>
                  <a:pt x="0" y="0"/>
                </a:lnTo>
                <a:lnTo>
                  <a:pt x="0" y="339928"/>
                </a:lnTo>
                <a:close/>
              </a:path>
            </a:pathLst>
          </a:custGeom>
          <a:solidFill>
            <a:srgbClr val="008EB6"/>
          </a:solid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12" name="object 12"/>
          <p:cNvSpPr txBox="1"/>
          <p:nvPr/>
        </p:nvSpPr>
        <p:spPr>
          <a:xfrm>
            <a:off x="7306182" y="5878474"/>
            <a:ext cx="1147445" cy="255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dirty="0">
                <a:latin typeface="Arial"/>
                <a:cs typeface="Arial"/>
              </a:rPr>
              <a:t>Lo</a:t>
            </a:r>
            <a:r>
              <a:rPr sz="1600" b="1" spc="-10" dirty="0">
                <a:latin typeface="Arial"/>
                <a:cs typeface="Arial"/>
              </a:rPr>
              <a:t>ca</a:t>
            </a:r>
            <a:r>
              <a:rPr sz="1600" b="1" dirty="0">
                <a:latin typeface="Arial"/>
                <a:cs typeface="Arial"/>
              </a:rPr>
              <a:t>l</a:t>
            </a:r>
            <a:r>
              <a:rPr sz="1600" b="1" spc="-10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N</a:t>
            </a:r>
            <a:r>
              <a:rPr sz="1600" b="1" spc="-10" dirty="0">
                <a:latin typeface="Arial"/>
                <a:cs typeface="Arial"/>
              </a:rPr>
              <a:t>e</a:t>
            </a:r>
            <a:r>
              <a:rPr sz="1600" b="1" spc="15" dirty="0">
                <a:latin typeface="Arial"/>
                <a:cs typeface="Arial"/>
              </a:rPr>
              <a:t>w</a:t>
            </a:r>
            <a:r>
              <a:rPr sz="1600" b="1" dirty="0">
                <a:latin typeface="Arial"/>
                <a:cs typeface="Arial"/>
              </a:rPr>
              <a:t>s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883907" y="4896408"/>
            <a:ext cx="2005964" cy="340360"/>
          </a:xfrm>
          <a:custGeom>
            <a:avLst/>
            <a:gdLst/>
            <a:ahLst/>
            <a:cxnLst/>
            <a:rect l="l" t="t" r="r" b="b"/>
            <a:pathLst>
              <a:path w="2005965" h="340360">
                <a:moveTo>
                  <a:pt x="0" y="339928"/>
                </a:moveTo>
                <a:lnTo>
                  <a:pt x="2005838" y="339928"/>
                </a:lnTo>
                <a:lnTo>
                  <a:pt x="2005838" y="0"/>
                </a:lnTo>
                <a:lnTo>
                  <a:pt x="0" y="0"/>
                </a:lnTo>
                <a:lnTo>
                  <a:pt x="0" y="339928"/>
                </a:lnTo>
                <a:close/>
              </a:path>
            </a:pathLst>
          </a:custGeom>
          <a:solidFill>
            <a:srgbClr val="008EB6"/>
          </a:solid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14" name="object 14"/>
          <p:cNvSpPr txBox="1"/>
          <p:nvPr/>
        </p:nvSpPr>
        <p:spPr>
          <a:xfrm>
            <a:off x="7163181" y="4914645"/>
            <a:ext cx="1447800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dirty="0">
                <a:latin typeface="Arial"/>
                <a:cs typeface="Arial"/>
              </a:rPr>
              <a:t>Fa</a:t>
            </a:r>
            <a:r>
              <a:rPr sz="1600" b="1" spc="-15" dirty="0">
                <a:latin typeface="Arial"/>
                <a:cs typeface="Arial"/>
              </a:rPr>
              <a:t>c</a:t>
            </a:r>
            <a:r>
              <a:rPr sz="1600" b="1" spc="-10" dirty="0">
                <a:latin typeface="Arial"/>
                <a:cs typeface="Arial"/>
              </a:rPr>
              <a:t>e</a:t>
            </a:r>
            <a:r>
              <a:rPr sz="1600" b="1" dirty="0">
                <a:latin typeface="Arial"/>
                <a:cs typeface="Arial"/>
              </a:rPr>
              <a:t>book</a:t>
            </a:r>
            <a:r>
              <a:rPr sz="1600" b="1" spc="-4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R</a:t>
            </a:r>
            <a:r>
              <a:rPr sz="1600" b="1" spc="5" dirty="0">
                <a:latin typeface="Arial"/>
                <a:cs typeface="Arial"/>
              </a:rPr>
              <a:t>S</a:t>
            </a:r>
            <a:r>
              <a:rPr sz="1600" b="1" dirty="0">
                <a:latin typeface="Arial"/>
                <a:cs typeface="Arial"/>
              </a:rPr>
              <a:t>S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4294967295"/>
          </p:nvPr>
        </p:nvSpPr>
        <p:spPr>
          <a:xfrm>
            <a:off x="8743442" y="6582054"/>
            <a:ext cx="160654" cy="1339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800" spc="-5" dirty="0">
                <a:solidFill>
                  <a:srgbClr val="2C2C2C"/>
                </a:solidFill>
                <a:latin typeface="Arial"/>
                <a:cs typeface="Arial"/>
              </a:rPr>
              <a:pPr marL="25400">
                <a:lnSpc>
                  <a:spcPct val="100000"/>
                </a:lnSpc>
              </a:pPr>
              <a:t>6</a:t>
            </a:fld>
            <a:endParaRPr sz="800" dirty="0">
              <a:latin typeface="Arial"/>
              <a:cs typeface="Arial"/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Karan Bains | Pinkerton | 17 June 14</a:t>
            </a:r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Pinkerton Usage | CAP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Karan Bains | Pinkerton | 17 June 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6EC48CF-95B1-4CDC-95EC-9B54EA241D0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90168" y="5953939"/>
            <a:ext cx="899105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4B4B4B">
                    <a:lumMod val="50000"/>
                  </a:srgbClr>
                </a:solidFill>
                <a:cs typeface="Arial" charset="0"/>
              </a:rPr>
              <a:t>B</a:t>
            </a:r>
            <a:r>
              <a:rPr lang="en-US" b="0" dirty="0" smtClean="0">
                <a:solidFill>
                  <a:srgbClr val="4B4B4B">
                    <a:lumMod val="50000"/>
                  </a:srgbClr>
                </a:solidFill>
                <a:cs typeface="Arial" charset="0"/>
              </a:rPr>
              <a:t>y utilizing these CAP qualifiers we allow our alerts to fall in line with other major organizations.</a:t>
            </a:r>
            <a:endParaRPr lang="en-US" dirty="0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9781" y="1659158"/>
            <a:ext cx="7900061" cy="425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507889" y="1224094"/>
            <a:ext cx="851066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Important Information processed and made relevant by adding Geo-location and CAP</a:t>
            </a:r>
            <a:endParaRPr lang="en-US" b="1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Pinkerton Usage | CAP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Karan Bains | Pinkerton | 17 June 14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65DCE8B-1A4E-4626-8630-0684F48C3A20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3687" y="1387928"/>
            <a:ext cx="8679056" cy="3918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393589" y="5600151"/>
            <a:ext cx="777475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Screen View of an Alert with Description of an incident, Geo location and CAP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130791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1475" y="587931"/>
            <a:ext cx="7269163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dirty="0" smtClean="0"/>
              <a:t>Relevance of  CAP in the Private sector</a:t>
            </a:r>
            <a:endParaRPr i="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4804" y="1515617"/>
            <a:ext cx="7801125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600" b="1" spc="-25" dirty="0" smtClean="0">
                <a:latin typeface="Arial"/>
                <a:cs typeface="Arial"/>
              </a:rPr>
              <a:t>Example of Alerts received with CAP and Location filtration  - </a:t>
            </a:r>
            <a:r>
              <a:rPr sz="1600" b="1" spc="-25" dirty="0" smtClean="0">
                <a:latin typeface="Arial"/>
                <a:cs typeface="Arial"/>
              </a:rPr>
              <a:t>T</a:t>
            </a:r>
            <a:r>
              <a:rPr sz="1600" b="1" spc="-10" dirty="0" smtClean="0">
                <a:latin typeface="Arial"/>
                <a:cs typeface="Arial"/>
              </a:rPr>
              <a:t>a</a:t>
            </a:r>
            <a:r>
              <a:rPr sz="1600" b="1" dirty="0" smtClean="0">
                <a:latin typeface="Arial"/>
                <a:cs typeface="Arial"/>
              </a:rPr>
              <a:t>rg</a:t>
            </a:r>
            <a:r>
              <a:rPr sz="1600" b="1" spc="-10" dirty="0" smtClean="0">
                <a:latin typeface="Arial"/>
                <a:cs typeface="Arial"/>
              </a:rPr>
              <a:t>ete</a:t>
            </a:r>
            <a:r>
              <a:rPr sz="1600" b="1" dirty="0" smtClean="0">
                <a:latin typeface="Arial"/>
                <a:cs typeface="Arial"/>
              </a:rPr>
              <a:t>d</a:t>
            </a:r>
            <a:r>
              <a:rPr sz="1600" b="1" spc="10" dirty="0" smtClean="0">
                <a:latin typeface="Arial"/>
                <a:cs typeface="Arial"/>
              </a:rPr>
              <a:t> </a:t>
            </a:r>
            <a:r>
              <a:rPr sz="1600" b="1" spc="-85" dirty="0">
                <a:latin typeface="Arial"/>
                <a:cs typeface="Arial"/>
              </a:rPr>
              <a:t>A</a:t>
            </a:r>
            <a:r>
              <a:rPr sz="1600" b="1" spc="5" dirty="0">
                <a:latin typeface="Arial"/>
                <a:cs typeface="Arial"/>
              </a:rPr>
              <a:t>l</a:t>
            </a:r>
            <a:r>
              <a:rPr sz="1600" b="1" spc="-10" dirty="0">
                <a:latin typeface="Arial"/>
                <a:cs typeface="Arial"/>
              </a:rPr>
              <a:t>e</a:t>
            </a:r>
            <a:r>
              <a:rPr sz="1600" b="1" dirty="0">
                <a:latin typeface="Arial"/>
                <a:cs typeface="Arial"/>
              </a:rPr>
              <a:t>r</a:t>
            </a:r>
            <a:r>
              <a:rPr sz="1600" b="1" spc="-10" dirty="0">
                <a:latin typeface="Arial"/>
                <a:cs typeface="Arial"/>
              </a:rPr>
              <a:t>t</a:t>
            </a:r>
            <a:r>
              <a:rPr sz="1600" b="1" dirty="0">
                <a:latin typeface="Arial"/>
                <a:cs typeface="Arial"/>
              </a:rPr>
              <a:t>s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240" y="1950720"/>
            <a:ext cx="9113520" cy="4495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182879" y="2056434"/>
            <a:ext cx="8778240" cy="41559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163829" y="2037384"/>
            <a:ext cx="8816340" cy="4194175"/>
          </a:xfrm>
          <a:custGeom>
            <a:avLst/>
            <a:gdLst/>
            <a:ahLst/>
            <a:cxnLst/>
            <a:rect l="l" t="t" r="r" b="b"/>
            <a:pathLst>
              <a:path w="8816340" h="4194175">
                <a:moveTo>
                  <a:pt x="0" y="4194048"/>
                </a:moveTo>
                <a:lnTo>
                  <a:pt x="8816340" y="4194048"/>
                </a:lnTo>
                <a:lnTo>
                  <a:pt x="8816340" y="0"/>
                </a:lnTo>
                <a:lnTo>
                  <a:pt x="0" y="0"/>
                </a:lnTo>
                <a:lnTo>
                  <a:pt x="0" y="4194048"/>
                </a:lnTo>
                <a:close/>
              </a:path>
            </a:pathLst>
          </a:custGeom>
          <a:ln w="38100">
            <a:solidFill>
              <a:srgbClr val="41414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43192" y="4445685"/>
            <a:ext cx="2782570" cy="340360"/>
          </a:xfrm>
          <a:custGeom>
            <a:avLst/>
            <a:gdLst/>
            <a:ahLst/>
            <a:cxnLst/>
            <a:rect l="l" t="t" r="r" b="b"/>
            <a:pathLst>
              <a:path w="2782570" h="340360">
                <a:moveTo>
                  <a:pt x="0" y="339928"/>
                </a:moveTo>
                <a:lnTo>
                  <a:pt x="2782062" y="339928"/>
                </a:lnTo>
                <a:lnTo>
                  <a:pt x="2782062" y="0"/>
                </a:lnTo>
                <a:lnTo>
                  <a:pt x="0" y="0"/>
                </a:lnTo>
                <a:lnTo>
                  <a:pt x="0" y="339928"/>
                </a:lnTo>
                <a:close/>
              </a:path>
            </a:pathLst>
          </a:custGeom>
          <a:solidFill>
            <a:srgbClr val="008EB6"/>
          </a:solid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8" name="object 8"/>
          <p:cNvSpPr txBox="1"/>
          <p:nvPr/>
        </p:nvSpPr>
        <p:spPr>
          <a:xfrm>
            <a:off x="919988" y="4463922"/>
            <a:ext cx="1427480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dirty="0">
                <a:latin typeface="Arial"/>
                <a:cs typeface="Arial"/>
              </a:rPr>
              <a:t>Loc</a:t>
            </a:r>
            <a:r>
              <a:rPr sz="1600" b="1" spc="-10" dirty="0">
                <a:latin typeface="Arial"/>
                <a:cs typeface="Arial"/>
              </a:rPr>
              <a:t>at</a:t>
            </a:r>
            <a:r>
              <a:rPr sz="1600" b="1" spc="5" dirty="0">
                <a:latin typeface="Arial"/>
                <a:cs typeface="Arial"/>
              </a:rPr>
              <a:t>i</a:t>
            </a:r>
            <a:r>
              <a:rPr sz="1600" b="1" dirty="0">
                <a:latin typeface="Arial"/>
                <a:cs typeface="Arial"/>
              </a:rPr>
              <a:t>on</a:t>
            </a:r>
            <a:r>
              <a:rPr sz="1600" b="1" spc="-3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F</a:t>
            </a:r>
            <a:r>
              <a:rPr sz="1600" b="1" spc="5" dirty="0">
                <a:latin typeface="Arial"/>
                <a:cs typeface="Arial"/>
              </a:rPr>
              <a:t>il</a:t>
            </a:r>
            <a:r>
              <a:rPr sz="1600" b="1" spc="-10" dirty="0">
                <a:latin typeface="Arial"/>
                <a:cs typeface="Arial"/>
              </a:rPr>
              <a:t>te</a:t>
            </a:r>
            <a:r>
              <a:rPr sz="1600" b="1" dirty="0">
                <a:latin typeface="Arial"/>
                <a:cs typeface="Arial"/>
              </a:rPr>
              <a:t>r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129152" y="4442510"/>
            <a:ext cx="2782570" cy="340360"/>
          </a:xfrm>
          <a:custGeom>
            <a:avLst/>
            <a:gdLst/>
            <a:ahLst/>
            <a:cxnLst/>
            <a:rect l="l" t="t" r="r" b="b"/>
            <a:pathLst>
              <a:path w="2782570" h="340360">
                <a:moveTo>
                  <a:pt x="0" y="339928"/>
                </a:moveTo>
                <a:lnTo>
                  <a:pt x="2782062" y="339928"/>
                </a:lnTo>
                <a:lnTo>
                  <a:pt x="2782062" y="0"/>
                </a:lnTo>
                <a:lnTo>
                  <a:pt x="0" y="0"/>
                </a:lnTo>
                <a:lnTo>
                  <a:pt x="0" y="339928"/>
                </a:lnTo>
                <a:close/>
              </a:path>
            </a:pathLst>
          </a:custGeom>
          <a:solidFill>
            <a:srgbClr val="008EB6"/>
          </a:solid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10" name="object 10"/>
          <p:cNvSpPr txBox="1"/>
          <p:nvPr/>
        </p:nvSpPr>
        <p:spPr>
          <a:xfrm>
            <a:off x="3474465" y="4460494"/>
            <a:ext cx="2094864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600" b="1" spc="-10" dirty="0" smtClean="0">
                <a:latin typeface="Arial"/>
                <a:cs typeface="Arial"/>
              </a:rPr>
              <a:t>CAP </a:t>
            </a:r>
            <a:r>
              <a:rPr sz="1600" b="1" dirty="0" smtClean="0">
                <a:latin typeface="Arial"/>
                <a:cs typeface="Arial"/>
              </a:rPr>
              <a:t>F</a:t>
            </a:r>
            <a:r>
              <a:rPr sz="1600" b="1" spc="5" dirty="0" smtClean="0">
                <a:latin typeface="Arial"/>
                <a:cs typeface="Arial"/>
              </a:rPr>
              <a:t>il</a:t>
            </a:r>
            <a:r>
              <a:rPr sz="1600" b="1" spc="-10" dirty="0" smtClean="0">
                <a:latin typeface="Arial"/>
                <a:cs typeface="Arial"/>
              </a:rPr>
              <a:t>te</a:t>
            </a:r>
            <a:r>
              <a:rPr sz="1600" b="1" dirty="0" smtClean="0">
                <a:latin typeface="Arial"/>
                <a:cs typeface="Arial"/>
              </a:rPr>
              <a:t>r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034532" y="4448987"/>
            <a:ext cx="2782570" cy="340360"/>
          </a:xfrm>
          <a:custGeom>
            <a:avLst/>
            <a:gdLst/>
            <a:ahLst/>
            <a:cxnLst/>
            <a:rect l="l" t="t" r="r" b="b"/>
            <a:pathLst>
              <a:path w="2782570" h="340360">
                <a:moveTo>
                  <a:pt x="0" y="339928"/>
                </a:moveTo>
                <a:lnTo>
                  <a:pt x="2782062" y="339928"/>
                </a:lnTo>
                <a:lnTo>
                  <a:pt x="2782062" y="0"/>
                </a:lnTo>
                <a:lnTo>
                  <a:pt x="0" y="0"/>
                </a:lnTo>
                <a:lnTo>
                  <a:pt x="0" y="339928"/>
                </a:lnTo>
                <a:close/>
              </a:path>
            </a:pathLst>
          </a:custGeom>
          <a:solidFill>
            <a:srgbClr val="606060"/>
          </a:solid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12" name="object 12"/>
          <p:cNvSpPr txBox="1"/>
          <p:nvPr/>
        </p:nvSpPr>
        <p:spPr>
          <a:xfrm>
            <a:off x="6944994" y="4467225"/>
            <a:ext cx="965200" cy="255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5" dirty="0">
                <a:latin typeface="Arial"/>
                <a:cs typeface="Arial"/>
              </a:rPr>
              <a:t>N</a:t>
            </a:r>
            <a:r>
              <a:rPr sz="1600" b="1" dirty="0">
                <a:latin typeface="Arial"/>
                <a:cs typeface="Arial"/>
              </a:rPr>
              <a:t>o</a:t>
            </a:r>
            <a:r>
              <a:rPr sz="1600" b="1" spc="-1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F</a:t>
            </a:r>
            <a:r>
              <a:rPr sz="1600" b="1" spc="5" dirty="0">
                <a:latin typeface="Arial"/>
                <a:cs typeface="Arial"/>
              </a:rPr>
              <a:t>il</a:t>
            </a:r>
            <a:r>
              <a:rPr sz="1600" b="1" spc="-10" dirty="0">
                <a:latin typeface="Arial"/>
                <a:cs typeface="Arial"/>
              </a:rPr>
              <a:t>te</a:t>
            </a:r>
            <a:r>
              <a:rPr sz="1600" b="1" dirty="0">
                <a:latin typeface="Arial"/>
                <a:cs typeface="Arial"/>
              </a:rPr>
              <a:t>rs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4294967295"/>
          </p:nvPr>
        </p:nvSpPr>
        <p:spPr>
          <a:xfrm>
            <a:off x="8743442" y="6582054"/>
            <a:ext cx="160654" cy="1339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800" spc="-5" dirty="0">
                <a:solidFill>
                  <a:srgbClr val="2C2C2C"/>
                </a:solidFill>
                <a:latin typeface="Arial"/>
                <a:cs typeface="Arial"/>
              </a:rPr>
              <a:pPr marL="25400">
                <a:lnSpc>
                  <a:spcPct val="100000"/>
                </a:lnSpc>
              </a:pPr>
              <a:t>9</a:t>
            </a:fld>
            <a:endParaRPr sz="800" dirty="0">
              <a:latin typeface="Arial"/>
              <a:cs typeface="Arial"/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Karan Bains | Pinkerton | 17 June 14</a:t>
            </a:r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gital - PowerPoint _US_Sec PPT_1.4_detailed">
  <a:themeElements>
    <a:clrScheme name="New Brand Colors">
      <a:dk1>
        <a:srgbClr val="2C2C2C"/>
      </a:dk1>
      <a:lt1>
        <a:srgbClr val="FFFFFF"/>
      </a:lt1>
      <a:dk2>
        <a:srgbClr val="2C2C2C"/>
      </a:dk2>
      <a:lt2>
        <a:srgbClr val="FFFFFF"/>
      </a:lt2>
      <a:accent1>
        <a:srgbClr val="232323"/>
      </a:accent1>
      <a:accent2>
        <a:srgbClr val="D9D9D9"/>
      </a:accent2>
      <a:accent3>
        <a:srgbClr val="000000"/>
      </a:accent3>
      <a:accent4>
        <a:srgbClr val="FFFFFF"/>
      </a:accent4>
      <a:accent5>
        <a:srgbClr val="008EB6"/>
      </a:accent5>
      <a:accent6>
        <a:srgbClr val="7F7F7F"/>
      </a:accent6>
      <a:hlink>
        <a:srgbClr val="008EB6"/>
      </a:hlink>
      <a:folHlink>
        <a:srgbClr val="008EB6"/>
      </a:folHlink>
    </a:clrScheme>
    <a:fontScheme name="SEC PPT_Detailed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12700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12700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SEC PPT_Detailed 1">
        <a:dk1>
          <a:srgbClr val="A5A5A5"/>
        </a:dk1>
        <a:lt1>
          <a:srgbClr val="FFFFFF"/>
        </a:lt1>
        <a:dk2>
          <a:srgbClr val="4B4B4B"/>
        </a:dk2>
        <a:lt2>
          <a:srgbClr val="787878"/>
        </a:lt2>
        <a:accent1>
          <a:srgbClr val="81C5BC"/>
        </a:accent1>
        <a:accent2>
          <a:srgbClr val="57B1A5"/>
        </a:accent2>
        <a:accent3>
          <a:srgbClr val="FFFFFF"/>
        </a:accent3>
        <a:accent4>
          <a:srgbClr val="8C8C8C"/>
        </a:accent4>
        <a:accent5>
          <a:srgbClr val="C1DFDA"/>
        </a:accent5>
        <a:accent6>
          <a:srgbClr val="4EA095"/>
        </a:accent6>
        <a:hlink>
          <a:srgbClr val="40A6D2"/>
        </a:hlink>
        <a:folHlink>
          <a:srgbClr val="0088C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3111</TotalTime>
  <Words>968</Words>
  <Application>Microsoft Office PowerPoint</Application>
  <PresentationFormat>On-screen Show (4:3)</PresentationFormat>
  <Paragraphs>249</Paragraphs>
  <Slides>23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Digital - PowerPoint _US_Sec PPT_1.4_detailed</vt:lpstr>
      <vt:lpstr>IOTX: Public-Private Cooperation in Leveraging CAP</vt:lpstr>
      <vt:lpstr>Content</vt:lpstr>
      <vt:lpstr>Introduction</vt:lpstr>
      <vt:lpstr>Typical Private Company:  Security and Crisis Management Organization</vt:lpstr>
      <vt:lpstr>Pinkerton Usage | CAP</vt:lpstr>
      <vt:lpstr>Pinkerton Usage | CAP</vt:lpstr>
      <vt:lpstr>Pinkerton Usage | CAP</vt:lpstr>
      <vt:lpstr>Pinkerton Usage | CAP</vt:lpstr>
      <vt:lpstr>Relevance of  CAP in the Private sector</vt:lpstr>
      <vt:lpstr>PowerPoint Presentation</vt:lpstr>
      <vt:lpstr>2014 FIFA World Cup, Brazil</vt:lpstr>
      <vt:lpstr>2014 FIFA World Cup : Intelligence Hub</vt:lpstr>
      <vt:lpstr>New Technology in CAP - AI</vt:lpstr>
      <vt:lpstr>New Technology in CAP – Mobile Alerting</vt:lpstr>
      <vt:lpstr>New Technology in CAP – Mobile Alerting</vt:lpstr>
      <vt:lpstr>New Technology in CAP – Mobile Alerting</vt:lpstr>
      <vt:lpstr>Additional Features – Map Overview</vt:lpstr>
      <vt:lpstr>Questions ??</vt:lpstr>
      <vt:lpstr>PowerPoint Presentation</vt:lpstr>
      <vt:lpstr>2012 NATO Summit </vt:lpstr>
      <vt:lpstr>2012 NATO Summit | Information Feeds</vt:lpstr>
      <vt:lpstr>2012 NATO Summit | Information Feeds</vt:lpstr>
      <vt:lpstr>2012 NATO Summit | Common Operating Picture</vt:lpstr>
    </vt:vector>
  </TitlesOfParts>
  <Company>Securitas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 - Arial Bold 28 pt</dc:title>
  <dc:creator>Karan Bains</dc:creator>
  <dc:description>If you have any questions or comments please send them to brand@securitas.com</dc:description>
  <cp:lastModifiedBy>MReidsema</cp:lastModifiedBy>
  <cp:revision>129</cp:revision>
  <dcterms:created xsi:type="dcterms:W3CDTF">2012-07-24T19:12:51Z</dcterms:created>
  <dcterms:modified xsi:type="dcterms:W3CDTF">2014-06-17T08:54:49Z</dcterms:modified>
</cp:coreProperties>
</file>