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87" r:id="rId2"/>
    <p:sldId id="408" r:id="rId3"/>
    <p:sldId id="409" r:id="rId4"/>
    <p:sldId id="445" r:id="rId5"/>
    <p:sldId id="410" r:id="rId6"/>
    <p:sldId id="434" r:id="rId7"/>
    <p:sldId id="418" r:id="rId8"/>
    <p:sldId id="449" r:id="rId9"/>
    <p:sldId id="419" r:id="rId10"/>
    <p:sldId id="421" r:id="rId11"/>
    <p:sldId id="442" r:id="rId12"/>
    <p:sldId id="440" r:id="rId13"/>
    <p:sldId id="441" r:id="rId14"/>
    <p:sldId id="456" r:id="rId15"/>
    <p:sldId id="451" r:id="rId16"/>
    <p:sldId id="443" r:id="rId17"/>
    <p:sldId id="459" r:id="rId18"/>
    <p:sldId id="454" r:id="rId19"/>
    <p:sldId id="455" r:id="rId20"/>
    <p:sldId id="399" r:id="rId21"/>
  </p:sldIdLst>
  <p:sldSz cx="9906000" cy="6858000" type="A4"/>
  <p:notesSz cx="6735763" cy="9866313"/>
  <p:defaultTextStyle>
    <a:defPPr>
      <a:defRPr lang="ja-JP"/>
    </a:defPPr>
    <a:lvl1pPr marL="0" algn="l" defTabSz="921715" rtl="0" eaLnBrk="1" latinLnBrk="0" hangingPunct="1">
      <a:defRPr kumimoji="1" sz="1800" kern="1200">
        <a:solidFill>
          <a:schemeClr val="tx1"/>
        </a:solidFill>
        <a:latin typeface="+mn-lt"/>
        <a:ea typeface="+mn-ea"/>
        <a:cs typeface="+mn-cs"/>
      </a:defRPr>
    </a:lvl1pPr>
    <a:lvl2pPr marL="460858" algn="l" defTabSz="921715" rtl="0" eaLnBrk="1" latinLnBrk="0" hangingPunct="1">
      <a:defRPr kumimoji="1" sz="1800" kern="1200">
        <a:solidFill>
          <a:schemeClr val="tx1"/>
        </a:solidFill>
        <a:latin typeface="+mn-lt"/>
        <a:ea typeface="+mn-ea"/>
        <a:cs typeface="+mn-cs"/>
      </a:defRPr>
    </a:lvl2pPr>
    <a:lvl3pPr marL="921715" algn="l" defTabSz="921715" rtl="0" eaLnBrk="1" latinLnBrk="0" hangingPunct="1">
      <a:defRPr kumimoji="1" sz="1800" kern="1200">
        <a:solidFill>
          <a:schemeClr val="tx1"/>
        </a:solidFill>
        <a:latin typeface="+mn-lt"/>
        <a:ea typeface="+mn-ea"/>
        <a:cs typeface="+mn-cs"/>
      </a:defRPr>
    </a:lvl3pPr>
    <a:lvl4pPr marL="1382573" algn="l" defTabSz="921715" rtl="0" eaLnBrk="1" latinLnBrk="0" hangingPunct="1">
      <a:defRPr kumimoji="1" sz="1800" kern="1200">
        <a:solidFill>
          <a:schemeClr val="tx1"/>
        </a:solidFill>
        <a:latin typeface="+mn-lt"/>
        <a:ea typeface="+mn-ea"/>
        <a:cs typeface="+mn-cs"/>
      </a:defRPr>
    </a:lvl4pPr>
    <a:lvl5pPr marL="1843430" algn="l" defTabSz="921715" rtl="0" eaLnBrk="1" latinLnBrk="0" hangingPunct="1">
      <a:defRPr kumimoji="1" sz="1800" kern="1200">
        <a:solidFill>
          <a:schemeClr val="tx1"/>
        </a:solidFill>
        <a:latin typeface="+mn-lt"/>
        <a:ea typeface="+mn-ea"/>
        <a:cs typeface="+mn-cs"/>
      </a:defRPr>
    </a:lvl5pPr>
    <a:lvl6pPr marL="2304288" algn="l" defTabSz="921715" rtl="0" eaLnBrk="1" latinLnBrk="0" hangingPunct="1">
      <a:defRPr kumimoji="1" sz="1800" kern="1200">
        <a:solidFill>
          <a:schemeClr val="tx1"/>
        </a:solidFill>
        <a:latin typeface="+mn-lt"/>
        <a:ea typeface="+mn-ea"/>
        <a:cs typeface="+mn-cs"/>
      </a:defRPr>
    </a:lvl6pPr>
    <a:lvl7pPr marL="2765146" algn="l" defTabSz="921715" rtl="0" eaLnBrk="1" latinLnBrk="0" hangingPunct="1">
      <a:defRPr kumimoji="1" sz="1800" kern="1200">
        <a:solidFill>
          <a:schemeClr val="tx1"/>
        </a:solidFill>
        <a:latin typeface="+mn-lt"/>
        <a:ea typeface="+mn-ea"/>
        <a:cs typeface="+mn-cs"/>
      </a:defRPr>
    </a:lvl7pPr>
    <a:lvl8pPr marL="3226003" algn="l" defTabSz="921715" rtl="0" eaLnBrk="1" latinLnBrk="0" hangingPunct="1">
      <a:defRPr kumimoji="1" sz="1800" kern="1200">
        <a:solidFill>
          <a:schemeClr val="tx1"/>
        </a:solidFill>
        <a:latin typeface="+mn-lt"/>
        <a:ea typeface="+mn-ea"/>
        <a:cs typeface="+mn-cs"/>
      </a:defRPr>
    </a:lvl8pPr>
    <a:lvl9pPr marL="3686861" algn="l" defTabSz="921715"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FFCC99"/>
    <a:srgbClr val="FFFF99"/>
    <a:srgbClr val="CCFFCC"/>
    <a:srgbClr val="FFFFCC"/>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autoAdjust="0"/>
    <p:restoredTop sz="83945" autoAdjust="0"/>
  </p:normalViewPr>
  <p:slideViewPr>
    <p:cSldViewPr>
      <p:cViewPr>
        <p:scale>
          <a:sx n="66" d="100"/>
          <a:sy n="66" d="100"/>
        </p:scale>
        <p:origin x="-2052" y="-702"/>
      </p:cViewPr>
      <p:guideLst>
        <p:guide orient="horz" pos="2160"/>
        <p:guide pos="312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E395F5C-BA76-4426-8FED-D4A1DACD87D8}" type="datetimeFigureOut">
              <a:rPr kumimoji="1" lang="ja-JP" altLang="en-US" smtClean="0"/>
              <a:pPr/>
              <a:t>2014/6/17</a:t>
            </a:fld>
            <a:endParaRPr kumimoji="1" lang="ja-JP" altLang="en-US" dirty="0"/>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B489251D-133C-4BE0-9059-E10A3648D9F9}" type="slidenum">
              <a:rPr kumimoji="1" lang="ja-JP" altLang="en-US" smtClean="0"/>
              <a:pPr/>
              <a:t>‹#›</a:t>
            </a:fld>
            <a:endParaRPr kumimoji="1" lang="ja-JP" altLang="en-US" dirty="0"/>
          </a:p>
        </p:txBody>
      </p:sp>
    </p:spTree>
    <p:extLst>
      <p:ext uri="{BB962C8B-B14F-4D97-AF65-F5344CB8AC3E}">
        <p14:creationId xmlns:p14="http://schemas.microsoft.com/office/powerpoint/2010/main" val="339066109"/>
      </p:ext>
    </p:extLst>
  </p:cSld>
  <p:clrMap bg1="lt1" tx1="dk1" bg2="lt2" tx2="dk2" accent1="accent1" accent2="accent2" accent3="accent3" accent4="accent4" accent5="accent5" accent6="accent6" hlink="hlink" folHlink="folHlink"/>
  <p:notesStyle>
    <a:lvl1pPr marL="0" algn="l" defTabSz="921715" rtl="0" eaLnBrk="1" latinLnBrk="0" hangingPunct="1">
      <a:defRPr kumimoji="1" sz="1200" kern="1200">
        <a:solidFill>
          <a:schemeClr val="tx1"/>
        </a:solidFill>
        <a:latin typeface="+mn-lt"/>
        <a:ea typeface="+mn-ea"/>
        <a:cs typeface="+mn-cs"/>
      </a:defRPr>
    </a:lvl1pPr>
    <a:lvl2pPr marL="460858" algn="l" defTabSz="921715" rtl="0" eaLnBrk="1" latinLnBrk="0" hangingPunct="1">
      <a:defRPr kumimoji="1" sz="1200" kern="1200">
        <a:solidFill>
          <a:schemeClr val="tx1"/>
        </a:solidFill>
        <a:latin typeface="+mn-lt"/>
        <a:ea typeface="+mn-ea"/>
        <a:cs typeface="+mn-cs"/>
      </a:defRPr>
    </a:lvl2pPr>
    <a:lvl3pPr marL="921715" algn="l" defTabSz="921715" rtl="0" eaLnBrk="1" latinLnBrk="0" hangingPunct="1">
      <a:defRPr kumimoji="1" sz="1200" kern="1200">
        <a:solidFill>
          <a:schemeClr val="tx1"/>
        </a:solidFill>
        <a:latin typeface="+mn-lt"/>
        <a:ea typeface="+mn-ea"/>
        <a:cs typeface="+mn-cs"/>
      </a:defRPr>
    </a:lvl3pPr>
    <a:lvl4pPr marL="1382573" algn="l" defTabSz="921715" rtl="0" eaLnBrk="1" latinLnBrk="0" hangingPunct="1">
      <a:defRPr kumimoji="1" sz="1200" kern="1200">
        <a:solidFill>
          <a:schemeClr val="tx1"/>
        </a:solidFill>
        <a:latin typeface="+mn-lt"/>
        <a:ea typeface="+mn-ea"/>
        <a:cs typeface="+mn-cs"/>
      </a:defRPr>
    </a:lvl4pPr>
    <a:lvl5pPr marL="1843430" algn="l" defTabSz="921715" rtl="0" eaLnBrk="1" latinLnBrk="0" hangingPunct="1">
      <a:defRPr kumimoji="1" sz="1200" kern="1200">
        <a:solidFill>
          <a:schemeClr val="tx1"/>
        </a:solidFill>
        <a:latin typeface="+mn-lt"/>
        <a:ea typeface="+mn-ea"/>
        <a:cs typeface="+mn-cs"/>
      </a:defRPr>
    </a:lvl5pPr>
    <a:lvl6pPr marL="2304288" algn="l" defTabSz="921715" rtl="0" eaLnBrk="1" latinLnBrk="0" hangingPunct="1">
      <a:defRPr kumimoji="1" sz="1200" kern="1200">
        <a:solidFill>
          <a:schemeClr val="tx1"/>
        </a:solidFill>
        <a:latin typeface="+mn-lt"/>
        <a:ea typeface="+mn-ea"/>
        <a:cs typeface="+mn-cs"/>
      </a:defRPr>
    </a:lvl6pPr>
    <a:lvl7pPr marL="2765146" algn="l" defTabSz="921715" rtl="0" eaLnBrk="1" latinLnBrk="0" hangingPunct="1">
      <a:defRPr kumimoji="1" sz="1200" kern="1200">
        <a:solidFill>
          <a:schemeClr val="tx1"/>
        </a:solidFill>
        <a:latin typeface="+mn-lt"/>
        <a:ea typeface="+mn-ea"/>
        <a:cs typeface="+mn-cs"/>
      </a:defRPr>
    </a:lvl7pPr>
    <a:lvl8pPr marL="3226003" algn="l" defTabSz="921715" rtl="0" eaLnBrk="1" latinLnBrk="0" hangingPunct="1">
      <a:defRPr kumimoji="1" sz="1200" kern="1200">
        <a:solidFill>
          <a:schemeClr val="tx1"/>
        </a:solidFill>
        <a:latin typeface="+mn-lt"/>
        <a:ea typeface="+mn-ea"/>
        <a:cs typeface="+mn-cs"/>
      </a:defRPr>
    </a:lvl8pPr>
    <a:lvl9pPr marL="3686861" algn="l" defTabSz="92171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5325" y="739775"/>
            <a:ext cx="5345113" cy="3700463"/>
          </a:xfrm>
        </p:spPr>
      </p:sp>
      <p:sp>
        <p:nvSpPr>
          <p:cNvPr id="3" name="ノート プレースホルダ 2"/>
          <p:cNvSpPr>
            <a:spLocks noGrp="1"/>
          </p:cNvSpPr>
          <p:nvPr>
            <p:ph type="body" idx="1"/>
          </p:nvPr>
        </p:nvSpPr>
        <p:spPr/>
        <p:txBody>
          <a:bodyPr>
            <a:normAutofit/>
          </a:bodyPr>
          <a:lstStyle/>
          <a:p>
            <a:pPr>
              <a:lnSpc>
                <a:spcPct val="80000"/>
              </a:lnSpc>
            </a:pPr>
            <a:endParaRPr lang="en-US" altLang="ja-JP" sz="1400" dirty="0">
              <a:latin typeface="Arial Unicode MS" pitchFamily="50" charset="-128"/>
              <a:ea typeface="Arial Unicode MS" pitchFamily="50" charset="-128"/>
              <a:cs typeface="Arial Unicode MS" pitchFamily="50" charset="-128"/>
            </a:endParaRPr>
          </a:p>
        </p:txBody>
      </p:sp>
      <p:sp>
        <p:nvSpPr>
          <p:cNvPr id="4" name="スライド番号プレースホルダ 3"/>
          <p:cNvSpPr>
            <a:spLocks noGrp="1"/>
          </p:cNvSpPr>
          <p:nvPr>
            <p:ph type="sldNum" sz="quarter" idx="10"/>
          </p:nvPr>
        </p:nvSpPr>
        <p:spPr/>
        <p:txBody>
          <a:bodyPr/>
          <a:lstStyle/>
          <a:p>
            <a:pPr>
              <a:defRPr/>
            </a:pPr>
            <a:fld id="{AD10C96E-6127-4BF6-BCD7-A50A5B56E4DD}" type="slidenum">
              <a:rPr lang="ja-JP" altLang="en-US" smtClean="0"/>
              <a:pPr>
                <a:defRPr/>
              </a:pPr>
              <a:t>1</a:t>
            </a:fld>
            <a:endParaRPr lang="ja-JP"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942" eaLnBrk="0" hangingPunct="0">
              <a:defRPr kumimoji="1" b="1">
                <a:solidFill>
                  <a:schemeClr val="tx1"/>
                </a:solidFill>
                <a:latin typeface="Century" pitchFamily="18" charset="0"/>
                <a:ea typeface="ＭＳ Ｐゴシック" pitchFamily="50" charset="-128"/>
              </a:defRPr>
            </a:lvl1pPr>
            <a:lvl2pPr marL="711408" indent="-273619" defTabSz="902942" eaLnBrk="0" hangingPunct="0">
              <a:defRPr kumimoji="1" b="1">
                <a:solidFill>
                  <a:schemeClr val="tx1"/>
                </a:solidFill>
                <a:latin typeface="Century" pitchFamily="18" charset="0"/>
                <a:ea typeface="ＭＳ Ｐゴシック" pitchFamily="50" charset="-128"/>
              </a:defRPr>
            </a:lvl2pPr>
            <a:lvl3pPr marL="1094475" indent="-218895" defTabSz="902942" eaLnBrk="0" hangingPunct="0">
              <a:defRPr kumimoji="1" b="1">
                <a:solidFill>
                  <a:schemeClr val="tx1"/>
                </a:solidFill>
                <a:latin typeface="Century" pitchFamily="18" charset="0"/>
                <a:ea typeface="ＭＳ Ｐゴシック" pitchFamily="50" charset="-128"/>
              </a:defRPr>
            </a:lvl3pPr>
            <a:lvl4pPr marL="1532265" indent="-218895" defTabSz="902942" eaLnBrk="0" hangingPunct="0">
              <a:defRPr kumimoji="1" b="1">
                <a:solidFill>
                  <a:schemeClr val="tx1"/>
                </a:solidFill>
                <a:latin typeface="Century" pitchFamily="18" charset="0"/>
                <a:ea typeface="ＭＳ Ｐゴシック" pitchFamily="50" charset="-128"/>
              </a:defRPr>
            </a:lvl4pPr>
            <a:lvl5pPr marL="1970054" indent="-218895" defTabSz="902942" eaLnBrk="0" hangingPunct="0">
              <a:defRPr kumimoji="1" b="1">
                <a:solidFill>
                  <a:schemeClr val="tx1"/>
                </a:solidFill>
                <a:latin typeface="Century" pitchFamily="18" charset="0"/>
                <a:ea typeface="ＭＳ Ｐゴシック" pitchFamily="50" charset="-128"/>
              </a:defRPr>
            </a:lvl5pPr>
            <a:lvl6pPr marL="2407844" indent="-218895" defTabSz="902942" eaLnBrk="0" fontAlgn="base" hangingPunct="0">
              <a:spcBef>
                <a:spcPct val="0"/>
              </a:spcBef>
              <a:spcAft>
                <a:spcPct val="0"/>
              </a:spcAft>
              <a:defRPr kumimoji="1" b="1">
                <a:solidFill>
                  <a:schemeClr val="tx1"/>
                </a:solidFill>
                <a:latin typeface="Century" pitchFamily="18" charset="0"/>
                <a:ea typeface="ＭＳ Ｐゴシック" pitchFamily="50" charset="-128"/>
              </a:defRPr>
            </a:lvl6pPr>
            <a:lvl7pPr marL="2845634" indent="-218895" defTabSz="902942" eaLnBrk="0" fontAlgn="base" hangingPunct="0">
              <a:spcBef>
                <a:spcPct val="0"/>
              </a:spcBef>
              <a:spcAft>
                <a:spcPct val="0"/>
              </a:spcAft>
              <a:defRPr kumimoji="1" b="1">
                <a:solidFill>
                  <a:schemeClr val="tx1"/>
                </a:solidFill>
                <a:latin typeface="Century" pitchFamily="18" charset="0"/>
                <a:ea typeface="ＭＳ Ｐゴシック" pitchFamily="50" charset="-128"/>
              </a:defRPr>
            </a:lvl7pPr>
            <a:lvl8pPr marL="3283424" indent="-218895" defTabSz="902942" eaLnBrk="0" fontAlgn="base" hangingPunct="0">
              <a:spcBef>
                <a:spcPct val="0"/>
              </a:spcBef>
              <a:spcAft>
                <a:spcPct val="0"/>
              </a:spcAft>
              <a:defRPr kumimoji="1" b="1">
                <a:solidFill>
                  <a:schemeClr val="tx1"/>
                </a:solidFill>
                <a:latin typeface="Century" pitchFamily="18" charset="0"/>
                <a:ea typeface="ＭＳ Ｐゴシック" pitchFamily="50" charset="-128"/>
              </a:defRPr>
            </a:lvl8pPr>
            <a:lvl9pPr marL="3721214" indent="-218895" defTabSz="902942" eaLnBrk="0" fontAlgn="base" hangingPunct="0">
              <a:spcBef>
                <a:spcPct val="0"/>
              </a:spcBef>
              <a:spcAft>
                <a:spcPct val="0"/>
              </a:spcAft>
              <a:defRPr kumimoji="1" b="1">
                <a:solidFill>
                  <a:schemeClr val="tx1"/>
                </a:solidFill>
                <a:latin typeface="Century" pitchFamily="18" charset="0"/>
                <a:ea typeface="ＭＳ Ｐゴシック" pitchFamily="50" charset="-128"/>
              </a:defRPr>
            </a:lvl9pPr>
          </a:lstStyle>
          <a:p>
            <a:pPr eaLnBrk="1" hangingPunct="1"/>
            <a:fld id="{7B0870E5-5552-4DEE-9105-C25BD48015C7}" type="slidenum">
              <a:rPr lang="en-US" altLang="ja-JP" b="0" smtClean="0">
                <a:latin typeface="Arial" pitchFamily="34" charset="0"/>
              </a:rPr>
              <a:pPr eaLnBrk="1" hangingPunct="1"/>
              <a:t>11</a:t>
            </a:fld>
            <a:endParaRPr lang="en-US" altLang="ja-JP" b="0" dirty="0" smtClean="0">
              <a:latin typeface="Arial" pitchFamily="34" charset="0"/>
            </a:endParaRPr>
          </a:p>
        </p:txBody>
      </p:sp>
      <p:sp>
        <p:nvSpPr>
          <p:cNvPr id="41987" name="Rectangle 2"/>
          <p:cNvSpPr>
            <a:spLocks noGrp="1" noRot="1" noChangeAspect="1" noChangeArrowheads="1" noTextEdit="1"/>
          </p:cNvSpPr>
          <p:nvPr>
            <p:ph type="sldImg"/>
          </p:nvPr>
        </p:nvSpPr>
        <p:spPr>
          <a:xfrm>
            <a:off x="698500" y="739775"/>
            <a:ext cx="5346700" cy="3703638"/>
          </a:xfrm>
          <a:ln/>
        </p:spPr>
      </p:sp>
      <p:sp>
        <p:nvSpPr>
          <p:cNvPr id="41988" name="Rectangle 3"/>
          <p:cNvSpPr>
            <a:spLocks noGrp="1" noChangeArrowheads="1"/>
          </p:cNvSpPr>
          <p:nvPr>
            <p:ph type="body" idx="1"/>
          </p:nvPr>
        </p:nvSpPr>
        <p:spPr>
          <a:xfrm>
            <a:off x="686833" y="4724261"/>
            <a:ext cx="5624181" cy="440288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1100" dirty="0" smtClean="0"/>
              <a:t>スリランカで採用が決まった地上デジタル放送方式、</a:t>
            </a:r>
            <a:r>
              <a:rPr lang="ja-JP" altLang="ja-JP" sz="1100" dirty="0" smtClean="0"/>
              <a:t>ＩＳＤＢ</a:t>
            </a:r>
            <a:r>
              <a:rPr lang="ja-JP" altLang="ja-JP" sz="1100" dirty="0"/>
              <a:t>－Ｔ</a:t>
            </a:r>
            <a:r>
              <a:rPr lang="ja-JP" altLang="ja-JP" sz="1100" dirty="0" smtClean="0"/>
              <a:t>方式</a:t>
            </a:r>
            <a:r>
              <a:rPr lang="ja-JP" altLang="en-US" sz="1100" dirty="0" smtClean="0"/>
              <a:t>で</a:t>
            </a:r>
            <a:r>
              <a:rPr lang="ja-JP" altLang="ja-JP" sz="1100" dirty="0" smtClean="0"/>
              <a:t>は、</a:t>
            </a:r>
            <a:r>
              <a:rPr lang="en-US" altLang="ja-JP" sz="1100" dirty="0" smtClean="0"/>
              <a:t>EWBS</a:t>
            </a:r>
            <a:r>
              <a:rPr lang="ja-JP" altLang="en-US" sz="1100" dirty="0" smtClean="0"/>
              <a:t>機能を用いて、</a:t>
            </a:r>
            <a:r>
              <a:rPr lang="ja-JP" altLang="ja-JP" sz="1100" dirty="0" smtClean="0"/>
              <a:t>一刻</a:t>
            </a:r>
            <a:r>
              <a:rPr lang="ja-JP" altLang="ja-JP" sz="1100" dirty="0"/>
              <a:t>を争う緊急事態が発生した場合には</a:t>
            </a:r>
            <a:r>
              <a:rPr lang="ja-JP" altLang="ja-JP" sz="1100" dirty="0" smtClean="0"/>
              <a:t>、</a:t>
            </a:r>
            <a:r>
              <a:rPr lang="ja-JP" altLang="en-US" sz="1100" dirty="0" smtClean="0"/>
              <a:t>ＴＶをつけていなくても、</a:t>
            </a:r>
            <a:r>
              <a:rPr lang="ja-JP" altLang="ja-JP" sz="1100" dirty="0" smtClean="0"/>
              <a:t>迅速</a:t>
            </a:r>
            <a:r>
              <a:rPr lang="ja-JP" altLang="ja-JP" sz="1100" dirty="0"/>
              <a:t>に警報を国民に送り届けることができます</a:t>
            </a:r>
            <a:r>
              <a:rPr lang="ja-JP" altLang="ja-JP" sz="1100" dirty="0" smtClean="0"/>
              <a:t>。</a:t>
            </a:r>
            <a:endParaRPr lang="en-US" altLang="ja-JP" sz="1100" dirty="0" smtClean="0"/>
          </a:p>
          <a:p>
            <a:endParaRPr lang="en-US" altLang="ja-JP" sz="1100" dirty="0" smtClean="0"/>
          </a:p>
          <a:p>
            <a:r>
              <a:rPr lang="ja-JP" altLang="ja-JP" sz="1100" dirty="0" smtClean="0"/>
              <a:t>「</a:t>
            </a:r>
            <a:r>
              <a:rPr lang="ja-JP" altLang="ja-JP" sz="1100" dirty="0"/>
              <a:t>ＥＷＢＳ」と呼ばれるこの技術は、放送メディアが間に入って、防災を受け持つ政府機関から国民に情報を伝える仕組みです。ＩＳＤＢ－Ｔ方式の導入によって、地震や津波、台風、高潮、テロの発生といった緊急事態に対応する能力を強化することができます</a:t>
            </a:r>
            <a:r>
              <a:rPr lang="ja-JP" altLang="ja-JP" sz="1100" dirty="0" smtClean="0"/>
              <a:t>。</a:t>
            </a:r>
            <a:endParaRPr lang="en-US" altLang="ja-JP" sz="1100" dirty="0" smtClean="0"/>
          </a:p>
          <a:p>
            <a:endParaRPr lang="ja-JP" altLang="ja-JP" sz="11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fld id="{34EF55C8-6340-46A2-A2D2-BC47F67B409F}" type="slidenum">
              <a:rPr kumimoji="1" lang="ja-JP" altLang="en-US" smtClean="0"/>
              <a:pPr/>
              <a:t>12</a:t>
            </a:fld>
            <a:endParaRPr kumimoji="1" lang="ja-JP" altLang="en-US" dirty="0"/>
          </a:p>
        </p:txBody>
      </p:sp>
    </p:spTree>
    <p:extLst>
      <p:ext uri="{BB962C8B-B14F-4D97-AF65-F5344CB8AC3E}">
        <p14:creationId xmlns:p14="http://schemas.microsoft.com/office/powerpoint/2010/main" val="196215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２０１５年４月の気象庁の調査によれば、通常７３</a:t>
            </a:r>
            <a:r>
              <a:rPr kumimoji="1" lang="en-US" altLang="ja-JP" dirty="0" smtClean="0"/>
              <a:t>.</a:t>
            </a:r>
            <a:r>
              <a:rPr kumimoji="1" lang="ja-JP" altLang="en-US" dirty="0" smtClean="0"/>
              <a:t>８％の人が携帯端末メールで最初に緊急地震警報を受信するそうです。</a:t>
            </a:r>
            <a:endParaRPr kumimoji="1" lang="en-US" altLang="ja-JP" dirty="0" smtClean="0"/>
          </a:p>
          <a:p>
            <a:endParaRPr kumimoji="1" lang="en-US" altLang="ja-JP" dirty="0" smtClean="0"/>
          </a:p>
          <a:p>
            <a:r>
              <a:rPr kumimoji="1" lang="ja-JP" altLang="en-US" dirty="0" smtClean="0"/>
              <a:t>日本の携帯電話・スマホ普及台数　１８０百万台</a:t>
            </a:r>
            <a:endParaRPr kumimoji="1" lang="en-US" altLang="ja-JP" dirty="0" smtClean="0"/>
          </a:p>
          <a:p>
            <a:r>
              <a:rPr kumimoji="1" lang="ja-JP" altLang="en-US" dirty="0" smtClean="0"/>
              <a:t>スリランカの携帯普及率　８５％</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489251D-133C-4BE0-9059-E10A3648D9F9}" type="slidenum">
              <a:rPr kumimoji="1" lang="ja-JP" altLang="en-US" smtClean="0"/>
              <a:pPr/>
              <a:t>14</a:t>
            </a:fld>
            <a:endParaRPr kumimoji="1" lang="ja-JP" altLang="en-US" dirty="0"/>
          </a:p>
        </p:txBody>
      </p:sp>
    </p:spTree>
    <p:extLst>
      <p:ext uri="{BB962C8B-B14F-4D97-AF65-F5344CB8AC3E}">
        <p14:creationId xmlns:p14="http://schemas.microsoft.com/office/powerpoint/2010/main" val="933950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これが、多様な放送メディアと通信メディアがトータルにインテグレートされた「理想型」のイメージです。</a:t>
            </a:r>
            <a:endParaRPr kumimoji="1" lang="en-US" altLang="ja-JP" dirty="0" smtClean="0"/>
          </a:p>
          <a:p>
            <a:r>
              <a:rPr kumimoji="1" lang="ja-JP" altLang="en-US" dirty="0" smtClean="0"/>
              <a:t>伝達手段は、多ければ多いほど、市民への警報伝達に役立ちます。　</a:t>
            </a:r>
            <a:endParaRPr kumimoji="1" lang="en-US" altLang="ja-JP" dirty="0" smtClean="0"/>
          </a:p>
          <a:p>
            <a:endParaRPr kumimoji="1" lang="en-US" altLang="ja-JP" dirty="0" smtClean="0"/>
          </a:p>
          <a:p>
            <a:r>
              <a:rPr kumimoji="1" lang="ja-JP" altLang="en-US" dirty="0" smtClean="0"/>
              <a:t>日本では、政府を中心に、ほぼこれに近いシステムができあがっており、</a:t>
            </a:r>
            <a:endParaRPr kumimoji="1" lang="en-US" altLang="ja-JP" dirty="0" smtClean="0"/>
          </a:p>
          <a:p>
            <a:r>
              <a:rPr kumimoji="1" lang="ja-JP" altLang="en-US" dirty="0" smtClean="0"/>
              <a:t>現在、真ん中にあるクラウドベースの「公共情報コモンズ」と各伝達システムの完全接続に向けた作業が進んでいます。</a:t>
            </a:r>
            <a:endParaRPr kumimoji="1" lang="en-US" altLang="ja-JP" dirty="0" smtClean="0"/>
          </a:p>
          <a:p>
            <a:endParaRPr kumimoji="1" lang="en-US" altLang="ja-JP" dirty="0" smtClean="0"/>
          </a:p>
          <a:p>
            <a:r>
              <a:rPr kumimoji="1" lang="ja-JP" altLang="en-US" dirty="0" smtClean="0"/>
              <a:t>　（なお、このようなトータルな防災システムについては、ＩＳＤＢ－Ｔデジタル放送方式を導入したフィリピンで、</a:t>
            </a:r>
            <a:endParaRPr kumimoji="1" lang="en-US" altLang="ja-JP" dirty="0" smtClean="0"/>
          </a:p>
          <a:p>
            <a:r>
              <a:rPr kumimoji="1" lang="ja-JP" altLang="en-US" dirty="0" smtClean="0"/>
              <a:t>　近々大規模なパイロットＰＴが行われる予定です。）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B489251D-133C-4BE0-9059-E10A3648D9F9}" type="slidenum">
              <a:rPr kumimoji="1" lang="ja-JP" altLang="en-US" smtClean="0"/>
              <a:pPr/>
              <a:t>15</a:t>
            </a:fld>
            <a:endParaRPr kumimoji="1" lang="ja-JP" altLang="en-US" dirty="0"/>
          </a:p>
        </p:txBody>
      </p:sp>
    </p:spTree>
    <p:extLst>
      <p:ext uri="{BB962C8B-B14F-4D97-AF65-F5344CB8AC3E}">
        <p14:creationId xmlns:p14="http://schemas.microsoft.com/office/powerpoint/2010/main" val="237591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499"/>
            <a:ext cx="5142576" cy="4439841"/>
          </a:xfrm>
        </p:spPr>
        <p:txBody>
          <a:bodyPr/>
          <a:lstStyle/>
          <a:p>
            <a:r>
              <a:rPr lang="ja-JP" altLang="en-US" dirty="0" smtClean="0"/>
              <a:t>（簡単な自己紹介に続きまして）</a:t>
            </a:r>
            <a:endParaRPr lang="en-US" altLang="ja-JP" dirty="0" smtClean="0"/>
          </a:p>
          <a:p>
            <a:r>
              <a:rPr lang="ja-JP" altLang="en-US" dirty="0" smtClean="0"/>
              <a:t>それでは、最後に、日本の過去の災害から我々が得た重要な教訓について、いくつかご紹介したいと思います。</a:t>
            </a:r>
            <a:endParaRPr lang="en-US" altLang="ja-JP" dirty="0" smtClean="0"/>
          </a:p>
          <a:p>
            <a:endParaRPr lang="en-US" altLang="ja-JP" dirty="0" smtClean="0"/>
          </a:p>
          <a:p>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スライド番号プレースホルダー 3"/>
          <p:cNvSpPr>
            <a:spLocks noGrp="1"/>
          </p:cNvSpPr>
          <p:nvPr>
            <p:ph type="sldNum" sz="quarter" idx="10"/>
          </p:nvPr>
        </p:nvSpPr>
        <p:spPr/>
        <p:txBody>
          <a:bodyPr/>
          <a:lstStyle/>
          <a:p>
            <a:fld id="{34EF55C8-6340-46A2-A2D2-BC47F67B409F}" type="slidenum">
              <a:rPr kumimoji="1" lang="ja-JP" altLang="en-US" smtClean="0"/>
              <a:pPr/>
              <a:t>16</a:t>
            </a:fld>
            <a:endParaRPr kumimoji="1" lang="ja-JP" altLang="en-US" dirty="0"/>
          </a:p>
        </p:txBody>
      </p:sp>
    </p:spTree>
    <p:extLst>
      <p:ext uri="{BB962C8B-B14F-4D97-AF65-F5344CB8AC3E}">
        <p14:creationId xmlns:p14="http://schemas.microsoft.com/office/powerpoint/2010/main" val="645486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19609" y="4686499"/>
            <a:ext cx="5142578" cy="4439841"/>
          </a:xfrm>
        </p:spPr>
        <p:txBody>
          <a:bodyPr/>
          <a:lstStyle/>
          <a:p>
            <a:r>
              <a:rPr lang="ja-JP" altLang="en-US" dirty="0">
                <a:latin typeface="+mj-ea"/>
                <a:ea typeface="+mj-ea"/>
              </a:rPr>
              <a:t>それでは最後</a:t>
            </a:r>
            <a:r>
              <a:rPr lang="ja-JP" altLang="en-US" dirty="0" smtClean="0">
                <a:latin typeface="+mj-ea"/>
                <a:ea typeface="+mj-ea"/>
              </a:rPr>
              <a:t>に改めて、</a:t>
            </a:r>
            <a:r>
              <a:rPr lang="ja-JP" altLang="en-US" dirty="0">
                <a:latin typeface="+mj-ea"/>
                <a:ea typeface="+mj-ea"/>
              </a:rPr>
              <a:t>東日本大震災を経た今後の日本の防災対策について、簡単に触れさせていただきます。</a:t>
            </a:r>
          </a:p>
          <a:p>
            <a:endParaRPr lang="en-US" altLang="ja-JP" dirty="0" smtClean="0">
              <a:latin typeface="+mj-ea"/>
              <a:ea typeface="+mj-ea"/>
            </a:endParaRPr>
          </a:p>
          <a:p>
            <a:r>
              <a:rPr lang="en-US" altLang="ja-JP" dirty="0" smtClean="0">
                <a:latin typeface="+mj-ea"/>
                <a:ea typeface="+mj-ea"/>
              </a:rPr>
              <a:t>GEJE</a:t>
            </a:r>
            <a:r>
              <a:rPr lang="ja-JP" altLang="en-US" dirty="0" smtClean="0">
                <a:latin typeface="+mj-ea"/>
                <a:ea typeface="+mj-ea"/>
              </a:rPr>
              <a:t>の被災地では、今なお復興に向けた歩みを、懸命に続けています。</a:t>
            </a:r>
            <a:r>
              <a:rPr kumimoji="1" lang="ja-JP" altLang="en-US" sz="1200" kern="1200" dirty="0" smtClean="0">
                <a:solidFill>
                  <a:schemeClr val="tx1"/>
                </a:solidFill>
                <a:latin typeface="+mj-ea"/>
                <a:ea typeface="+mn-ea"/>
                <a:cs typeface="+mn-cs"/>
              </a:rPr>
              <a:t>（</a:t>
            </a:r>
            <a:r>
              <a:rPr kumimoji="1" lang="en-US" altLang="ja-JP" sz="1200" kern="1200" dirty="0" smtClean="0">
                <a:solidFill>
                  <a:schemeClr val="tx1"/>
                </a:solidFill>
                <a:latin typeface="+mj-ea"/>
                <a:ea typeface="+mn-ea"/>
                <a:cs typeface="+mn-cs"/>
              </a:rPr>
              <a:t>making great efforts towards recovery desperately</a:t>
            </a:r>
            <a:r>
              <a:rPr kumimoji="1" lang="ja-JP" altLang="en-US" sz="1200" kern="1200" dirty="0" smtClean="0">
                <a:solidFill>
                  <a:schemeClr val="tx1"/>
                </a:solidFill>
                <a:latin typeface="+mj-ea"/>
                <a:ea typeface="+mn-ea"/>
                <a:cs typeface="+mn-cs"/>
              </a:rPr>
              <a:t>）</a:t>
            </a:r>
            <a:endParaRPr lang="en-US" altLang="ja-JP" dirty="0" smtClean="0">
              <a:latin typeface="+mj-ea"/>
              <a:ea typeface="+mj-ea"/>
            </a:endParaRPr>
          </a:p>
        </p:txBody>
      </p:sp>
      <p:sp>
        <p:nvSpPr>
          <p:cNvPr id="4" name="スライド番号プレースホルダー 3"/>
          <p:cNvSpPr>
            <a:spLocks noGrp="1"/>
          </p:cNvSpPr>
          <p:nvPr>
            <p:ph type="sldNum" sz="quarter" idx="10"/>
          </p:nvPr>
        </p:nvSpPr>
        <p:spPr/>
        <p:txBody>
          <a:bodyPr/>
          <a:lstStyle/>
          <a:p>
            <a:fld id="{34EF55C8-6340-46A2-A2D2-BC47F67B409F}" type="slidenum">
              <a:rPr kumimoji="1" lang="ja-JP" altLang="en-US" smtClean="0"/>
              <a:pPr/>
              <a:t>17</a:t>
            </a:fld>
            <a:endParaRPr kumimoji="1" lang="ja-JP" altLang="en-US"/>
          </a:p>
        </p:txBody>
      </p:sp>
    </p:spTree>
    <p:extLst>
      <p:ext uri="{BB962C8B-B14F-4D97-AF65-F5344CB8AC3E}">
        <p14:creationId xmlns:p14="http://schemas.microsoft.com/office/powerpoint/2010/main" val="2892388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これは、東日本大震災後に行われたＩＣＴインフラに関するサーベイの結果です。</a:t>
            </a:r>
            <a:endParaRPr kumimoji="1" lang="en-US" altLang="ja-JP" dirty="0" smtClean="0"/>
          </a:p>
          <a:p>
            <a:r>
              <a:rPr lang="ja-JP" altLang="en-US" dirty="0" smtClean="0"/>
              <a:t>一般に、通信設備が破損するような大震災直後には、被災地との連絡に電話はほとんど使えない状態でした。　</a:t>
            </a:r>
            <a:endParaRPr lang="en-US" altLang="ja-JP" dirty="0" smtClean="0"/>
          </a:p>
          <a:p>
            <a:r>
              <a:rPr lang="ja-JP" altLang="en-US" dirty="0" smtClean="0">
                <a:solidFill>
                  <a:srgbClr val="FF0000"/>
                </a:solidFill>
              </a:rPr>
              <a:t>＞伝言ダイアルサービス</a:t>
            </a:r>
            <a:r>
              <a:rPr lang="en-US" altLang="ja-JP" dirty="0" smtClean="0">
                <a:solidFill>
                  <a:srgbClr val="FF0000"/>
                </a:solidFill>
              </a:rPr>
              <a:t>(</a:t>
            </a:r>
            <a:r>
              <a:rPr lang="en-US" altLang="ja-JP" dirty="0" smtClean="0"/>
              <a:t>phone voice-mail service provided by Telecom carriers)</a:t>
            </a:r>
            <a:endParaRPr lang="en-US" altLang="ja-JP" dirty="0" smtClean="0">
              <a:solidFill>
                <a:srgbClr val="FF0000"/>
              </a:solidFill>
            </a:endParaRPr>
          </a:p>
          <a:p>
            <a:r>
              <a:rPr lang="ja-JP" altLang="en-US" dirty="0" smtClean="0"/>
              <a:t>また、テレビ放送、ラジオ放送が重要な情報源であった他（</a:t>
            </a:r>
            <a:r>
              <a:rPr lang="en-US" altLang="ja-JP" dirty="0" smtClean="0"/>
              <a:t>※</a:t>
            </a:r>
            <a:r>
              <a:rPr lang="ja-JP" altLang="en-US" dirty="0" smtClean="0"/>
              <a:t>送信アンテナ・電源ロスはあり）、</a:t>
            </a:r>
            <a:endParaRPr lang="en-US" altLang="ja-JP" dirty="0" smtClean="0"/>
          </a:p>
          <a:p>
            <a:r>
              <a:rPr lang="ja-JP" altLang="en-US" dirty="0" smtClean="0"/>
              <a:t>インターネットは、接続点（</a:t>
            </a:r>
            <a:r>
              <a:rPr lang="en-US" altLang="ja-JP" dirty="0" smtClean="0"/>
              <a:t>POI</a:t>
            </a:r>
            <a:r>
              <a:rPr lang="ja-JP" altLang="en-US" dirty="0" smtClean="0"/>
              <a:t>）があれば、一定の情報提供手段として役に立ったという結果が出ています。　　　</a:t>
            </a:r>
            <a:endParaRPr lang="en-US" altLang="ja-JP" dirty="0" smtClean="0"/>
          </a:p>
          <a:p>
            <a:r>
              <a:rPr kumimoji="1" lang="ja-JP" altLang="en-US" dirty="0" smtClean="0"/>
              <a:t>もちろん、被災から復興までのフェーズごとに、必要とされる伝達方法（</a:t>
            </a:r>
            <a:r>
              <a:rPr kumimoji="1" lang="en-US" altLang="ja-JP" dirty="0" smtClean="0"/>
              <a:t>Ways</a:t>
            </a:r>
            <a:r>
              <a:rPr kumimoji="1" lang="en-US" altLang="ja-JP" baseline="0" dirty="0" smtClean="0"/>
              <a:t> of communication</a:t>
            </a:r>
            <a:r>
              <a:rPr kumimoji="1" lang="ja-JP" altLang="en-US" dirty="0" smtClean="0"/>
              <a:t>）や情報の種類は、かなり異なってきます。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4EF55C8-6340-46A2-A2D2-BC47F67B409F}" type="slidenum">
              <a:rPr kumimoji="1" lang="ja-JP" altLang="en-US" smtClean="0"/>
              <a:pPr/>
              <a:t>18</a:t>
            </a:fld>
            <a:endParaRPr kumimoji="1" lang="ja-JP" altLang="en-US" dirty="0"/>
          </a:p>
        </p:txBody>
      </p:sp>
    </p:spTree>
    <p:extLst>
      <p:ext uri="{BB962C8B-B14F-4D97-AF65-F5344CB8AC3E}">
        <p14:creationId xmlns:p14="http://schemas.microsoft.com/office/powerpoint/2010/main" val="1962156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ここで改めて災害管理に重要な情報提供の原則を確認したいと思います。　　</a:t>
            </a:r>
            <a:endParaRPr kumimoji="1" lang="en-US" altLang="ja-JP" dirty="0" smtClean="0"/>
          </a:p>
          <a:p>
            <a:r>
              <a:rPr lang="ja-JP" altLang="en-US" dirty="0" smtClean="0"/>
              <a:t>誰にでも、迅速に、必要な情報を、という原則に加えて、</a:t>
            </a:r>
            <a:endParaRPr lang="en-US" altLang="ja-JP" dirty="0" smtClean="0"/>
          </a:p>
          <a:p>
            <a:r>
              <a:rPr lang="ja-JP" altLang="en-US" dirty="0" smtClean="0"/>
              <a:t>今後は、</a:t>
            </a:r>
            <a:endParaRPr lang="en-US" altLang="ja-JP" dirty="0" smtClean="0"/>
          </a:p>
          <a:p>
            <a:r>
              <a:rPr lang="ja-JP" altLang="en-US" dirty="0" smtClean="0"/>
              <a:t>①４つめの様々なルートやチャンネルで、</a:t>
            </a:r>
            <a:endParaRPr lang="en-US" altLang="ja-JP" dirty="0" smtClean="0"/>
          </a:p>
          <a:p>
            <a:r>
              <a:rPr lang="ja-JP" altLang="en-US" dirty="0" smtClean="0"/>
              <a:t>②災害に強い（</a:t>
            </a:r>
            <a:r>
              <a:rPr lang="en-US" altLang="ja-JP" dirty="0" smtClean="0"/>
              <a:t>disaster-resistant</a:t>
            </a:r>
            <a:r>
              <a:rPr lang="ja-JP" altLang="en-US" dirty="0" smtClean="0"/>
              <a:t>）、強靱な（</a:t>
            </a:r>
            <a:r>
              <a:rPr lang="en-US" altLang="ja-JP" dirty="0" smtClean="0"/>
              <a:t>Robust</a:t>
            </a:r>
            <a:r>
              <a:rPr lang="ja-JP" altLang="en-US" dirty="0" smtClean="0"/>
              <a:t>）ネットワークで、</a:t>
            </a:r>
            <a:endParaRPr lang="en-US" altLang="ja-JP" dirty="0" smtClean="0"/>
          </a:p>
          <a:p>
            <a:r>
              <a:rPr lang="ja-JP" altLang="en-US" dirty="0" smtClean="0"/>
              <a:t>情報を伝えることが益々重要になるでしょう。</a:t>
            </a:r>
            <a:endParaRPr lang="en-US" altLang="ja-JP" dirty="0" smtClean="0"/>
          </a:p>
          <a:p>
            <a:endParaRPr lang="en-US" altLang="ja-JP" dirty="0" smtClean="0"/>
          </a:p>
          <a:p>
            <a:r>
              <a:rPr lang="ja-JP" altLang="en-US" dirty="0" smtClean="0"/>
              <a:t>　</a:t>
            </a:r>
            <a:endParaRPr lang="en-US" altLang="ja-JP" dirty="0" smtClean="0"/>
          </a:p>
        </p:txBody>
      </p:sp>
      <p:sp>
        <p:nvSpPr>
          <p:cNvPr id="4" name="スライド番号プレースホルダー 3"/>
          <p:cNvSpPr>
            <a:spLocks noGrp="1"/>
          </p:cNvSpPr>
          <p:nvPr>
            <p:ph type="sldNum" sz="quarter" idx="10"/>
          </p:nvPr>
        </p:nvSpPr>
        <p:spPr/>
        <p:txBody>
          <a:bodyPr/>
          <a:lstStyle/>
          <a:p>
            <a:fld id="{34EF55C8-6340-46A2-A2D2-BC47F67B409F}" type="slidenum">
              <a:rPr kumimoji="1" lang="ja-JP" altLang="en-US" smtClean="0"/>
              <a:pPr/>
              <a:t>19</a:t>
            </a:fld>
            <a:endParaRPr kumimoji="1" lang="ja-JP" altLang="en-US" dirty="0"/>
          </a:p>
        </p:txBody>
      </p:sp>
    </p:spTree>
    <p:extLst>
      <p:ext uri="{BB962C8B-B14F-4D97-AF65-F5344CB8AC3E}">
        <p14:creationId xmlns:p14="http://schemas.microsoft.com/office/powerpoint/2010/main" val="1962156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最後に、私見も交えて、これまでの災害対応面で特に強調したい、重要な要素について述べたいと思います。</a:t>
            </a:r>
            <a:endParaRPr kumimoji="1" lang="en-US" altLang="ja-JP" dirty="0" smtClean="0"/>
          </a:p>
          <a:p>
            <a:r>
              <a:rPr kumimoji="1" lang="ja-JP" altLang="en-US" dirty="0" smtClean="0"/>
              <a:t>オペレーション、人材育成、日常の備え、そして過去の記録・調査の４つです。</a:t>
            </a:r>
            <a:endParaRPr kumimoji="1" lang="en-US" altLang="ja-JP" dirty="0" smtClean="0"/>
          </a:p>
          <a:p>
            <a:endParaRPr kumimoji="1" lang="en-US" altLang="ja-JP" dirty="0" smtClean="0"/>
          </a:p>
          <a:p>
            <a:r>
              <a:rPr kumimoji="1" lang="ja-JP" altLang="en-US" dirty="0" smtClean="0"/>
              <a:t>写真の石塔は、</a:t>
            </a:r>
            <a:r>
              <a:rPr kumimoji="1" lang="en-US" altLang="ja-JP" dirty="0" smtClean="0"/>
              <a:t>GEJE</a:t>
            </a:r>
            <a:r>
              <a:rPr kumimoji="1" lang="ja-JP" altLang="en-US" dirty="0" smtClean="0"/>
              <a:t>で被災した宮古市の山中にあった記念碑です。</a:t>
            </a:r>
            <a:endParaRPr kumimoji="1" lang="en-US" altLang="ja-JP" dirty="0" smtClean="0"/>
          </a:p>
          <a:p>
            <a:r>
              <a:rPr kumimoji="1" lang="ja-JP" altLang="en-US" dirty="0" smtClean="0"/>
              <a:t>海抜６０ｍのこの地区には約２００基の石碑があり、１９３３年にここまで津波が登ってきたことを記録しています。</a:t>
            </a:r>
            <a:endParaRPr kumimoji="1" lang="en-US" altLang="ja-JP" dirty="0" smtClean="0"/>
          </a:p>
          <a:p>
            <a:r>
              <a:rPr kumimoji="1" lang="ja-JP" altLang="en-US" dirty="0" smtClean="0"/>
              <a:t>こうした歴史的資産は、</a:t>
            </a:r>
            <a:r>
              <a:rPr kumimoji="1" lang="en-US" altLang="ja-JP" dirty="0" smtClean="0"/>
              <a:t>GEJE</a:t>
            </a:r>
            <a:r>
              <a:rPr kumimoji="1" lang="ja-JP" altLang="en-US" dirty="0" smtClean="0"/>
              <a:t>の後に再評価され、今回も津波の記録を後生に伝えるため、記念碑や映像・画像記録が多数作られています。</a:t>
            </a:r>
            <a:endParaRPr kumimoji="1" lang="en-US" altLang="ja-JP" dirty="0" smtClean="0"/>
          </a:p>
          <a:p>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B489251D-133C-4BE0-9059-E10A3648D9F9}" type="slidenum">
              <a:rPr kumimoji="1" lang="ja-JP" altLang="en-US" smtClean="0"/>
              <a:pPr/>
              <a:t>20</a:t>
            </a:fld>
            <a:endParaRPr kumimoji="1" lang="ja-JP" altLang="en-US" dirty="0"/>
          </a:p>
        </p:txBody>
      </p:sp>
    </p:spTree>
    <p:extLst>
      <p:ext uri="{BB962C8B-B14F-4D97-AF65-F5344CB8AC3E}">
        <p14:creationId xmlns:p14="http://schemas.microsoft.com/office/powerpoint/2010/main" val="407662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日本の国土面積は世界のわずか</a:t>
            </a:r>
            <a:r>
              <a:rPr lang="en-US" altLang="ja-JP" dirty="0" smtClean="0"/>
              <a:t>0.25%</a:t>
            </a:r>
            <a:r>
              <a:rPr lang="ja-JP" altLang="en-US" dirty="0" smtClean="0"/>
              <a:t>ですが、マグニチュード６以上の地震の</a:t>
            </a:r>
            <a:endParaRPr lang="en-US" altLang="ja-JP" dirty="0" smtClean="0"/>
          </a:p>
          <a:p>
            <a:r>
              <a:rPr lang="ja-JP" altLang="en-US" dirty="0" smtClean="0"/>
              <a:t>発生回数は、世界の</a:t>
            </a:r>
            <a:r>
              <a:rPr lang="en-US" altLang="ja-JP" dirty="0" smtClean="0"/>
              <a:t>20.5</a:t>
            </a:r>
            <a:r>
              <a:rPr lang="ja-JP" altLang="en-US" dirty="0" smtClean="0"/>
              <a:t>％を占めており、極めて大きなシェアを占めています。</a:t>
            </a:r>
            <a:endParaRPr lang="en-US" altLang="ja-JP" dirty="0" smtClean="0"/>
          </a:p>
          <a:p>
            <a:r>
              <a:rPr lang="ja-JP" altLang="en-US" dirty="0" smtClean="0"/>
              <a:t>勿論、地震が多いということは、（太平洋のみならず、）津波発生の危険性も高いということです。</a:t>
            </a:r>
          </a:p>
        </p:txBody>
      </p:sp>
      <p:sp>
        <p:nvSpPr>
          <p:cNvPr id="4" name="スライド番号プレースホルダ 3"/>
          <p:cNvSpPr>
            <a:spLocks noGrp="1"/>
          </p:cNvSpPr>
          <p:nvPr>
            <p:ph type="sldNum" sz="quarter" idx="5"/>
          </p:nvPr>
        </p:nvSpPr>
        <p:spPr/>
        <p:txBody>
          <a:bodyPr/>
          <a:lstStyle/>
          <a:p>
            <a:pPr>
              <a:defRPr/>
            </a:pPr>
            <a:fld id="{6643FCCB-A65F-44E9-BD67-D2B591C2A4F3}" type="slidenum">
              <a:rPr lang="ja-JP" altLang="en-US" smtClean="0"/>
              <a:pPr>
                <a:defRPr/>
              </a:pPr>
              <a:t>2</a:t>
            </a:fld>
            <a:endParaRPr lang="ja-JP"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610" y="1741444"/>
            <a:ext cx="2088232" cy="1526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smtClean="0"/>
              <a:t>また、世界に約</a:t>
            </a:r>
            <a:r>
              <a:rPr lang="en-US" altLang="ja-JP" dirty="0" smtClean="0"/>
              <a:t>1,500</a:t>
            </a:r>
            <a:r>
              <a:rPr lang="ja-JP" altLang="en-US" dirty="0" smtClean="0"/>
              <a:t>ある活火山のうち、</a:t>
            </a:r>
            <a:r>
              <a:rPr lang="en-US" altLang="ja-JP" dirty="0" smtClean="0"/>
              <a:t>7</a:t>
            </a:r>
            <a:r>
              <a:rPr lang="ja-JP" altLang="en-US" dirty="0" smtClean="0"/>
              <a:t>％にあたる</a:t>
            </a:r>
            <a:r>
              <a:rPr lang="en-US" altLang="ja-JP" dirty="0" smtClean="0"/>
              <a:t>110</a:t>
            </a:r>
            <a:r>
              <a:rPr lang="ja-JP" altLang="en-US" dirty="0" smtClean="0"/>
              <a:t>の活火山が日本国内にあります。</a:t>
            </a:r>
            <a:endParaRPr lang="en-US" altLang="ja-JP" dirty="0" smtClean="0"/>
          </a:p>
          <a:p>
            <a:endParaRPr lang="en-US" altLang="ja-JP" dirty="0"/>
          </a:p>
          <a:p>
            <a:r>
              <a:rPr lang="ja-JP" altLang="en-US" dirty="0" smtClean="0"/>
              <a:t>小さな国土に多くの活火山が集中している様子がお分かりいただけるかと思います。</a:t>
            </a:r>
            <a:endParaRPr lang="en-US" altLang="ja-JP" dirty="0" smtClean="0"/>
          </a:p>
          <a:p>
            <a:endParaRPr lang="en-US" altLang="ja-JP" dirty="0" smtClean="0"/>
          </a:p>
        </p:txBody>
      </p:sp>
      <p:sp>
        <p:nvSpPr>
          <p:cNvPr id="4" name="スライド番号プレースホルダー 3"/>
          <p:cNvSpPr>
            <a:spLocks noGrp="1"/>
          </p:cNvSpPr>
          <p:nvPr>
            <p:ph type="sldNum" sz="quarter" idx="5"/>
          </p:nvPr>
        </p:nvSpPr>
        <p:spPr/>
        <p:txBody>
          <a:bodyPr/>
          <a:lstStyle/>
          <a:p>
            <a:pPr>
              <a:defRPr/>
            </a:pPr>
            <a:fld id="{1EB4C0BA-31DF-4270-A5D8-2287EF6D7FB4}" type="slidenum">
              <a:rPr lang="ja-JP" altLang="en-US" smtClean="0"/>
              <a:pPr>
                <a:defRPr/>
              </a:pPr>
              <a:t>3</a:t>
            </a:fld>
            <a:endParaRPr lang="ja-JP" altLang="en-US" dirty="0"/>
          </a:p>
        </p:txBody>
      </p:sp>
      <p:sp>
        <p:nvSpPr>
          <p:cNvPr id="2" name="正方形/長方形 1"/>
          <p:cNvSpPr/>
          <p:nvPr/>
        </p:nvSpPr>
        <p:spPr>
          <a:xfrm>
            <a:off x="4520009" y="1953491"/>
            <a:ext cx="864096" cy="3153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rgbClr val="FF0000"/>
                </a:solidFill>
                <a:latin typeface="FMゴシック体" pitchFamily="49" charset="-128"/>
                <a:ea typeface="FMゴシック体" pitchFamily="49" charset="-128"/>
              </a:rPr>
              <a:t>Japan</a:t>
            </a:r>
            <a:r>
              <a:rPr kumimoji="1" lang="ja-JP" altLang="en-US" sz="1400" dirty="0" smtClean="0">
                <a:solidFill>
                  <a:srgbClr val="FF0000"/>
                </a:solidFill>
                <a:latin typeface="FMゴシック体" pitchFamily="49" charset="-128"/>
                <a:ea typeface="FMゴシック体" pitchFamily="49" charset="-128"/>
              </a:rPr>
              <a:t>：</a:t>
            </a:r>
            <a:r>
              <a:rPr kumimoji="1" lang="en-US" altLang="ja-JP" sz="1400" dirty="0" smtClean="0">
                <a:solidFill>
                  <a:srgbClr val="FF0000"/>
                </a:solidFill>
              </a:rPr>
              <a:t>110</a:t>
            </a:r>
            <a:endParaRPr kumimoji="1" lang="ja-JP" altLang="en-US" sz="1400" dirty="0">
              <a:solidFill>
                <a:srgbClr val="FF0000"/>
              </a:solidFill>
            </a:endParaRPr>
          </a:p>
        </p:txBody>
      </p:sp>
      <p:sp>
        <p:nvSpPr>
          <p:cNvPr id="6" name="正方形/長方形 5"/>
          <p:cNvSpPr/>
          <p:nvPr/>
        </p:nvSpPr>
        <p:spPr>
          <a:xfrm>
            <a:off x="3655913" y="2772916"/>
            <a:ext cx="864096"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rgbClr val="FF0000"/>
                </a:solidFill>
                <a:latin typeface="FMゴシック体" pitchFamily="49" charset="-128"/>
                <a:ea typeface="FMゴシック体" pitchFamily="49" charset="-128"/>
              </a:rPr>
              <a:t>World</a:t>
            </a:r>
            <a:r>
              <a:rPr kumimoji="1" lang="ja-JP" altLang="en-US" sz="1400" dirty="0" smtClean="0">
                <a:solidFill>
                  <a:srgbClr val="FF0000"/>
                </a:solidFill>
                <a:latin typeface="FMゴシック体" pitchFamily="49" charset="-128"/>
                <a:ea typeface="FMゴシック体" pitchFamily="49" charset="-128"/>
              </a:rPr>
              <a:t>：</a:t>
            </a:r>
            <a:r>
              <a:rPr lang="en-US" altLang="ja-JP" sz="1400" dirty="0">
                <a:solidFill>
                  <a:srgbClr val="FF0000"/>
                </a:solidFill>
              </a:rPr>
              <a:t>1,545</a:t>
            </a:r>
            <a:endParaRPr kumimoji="1" lang="ja-JP" altLang="en-US" sz="1400" dirty="0">
              <a:solidFill>
                <a:srgbClr val="FF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19609" y="4686499"/>
            <a:ext cx="5142578" cy="4439841"/>
          </a:xfrm>
        </p:spPr>
        <p:txBody>
          <a:bodyPr/>
          <a:lstStyle/>
          <a:p>
            <a:r>
              <a:rPr lang="ja-JP" altLang="en-US" dirty="0" smtClean="0">
                <a:latin typeface="+mj-ea"/>
                <a:ea typeface="+mj-ea"/>
              </a:rPr>
              <a:t>後ほどまた触れますが、これが２０１１年の東日本大震災（</a:t>
            </a:r>
            <a:r>
              <a:rPr lang="en-US" altLang="ja-JP" dirty="0" smtClean="0">
                <a:latin typeface="+mj-ea"/>
                <a:ea typeface="+mj-ea"/>
              </a:rPr>
              <a:t>GEJE</a:t>
            </a:r>
            <a:r>
              <a:rPr lang="ja-JP" altLang="en-US" dirty="0" smtClean="0">
                <a:latin typeface="+mj-ea"/>
                <a:ea typeface="+mj-ea"/>
              </a:rPr>
              <a:t>）の概要です。</a:t>
            </a:r>
            <a:endParaRPr lang="ja-JP" altLang="en-US" dirty="0">
              <a:latin typeface="+mj-ea"/>
              <a:ea typeface="+mj-ea"/>
            </a:endParaRPr>
          </a:p>
          <a:p>
            <a:endParaRPr lang="en-US" altLang="ja-JP" dirty="0" smtClean="0">
              <a:latin typeface="+mj-ea"/>
              <a:ea typeface="+mj-ea"/>
            </a:endParaRPr>
          </a:p>
          <a:p>
            <a:r>
              <a:rPr lang="ja-JP" altLang="en-US" dirty="0" smtClean="0">
                <a:latin typeface="+mj-ea"/>
                <a:ea typeface="+mj-ea"/>
              </a:rPr>
              <a:t>皆様すでにご存じかとは思いますが、</a:t>
            </a:r>
            <a:r>
              <a:rPr lang="en-US" altLang="ja-JP" dirty="0" smtClean="0">
                <a:latin typeface="+mj-ea"/>
                <a:ea typeface="+mj-ea"/>
              </a:rPr>
              <a:t>2011</a:t>
            </a:r>
            <a:r>
              <a:rPr lang="ja-JP" altLang="en-US" dirty="0" smtClean="0">
                <a:latin typeface="+mj-ea"/>
                <a:ea typeface="+mj-ea"/>
              </a:rPr>
              <a:t>年３月</a:t>
            </a:r>
            <a:r>
              <a:rPr lang="en-US" altLang="ja-JP" dirty="0">
                <a:latin typeface="+mj-ea"/>
                <a:ea typeface="+mj-ea"/>
              </a:rPr>
              <a:t>11 </a:t>
            </a:r>
            <a:r>
              <a:rPr lang="ja-JP" altLang="en-US" dirty="0" smtClean="0">
                <a:latin typeface="+mj-ea"/>
                <a:ea typeface="+mj-ea"/>
              </a:rPr>
              <a:t>日に</a:t>
            </a:r>
            <a:r>
              <a:rPr lang="ja-JP" altLang="en-US" dirty="0">
                <a:latin typeface="+mj-ea"/>
                <a:ea typeface="+mj-ea"/>
              </a:rPr>
              <a:t>発生</a:t>
            </a:r>
            <a:r>
              <a:rPr lang="ja-JP" altLang="en-US" dirty="0" smtClean="0">
                <a:latin typeface="+mj-ea"/>
                <a:ea typeface="+mj-ea"/>
              </a:rPr>
              <a:t>した巨大地震は、我が国観測史上初となるマグニチュード</a:t>
            </a:r>
            <a:r>
              <a:rPr lang="en-US" altLang="ja-JP" dirty="0" smtClean="0">
                <a:latin typeface="+mj-ea"/>
                <a:ea typeface="+mj-ea"/>
              </a:rPr>
              <a:t>9.0</a:t>
            </a:r>
            <a:r>
              <a:rPr lang="ja-JP" altLang="en-US" dirty="0" smtClean="0">
                <a:latin typeface="+mj-ea"/>
                <a:ea typeface="+mj-ea"/>
              </a:rPr>
              <a:t>という大きさでした。</a:t>
            </a:r>
            <a:endParaRPr lang="en-US" altLang="ja-JP" dirty="0" smtClean="0">
              <a:latin typeface="+mj-ea"/>
              <a:ea typeface="+mj-ea"/>
            </a:endParaRPr>
          </a:p>
          <a:p>
            <a:r>
              <a:rPr lang="ja-JP" altLang="en-US" dirty="0" smtClean="0">
                <a:latin typeface="+mj-ea"/>
                <a:ea typeface="+mj-ea"/>
              </a:rPr>
              <a:t>東北</a:t>
            </a:r>
            <a:r>
              <a:rPr lang="ja-JP" altLang="en-US" dirty="0">
                <a:latin typeface="+mj-ea"/>
                <a:ea typeface="+mj-ea"/>
              </a:rPr>
              <a:t>地方を中心に最大震度７という強い揺れを生じさせたのみならず、巨大な津波を引き起こし、東北地方から関東地方の太平洋沿岸部に甚大な被害を与えています。</a:t>
            </a:r>
          </a:p>
          <a:p>
            <a:r>
              <a:rPr lang="ja-JP" altLang="en-US" dirty="0" smtClean="0">
                <a:latin typeface="+mj-ea"/>
                <a:ea typeface="+mj-ea"/>
              </a:rPr>
              <a:t>人的被害は死者・行方不明者が約２万人、建築物被害は全壊だけでも約</a:t>
            </a:r>
            <a:r>
              <a:rPr lang="en-US" altLang="ja-JP" dirty="0" smtClean="0">
                <a:latin typeface="+mj-ea"/>
                <a:ea typeface="+mj-ea"/>
              </a:rPr>
              <a:t>13</a:t>
            </a:r>
            <a:r>
              <a:rPr lang="ja-JP" altLang="en-US" dirty="0" smtClean="0">
                <a:latin typeface="+mj-ea"/>
                <a:ea typeface="+mj-ea"/>
              </a:rPr>
              <a:t>万戸に及びます。また経済的損失は、直接被害だけでも約</a:t>
            </a:r>
            <a:r>
              <a:rPr lang="en-US" altLang="ja-JP" dirty="0" smtClean="0">
                <a:latin typeface="+mj-ea"/>
                <a:ea typeface="+mj-ea"/>
              </a:rPr>
              <a:t>17</a:t>
            </a:r>
            <a:r>
              <a:rPr lang="ja-JP" altLang="en-US" dirty="0" smtClean="0">
                <a:latin typeface="+mj-ea"/>
                <a:ea typeface="+mj-ea"/>
              </a:rPr>
              <a:t>兆円となっています。</a:t>
            </a:r>
            <a:endParaRPr lang="en-US" altLang="ja-JP" dirty="0">
              <a:latin typeface="+mj-ea"/>
              <a:ea typeface="+mj-ea"/>
            </a:endParaRPr>
          </a:p>
        </p:txBody>
      </p:sp>
      <p:sp>
        <p:nvSpPr>
          <p:cNvPr id="4" name="スライド番号プレースホルダー 3"/>
          <p:cNvSpPr>
            <a:spLocks noGrp="1"/>
          </p:cNvSpPr>
          <p:nvPr>
            <p:ph type="sldNum" sz="quarter" idx="10"/>
          </p:nvPr>
        </p:nvSpPr>
        <p:spPr/>
        <p:txBody>
          <a:bodyPr/>
          <a:lstStyle/>
          <a:p>
            <a:fld id="{34EF55C8-6340-46A2-A2D2-BC47F67B409F}" type="slidenum">
              <a:rPr kumimoji="1" lang="ja-JP" altLang="en-US" smtClean="0"/>
              <a:pPr/>
              <a:t>4</a:t>
            </a:fld>
            <a:endParaRPr kumimoji="1" lang="ja-JP" altLang="en-US"/>
          </a:p>
        </p:txBody>
      </p:sp>
    </p:spTree>
    <p:extLst>
      <p:ext uri="{BB962C8B-B14F-4D97-AF65-F5344CB8AC3E}">
        <p14:creationId xmlns:p14="http://schemas.microsoft.com/office/powerpoint/2010/main" val="289238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このほか、日本には春夏秋冬の明瞭な四季が</a:t>
            </a:r>
            <a:r>
              <a:rPr lang="ja-JP" altLang="en-US" dirty="0" smtClean="0"/>
              <a:t>あり、</a:t>
            </a:r>
            <a:r>
              <a:rPr lang="ja-JP" altLang="en-US" dirty="0"/>
              <a:t>四季</a:t>
            </a:r>
            <a:r>
              <a:rPr lang="ja-JP" altLang="en-US" dirty="0" smtClean="0"/>
              <a:t>それぞれに特有の</a:t>
            </a:r>
            <a:r>
              <a:rPr lang="ja-JP" altLang="en-US" dirty="0"/>
              <a:t>気象</a:t>
            </a:r>
            <a:r>
              <a:rPr lang="ja-JP" altLang="en-US" dirty="0" smtClean="0"/>
              <a:t>現象が見られます。</a:t>
            </a:r>
            <a:endParaRPr lang="ja-JP" altLang="en-US" dirty="0"/>
          </a:p>
          <a:p>
            <a:endParaRPr lang="en-US" altLang="ja-JP" dirty="0" smtClean="0"/>
          </a:p>
          <a:p>
            <a:r>
              <a:rPr lang="ja-JP" altLang="en-US" dirty="0" smtClean="0"/>
              <a:t>台風</a:t>
            </a:r>
            <a:r>
              <a:rPr lang="ja-JP" altLang="en-US" dirty="0"/>
              <a:t>は、年平均</a:t>
            </a:r>
            <a:r>
              <a:rPr lang="en-US" altLang="ja-JP" dirty="0"/>
              <a:t>10</a:t>
            </a:r>
            <a:r>
              <a:rPr lang="ja-JP" altLang="en-US" dirty="0"/>
              <a:t>個程度</a:t>
            </a:r>
            <a:r>
              <a:rPr lang="ja-JP" altLang="en-US" dirty="0" smtClean="0"/>
              <a:t>が日本に接近しており、そのうち</a:t>
            </a:r>
            <a:r>
              <a:rPr lang="ja-JP" altLang="en-US" dirty="0"/>
              <a:t>２～３個</a:t>
            </a:r>
            <a:r>
              <a:rPr lang="ja-JP" altLang="en-US" dirty="0" smtClean="0"/>
              <a:t>が上陸して大雨・暴風の被害を</a:t>
            </a:r>
            <a:r>
              <a:rPr lang="ja-JP" altLang="en-US" dirty="0"/>
              <a:t>もたらしています</a:t>
            </a:r>
            <a:r>
              <a:rPr lang="ja-JP" altLang="en-US" dirty="0" smtClean="0"/>
              <a:t>。また、国土が山がちであるため</a:t>
            </a:r>
            <a:r>
              <a:rPr lang="ja-JP" altLang="en-US" dirty="0"/>
              <a:t>、大雨に起因する土砂崩れも、各地で発生しています。</a:t>
            </a:r>
            <a:br>
              <a:rPr lang="ja-JP" altLang="en-US" dirty="0"/>
            </a:br>
            <a:endParaRPr lang="en-US" altLang="ja-JP" dirty="0" smtClean="0"/>
          </a:p>
          <a:p>
            <a:r>
              <a:rPr lang="ja-JP" altLang="en-US" dirty="0"/>
              <a:t>さらに</a:t>
            </a:r>
            <a:r>
              <a:rPr lang="ja-JP" altLang="en-US" dirty="0" smtClean="0"/>
              <a:t>は冬は</a:t>
            </a:r>
            <a:r>
              <a:rPr lang="ja-JP" altLang="en-US" dirty="0"/>
              <a:t>、シベリア大陸から吹き出す寒気の影響を</a:t>
            </a:r>
            <a:r>
              <a:rPr lang="ja-JP" altLang="en-US" dirty="0" smtClean="0"/>
              <a:t>受けることから、</a:t>
            </a:r>
            <a:r>
              <a:rPr lang="ja-JP" altLang="en-US" dirty="0"/>
              <a:t>ロシアに面した日本海側は、世界でもまれに見る大量の降雪・積雪地帯</a:t>
            </a:r>
            <a:r>
              <a:rPr lang="ja-JP" altLang="en-US" dirty="0" smtClean="0"/>
              <a:t>となって</a:t>
            </a:r>
            <a:r>
              <a:rPr lang="ja-JP" altLang="en-US" dirty="0"/>
              <a:t>います。</a:t>
            </a:r>
            <a:br>
              <a:rPr lang="ja-JP" altLang="en-US" dirty="0"/>
            </a:br>
            <a:endParaRPr lang="en-US" altLang="ja-JP" dirty="0" smtClean="0"/>
          </a:p>
          <a:p>
            <a:r>
              <a:rPr kumimoji="1" lang="ja-JP" altLang="en-US" dirty="0" smtClean="0"/>
              <a:t>津波以外にも、日本でとても災害が多いことがご理解頂けると思います。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4EF55C8-6340-46A2-A2D2-BC47F67B409F}" type="slidenum">
              <a:rPr kumimoji="1" lang="ja-JP" altLang="en-US" smtClean="0"/>
              <a:pPr/>
              <a:t>5</a:t>
            </a:fld>
            <a:endParaRPr kumimoji="1" lang="ja-JP" altLang="en-US" dirty="0"/>
          </a:p>
        </p:txBody>
      </p:sp>
    </p:spTree>
    <p:extLst>
      <p:ext uri="{BB962C8B-B14F-4D97-AF65-F5344CB8AC3E}">
        <p14:creationId xmlns:p14="http://schemas.microsoft.com/office/powerpoint/2010/main" val="4203161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686499"/>
            <a:ext cx="5142576" cy="4439841"/>
          </a:xfrm>
        </p:spPr>
        <p:txBody>
          <a:bodyPr/>
          <a:lstStyle/>
          <a:p>
            <a:r>
              <a:rPr lang="ja-JP" altLang="en-US" dirty="0" smtClean="0"/>
              <a:t>（簡単な自己紹介に続きまして）</a:t>
            </a:r>
            <a:endParaRPr lang="en-US" altLang="ja-JP" dirty="0" smtClean="0"/>
          </a:p>
          <a:p>
            <a:r>
              <a:rPr lang="ja-JP" altLang="en-US" dirty="0" smtClean="0"/>
              <a:t>それでは、日本における防災対策の概要をお話しさせていただきます。</a:t>
            </a:r>
            <a:endParaRPr lang="en-US" altLang="ja-JP" dirty="0" smtClean="0"/>
          </a:p>
          <a:p>
            <a:endParaRPr lang="en-US" altLang="ja-JP" dirty="0" smtClean="0"/>
          </a:p>
          <a:p>
            <a:endParaRPr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p>
        </p:txBody>
      </p:sp>
      <p:sp>
        <p:nvSpPr>
          <p:cNvPr id="4" name="スライド番号プレースホルダー 3"/>
          <p:cNvSpPr>
            <a:spLocks noGrp="1"/>
          </p:cNvSpPr>
          <p:nvPr>
            <p:ph type="sldNum" sz="quarter" idx="10"/>
          </p:nvPr>
        </p:nvSpPr>
        <p:spPr/>
        <p:txBody>
          <a:bodyPr/>
          <a:lstStyle/>
          <a:p>
            <a:fld id="{34EF55C8-6340-46A2-A2D2-BC47F67B409F}" type="slidenum">
              <a:rPr kumimoji="1" lang="ja-JP" altLang="en-US" smtClean="0"/>
              <a:pPr/>
              <a:t>6</a:t>
            </a:fld>
            <a:endParaRPr kumimoji="1" lang="ja-JP" altLang="en-US" dirty="0"/>
          </a:p>
        </p:txBody>
      </p:sp>
    </p:spTree>
    <p:extLst>
      <p:ext uri="{BB962C8B-B14F-4D97-AF65-F5344CB8AC3E}">
        <p14:creationId xmlns:p14="http://schemas.microsoft.com/office/powerpoint/2010/main" val="64548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阪神・淡路大震災後の</a:t>
            </a:r>
            <a:r>
              <a:rPr lang="en-US" altLang="ja-JP" dirty="0" smtClean="0"/>
              <a:t>2001</a:t>
            </a:r>
            <a:r>
              <a:rPr lang="ja-JP" altLang="en-US" dirty="0" smtClean="0"/>
              <a:t>年、中央省庁の再編</a:t>
            </a:r>
            <a:r>
              <a:rPr lang="ja-JP" altLang="en-US" dirty="0"/>
              <a:t>により内閣府が発足し、政府全体の防災に関する総合調整事務を掌理する</a:t>
            </a:r>
            <a:r>
              <a:rPr lang="ja-JP" altLang="en-US" dirty="0" smtClean="0"/>
              <a:t>防災担当大臣</a:t>
            </a:r>
            <a:r>
              <a:rPr lang="ja-JP" altLang="en-US" dirty="0"/>
              <a:t>が新設されました</a:t>
            </a:r>
            <a:r>
              <a:rPr lang="ja-JP" altLang="en-US" dirty="0" smtClean="0"/>
              <a:t>。</a:t>
            </a:r>
            <a:endParaRPr lang="en-US" altLang="ja-JP" dirty="0" smtClean="0"/>
          </a:p>
          <a:p>
            <a:endParaRPr lang="en-US" altLang="ja-JP" dirty="0"/>
          </a:p>
          <a:p>
            <a:r>
              <a:rPr lang="ja-JP" altLang="en-US" dirty="0" smtClean="0"/>
              <a:t>また大臣の下には、防災に関する基本的な政策、大規模災害発生時の対処に関する企画立案及び総合調整を担う内閣府（防災）が設置されています。</a:t>
            </a:r>
            <a:endParaRPr lang="en-US" altLang="ja-JP" dirty="0" smtClean="0"/>
          </a:p>
          <a:p>
            <a:endParaRPr kumimoji="1" lang="en-US" altLang="ja-JP" dirty="0"/>
          </a:p>
          <a:p>
            <a:r>
              <a:rPr lang="ja-JP" altLang="en-US" dirty="0" smtClean="0"/>
              <a:t>このスライドでご覧いただけるように、日本政府では多くの省庁が防災行政に関与しています。そこで、内閣府</a:t>
            </a:r>
            <a:r>
              <a:rPr lang="ja-JP" altLang="en-US" dirty="0"/>
              <a:t>（</a:t>
            </a:r>
            <a:r>
              <a:rPr lang="ja-JP" altLang="en-US" dirty="0" smtClean="0"/>
              <a:t>防災）が、省庁間のコーディネーションを行い、効果的かつ効率的な防災対策を推進しています。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34EF55C8-6340-46A2-A2D2-BC47F67B409F}" type="slidenum">
              <a:rPr kumimoji="1" lang="ja-JP" altLang="en-US" smtClean="0"/>
              <a:pPr/>
              <a:t>7</a:t>
            </a:fld>
            <a:endParaRPr kumimoji="1" lang="ja-JP" altLang="en-US" dirty="0"/>
          </a:p>
        </p:txBody>
      </p:sp>
    </p:spTree>
    <p:extLst>
      <p:ext uri="{BB962C8B-B14F-4D97-AF65-F5344CB8AC3E}">
        <p14:creationId xmlns:p14="http://schemas.microsoft.com/office/powerpoint/2010/main" val="2622006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災害応急対策を実施する上でまず必要なのは、情報です。日本の防災体制を支えている情報技術についても、お話させていただきたいと思います。</a:t>
            </a:r>
            <a:endParaRPr kumimoji="1" lang="en-US" altLang="ja-JP" dirty="0" smtClean="0"/>
          </a:p>
          <a:p>
            <a:endParaRPr lang="en-US" altLang="ja-JP" dirty="0"/>
          </a:p>
          <a:p>
            <a:r>
              <a:rPr kumimoji="1" lang="ja-JP" altLang="en-US" dirty="0" smtClean="0"/>
              <a:t>まず最初にご紹介するのが、総合防災情報システムです。</a:t>
            </a:r>
            <a:endParaRPr kumimoji="1" lang="en-US" altLang="ja-JP" dirty="0" smtClean="0"/>
          </a:p>
          <a:p>
            <a:endParaRPr lang="en-US" altLang="ja-JP" dirty="0"/>
          </a:p>
          <a:p>
            <a:r>
              <a:rPr lang="ja-JP" altLang="en-US" dirty="0" smtClean="0"/>
              <a:t>このシステムには、</a:t>
            </a:r>
            <a:endParaRPr lang="en-US" altLang="ja-JP" dirty="0" smtClean="0"/>
          </a:p>
          <a:p>
            <a:r>
              <a:rPr kumimoji="1" lang="ja-JP" altLang="en-US" dirty="0" smtClean="0"/>
              <a:t>①気象庁で観測された震度情報を基に、地震発生から概ね１０分間で震度分布と被害規模を自動で推計する機能</a:t>
            </a:r>
            <a:endParaRPr kumimoji="1" lang="en-US" altLang="ja-JP" dirty="0" smtClean="0"/>
          </a:p>
          <a:p>
            <a:endParaRPr lang="en-US" altLang="ja-JP" dirty="0"/>
          </a:p>
          <a:p>
            <a:r>
              <a:rPr kumimoji="1" lang="ja-JP" altLang="en-US" dirty="0" smtClean="0"/>
              <a:t>②大規模災害が発生した場合に、広範囲の観測が可能な人工衛星の画像を活用し、被害状況をいち早く把握する機能</a:t>
            </a:r>
            <a:endParaRPr kumimoji="1" lang="en-US" altLang="ja-JP" dirty="0" smtClean="0"/>
          </a:p>
          <a:p>
            <a:endParaRPr lang="en-US" altLang="ja-JP" dirty="0"/>
          </a:p>
          <a:p>
            <a:r>
              <a:rPr kumimoji="1" lang="ja-JP" altLang="en-US" dirty="0" smtClean="0"/>
              <a:t>③多岐にわたる防災関係機関の防災情報を、</a:t>
            </a:r>
            <a:r>
              <a:rPr kumimoji="1" lang="en-US" altLang="ja-JP" dirty="0" smtClean="0"/>
              <a:t>GIS</a:t>
            </a:r>
            <a:r>
              <a:rPr kumimoji="1" lang="ja-JP" altLang="en-US" dirty="0" smtClean="0"/>
              <a:t>を活用することで、共通の地図に集約し、共有するための機能</a:t>
            </a:r>
            <a:endParaRPr kumimoji="1" lang="en-US" altLang="ja-JP" dirty="0" smtClean="0"/>
          </a:p>
          <a:p>
            <a:endParaRPr lang="en-US" altLang="ja-JP" dirty="0"/>
          </a:p>
          <a:p>
            <a:r>
              <a:rPr lang="ja-JP" altLang="en-US" dirty="0" smtClean="0"/>
              <a:t>が整備されています</a:t>
            </a:r>
            <a:r>
              <a:rPr kumimoji="1" lang="ja-JP" altLang="en-US" dirty="0" smtClean="0"/>
              <a:t>。</a:t>
            </a:r>
            <a:endParaRPr kumimoji="1" lang="en-US" altLang="ja-JP" dirty="0" smtClean="0"/>
          </a:p>
          <a:p>
            <a:endParaRPr lang="en-US" altLang="ja-JP" dirty="0"/>
          </a:p>
          <a:p>
            <a:r>
              <a:rPr lang="ja-JP" altLang="en-US" dirty="0"/>
              <a:t>この</a:t>
            </a:r>
            <a:r>
              <a:rPr lang="ja-JP" altLang="en-US" dirty="0" smtClean="0"/>
              <a:t>システムにより、私どもは、災害対応時の意思</a:t>
            </a:r>
            <a:r>
              <a:rPr lang="ja-JP" altLang="en-US" dirty="0"/>
              <a:t>決定</a:t>
            </a:r>
            <a:r>
              <a:rPr lang="ja-JP" altLang="en-US" dirty="0" smtClean="0"/>
              <a:t>を、迅速</a:t>
            </a:r>
            <a:r>
              <a:rPr lang="ja-JP" altLang="en-US" dirty="0"/>
              <a:t>かつ的確に行う</a:t>
            </a:r>
            <a:r>
              <a:rPr lang="ja-JP" altLang="en-US" dirty="0" smtClean="0"/>
              <a:t>ことが可能となっています。</a:t>
            </a:r>
            <a:endParaRPr lang="ja-JP" altLang="en-US" dirty="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34EF55C8-6340-46A2-A2D2-BC47F67B409F}" type="slidenum">
              <a:rPr kumimoji="1" lang="ja-JP" altLang="en-US" smtClean="0"/>
              <a:pPr/>
              <a:t>9</a:t>
            </a:fld>
            <a:endParaRPr kumimoji="1" lang="ja-JP" altLang="en-US" dirty="0"/>
          </a:p>
        </p:txBody>
      </p:sp>
    </p:spTree>
    <p:extLst>
      <p:ext uri="{BB962C8B-B14F-4D97-AF65-F5344CB8AC3E}">
        <p14:creationId xmlns:p14="http://schemas.microsoft.com/office/powerpoint/2010/main" val="3420391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次にご紹介するのは、</a:t>
            </a:r>
            <a:r>
              <a:rPr kumimoji="1" lang="en-US" altLang="ja-JP" dirty="0" smtClean="0"/>
              <a:t>J-ALERT</a:t>
            </a:r>
            <a:r>
              <a:rPr kumimoji="1" lang="ja-JP" altLang="en-US" dirty="0" smtClean="0"/>
              <a:t>です。</a:t>
            </a:r>
            <a:endParaRPr kumimoji="1" lang="en-US" altLang="ja-JP" dirty="0" smtClean="0"/>
          </a:p>
          <a:p>
            <a:endParaRPr kumimoji="1" lang="en-US" altLang="ja-JP" dirty="0" smtClean="0"/>
          </a:p>
          <a:p>
            <a:r>
              <a:rPr kumimoji="1" lang="ja-JP" altLang="en-US" dirty="0" smtClean="0"/>
              <a:t>この</a:t>
            </a:r>
            <a:r>
              <a:rPr kumimoji="1" lang="en-US" altLang="ja-JP" dirty="0" smtClean="0"/>
              <a:t>J-ALERT</a:t>
            </a:r>
            <a:r>
              <a:rPr kumimoji="1" lang="ja-JP" altLang="en-US" dirty="0" smtClean="0"/>
              <a:t>では、まず国が、緊急地震速報、津波警報等</a:t>
            </a:r>
            <a:r>
              <a:rPr lang="ja-JP" altLang="en-US" dirty="0" smtClean="0"/>
              <a:t>、災害発生時の極めて</a:t>
            </a:r>
            <a:r>
              <a:rPr kumimoji="1" lang="ja-JP" altLang="en-US" dirty="0" smtClean="0"/>
              <a:t>重要な緊急情報を、人工衛星を経由して市町村に届けます。この緊急情報を受けた市町村では、無線機器が自動的に起動することで、人の手を介さず、時間のロス無くかつ確実に、住民への広報を行うことができるシステムです。</a:t>
            </a:r>
            <a:endParaRPr kumimoji="1" lang="en-US" altLang="ja-JP" dirty="0" smtClean="0"/>
          </a:p>
          <a:p>
            <a:endParaRPr kumimoji="1" lang="en-US" altLang="ja-JP" dirty="0" smtClean="0"/>
          </a:p>
          <a:p>
            <a:r>
              <a:rPr kumimoji="1" lang="ja-JP" altLang="en-US" dirty="0" smtClean="0"/>
              <a:t>このシステムは現在、日本全国のほぼ全ての自治体に配備されています。</a:t>
            </a:r>
            <a:endParaRPr kumimoji="1" lang="en-US" altLang="ja-JP" dirty="0" smtClean="0"/>
          </a:p>
          <a:p>
            <a:endParaRPr lang="en-US" altLang="ja-JP" dirty="0"/>
          </a:p>
          <a:p>
            <a:endParaRPr kumimoji="1" lang="en-US" altLang="ja-JP" dirty="0" smtClean="0"/>
          </a:p>
          <a:p>
            <a:r>
              <a:rPr lang="ja-JP" altLang="en-US" dirty="0" smtClean="0"/>
              <a:t>私たち日本政府では、過去の災害の経験を踏まえながら、これらＩＣＴを活用した最新の防災技術を取り入れて、防災体制を構築しています。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4EF55C8-6340-46A2-A2D2-BC47F67B409F}"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1620411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3" y="2130438"/>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6" y="3886200"/>
            <a:ext cx="6934201" cy="1752600"/>
          </a:xfrm>
        </p:spPr>
        <p:txBody>
          <a:bodyPr/>
          <a:lstStyle>
            <a:lvl1pPr marL="0" indent="0" algn="ctr">
              <a:buNone/>
              <a:defRPr>
                <a:solidFill>
                  <a:schemeClr val="tx1">
                    <a:tint val="75000"/>
                  </a:schemeClr>
                </a:solidFill>
              </a:defRPr>
            </a:lvl1pPr>
            <a:lvl2pPr marL="460858" indent="0" algn="ctr">
              <a:buNone/>
              <a:defRPr>
                <a:solidFill>
                  <a:schemeClr val="tx1">
                    <a:tint val="75000"/>
                  </a:schemeClr>
                </a:solidFill>
              </a:defRPr>
            </a:lvl2pPr>
            <a:lvl3pPr marL="921715" indent="0" algn="ctr">
              <a:buNone/>
              <a:defRPr>
                <a:solidFill>
                  <a:schemeClr val="tx1">
                    <a:tint val="75000"/>
                  </a:schemeClr>
                </a:solidFill>
              </a:defRPr>
            </a:lvl3pPr>
            <a:lvl4pPr marL="1382573" indent="0" algn="ctr">
              <a:buNone/>
              <a:defRPr>
                <a:solidFill>
                  <a:schemeClr val="tx1">
                    <a:tint val="75000"/>
                  </a:schemeClr>
                </a:solidFill>
              </a:defRPr>
            </a:lvl4pPr>
            <a:lvl5pPr marL="1843430" indent="0" algn="ctr">
              <a:buNone/>
              <a:defRPr>
                <a:solidFill>
                  <a:schemeClr val="tx1">
                    <a:tint val="75000"/>
                  </a:schemeClr>
                </a:solidFill>
              </a:defRPr>
            </a:lvl5pPr>
            <a:lvl6pPr marL="2304288" indent="0" algn="ctr">
              <a:buNone/>
              <a:defRPr>
                <a:solidFill>
                  <a:schemeClr val="tx1">
                    <a:tint val="75000"/>
                  </a:schemeClr>
                </a:solidFill>
              </a:defRPr>
            </a:lvl6pPr>
            <a:lvl7pPr marL="2765146" indent="0" algn="ctr">
              <a:buNone/>
              <a:defRPr>
                <a:solidFill>
                  <a:schemeClr val="tx1">
                    <a:tint val="75000"/>
                  </a:schemeClr>
                </a:solidFill>
              </a:defRPr>
            </a:lvl7pPr>
            <a:lvl8pPr marL="3226003" indent="0" algn="ctr">
              <a:buNone/>
              <a:defRPr>
                <a:solidFill>
                  <a:schemeClr val="tx1">
                    <a:tint val="75000"/>
                  </a:schemeClr>
                </a:solidFill>
              </a:defRPr>
            </a:lvl8pPr>
            <a:lvl9pPr marL="3686861"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CC44CCD-9694-42B0-8C2A-0F11EB48CD46}" type="datetimeFigureOut">
              <a:rPr kumimoji="1" lang="ja-JP" altLang="en-US" smtClean="0"/>
              <a:pPr/>
              <a:t>2014/6/17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EA026B3-2960-4DAE-B49C-8ED3FA974AAF}" type="slidenum">
              <a:rPr kumimoji="1" lang="ja-JP" altLang="en-US" smtClean="0"/>
              <a:pPr/>
              <a:t>‹#›</a:t>
            </a:fld>
            <a:endParaRPr kumimoji="1" lang="ja-JP" altLang="en-US" dirty="0"/>
          </a:p>
        </p:txBody>
      </p:sp>
    </p:spTree>
    <p:extLst>
      <p:ext uri="{BB962C8B-B14F-4D97-AF65-F5344CB8AC3E}">
        <p14:creationId xmlns:p14="http://schemas.microsoft.com/office/powerpoint/2010/main" val="364901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C44CCD-9694-42B0-8C2A-0F11EB48CD46}" type="datetimeFigureOut">
              <a:rPr kumimoji="1" lang="ja-JP" altLang="en-US" smtClean="0"/>
              <a:pPr/>
              <a:t>2014/6/17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EA026B3-2960-4DAE-B49C-8ED3FA974AAF}" type="slidenum">
              <a:rPr kumimoji="1" lang="ja-JP" altLang="en-US" smtClean="0"/>
              <a:pPr/>
              <a:t>‹#›</a:t>
            </a:fld>
            <a:endParaRPr kumimoji="1" lang="ja-JP" altLang="en-US" dirty="0"/>
          </a:p>
        </p:txBody>
      </p:sp>
    </p:spTree>
    <p:extLst>
      <p:ext uri="{BB962C8B-B14F-4D97-AF65-F5344CB8AC3E}">
        <p14:creationId xmlns:p14="http://schemas.microsoft.com/office/powerpoint/2010/main" val="3000481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6" y="274651"/>
            <a:ext cx="2228849"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6" y="274651"/>
            <a:ext cx="6521449"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C44CCD-9694-42B0-8C2A-0F11EB48CD46}" type="datetimeFigureOut">
              <a:rPr kumimoji="1" lang="ja-JP" altLang="en-US" smtClean="0"/>
              <a:pPr/>
              <a:t>2014/6/17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EA026B3-2960-4DAE-B49C-8ED3FA974AAF}" type="slidenum">
              <a:rPr kumimoji="1" lang="ja-JP" altLang="en-US" smtClean="0"/>
              <a:pPr/>
              <a:t>‹#›</a:t>
            </a:fld>
            <a:endParaRPr kumimoji="1" lang="ja-JP" altLang="en-US" dirty="0"/>
          </a:p>
        </p:txBody>
      </p:sp>
    </p:spTree>
    <p:extLst>
      <p:ext uri="{BB962C8B-B14F-4D97-AF65-F5344CB8AC3E}">
        <p14:creationId xmlns:p14="http://schemas.microsoft.com/office/powerpoint/2010/main" val="92740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C44CCD-9694-42B0-8C2A-0F11EB48CD46}" type="datetimeFigureOut">
              <a:rPr kumimoji="1" lang="ja-JP" altLang="en-US" smtClean="0"/>
              <a:pPr/>
              <a:t>2014/6/17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EA026B3-2960-4DAE-B49C-8ED3FA974AAF}" type="slidenum">
              <a:rPr kumimoji="1" lang="ja-JP" altLang="en-US" smtClean="0"/>
              <a:pPr/>
              <a:t>‹#›</a:t>
            </a:fld>
            <a:endParaRPr kumimoji="1" lang="ja-JP" altLang="en-US" dirty="0"/>
          </a:p>
        </p:txBody>
      </p:sp>
    </p:spTree>
    <p:extLst>
      <p:ext uri="{BB962C8B-B14F-4D97-AF65-F5344CB8AC3E}">
        <p14:creationId xmlns:p14="http://schemas.microsoft.com/office/powerpoint/2010/main" val="617362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8" y="4406913"/>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8" y="2906722"/>
            <a:ext cx="8420100" cy="1500187"/>
          </a:xfrm>
        </p:spPr>
        <p:txBody>
          <a:bodyPr anchor="b"/>
          <a:lstStyle>
            <a:lvl1pPr marL="0" indent="0">
              <a:buNone/>
              <a:defRPr sz="2000">
                <a:solidFill>
                  <a:schemeClr val="tx1">
                    <a:tint val="75000"/>
                  </a:schemeClr>
                </a:solidFill>
              </a:defRPr>
            </a:lvl1pPr>
            <a:lvl2pPr marL="460858" indent="0">
              <a:buNone/>
              <a:defRPr sz="1800">
                <a:solidFill>
                  <a:schemeClr val="tx1">
                    <a:tint val="75000"/>
                  </a:schemeClr>
                </a:solidFill>
              </a:defRPr>
            </a:lvl2pPr>
            <a:lvl3pPr marL="921715" indent="0">
              <a:buNone/>
              <a:defRPr sz="1600">
                <a:solidFill>
                  <a:schemeClr val="tx1">
                    <a:tint val="75000"/>
                  </a:schemeClr>
                </a:solidFill>
              </a:defRPr>
            </a:lvl3pPr>
            <a:lvl4pPr marL="1382573" indent="0">
              <a:buNone/>
              <a:defRPr sz="1400">
                <a:solidFill>
                  <a:schemeClr val="tx1">
                    <a:tint val="75000"/>
                  </a:schemeClr>
                </a:solidFill>
              </a:defRPr>
            </a:lvl4pPr>
            <a:lvl5pPr marL="1843430" indent="0">
              <a:buNone/>
              <a:defRPr sz="1400">
                <a:solidFill>
                  <a:schemeClr val="tx1">
                    <a:tint val="75000"/>
                  </a:schemeClr>
                </a:solidFill>
              </a:defRPr>
            </a:lvl5pPr>
            <a:lvl6pPr marL="2304288" indent="0">
              <a:buNone/>
              <a:defRPr sz="1400">
                <a:solidFill>
                  <a:schemeClr val="tx1">
                    <a:tint val="75000"/>
                  </a:schemeClr>
                </a:solidFill>
              </a:defRPr>
            </a:lvl6pPr>
            <a:lvl7pPr marL="2765146" indent="0">
              <a:buNone/>
              <a:defRPr sz="1400">
                <a:solidFill>
                  <a:schemeClr val="tx1">
                    <a:tint val="75000"/>
                  </a:schemeClr>
                </a:solidFill>
              </a:defRPr>
            </a:lvl7pPr>
            <a:lvl8pPr marL="3226003" indent="0">
              <a:buNone/>
              <a:defRPr sz="1400">
                <a:solidFill>
                  <a:schemeClr val="tx1">
                    <a:tint val="75000"/>
                  </a:schemeClr>
                </a:solidFill>
              </a:defRPr>
            </a:lvl8pPr>
            <a:lvl9pPr marL="3686861"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CC44CCD-9694-42B0-8C2A-0F11EB48CD46}" type="datetimeFigureOut">
              <a:rPr kumimoji="1" lang="ja-JP" altLang="en-US" smtClean="0"/>
              <a:pPr/>
              <a:t>2014/6/17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EEA026B3-2960-4DAE-B49C-8ED3FA974AAF}" type="slidenum">
              <a:rPr kumimoji="1" lang="ja-JP" altLang="en-US" smtClean="0"/>
              <a:pPr/>
              <a:t>‹#›</a:t>
            </a:fld>
            <a:endParaRPr kumimoji="1" lang="ja-JP" altLang="en-US" dirty="0"/>
          </a:p>
        </p:txBody>
      </p:sp>
    </p:spTree>
    <p:extLst>
      <p:ext uri="{BB962C8B-B14F-4D97-AF65-F5344CB8AC3E}">
        <p14:creationId xmlns:p14="http://schemas.microsoft.com/office/powerpoint/2010/main" val="2402334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2"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CC44CCD-9694-42B0-8C2A-0F11EB48CD46}" type="datetimeFigureOut">
              <a:rPr kumimoji="1" lang="ja-JP" altLang="en-US" smtClean="0"/>
              <a:pPr/>
              <a:t>2014/6/17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EA026B3-2960-4DAE-B49C-8ED3FA974AAF}" type="slidenum">
              <a:rPr kumimoji="1" lang="ja-JP" altLang="en-US" smtClean="0"/>
              <a:pPr/>
              <a:t>‹#›</a:t>
            </a:fld>
            <a:endParaRPr kumimoji="1" lang="ja-JP" altLang="en-US" dirty="0"/>
          </a:p>
        </p:txBody>
      </p:sp>
    </p:spTree>
    <p:extLst>
      <p:ext uri="{BB962C8B-B14F-4D97-AF65-F5344CB8AC3E}">
        <p14:creationId xmlns:p14="http://schemas.microsoft.com/office/powerpoint/2010/main" val="224225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2" y="1535117"/>
            <a:ext cx="4376870" cy="639762"/>
          </a:xfrm>
        </p:spPr>
        <p:txBody>
          <a:bodyPr anchor="b"/>
          <a:lstStyle>
            <a:lvl1pPr marL="0" indent="0">
              <a:buNone/>
              <a:defRPr sz="2400" b="1"/>
            </a:lvl1pPr>
            <a:lvl2pPr marL="460858" indent="0">
              <a:buNone/>
              <a:defRPr sz="2000" b="1"/>
            </a:lvl2pPr>
            <a:lvl3pPr marL="921715" indent="0">
              <a:buNone/>
              <a:defRPr sz="1800" b="1"/>
            </a:lvl3pPr>
            <a:lvl4pPr marL="1382573" indent="0">
              <a:buNone/>
              <a:defRPr sz="1600" b="1"/>
            </a:lvl4pPr>
            <a:lvl5pPr marL="1843430" indent="0">
              <a:buNone/>
              <a:defRPr sz="1600" b="1"/>
            </a:lvl5pPr>
            <a:lvl6pPr marL="2304288" indent="0">
              <a:buNone/>
              <a:defRPr sz="1600" b="1"/>
            </a:lvl6pPr>
            <a:lvl7pPr marL="2765146" indent="0">
              <a:buNone/>
              <a:defRPr sz="1600" b="1"/>
            </a:lvl7pPr>
            <a:lvl8pPr marL="3226003" indent="0">
              <a:buNone/>
              <a:defRPr sz="1600" b="1"/>
            </a:lvl8pPr>
            <a:lvl9pPr marL="3686861"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2" y="2174876"/>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5" y="1535117"/>
            <a:ext cx="4378590" cy="639762"/>
          </a:xfrm>
        </p:spPr>
        <p:txBody>
          <a:bodyPr anchor="b"/>
          <a:lstStyle>
            <a:lvl1pPr marL="0" indent="0">
              <a:buNone/>
              <a:defRPr sz="2400" b="1"/>
            </a:lvl1pPr>
            <a:lvl2pPr marL="460858" indent="0">
              <a:buNone/>
              <a:defRPr sz="2000" b="1"/>
            </a:lvl2pPr>
            <a:lvl3pPr marL="921715" indent="0">
              <a:buNone/>
              <a:defRPr sz="1800" b="1"/>
            </a:lvl3pPr>
            <a:lvl4pPr marL="1382573" indent="0">
              <a:buNone/>
              <a:defRPr sz="1600" b="1"/>
            </a:lvl4pPr>
            <a:lvl5pPr marL="1843430" indent="0">
              <a:buNone/>
              <a:defRPr sz="1600" b="1"/>
            </a:lvl5pPr>
            <a:lvl6pPr marL="2304288" indent="0">
              <a:buNone/>
              <a:defRPr sz="1600" b="1"/>
            </a:lvl6pPr>
            <a:lvl7pPr marL="2765146" indent="0">
              <a:buNone/>
              <a:defRPr sz="1600" b="1"/>
            </a:lvl7pPr>
            <a:lvl8pPr marL="3226003" indent="0">
              <a:buNone/>
              <a:defRPr sz="1600" b="1"/>
            </a:lvl8pPr>
            <a:lvl9pPr marL="3686861"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5" y="2174876"/>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CC44CCD-9694-42B0-8C2A-0F11EB48CD46}" type="datetimeFigureOut">
              <a:rPr kumimoji="1" lang="ja-JP" altLang="en-US" smtClean="0"/>
              <a:pPr/>
              <a:t>2014/6/17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EEA026B3-2960-4DAE-B49C-8ED3FA974AAF}" type="slidenum">
              <a:rPr kumimoji="1" lang="ja-JP" altLang="en-US" smtClean="0"/>
              <a:pPr/>
              <a:t>‹#›</a:t>
            </a:fld>
            <a:endParaRPr kumimoji="1" lang="ja-JP" altLang="en-US" dirty="0"/>
          </a:p>
        </p:txBody>
      </p:sp>
    </p:spTree>
    <p:extLst>
      <p:ext uri="{BB962C8B-B14F-4D97-AF65-F5344CB8AC3E}">
        <p14:creationId xmlns:p14="http://schemas.microsoft.com/office/powerpoint/2010/main" val="373086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CC44CCD-9694-42B0-8C2A-0F11EB48CD46}" type="datetimeFigureOut">
              <a:rPr kumimoji="1" lang="ja-JP" altLang="en-US" smtClean="0"/>
              <a:pPr/>
              <a:t>2014/6/17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EEA026B3-2960-4DAE-B49C-8ED3FA974AAF}" type="slidenum">
              <a:rPr kumimoji="1" lang="ja-JP" altLang="en-US" smtClean="0"/>
              <a:pPr/>
              <a:t>‹#›</a:t>
            </a:fld>
            <a:endParaRPr kumimoji="1" lang="ja-JP" altLang="en-US" dirty="0"/>
          </a:p>
        </p:txBody>
      </p:sp>
    </p:spTree>
    <p:extLst>
      <p:ext uri="{BB962C8B-B14F-4D97-AF65-F5344CB8AC3E}">
        <p14:creationId xmlns:p14="http://schemas.microsoft.com/office/powerpoint/2010/main" val="1877200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CC44CCD-9694-42B0-8C2A-0F11EB48CD46}" type="datetimeFigureOut">
              <a:rPr kumimoji="1" lang="ja-JP" altLang="en-US" smtClean="0"/>
              <a:pPr/>
              <a:t>2014/6/17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EEA026B3-2960-4DAE-B49C-8ED3FA974AAF}" type="slidenum">
              <a:rPr kumimoji="1" lang="ja-JP" altLang="en-US" smtClean="0"/>
              <a:pPr/>
              <a:t>‹#›</a:t>
            </a:fld>
            <a:endParaRPr kumimoji="1" lang="ja-JP" altLang="en-US" dirty="0"/>
          </a:p>
        </p:txBody>
      </p:sp>
    </p:spTree>
    <p:extLst>
      <p:ext uri="{BB962C8B-B14F-4D97-AF65-F5344CB8AC3E}">
        <p14:creationId xmlns:p14="http://schemas.microsoft.com/office/powerpoint/2010/main" val="793326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2" y="273050"/>
            <a:ext cx="3259005"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7" y="273059"/>
            <a:ext cx="553772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2" y="1435103"/>
            <a:ext cx="3259005" cy="4691063"/>
          </a:xfrm>
        </p:spPr>
        <p:txBody>
          <a:bodyPr/>
          <a:lstStyle>
            <a:lvl1pPr marL="0" indent="0">
              <a:buNone/>
              <a:defRPr sz="1400"/>
            </a:lvl1pPr>
            <a:lvl2pPr marL="460858" indent="0">
              <a:buNone/>
              <a:defRPr sz="1200"/>
            </a:lvl2pPr>
            <a:lvl3pPr marL="921715" indent="0">
              <a:buNone/>
              <a:defRPr sz="1000"/>
            </a:lvl3pPr>
            <a:lvl4pPr marL="1382573" indent="0">
              <a:buNone/>
              <a:defRPr sz="900"/>
            </a:lvl4pPr>
            <a:lvl5pPr marL="1843430" indent="0">
              <a:buNone/>
              <a:defRPr sz="900"/>
            </a:lvl5pPr>
            <a:lvl6pPr marL="2304288" indent="0">
              <a:buNone/>
              <a:defRPr sz="900"/>
            </a:lvl6pPr>
            <a:lvl7pPr marL="2765146" indent="0">
              <a:buNone/>
              <a:defRPr sz="900"/>
            </a:lvl7pPr>
            <a:lvl8pPr marL="3226003" indent="0">
              <a:buNone/>
              <a:defRPr sz="900"/>
            </a:lvl8pPr>
            <a:lvl9pPr marL="3686861"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CC44CCD-9694-42B0-8C2A-0F11EB48CD46}" type="datetimeFigureOut">
              <a:rPr kumimoji="1" lang="ja-JP" altLang="en-US" smtClean="0"/>
              <a:pPr/>
              <a:t>2014/6/17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EA026B3-2960-4DAE-B49C-8ED3FA974AAF}" type="slidenum">
              <a:rPr kumimoji="1" lang="ja-JP" altLang="en-US" smtClean="0"/>
              <a:pPr/>
              <a:t>‹#›</a:t>
            </a:fld>
            <a:endParaRPr kumimoji="1" lang="ja-JP" altLang="en-US" dirty="0"/>
          </a:p>
        </p:txBody>
      </p:sp>
    </p:spTree>
    <p:extLst>
      <p:ext uri="{BB962C8B-B14F-4D97-AF65-F5344CB8AC3E}">
        <p14:creationId xmlns:p14="http://schemas.microsoft.com/office/powerpoint/2010/main" val="732301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8" y="4800604"/>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8" y="612775"/>
            <a:ext cx="5943600" cy="4114800"/>
          </a:xfrm>
        </p:spPr>
        <p:txBody>
          <a:bodyPr/>
          <a:lstStyle>
            <a:lvl1pPr marL="0" indent="0">
              <a:buNone/>
              <a:defRPr sz="3200"/>
            </a:lvl1pPr>
            <a:lvl2pPr marL="460858" indent="0">
              <a:buNone/>
              <a:defRPr sz="2800"/>
            </a:lvl2pPr>
            <a:lvl3pPr marL="921715" indent="0">
              <a:buNone/>
              <a:defRPr sz="2400"/>
            </a:lvl3pPr>
            <a:lvl4pPr marL="1382573" indent="0">
              <a:buNone/>
              <a:defRPr sz="2000"/>
            </a:lvl4pPr>
            <a:lvl5pPr marL="1843430" indent="0">
              <a:buNone/>
              <a:defRPr sz="2000"/>
            </a:lvl5pPr>
            <a:lvl6pPr marL="2304288" indent="0">
              <a:buNone/>
              <a:defRPr sz="2000"/>
            </a:lvl6pPr>
            <a:lvl7pPr marL="2765146" indent="0">
              <a:buNone/>
              <a:defRPr sz="2000"/>
            </a:lvl7pPr>
            <a:lvl8pPr marL="3226003" indent="0">
              <a:buNone/>
              <a:defRPr sz="2000"/>
            </a:lvl8pPr>
            <a:lvl9pPr marL="3686861"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941648" y="5367342"/>
            <a:ext cx="5943600" cy="804862"/>
          </a:xfrm>
        </p:spPr>
        <p:txBody>
          <a:bodyPr/>
          <a:lstStyle>
            <a:lvl1pPr marL="0" indent="0">
              <a:buNone/>
              <a:defRPr sz="1400"/>
            </a:lvl1pPr>
            <a:lvl2pPr marL="460858" indent="0">
              <a:buNone/>
              <a:defRPr sz="1200"/>
            </a:lvl2pPr>
            <a:lvl3pPr marL="921715" indent="0">
              <a:buNone/>
              <a:defRPr sz="1000"/>
            </a:lvl3pPr>
            <a:lvl4pPr marL="1382573" indent="0">
              <a:buNone/>
              <a:defRPr sz="900"/>
            </a:lvl4pPr>
            <a:lvl5pPr marL="1843430" indent="0">
              <a:buNone/>
              <a:defRPr sz="900"/>
            </a:lvl5pPr>
            <a:lvl6pPr marL="2304288" indent="0">
              <a:buNone/>
              <a:defRPr sz="900"/>
            </a:lvl6pPr>
            <a:lvl7pPr marL="2765146" indent="0">
              <a:buNone/>
              <a:defRPr sz="900"/>
            </a:lvl7pPr>
            <a:lvl8pPr marL="3226003" indent="0">
              <a:buNone/>
              <a:defRPr sz="900"/>
            </a:lvl8pPr>
            <a:lvl9pPr marL="3686861"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CC44CCD-9694-42B0-8C2A-0F11EB48CD46}" type="datetimeFigureOut">
              <a:rPr kumimoji="1" lang="ja-JP" altLang="en-US" smtClean="0"/>
              <a:pPr/>
              <a:t>2014/6/17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EEA026B3-2960-4DAE-B49C-8ED3FA974AAF}" type="slidenum">
              <a:rPr kumimoji="1" lang="ja-JP" altLang="en-US" smtClean="0"/>
              <a:pPr/>
              <a:t>‹#›</a:t>
            </a:fld>
            <a:endParaRPr kumimoji="1" lang="ja-JP" altLang="en-US" dirty="0"/>
          </a:p>
        </p:txBody>
      </p:sp>
    </p:spTree>
    <p:extLst>
      <p:ext uri="{BB962C8B-B14F-4D97-AF65-F5344CB8AC3E}">
        <p14:creationId xmlns:p14="http://schemas.microsoft.com/office/powerpoint/2010/main" val="2692802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6" y="274638"/>
            <a:ext cx="8915399" cy="1143000"/>
          </a:xfrm>
          <a:prstGeom prst="rect">
            <a:avLst/>
          </a:prstGeom>
        </p:spPr>
        <p:txBody>
          <a:bodyPr vert="horz" lIns="92172" tIns="46086" rIns="92172" bIns="46086"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6" y="1600206"/>
            <a:ext cx="8915399" cy="4525963"/>
          </a:xfrm>
          <a:prstGeom prst="rect">
            <a:avLst/>
          </a:prstGeom>
        </p:spPr>
        <p:txBody>
          <a:bodyPr vert="horz" lIns="92172" tIns="46086" rIns="92172" bIns="46086"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6" y="6356363"/>
            <a:ext cx="2311399" cy="365125"/>
          </a:xfrm>
          <a:prstGeom prst="rect">
            <a:avLst/>
          </a:prstGeom>
        </p:spPr>
        <p:txBody>
          <a:bodyPr vert="horz" lIns="92172" tIns="46086" rIns="92172" bIns="46086" rtlCol="0" anchor="ctr"/>
          <a:lstStyle>
            <a:lvl1pPr algn="l">
              <a:defRPr sz="1200">
                <a:solidFill>
                  <a:schemeClr val="tx1">
                    <a:tint val="75000"/>
                  </a:schemeClr>
                </a:solidFill>
              </a:defRPr>
            </a:lvl1pPr>
          </a:lstStyle>
          <a:p>
            <a:fld id="{7CC44CCD-9694-42B0-8C2A-0F11EB48CD46}" type="datetimeFigureOut">
              <a:rPr kumimoji="1" lang="ja-JP" altLang="en-US" smtClean="0"/>
              <a:pPr/>
              <a:t>2014/6/17</a:t>
            </a:fld>
            <a:endParaRPr kumimoji="1" lang="ja-JP" altLang="en-US" dirty="0"/>
          </a:p>
        </p:txBody>
      </p:sp>
      <p:sp>
        <p:nvSpPr>
          <p:cNvPr id="5" name="フッター プレースホルダー 4"/>
          <p:cNvSpPr>
            <a:spLocks noGrp="1"/>
          </p:cNvSpPr>
          <p:nvPr>
            <p:ph type="ftr" sz="quarter" idx="3"/>
          </p:nvPr>
        </p:nvSpPr>
        <p:spPr>
          <a:xfrm>
            <a:off x="3384552" y="6356363"/>
            <a:ext cx="3136900" cy="365125"/>
          </a:xfrm>
          <a:prstGeom prst="rect">
            <a:avLst/>
          </a:prstGeom>
        </p:spPr>
        <p:txBody>
          <a:bodyPr vert="horz" lIns="92172" tIns="46086" rIns="92172" bIns="46086"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7099306" y="6356363"/>
            <a:ext cx="2311399" cy="365125"/>
          </a:xfrm>
          <a:prstGeom prst="rect">
            <a:avLst/>
          </a:prstGeom>
        </p:spPr>
        <p:txBody>
          <a:bodyPr vert="horz" lIns="92172" tIns="46086" rIns="92172" bIns="46086" rtlCol="0" anchor="ctr"/>
          <a:lstStyle>
            <a:lvl1pPr algn="r">
              <a:defRPr sz="1200">
                <a:solidFill>
                  <a:schemeClr val="tx1">
                    <a:tint val="75000"/>
                  </a:schemeClr>
                </a:solidFill>
              </a:defRPr>
            </a:lvl1pPr>
          </a:lstStyle>
          <a:p>
            <a:fld id="{EEA026B3-2960-4DAE-B49C-8ED3FA974AAF}" type="slidenum">
              <a:rPr kumimoji="1" lang="ja-JP" altLang="en-US" smtClean="0"/>
              <a:pPr/>
              <a:t>‹#›</a:t>
            </a:fld>
            <a:endParaRPr kumimoji="1" lang="ja-JP" altLang="en-US" dirty="0"/>
          </a:p>
        </p:txBody>
      </p:sp>
    </p:spTree>
    <p:extLst>
      <p:ext uri="{BB962C8B-B14F-4D97-AF65-F5344CB8AC3E}">
        <p14:creationId xmlns:p14="http://schemas.microsoft.com/office/powerpoint/2010/main" val="1407276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1715" rtl="0" eaLnBrk="1" latinLnBrk="0" hangingPunct="1">
        <a:spcBef>
          <a:spcPct val="0"/>
        </a:spcBef>
        <a:buNone/>
        <a:defRPr kumimoji="1" sz="4500" kern="1200">
          <a:solidFill>
            <a:schemeClr val="tx1"/>
          </a:solidFill>
          <a:latin typeface="+mj-lt"/>
          <a:ea typeface="+mj-ea"/>
          <a:cs typeface="+mj-cs"/>
        </a:defRPr>
      </a:lvl1pPr>
    </p:titleStyle>
    <p:bodyStyle>
      <a:lvl1pPr marL="345643" indent="-345643" algn="l" defTabSz="92171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8894" indent="-288036" algn="l" defTabSz="92171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52144" indent="-230429" algn="l" defTabSz="92171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13002" indent="-230429" algn="l" defTabSz="92171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73859" indent="-230429" algn="l" defTabSz="92171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34717" indent="-230429" algn="l" defTabSz="92171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95574" indent="-230429" algn="l" defTabSz="92171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56432" indent="-230429" algn="l" defTabSz="92171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917290" indent="-230429" algn="l" defTabSz="92171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21715" rtl="0" eaLnBrk="1" latinLnBrk="0" hangingPunct="1">
        <a:defRPr kumimoji="1" sz="1800" kern="1200">
          <a:solidFill>
            <a:schemeClr val="tx1"/>
          </a:solidFill>
          <a:latin typeface="+mn-lt"/>
          <a:ea typeface="+mn-ea"/>
          <a:cs typeface="+mn-cs"/>
        </a:defRPr>
      </a:lvl1pPr>
      <a:lvl2pPr marL="460858" algn="l" defTabSz="921715" rtl="0" eaLnBrk="1" latinLnBrk="0" hangingPunct="1">
        <a:defRPr kumimoji="1" sz="1800" kern="1200">
          <a:solidFill>
            <a:schemeClr val="tx1"/>
          </a:solidFill>
          <a:latin typeface="+mn-lt"/>
          <a:ea typeface="+mn-ea"/>
          <a:cs typeface="+mn-cs"/>
        </a:defRPr>
      </a:lvl2pPr>
      <a:lvl3pPr marL="921715" algn="l" defTabSz="921715" rtl="0" eaLnBrk="1" latinLnBrk="0" hangingPunct="1">
        <a:defRPr kumimoji="1" sz="1800" kern="1200">
          <a:solidFill>
            <a:schemeClr val="tx1"/>
          </a:solidFill>
          <a:latin typeface="+mn-lt"/>
          <a:ea typeface="+mn-ea"/>
          <a:cs typeface="+mn-cs"/>
        </a:defRPr>
      </a:lvl3pPr>
      <a:lvl4pPr marL="1382573" algn="l" defTabSz="921715" rtl="0" eaLnBrk="1" latinLnBrk="0" hangingPunct="1">
        <a:defRPr kumimoji="1" sz="1800" kern="1200">
          <a:solidFill>
            <a:schemeClr val="tx1"/>
          </a:solidFill>
          <a:latin typeface="+mn-lt"/>
          <a:ea typeface="+mn-ea"/>
          <a:cs typeface="+mn-cs"/>
        </a:defRPr>
      </a:lvl4pPr>
      <a:lvl5pPr marL="1843430" algn="l" defTabSz="921715" rtl="0" eaLnBrk="1" latinLnBrk="0" hangingPunct="1">
        <a:defRPr kumimoji="1" sz="1800" kern="1200">
          <a:solidFill>
            <a:schemeClr val="tx1"/>
          </a:solidFill>
          <a:latin typeface="+mn-lt"/>
          <a:ea typeface="+mn-ea"/>
          <a:cs typeface="+mn-cs"/>
        </a:defRPr>
      </a:lvl5pPr>
      <a:lvl6pPr marL="2304288" algn="l" defTabSz="921715" rtl="0" eaLnBrk="1" latinLnBrk="0" hangingPunct="1">
        <a:defRPr kumimoji="1" sz="1800" kern="1200">
          <a:solidFill>
            <a:schemeClr val="tx1"/>
          </a:solidFill>
          <a:latin typeface="+mn-lt"/>
          <a:ea typeface="+mn-ea"/>
          <a:cs typeface="+mn-cs"/>
        </a:defRPr>
      </a:lvl6pPr>
      <a:lvl7pPr marL="2765146" algn="l" defTabSz="921715" rtl="0" eaLnBrk="1" latinLnBrk="0" hangingPunct="1">
        <a:defRPr kumimoji="1" sz="1800" kern="1200">
          <a:solidFill>
            <a:schemeClr val="tx1"/>
          </a:solidFill>
          <a:latin typeface="+mn-lt"/>
          <a:ea typeface="+mn-ea"/>
          <a:cs typeface="+mn-cs"/>
        </a:defRPr>
      </a:lvl7pPr>
      <a:lvl8pPr marL="3226003" algn="l" defTabSz="921715" rtl="0" eaLnBrk="1" latinLnBrk="0" hangingPunct="1">
        <a:defRPr kumimoji="1" sz="1800" kern="1200">
          <a:solidFill>
            <a:schemeClr val="tx1"/>
          </a:solidFill>
          <a:latin typeface="+mn-lt"/>
          <a:ea typeface="+mn-ea"/>
          <a:cs typeface="+mn-cs"/>
        </a:defRPr>
      </a:lvl8pPr>
      <a:lvl9pPr marL="3686861" algn="l" defTabSz="92171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9.wmf"/><Relationship Id="rId18" Type="http://schemas.openxmlformats.org/officeDocument/2006/relationships/image" Target="../media/image32.png"/><Relationship Id="rId3" Type="http://schemas.openxmlformats.org/officeDocument/2006/relationships/notesSlide" Target="../notesSlides/notesSlide9.xml"/><Relationship Id="rId7" Type="http://schemas.openxmlformats.org/officeDocument/2006/relationships/image" Target="../media/image23.jpeg"/><Relationship Id="rId12" Type="http://schemas.openxmlformats.org/officeDocument/2006/relationships/oleObject" Target="../embeddings/oleObject3.bin"/><Relationship Id="rId17" Type="http://schemas.openxmlformats.org/officeDocument/2006/relationships/image" Target="../media/image31.png"/><Relationship Id="rId2" Type="http://schemas.openxmlformats.org/officeDocument/2006/relationships/slideLayout" Target="../slideLayouts/slideLayout7.xml"/><Relationship Id="rId16" Type="http://schemas.openxmlformats.org/officeDocument/2006/relationships/image" Target="../media/image30.png"/><Relationship Id="rId1" Type="http://schemas.openxmlformats.org/officeDocument/2006/relationships/vmlDrawing" Target="../drawings/vmlDrawing3.v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29.wmf"/><Relationship Id="rId10" Type="http://schemas.openxmlformats.org/officeDocument/2006/relationships/image" Target="../media/image26.png"/><Relationship Id="rId19" Type="http://schemas.openxmlformats.org/officeDocument/2006/relationships/image" Target="../media/image33.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7.wmf"/><Relationship Id="rId5" Type="http://schemas.openxmlformats.org/officeDocument/2006/relationships/image" Target="../media/image36.wmf"/><Relationship Id="rId4" Type="http://schemas.openxmlformats.org/officeDocument/2006/relationships/image" Target="../media/image35.wmf"/></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1.jpeg"/><Relationship Id="rId5" Type="http://schemas.openxmlformats.org/officeDocument/2006/relationships/image" Target="../media/image38.pn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jpeg"/><Relationship Id="rId3" Type="http://schemas.openxmlformats.org/officeDocument/2006/relationships/image" Target="../media/image44.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50.jpeg"/><Relationship Id="rId5" Type="http://schemas.openxmlformats.org/officeDocument/2006/relationships/image" Target="../media/image31.png"/><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48.png"/><Relationship Id="rId14" Type="http://schemas.openxmlformats.org/officeDocument/2006/relationships/image" Target="../media/image33.png"/></Relationships>
</file>

<file path=ppt/slides/_rels/slide15.xml.rels><?xml version="1.0" encoding="UTF-8" standalone="yes"?>
<Relationships xmlns="http://schemas.openxmlformats.org/package/2006/relationships"><Relationship Id="rId13" Type="http://schemas.openxmlformats.org/officeDocument/2006/relationships/image" Target="../media/image60.emf"/><Relationship Id="rId18" Type="http://schemas.openxmlformats.org/officeDocument/2006/relationships/image" Target="../media/image63.png"/><Relationship Id="rId26" Type="http://schemas.openxmlformats.org/officeDocument/2006/relationships/hyperlink" Target="http://www.google.co.jp/url?sa=i&amp;rct=j&amp;q=&amp;esrc=s&amp;frm=1&amp;source=images&amp;cd=&amp;docid=0sOVHiOZ88SWgM&amp;tbnid=36RpinlDmy5VQM:&amp;ved=0CAUQjRw&amp;url=http://sierblog.com/archives/1731816.html&amp;ei=VWtRUqm6OsWnlQXPwoD4CQ&amp;bvm=bv.53537100,d.dGI&amp;psig=AFQjCNFoqOtagyFpQNyZYUcAg0_5wsiINg&amp;ust=1381153971895604" TargetMode="External"/><Relationship Id="rId39" Type="http://schemas.openxmlformats.org/officeDocument/2006/relationships/image" Target="../media/image76.png"/><Relationship Id="rId21" Type="http://schemas.microsoft.com/office/2007/relationships/hdphoto" Target="../media/hdphoto7.wdp"/><Relationship Id="rId34" Type="http://schemas.openxmlformats.org/officeDocument/2006/relationships/image" Target="../media/image72.png"/><Relationship Id="rId42" Type="http://schemas.openxmlformats.org/officeDocument/2006/relationships/image" Target="../media/image78.png"/><Relationship Id="rId47" Type="http://schemas.openxmlformats.org/officeDocument/2006/relationships/image" Target="../media/image80.png"/><Relationship Id="rId50" Type="http://schemas.openxmlformats.org/officeDocument/2006/relationships/image" Target="../media/image83.emf"/><Relationship Id="rId55" Type="http://schemas.openxmlformats.org/officeDocument/2006/relationships/image" Target="../media/image87.jpeg"/><Relationship Id="rId7" Type="http://schemas.microsoft.com/office/2007/relationships/hdphoto" Target="../media/hdphoto1.wdp"/><Relationship Id="rId2" Type="http://schemas.openxmlformats.org/officeDocument/2006/relationships/notesSlide" Target="../notesSlides/notesSlide13.xml"/><Relationship Id="rId16" Type="http://schemas.openxmlformats.org/officeDocument/2006/relationships/image" Target="../media/image62.png"/><Relationship Id="rId29" Type="http://schemas.openxmlformats.org/officeDocument/2006/relationships/image" Target="../media/image68.png"/><Relationship Id="rId11" Type="http://schemas.microsoft.com/office/2007/relationships/hdphoto" Target="../media/hdphoto3.wdp"/><Relationship Id="rId24" Type="http://schemas.openxmlformats.org/officeDocument/2006/relationships/image" Target="../media/image66.png"/><Relationship Id="rId32" Type="http://schemas.openxmlformats.org/officeDocument/2006/relationships/image" Target="../media/image70.png"/><Relationship Id="rId37" Type="http://schemas.openxmlformats.org/officeDocument/2006/relationships/image" Target="../media/image74.png"/><Relationship Id="rId40" Type="http://schemas.openxmlformats.org/officeDocument/2006/relationships/image" Target="../media/image77.png"/><Relationship Id="rId45" Type="http://schemas.openxmlformats.org/officeDocument/2006/relationships/image" Target="../media/image29.wmf"/><Relationship Id="rId53" Type="http://schemas.openxmlformats.org/officeDocument/2006/relationships/image" Target="../media/image85.png"/><Relationship Id="rId58" Type="http://schemas.openxmlformats.org/officeDocument/2006/relationships/image" Target="../media/image90.png"/><Relationship Id="rId5" Type="http://schemas.openxmlformats.org/officeDocument/2006/relationships/image" Target="../media/image55.png"/><Relationship Id="rId19" Type="http://schemas.microsoft.com/office/2007/relationships/hdphoto" Target="../media/hdphoto6.wdp"/><Relationship Id="rId4" Type="http://schemas.openxmlformats.org/officeDocument/2006/relationships/image" Target="../media/image54.emf"/><Relationship Id="rId9" Type="http://schemas.microsoft.com/office/2007/relationships/hdphoto" Target="../media/hdphoto2.wdp"/><Relationship Id="rId14" Type="http://schemas.openxmlformats.org/officeDocument/2006/relationships/image" Target="../media/image61.png"/><Relationship Id="rId22" Type="http://schemas.openxmlformats.org/officeDocument/2006/relationships/image" Target="../media/image65.png"/><Relationship Id="rId27" Type="http://schemas.openxmlformats.org/officeDocument/2006/relationships/image" Target="../media/image67.png"/><Relationship Id="rId30" Type="http://schemas.openxmlformats.org/officeDocument/2006/relationships/image" Target="../media/image47.png"/><Relationship Id="rId35" Type="http://schemas.microsoft.com/office/2007/relationships/hdphoto" Target="../media/hdphoto11.wdp"/><Relationship Id="rId43" Type="http://schemas.microsoft.com/office/2007/relationships/hdphoto" Target="../media/hdphoto13.wdp"/><Relationship Id="rId48" Type="http://schemas.openxmlformats.org/officeDocument/2006/relationships/image" Target="../media/image81.emf"/><Relationship Id="rId56" Type="http://schemas.openxmlformats.org/officeDocument/2006/relationships/image" Target="../media/image88.jpeg"/><Relationship Id="rId8" Type="http://schemas.openxmlformats.org/officeDocument/2006/relationships/image" Target="../media/image57.png"/><Relationship Id="rId51" Type="http://schemas.openxmlformats.org/officeDocument/2006/relationships/image" Target="../media/image84.png"/><Relationship Id="rId3" Type="http://schemas.openxmlformats.org/officeDocument/2006/relationships/image" Target="../media/image53.emf"/><Relationship Id="rId12" Type="http://schemas.openxmlformats.org/officeDocument/2006/relationships/image" Target="../media/image59.emf"/><Relationship Id="rId17" Type="http://schemas.microsoft.com/office/2007/relationships/hdphoto" Target="../media/hdphoto5.wdp"/><Relationship Id="rId25" Type="http://schemas.microsoft.com/office/2007/relationships/hdphoto" Target="../media/hdphoto9.wdp"/><Relationship Id="rId33" Type="http://schemas.openxmlformats.org/officeDocument/2006/relationships/image" Target="../media/image71.emf"/><Relationship Id="rId38" Type="http://schemas.openxmlformats.org/officeDocument/2006/relationships/image" Target="../media/image75.png"/><Relationship Id="rId46" Type="http://schemas.openxmlformats.org/officeDocument/2006/relationships/image" Target="../media/image31.png"/><Relationship Id="rId59" Type="http://schemas.openxmlformats.org/officeDocument/2006/relationships/image" Target="../media/image91.png"/><Relationship Id="rId20" Type="http://schemas.openxmlformats.org/officeDocument/2006/relationships/image" Target="../media/image64.png"/><Relationship Id="rId41" Type="http://schemas.microsoft.com/office/2007/relationships/hdphoto" Target="../media/hdphoto12.wdp"/><Relationship Id="rId54" Type="http://schemas.openxmlformats.org/officeDocument/2006/relationships/image" Target="../media/image86.png"/><Relationship Id="rId1" Type="http://schemas.openxmlformats.org/officeDocument/2006/relationships/slideLayout" Target="../slideLayouts/slideLayout2.xml"/><Relationship Id="rId6" Type="http://schemas.openxmlformats.org/officeDocument/2006/relationships/image" Target="../media/image56.png"/><Relationship Id="rId15" Type="http://schemas.microsoft.com/office/2007/relationships/hdphoto" Target="../media/hdphoto4.wdp"/><Relationship Id="rId23" Type="http://schemas.microsoft.com/office/2007/relationships/hdphoto" Target="../media/hdphoto8.wdp"/><Relationship Id="rId28" Type="http://schemas.microsoft.com/office/2007/relationships/hdphoto" Target="../media/hdphoto10.wdp"/><Relationship Id="rId36" Type="http://schemas.openxmlformats.org/officeDocument/2006/relationships/image" Target="../media/image73.png"/><Relationship Id="rId49" Type="http://schemas.openxmlformats.org/officeDocument/2006/relationships/image" Target="../media/image82.png"/><Relationship Id="rId57" Type="http://schemas.openxmlformats.org/officeDocument/2006/relationships/image" Target="../media/image89.jpeg"/><Relationship Id="rId10" Type="http://schemas.openxmlformats.org/officeDocument/2006/relationships/image" Target="../media/image58.png"/><Relationship Id="rId31" Type="http://schemas.openxmlformats.org/officeDocument/2006/relationships/image" Target="../media/image69.jpeg"/><Relationship Id="rId44" Type="http://schemas.openxmlformats.org/officeDocument/2006/relationships/image" Target="../media/image79.emf"/><Relationship Id="rId52" Type="http://schemas.microsoft.com/office/2007/relationships/hdphoto" Target="../media/hdphoto14.wdp"/><Relationship Id="rId60"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94.jpeg"/><Relationship Id="rId4" Type="http://schemas.openxmlformats.org/officeDocument/2006/relationships/image" Target="../media/image9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1"/>
          <p:cNvSpPr txBox="1">
            <a:spLocks noChangeArrowheads="1"/>
          </p:cNvSpPr>
          <p:nvPr/>
        </p:nvSpPr>
        <p:spPr bwMode="auto">
          <a:xfrm>
            <a:off x="146843" y="1458069"/>
            <a:ext cx="9472465" cy="707886"/>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altLang="ja-JP" sz="4000" b="1" dirty="0" smtClean="0">
                <a:effectLst>
                  <a:outerShdw blurRad="38100" dist="38100" dir="2700000" algn="tl">
                    <a:srgbClr val="000000">
                      <a:alpha val="43137"/>
                    </a:srgbClr>
                  </a:outerShdw>
                </a:effectLst>
                <a:latin typeface="Arial" pitchFamily="34" charset="0"/>
                <a:ea typeface="ＭＳ Ｐゴシック"/>
                <a:cs typeface="Arial" pitchFamily="34" charset="0"/>
              </a:rPr>
              <a:t>Disaster Management System </a:t>
            </a:r>
            <a:r>
              <a:rPr lang="en-US" altLang="ja-JP" sz="3600" b="1" dirty="0" smtClean="0">
                <a:effectLst>
                  <a:outerShdw blurRad="38100" dist="38100" dir="2700000" algn="tl">
                    <a:srgbClr val="000000">
                      <a:alpha val="43137"/>
                    </a:srgbClr>
                  </a:outerShdw>
                </a:effectLst>
                <a:latin typeface="Arial" pitchFamily="34" charset="0"/>
                <a:ea typeface="ＭＳ Ｐゴシック"/>
                <a:cs typeface="Arial" pitchFamily="34" charset="0"/>
              </a:rPr>
              <a:t>in Japan</a:t>
            </a:r>
            <a:endParaRPr lang="ja-JP" altLang="en-US" sz="3600" b="1" dirty="0">
              <a:effectLst>
                <a:outerShdw blurRad="38100" dist="38100" dir="2700000" algn="tl">
                  <a:srgbClr val="000000">
                    <a:alpha val="43137"/>
                  </a:srgbClr>
                </a:outerShdw>
              </a:effectLst>
              <a:latin typeface="Arial" pitchFamily="34" charset="0"/>
              <a:ea typeface="ＭＳ Ｐゴシック"/>
              <a:cs typeface="Arial" pitchFamily="34" charset="0"/>
            </a:endParaRPr>
          </a:p>
        </p:txBody>
      </p:sp>
      <p:sp>
        <p:nvSpPr>
          <p:cNvPr id="11" name="正方形/長方形 10"/>
          <p:cNvSpPr/>
          <p:nvPr/>
        </p:nvSpPr>
        <p:spPr>
          <a:xfrm>
            <a:off x="0" y="3717602"/>
            <a:ext cx="9906000" cy="71438"/>
          </a:xfrm>
          <a:prstGeom prst="rect">
            <a:avLst/>
          </a:prstGeom>
          <a:solidFill>
            <a:srgbClr val="FF6600"/>
          </a:solidFill>
          <a:ln>
            <a:noFill/>
          </a:ln>
          <a:effectLst>
            <a:outerShdw blurRad="63500" sx="102000" sy="102000" algn="ctr" rotWithShape="0">
              <a:prstClr val="black">
                <a:alpha val="40000"/>
              </a:prstClr>
            </a:outerShdw>
          </a:effectLst>
          <a:scene3d>
            <a:camera prst="orthographicFront"/>
            <a:lightRig rig="threePt" dir="t"/>
          </a:scene3d>
          <a:sp3d prstMaterial="plastic">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prstClr val="white"/>
              </a:solidFill>
            </a:endParaRPr>
          </a:p>
        </p:txBody>
      </p:sp>
      <p:pic>
        <p:nvPicPr>
          <p:cNvPr id="57350" name="図 1" descr="マーク＋ＭＩＣ＋欧文　複合組合せ8"/>
          <p:cNvPicPr>
            <a:picLocks noChangeAspect="1" noChangeArrowheads="1"/>
          </p:cNvPicPr>
          <p:nvPr/>
        </p:nvPicPr>
        <p:blipFill>
          <a:blip r:embed="rId3" cstate="print"/>
          <a:srcRect/>
          <a:stretch>
            <a:fillRect/>
          </a:stretch>
        </p:blipFill>
        <p:spPr bwMode="auto">
          <a:xfrm>
            <a:off x="7381875" y="142909"/>
            <a:ext cx="2397125" cy="817563"/>
          </a:xfrm>
          <a:prstGeom prst="rect">
            <a:avLst/>
          </a:prstGeom>
          <a:noFill/>
          <a:ln w="9525">
            <a:noFill/>
            <a:miter lim="800000"/>
            <a:headEnd/>
            <a:tailEnd/>
          </a:ln>
        </p:spPr>
      </p:pic>
      <p:sp>
        <p:nvSpPr>
          <p:cNvPr id="9" name="Rectangle 11"/>
          <p:cNvSpPr txBox="1">
            <a:spLocks noChangeArrowheads="1"/>
          </p:cNvSpPr>
          <p:nvPr/>
        </p:nvSpPr>
        <p:spPr bwMode="auto">
          <a:xfrm>
            <a:off x="632520" y="4077072"/>
            <a:ext cx="8501062" cy="21602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20000"/>
              </a:spcBef>
              <a:spcAft>
                <a:spcPts val="1200"/>
              </a:spcAft>
              <a:buClrTx/>
              <a:buSzPct val="75000"/>
              <a:buFontTx/>
              <a:buNone/>
              <a:tabLst/>
              <a:defRPr/>
            </a:pPr>
            <a:r>
              <a:rPr kumimoji="0" lang="en-GB" altLang="ja-JP" sz="2600" b="1" kern="0" noProof="0" dirty="0" smtClean="0">
                <a:latin typeface="Arial" pitchFamily="34" charset="0"/>
                <a:ea typeface="ＭＳ Ｐゴシック" pitchFamily="50" charset="-128"/>
                <a:cs typeface="Arial" pitchFamily="34" charset="0"/>
              </a:rPr>
              <a:t>June 2014</a:t>
            </a:r>
          </a:p>
          <a:p>
            <a:pPr marL="0" marR="0" lvl="0" indent="0" algn="ctr" defTabSz="914400" rtl="0" eaLnBrk="0" fontAlgn="base" latinLnBrk="0" hangingPunct="0">
              <a:lnSpc>
                <a:spcPct val="100000"/>
              </a:lnSpc>
              <a:spcBef>
                <a:spcPct val="20000"/>
              </a:spcBef>
              <a:spcAft>
                <a:spcPct val="0"/>
              </a:spcAft>
              <a:buClrTx/>
              <a:buSzPct val="75000"/>
              <a:buFontTx/>
              <a:buNone/>
              <a:tabLst/>
              <a:defRPr/>
            </a:pPr>
            <a:r>
              <a:rPr kumimoji="0" lang="en-GB" altLang="ja-JP" sz="2600" b="1" kern="0" noProof="0" dirty="0" smtClean="0">
                <a:latin typeface="Arial" pitchFamily="34" charset="0"/>
                <a:ea typeface="ＭＳ Ｐゴシック" pitchFamily="50" charset="-128"/>
                <a:cs typeface="Arial" pitchFamily="34" charset="0"/>
              </a:rPr>
              <a:t>Koichi  KATAGIRI</a:t>
            </a:r>
          </a:p>
          <a:p>
            <a:pPr marL="0" marR="0" lvl="0" indent="0" algn="ctr" defTabSz="914400" rtl="0" eaLnBrk="0" fontAlgn="base" latinLnBrk="0" hangingPunct="0">
              <a:lnSpc>
                <a:spcPct val="100000"/>
              </a:lnSpc>
              <a:spcBef>
                <a:spcPct val="20000"/>
              </a:spcBef>
              <a:spcAft>
                <a:spcPct val="0"/>
              </a:spcAft>
              <a:buClrTx/>
              <a:buSzPct val="75000"/>
              <a:buFontTx/>
              <a:buNone/>
              <a:tabLst/>
              <a:defRPr/>
            </a:pPr>
            <a:r>
              <a:rPr kumimoji="0" lang="en-GB" altLang="ja-JP" sz="2400" b="1" i="0" u="none" strike="noStrike" kern="0" cap="none" spc="0" normalizeH="0" baseline="0" noProof="0" dirty="0" smtClean="0">
                <a:ln>
                  <a:noFill/>
                </a:ln>
                <a:effectLst/>
                <a:uLnTx/>
                <a:uFillTx/>
                <a:latin typeface="Arial" pitchFamily="34" charset="0"/>
                <a:ea typeface="ＭＳ Ｐゴシック" pitchFamily="50" charset="-128"/>
                <a:cs typeface="Arial" pitchFamily="34" charset="0"/>
              </a:rPr>
              <a:t>Ministry of Internal Affairs and Communications (MIC)</a:t>
            </a:r>
          </a:p>
          <a:p>
            <a:pPr marL="0" marR="0" lvl="0" indent="0" algn="ctr" defTabSz="914400" rtl="0" eaLnBrk="0" fontAlgn="base" latinLnBrk="0" hangingPunct="0">
              <a:lnSpc>
                <a:spcPct val="100000"/>
              </a:lnSpc>
              <a:spcBef>
                <a:spcPct val="20000"/>
              </a:spcBef>
              <a:spcAft>
                <a:spcPct val="0"/>
              </a:spcAft>
              <a:buClrTx/>
              <a:buSzPct val="75000"/>
              <a:buFontTx/>
              <a:buNone/>
              <a:tabLst/>
              <a:defRPr/>
            </a:pPr>
            <a:r>
              <a:rPr kumimoji="0" lang="en-GB" altLang="ja-JP" sz="2400" b="1" i="0" u="none" strike="noStrike" kern="0" cap="none" spc="0" normalizeH="0" baseline="0" noProof="0" dirty="0" smtClean="0">
                <a:ln>
                  <a:noFill/>
                </a:ln>
                <a:effectLst/>
                <a:uLnTx/>
                <a:uFillTx/>
                <a:latin typeface="Arial" pitchFamily="34" charset="0"/>
                <a:ea typeface="ＭＳ Ｐゴシック" pitchFamily="50" charset="-128"/>
                <a:cs typeface="Arial" pitchFamily="34" charset="0"/>
              </a:rPr>
              <a:t>JAPAN</a:t>
            </a:r>
          </a:p>
        </p:txBody>
      </p:sp>
    </p:spTree>
    <p:extLst>
      <p:ext uri="{BB962C8B-B14F-4D97-AF65-F5344CB8AC3E}">
        <p14:creationId xmlns:p14="http://schemas.microsoft.com/office/powerpoint/2010/main" val="3071931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493155" y="3264338"/>
            <a:ext cx="3844221" cy="78400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75" name="Text Box 38"/>
          <p:cNvSpPr txBox="1">
            <a:spLocks noChangeArrowheads="1"/>
          </p:cNvSpPr>
          <p:nvPr/>
        </p:nvSpPr>
        <p:spPr bwMode="auto">
          <a:xfrm>
            <a:off x="304404" y="2793396"/>
            <a:ext cx="1288337" cy="523220"/>
          </a:xfrm>
          <a:prstGeom prst="rect">
            <a:avLst/>
          </a:prstGeom>
          <a:solidFill>
            <a:schemeClr val="bg1"/>
          </a:solidFill>
          <a:ln w="31750">
            <a:solidFill>
              <a:srgbClr val="FF99CC"/>
            </a:solidFill>
            <a:miter lim="800000"/>
            <a:headEnd/>
            <a:tailEnd/>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400" dirty="0">
                <a:solidFill>
                  <a:prstClr val="black"/>
                </a:solidFill>
                <a:latin typeface="Candara"/>
              </a:rPr>
              <a:t>Cabinet Secretariat</a:t>
            </a:r>
            <a:endParaRPr lang="ja-JP" altLang="en-US" sz="1400" dirty="0">
              <a:solidFill>
                <a:prstClr val="black"/>
              </a:solidFill>
              <a:latin typeface="Candara"/>
            </a:endParaRPr>
          </a:p>
        </p:txBody>
      </p:sp>
      <p:pic>
        <p:nvPicPr>
          <p:cNvPr id="2077" name="Picture 67" descr="衛星信号２"/>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79365">
            <a:off x="3733669" y="2806700"/>
            <a:ext cx="47638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3" name="AutoShape 77"/>
          <p:cNvSpPr>
            <a:spLocks noChangeArrowheads="1"/>
          </p:cNvSpPr>
          <p:nvPr/>
        </p:nvSpPr>
        <p:spPr bwMode="gray">
          <a:xfrm>
            <a:off x="189178" y="1556793"/>
            <a:ext cx="9546564" cy="4786313"/>
          </a:xfrm>
          <a:prstGeom prst="roundRect">
            <a:avLst>
              <a:gd name="adj" fmla="val 3421"/>
            </a:avLst>
          </a:prstGeom>
          <a:noFill/>
          <a:ln w="69850" algn="ctr">
            <a:pattFill prst="dkUpDiag">
              <a:fgClr>
                <a:srgbClr val="3366FF"/>
              </a:fgClr>
              <a:bgClr>
                <a:srgbClr val="FFFFFF"/>
              </a:bgClr>
            </a:patt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prstClr val="black"/>
              </a:solidFill>
            </a:endParaRPr>
          </a:p>
        </p:txBody>
      </p:sp>
      <p:pic>
        <p:nvPicPr>
          <p:cNvPr id="2060" name="Picture 11" descr="SB2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19776">
            <a:off x="3229982" y="2111812"/>
            <a:ext cx="1092067"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4" name="Text Box 80"/>
          <p:cNvSpPr txBox="1">
            <a:spLocks noChangeArrowheads="1"/>
          </p:cNvSpPr>
          <p:nvPr/>
        </p:nvSpPr>
        <p:spPr bwMode="auto">
          <a:xfrm>
            <a:off x="272481" y="4222750"/>
            <a:ext cx="1331900" cy="738664"/>
          </a:xfrm>
          <a:prstGeom prst="rect">
            <a:avLst/>
          </a:prstGeom>
          <a:solidFill>
            <a:schemeClr val="bg1"/>
          </a:solidFill>
          <a:ln w="31750">
            <a:solidFill>
              <a:srgbClr val="FF99CC"/>
            </a:solidFill>
            <a:miter lim="800000"/>
            <a:headEnd/>
            <a:tailEnd/>
          </a:ln>
        </p:spPr>
        <p:txBody>
          <a:bodyPr wrap="square" lIns="18000" rIns="1800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400" dirty="0">
                <a:solidFill>
                  <a:prstClr val="black"/>
                </a:solidFill>
                <a:latin typeface="Candara"/>
              </a:rPr>
              <a:t>Japan Meteorological Agency</a:t>
            </a:r>
            <a:endParaRPr lang="ja-JP" altLang="en-US" sz="1400" dirty="0">
              <a:solidFill>
                <a:prstClr val="black"/>
              </a:solidFill>
              <a:latin typeface="Candara"/>
            </a:endParaRPr>
          </a:p>
        </p:txBody>
      </p:sp>
      <p:pic>
        <p:nvPicPr>
          <p:cNvPr id="2051" name="Picture 9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62804" y="3231000"/>
            <a:ext cx="1004358"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4"/>
          <p:cNvSpPr txBox="1">
            <a:spLocks noChangeArrowheads="1"/>
          </p:cNvSpPr>
          <p:nvPr/>
        </p:nvSpPr>
        <p:spPr bwMode="auto">
          <a:xfrm>
            <a:off x="4417726" y="2400738"/>
            <a:ext cx="148630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400" dirty="0" smtClean="0">
                <a:solidFill>
                  <a:prstClr val="black"/>
                </a:solidFill>
                <a:latin typeface="Candara"/>
              </a:rPr>
              <a:t>Reception device</a:t>
            </a:r>
            <a:endParaRPr lang="ja-JP" altLang="en-US" sz="1400" dirty="0">
              <a:solidFill>
                <a:prstClr val="black"/>
              </a:solidFill>
              <a:latin typeface="Candara"/>
            </a:endParaRPr>
          </a:p>
        </p:txBody>
      </p:sp>
      <p:sp>
        <p:nvSpPr>
          <p:cNvPr id="2054" name="Line 5"/>
          <p:cNvSpPr>
            <a:spLocks noChangeShapeType="1"/>
          </p:cNvSpPr>
          <p:nvPr/>
        </p:nvSpPr>
        <p:spPr bwMode="auto">
          <a:xfrm flipH="1" flipV="1">
            <a:off x="4715882" y="3770750"/>
            <a:ext cx="3355313" cy="0"/>
          </a:xfrm>
          <a:prstGeom prst="line">
            <a:avLst/>
          </a:prstGeom>
          <a:noFill/>
          <a:ln w="38100">
            <a:solidFill>
              <a:schemeClr val="accent1">
                <a:lumMod val="75000"/>
              </a:schemeClr>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pic>
        <p:nvPicPr>
          <p:cNvPr id="2055" name="Picture 6" descr="Hu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84808" y="3064312"/>
            <a:ext cx="62256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Text Box 7"/>
          <p:cNvSpPr txBox="1">
            <a:spLocks noChangeArrowheads="1"/>
          </p:cNvSpPr>
          <p:nvPr/>
        </p:nvSpPr>
        <p:spPr bwMode="auto">
          <a:xfrm>
            <a:off x="1668976" y="4130418"/>
            <a:ext cx="28312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200" dirty="0" smtClean="0">
                <a:solidFill>
                  <a:prstClr val="black"/>
                </a:solidFill>
                <a:latin typeface="Candara"/>
              </a:rPr>
              <a:t>Operation Table </a:t>
            </a:r>
          </a:p>
          <a:p>
            <a:pPr algn="ctr" eaLnBrk="1" hangingPunct="1"/>
            <a:r>
              <a:rPr lang="en-US" altLang="ja-JP" sz="1200" dirty="0" smtClean="0">
                <a:solidFill>
                  <a:prstClr val="black"/>
                </a:solidFill>
                <a:latin typeface="Candara"/>
              </a:rPr>
              <a:t>in Fire and Disaster Management Agency</a:t>
            </a:r>
            <a:endParaRPr lang="ja-JP" altLang="en-US" sz="1200" dirty="0">
              <a:solidFill>
                <a:prstClr val="black"/>
              </a:solidFill>
              <a:latin typeface="Candara"/>
            </a:endParaRPr>
          </a:p>
        </p:txBody>
      </p:sp>
      <p:sp>
        <p:nvSpPr>
          <p:cNvPr id="2058" name="Line 9"/>
          <p:cNvSpPr>
            <a:spLocks noChangeShapeType="1"/>
          </p:cNvSpPr>
          <p:nvPr/>
        </p:nvSpPr>
        <p:spPr bwMode="auto">
          <a:xfrm>
            <a:off x="1208586" y="3316615"/>
            <a:ext cx="460391" cy="236647"/>
          </a:xfrm>
          <a:prstGeom prst="line">
            <a:avLst/>
          </a:prstGeom>
          <a:noFill/>
          <a:ln w="38100">
            <a:solidFill>
              <a:schemeClr val="accent1">
                <a:lumMod val="75000"/>
              </a:schemeClr>
            </a:solidFill>
            <a:round/>
            <a:headEnd type="none" w="med" len="me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2059" name="Line 10"/>
          <p:cNvSpPr>
            <a:spLocks noChangeShapeType="1"/>
          </p:cNvSpPr>
          <p:nvPr/>
        </p:nvSpPr>
        <p:spPr bwMode="auto">
          <a:xfrm flipV="1">
            <a:off x="1208585" y="3996175"/>
            <a:ext cx="445385" cy="226574"/>
          </a:xfrm>
          <a:prstGeom prst="line">
            <a:avLst/>
          </a:prstGeom>
          <a:noFill/>
          <a:ln w="38100">
            <a:solidFill>
              <a:schemeClr val="accent1">
                <a:lumMod val="75000"/>
              </a:schemeClr>
            </a:solidFill>
            <a:round/>
            <a:headEnd type="none" w="med" len="me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2061" name="Text Box 12"/>
          <p:cNvSpPr txBox="1">
            <a:spLocks noChangeArrowheads="1"/>
          </p:cNvSpPr>
          <p:nvPr/>
        </p:nvSpPr>
        <p:spPr bwMode="auto">
          <a:xfrm>
            <a:off x="4467937" y="2882694"/>
            <a:ext cx="845103" cy="40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ts val="1200"/>
              </a:lnSpc>
            </a:pPr>
            <a:r>
              <a:rPr lang="en-US" altLang="ja-JP" sz="1200" dirty="0" smtClean="0">
                <a:solidFill>
                  <a:prstClr val="black"/>
                </a:solidFill>
                <a:latin typeface="Candara"/>
              </a:rPr>
              <a:t>Receiving </a:t>
            </a:r>
          </a:p>
          <a:p>
            <a:pPr algn="ctr" eaLnBrk="1" hangingPunct="1">
              <a:lnSpc>
                <a:spcPts val="1200"/>
              </a:lnSpc>
            </a:pPr>
            <a:r>
              <a:rPr lang="en-US" altLang="ja-JP" sz="1200" dirty="0" smtClean="0">
                <a:solidFill>
                  <a:prstClr val="black"/>
                </a:solidFill>
                <a:latin typeface="Candara"/>
              </a:rPr>
              <a:t>antenna</a:t>
            </a:r>
            <a:endParaRPr lang="ja-JP" altLang="en-US" sz="1200" dirty="0">
              <a:solidFill>
                <a:prstClr val="black"/>
              </a:solidFill>
              <a:latin typeface="Candara"/>
            </a:endParaRPr>
          </a:p>
        </p:txBody>
      </p:sp>
      <p:sp>
        <p:nvSpPr>
          <p:cNvPr id="2063" name="AutoShape 14"/>
          <p:cNvSpPr>
            <a:spLocks/>
          </p:cNvSpPr>
          <p:nvPr/>
        </p:nvSpPr>
        <p:spPr bwMode="auto">
          <a:xfrm rot="5400000">
            <a:off x="7199435" y="2068854"/>
            <a:ext cx="223837" cy="2064409"/>
          </a:xfrm>
          <a:prstGeom prst="leftBrace">
            <a:avLst>
              <a:gd name="adj1" fmla="val 8172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a:solidFill>
                <a:prstClr val="black"/>
              </a:solidFill>
            </a:endParaRPr>
          </a:p>
        </p:txBody>
      </p:sp>
      <p:sp>
        <p:nvSpPr>
          <p:cNvPr id="2064" name="Text Box 15"/>
          <p:cNvSpPr txBox="1">
            <a:spLocks noChangeArrowheads="1"/>
          </p:cNvSpPr>
          <p:nvPr/>
        </p:nvSpPr>
        <p:spPr bwMode="auto">
          <a:xfrm>
            <a:off x="6363529" y="2330296"/>
            <a:ext cx="204895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400" b="1" dirty="0" smtClean="0">
                <a:solidFill>
                  <a:prstClr val="black"/>
                </a:solidFill>
                <a:latin typeface="Candara"/>
              </a:rPr>
              <a:t>Automatically activated </a:t>
            </a:r>
          </a:p>
          <a:p>
            <a:pPr algn="ctr" eaLnBrk="1" hangingPunct="1"/>
            <a:r>
              <a:rPr lang="en-US" altLang="ja-JP" sz="1400" dirty="0" smtClean="0">
                <a:solidFill>
                  <a:prstClr val="black"/>
                </a:solidFill>
                <a:latin typeface="Candara"/>
              </a:rPr>
              <a:t>municipal disaster </a:t>
            </a:r>
          </a:p>
          <a:p>
            <a:pPr algn="ctr" eaLnBrk="1" hangingPunct="1"/>
            <a:r>
              <a:rPr lang="en-US" altLang="ja-JP" sz="1400" dirty="0" smtClean="0">
                <a:solidFill>
                  <a:prstClr val="black"/>
                </a:solidFill>
                <a:latin typeface="Candara"/>
              </a:rPr>
              <a:t>administration</a:t>
            </a:r>
            <a:endParaRPr lang="ja-JP" altLang="en-US" sz="1400" dirty="0">
              <a:solidFill>
                <a:prstClr val="black"/>
              </a:solidFill>
              <a:latin typeface="Candara"/>
            </a:endParaRPr>
          </a:p>
        </p:txBody>
      </p:sp>
      <p:sp>
        <p:nvSpPr>
          <p:cNvPr id="2065" name="AutoShape 16"/>
          <p:cNvSpPr>
            <a:spLocks/>
          </p:cNvSpPr>
          <p:nvPr/>
        </p:nvSpPr>
        <p:spPr bwMode="auto">
          <a:xfrm rot="16200000">
            <a:off x="4767873" y="1552616"/>
            <a:ext cx="215900" cy="2486819"/>
          </a:xfrm>
          <a:prstGeom prst="rightBrace">
            <a:avLst>
              <a:gd name="adj1" fmla="val 94461"/>
              <a:gd name="adj2" fmla="val 5289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a:solidFill>
                <a:prstClr val="black"/>
              </a:solidFill>
            </a:endParaRPr>
          </a:p>
        </p:txBody>
      </p:sp>
      <p:sp>
        <p:nvSpPr>
          <p:cNvPr id="2068" name="Text Box 19"/>
          <p:cNvSpPr txBox="1">
            <a:spLocks noChangeArrowheads="1"/>
          </p:cNvSpPr>
          <p:nvPr/>
        </p:nvSpPr>
        <p:spPr bwMode="auto">
          <a:xfrm>
            <a:off x="966735" y="2302313"/>
            <a:ext cx="16957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spcBef>
                <a:spcPct val="50000"/>
              </a:spcBef>
            </a:pPr>
            <a:r>
              <a:rPr lang="en-US" altLang="ja-JP" sz="1400" dirty="0" smtClean="0">
                <a:solidFill>
                  <a:prstClr val="black"/>
                </a:solidFill>
                <a:latin typeface="Candara"/>
              </a:rPr>
              <a:t>Transmission device</a:t>
            </a:r>
            <a:endParaRPr lang="ja-JP" altLang="en-US" sz="1400" dirty="0">
              <a:solidFill>
                <a:prstClr val="black"/>
              </a:solidFill>
              <a:latin typeface="Candara"/>
            </a:endParaRPr>
          </a:p>
        </p:txBody>
      </p:sp>
      <p:sp>
        <p:nvSpPr>
          <p:cNvPr id="2069" name="AutoShape 20"/>
          <p:cNvSpPr>
            <a:spLocks/>
          </p:cNvSpPr>
          <p:nvPr/>
        </p:nvSpPr>
        <p:spPr bwMode="auto">
          <a:xfrm rot="5400000">
            <a:off x="1685345" y="1362116"/>
            <a:ext cx="200025" cy="2651919"/>
          </a:xfrm>
          <a:prstGeom prst="leftBrace">
            <a:avLst>
              <a:gd name="adj1" fmla="val 10198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ja-JP" altLang="en-US">
              <a:solidFill>
                <a:prstClr val="black"/>
              </a:solidFill>
            </a:endParaRPr>
          </a:p>
        </p:txBody>
      </p:sp>
      <p:grpSp>
        <p:nvGrpSpPr>
          <p:cNvPr id="2070" name="Group 21"/>
          <p:cNvGrpSpPr>
            <a:grpSpLocks/>
          </p:cNvGrpSpPr>
          <p:nvPr/>
        </p:nvGrpSpPr>
        <p:grpSpPr bwMode="auto">
          <a:xfrm>
            <a:off x="6341085" y="3553262"/>
            <a:ext cx="779066" cy="325438"/>
            <a:chOff x="3294" y="3696"/>
            <a:chExt cx="635" cy="273"/>
          </a:xfrm>
        </p:grpSpPr>
        <p:sp>
          <p:nvSpPr>
            <p:cNvPr id="2117" name="AutoShape 22"/>
            <p:cNvSpPr>
              <a:spLocks noChangeArrowheads="1"/>
            </p:cNvSpPr>
            <p:nvPr/>
          </p:nvSpPr>
          <p:spPr bwMode="auto">
            <a:xfrm>
              <a:off x="3294" y="3696"/>
              <a:ext cx="635" cy="273"/>
            </a:xfrm>
            <a:prstGeom prst="cube">
              <a:avLst>
                <a:gd name="adj" fmla="val 25000"/>
              </a:avLst>
            </a:prstGeom>
            <a:solidFill>
              <a:srgbClr val="DDDDDD"/>
            </a:solidFill>
            <a:ln w="9525">
              <a:solidFill>
                <a:schemeClr val="tx1"/>
              </a:solidFill>
              <a:miter lim="800000"/>
              <a:headEnd/>
              <a:tailEnd/>
            </a:ln>
          </p:spPr>
          <p:txBody>
            <a:bodyPr wrap="none" anchor="ctr"/>
            <a:lstStyle/>
            <a:p>
              <a:pPr algn="ctr"/>
              <a:endParaRPr lang="ja-JP" altLang="en-US">
                <a:solidFill>
                  <a:prstClr val="black"/>
                </a:solidFill>
              </a:endParaRPr>
            </a:p>
          </p:txBody>
        </p:sp>
        <p:sp>
          <p:nvSpPr>
            <p:cNvPr id="2118" name="Rectangle 23"/>
            <p:cNvSpPr>
              <a:spLocks noChangeArrowheads="1"/>
            </p:cNvSpPr>
            <p:nvPr/>
          </p:nvSpPr>
          <p:spPr bwMode="auto">
            <a:xfrm>
              <a:off x="3379" y="3805"/>
              <a:ext cx="46" cy="45"/>
            </a:xfrm>
            <a:prstGeom prst="rect">
              <a:avLst/>
            </a:prstGeom>
            <a:solidFill>
              <a:schemeClr val="tx1"/>
            </a:solidFill>
            <a:ln w="9525" algn="ctr">
              <a:solidFill>
                <a:schemeClr val="tx1"/>
              </a:solidFill>
              <a:miter lim="800000"/>
              <a:headEnd/>
              <a:tailEnd/>
            </a:ln>
          </p:spPr>
          <p:txBody>
            <a:bodyPr wrap="none" anchor="ctr"/>
            <a:lstStyle/>
            <a:p>
              <a:pPr algn="ctr"/>
              <a:endParaRPr lang="ja-JP" altLang="en-US">
                <a:solidFill>
                  <a:prstClr val="black"/>
                </a:solidFill>
              </a:endParaRPr>
            </a:p>
          </p:txBody>
        </p:sp>
        <p:sp>
          <p:nvSpPr>
            <p:cNvPr id="2119" name="Rectangle 24"/>
            <p:cNvSpPr>
              <a:spLocks noChangeArrowheads="1"/>
            </p:cNvSpPr>
            <p:nvPr/>
          </p:nvSpPr>
          <p:spPr bwMode="auto">
            <a:xfrm>
              <a:off x="3612" y="3797"/>
              <a:ext cx="46" cy="45"/>
            </a:xfrm>
            <a:prstGeom prst="rect">
              <a:avLst/>
            </a:prstGeom>
            <a:solidFill>
              <a:schemeClr val="tx1"/>
            </a:solidFill>
            <a:ln w="9525" algn="ctr">
              <a:solidFill>
                <a:schemeClr val="tx1"/>
              </a:solidFill>
              <a:miter lim="800000"/>
              <a:headEnd/>
              <a:tailEnd/>
            </a:ln>
          </p:spPr>
          <p:txBody>
            <a:bodyPr wrap="none" anchor="ctr"/>
            <a:lstStyle/>
            <a:p>
              <a:pPr algn="ctr"/>
              <a:endParaRPr lang="ja-JP" altLang="en-US">
                <a:solidFill>
                  <a:prstClr val="black"/>
                </a:solidFill>
              </a:endParaRPr>
            </a:p>
          </p:txBody>
        </p:sp>
        <p:sp>
          <p:nvSpPr>
            <p:cNvPr id="2120" name="Rectangle 25"/>
            <p:cNvSpPr>
              <a:spLocks noChangeArrowheads="1"/>
            </p:cNvSpPr>
            <p:nvPr/>
          </p:nvSpPr>
          <p:spPr bwMode="auto">
            <a:xfrm>
              <a:off x="3475" y="3899"/>
              <a:ext cx="46" cy="46"/>
            </a:xfrm>
            <a:prstGeom prst="rect">
              <a:avLst/>
            </a:prstGeom>
            <a:solidFill>
              <a:schemeClr val="bg1"/>
            </a:solidFill>
            <a:ln w="9525" algn="ctr">
              <a:solidFill>
                <a:schemeClr val="tx1"/>
              </a:solidFill>
              <a:miter lim="800000"/>
              <a:headEnd/>
              <a:tailEnd/>
            </a:ln>
          </p:spPr>
          <p:txBody>
            <a:bodyPr wrap="none" anchor="ctr"/>
            <a:lstStyle/>
            <a:p>
              <a:pPr algn="ctr"/>
              <a:endParaRPr lang="ja-JP" altLang="en-US">
                <a:solidFill>
                  <a:prstClr val="black"/>
                </a:solidFill>
              </a:endParaRPr>
            </a:p>
          </p:txBody>
        </p:sp>
        <p:sp>
          <p:nvSpPr>
            <p:cNvPr id="2121" name="Rectangle 26"/>
            <p:cNvSpPr>
              <a:spLocks noChangeArrowheads="1"/>
            </p:cNvSpPr>
            <p:nvPr/>
          </p:nvSpPr>
          <p:spPr bwMode="auto">
            <a:xfrm>
              <a:off x="3383" y="3899"/>
              <a:ext cx="46" cy="46"/>
            </a:xfrm>
            <a:prstGeom prst="rect">
              <a:avLst/>
            </a:prstGeom>
            <a:solidFill>
              <a:schemeClr val="bg1"/>
            </a:solidFill>
            <a:ln w="9525" algn="ctr">
              <a:solidFill>
                <a:schemeClr val="tx1"/>
              </a:solidFill>
              <a:miter lim="800000"/>
              <a:headEnd/>
              <a:tailEnd/>
            </a:ln>
          </p:spPr>
          <p:txBody>
            <a:bodyPr wrap="none" anchor="ctr"/>
            <a:lstStyle/>
            <a:p>
              <a:pPr algn="ctr"/>
              <a:endParaRPr lang="ja-JP" altLang="en-US">
                <a:solidFill>
                  <a:prstClr val="black"/>
                </a:solidFill>
              </a:endParaRPr>
            </a:p>
          </p:txBody>
        </p:sp>
        <p:sp>
          <p:nvSpPr>
            <p:cNvPr id="2122" name="Rectangle 27"/>
            <p:cNvSpPr>
              <a:spLocks noChangeArrowheads="1"/>
            </p:cNvSpPr>
            <p:nvPr/>
          </p:nvSpPr>
          <p:spPr bwMode="auto">
            <a:xfrm>
              <a:off x="3527" y="3896"/>
              <a:ext cx="46" cy="46"/>
            </a:xfrm>
            <a:prstGeom prst="rect">
              <a:avLst/>
            </a:prstGeom>
            <a:solidFill>
              <a:schemeClr val="bg1"/>
            </a:solidFill>
            <a:ln w="9525" algn="ctr">
              <a:solidFill>
                <a:schemeClr val="tx1"/>
              </a:solidFill>
              <a:miter lim="800000"/>
              <a:headEnd/>
              <a:tailEnd/>
            </a:ln>
          </p:spPr>
          <p:txBody>
            <a:bodyPr wrap="none" anchor="ctr"/>
            <a:lstStyle/>
            <a:p>
              <a:pPr algn="ctr"/>
              <a:endParaRPr lang="ja-JP" altLang="en-US">
                <a:solidFill>
                  <a:prstClr val="black"/>
                </a:solidFill>
              </a:endParaRPr>
            </a:p>
          </p:txBody>
        </p:sp>
        <p:sp>
          <p:nvSpPr>
            <p:cNvPr id="2123" name="Rectangle 28"/>
            <p:cNvSpPr>
              <a:spLocks noChangeArrowheads="1"/>
            </p:cNvSpPr>
            <p:nvPr/>
          </p:nvSpPr>
          <p:spPr bwMode="auto">
            <a:xfrm>
              <a:off x="3610" y="3897"/>
              <a:ext cx="46" cy="45"/>
            </a:xfrm>
            <a:prstGeom prst="rect">
              <a:avLst/>
            </a:prstGeom>
            <a:solidFill>
              <a:schemeClr val="tx1"/>
            </a:solidFill>
            <a:ln w="9525" algn="ctr">
              <a:solidFill>
                <a:schemeClr val="tx1"/>
              </a:solidFill>
              <a:miter lim="800000"/>
              <a:headEnd/>
              <a:tailEnd/>
            </a:ln>
          </p:spPr>
          <p:txBody>
            <a:bodyPr wrap="none" anchor="ctr"/>
            <a:lstStyle/>
            <a:p>
              <a:pPr algn="ctr"/>
              <a:endParaRPr lang="ja-JP" altLang="en-US">
                <a:solidFill>
                  <a:prstClr val="black"/>
                </a:solidFill>
              </a:endParaRPr>
            </a:p>
          </p:txBody>
        </p:sp>
        <p:grpSp>
          <p:nvGrpSpPr>
            <p:cNvPr id="2124" name="Group 29"/>
            <p:cNvGrpSpPr>
              <a:grpSpLocks/>
            </p:cNvGrpSpPr>
            <p:nvPr/>
          </p:nvGrpSpPr>
          <p:grpSpPr bwMode="auto">
            <a:xfrm>
              <a:off x="3736" y="3820"/>
              <a:ext cx="42" cy="91"/>
              <a:chOff x="4020" y="3515"/>
              <a:chExt cx="42" cy="91"/>
            </a:xfrm>
          </p:grpSpPr>
          <p:sp>
            <p:nvSpPr>
              <p:cNvPr id="2125" name="Line 30"/>
              <p:cNvSpPr>
                <a:spLocks noChangeShapeType="1"/>
              </p:cNvSpPr>
              <p:nvPr/>
            </p:nvSpPr>
            <p:spPr bwMode="auto">
              <a:xfrm>
                <a:off x="4020" y="3515"/>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2126" name="Line 31"/>
              <p:cNvSpPr>
                <a:spLocks noChangeShapeType="1"/>
              </p:cNvSpPr>
              <p:nvPr/>
            </p:nvSpPr>
            <p:spPr bwMode="auto">
              <a:xfrm>
                <a:off x="4038" y="3515"/>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2127" name="Line 32"/>
              <p:cNvSpPr>
                <a:spLocks noChangeShapeType="1"/>
              </p:cNvSpPr>
              <p:nvPr/>
            </p:nvSpPr>
            <p:spPr bwMode="auto">
              <a:xfrm>
                <a:off x="4062" y="3515"/>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grpSp>
      </p:grpSp>
      <p:pic>
        <p:nvPicPr>
          <p:cNvPr id="2072" name="Picture 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68081" y="3519925"/>
            <a:ext cx="139303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35" descr="保護法操作卓決定版"/>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92741" y="3337363"/>
            <a:ext cx="116945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37" descr="衛星信号２"/>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412547">
            <a:off x="3070041" y="2613463"/>
            <a:ext cx="423069"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 name="Text Box 70"/>
          <p:cNvSpPr txBox="1">
            <a:spLocks noChangeArrowheads="1"/>
          </p:cNvSpPr>
          <p:nvPr/>
        </p:nvSpPr>
        <p:spPr bwMode="auto">
          <a:xfrm>
            <a:off x="2897910" y="2230102"/>
            <a:ext cx="12458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200" dirty="0" smtClean="0">
                <a:solidFill>
                  <a:prstClr val="black"/>
                </a:solidFill>
                <a:latin typeface="Candara"/>
              </a:rPr>
              <a:t>artificial satellite</a:t>
            </a:r>
            <a:endParaRPr lang="ja-JP" altLang="en-US" sz="1200" dirty="0">
              <a:solidFill>
                <a:prstClr val="black"/>
              </a:solidFill>
              <a:latin typeface="Candara"/>
            </a:endParaRPr>
          </a:p>
        </p:txBody>
      </p:sp>
      <p:pic>
        <p:nvPicPr>
          <p:cNvPr id="2080" name="Picture 72" descr="無線制御卓"/>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47165" y="3284984"/>
            <a:ext cx="818628"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1" name="AutoShape 74"/>
          <p:cNvSpPr>
            <a:spLocks noChangeArrowheads="1"/>
          </p:cNvSpPr>
          <p:nvPr/>
        </p:nvSpPr>
        <p:spPr bwMode="auto">
          <a:xfrm>
            <a:off x="7869981" y="3933552"/>
            <a:ext cx="1451504" cy="863600"/>
          </a:xfrm>
          <a:prstGeom prst="irregularSeal2">
            <a:avLst/>
          </a:prstGeom>
          <a:solidFill>
            <a:srgbClr val="FF0066"/>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nchor="ctr"/>
          <a:lstStyle/>
          <a:p>
            <a:pPr marL="342900" indent="-342900" algn="ctr"/>
            <a:r>
              <a:rPr lang="en-US" altLang="ja-JP" sz="1200" b="1" dirty="0" smtClean="0">
                <a:solidFill>
                  <a:prstClr val="white"/>
                </a:solidFill>
              </a:rPr>
              <a:t>Evacuate!</a:t>
            </a:r>
            <a:endParaRPr lang="en-US" altLang="ja-JP" sz="1200" b="1" dirty="0">
              <a:solidFill>
                <a:prstClr val="white"/>
              </a:solidFill>
            </a:endParaRPr>
          </a:p>
        </p:txBody>
      </p:sp>
      <p:sp>
        <p:nvSpPr>
          <p:cNvPr id="2082" name="Text Box 76"/>
          <p:cNvSpPr txBox="1">
            <a:spLocks noChangeArrowheads="1"/>
          </p:cNvSpPr>
          <p:nvPr/>
        </p:nvSpPr>
        <p:spPr bwMode="auto">
          <a:xfrm>
            <a:off x="8801240" y="2492896"/>
            <a:ext cx="843501" cy="73866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400" b="1" u="sng" dirty="0" smtClean="0">
                <a:solidFill>
                  <a:srgbClr val="FF0000"/>
                </a:solidFill>
                <a:latin typeface="Candara"/>
              </a:rPr>
              <a:t>Wireless</a:t>
            </a:r>
          </a:p>
          <a:p>
            <a:pPr algn="ctr" eaLnBrk="1" hangingPunct="1"/>
            <a:r>
              <a:rPr lang="en-US" altLang="ja-JP" sz="1400" b="1" u="sng" dirty="0" smtClean="0">
                <a:solidFill>
                  <a:srgbClr val="FF0000"/>
                </a:solidFill>
                <a:latin typeface="Candara"/>
              </a:rPr>
              <a:t> Siren</a:t>
            </a:r>
          </a:p>
          <a:p>
            <a:pPr algn="ctr" eaLnBrk="1" hangingPunct="1"/>
            <a:r>
              <a:rPr lang="en-US" altLang="ja-JP" sz="1400" b="1" u="sng" dirty="0" smtClean="0">
                <a:solidFill>
                  <a:srgbClr val="FF0000"/>
                </a:solidFill>
                <a:latin typeface="Candara"/>
              </a:rPr>
              <a:t>System</a:t>
            </a:r>
            <a:endParaRPr lang="ja-JP" altLang="en-US" sz="1400" b="1" u="sng" dirty="0">
              <a:solidFill>
                <a:srgbClr val="FF0000"/>
              </a:solidFill>
              <a:latin typeface="Candara"/>
            </a:endParaRPr>
          </a:p>
        </p:txBody>
      </p:sp>
      <p:sp>
        <p:nvSpPr>
          <p:cNvPr id="2085" name="Rectangle 81"/>
          <p:cNvSpPr>
            <a:spLocks noChangeArrowheads="1"/>
          </p:cNvSpPr>
          <p:nvPr/>
        </p:nvSpPr>
        <p:spPr bwMode="auto">
          <a:xfrm>
            <a:off x="222891" y="4941169"/>
            <a:ext cx="1431079"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altLang="ja-JP" sz="1000" dirty="0" smtClean="0">
                <a:solidFill>
                  <a:prstClr val="black"/>
                </a:solidFill>
              </a:rPr>
              <a:t>Weather information</a:t>
            </a:r>
            <a:endParaRPr lang="ja-JP" altLang="en-US" sz="1000" dirty="0">
              <a:solidFill>
                <a:prstClr val="black"/>
              </a:solidFill>
            </a:endParaRPr>
          </a:p>
        </p:txBody>
      </p:sp>
      <p:sp>
        <p:nvSpPr>
          <p:cNvPr id="2088" name="Line 5"/>
          <p:cNvSpPr>
            <a:spLocks noChangeShapeType="1"/>
          </p:cNvSpPr>
          <p:nvPr/>
        </p:nvSpPr>
        <p:spPr bwMode="auto">
          <a:xfrm flipH="1" flipV="1">
            <a:off x="6619584" y="3878700"/>
            <a:ext cx="168082" cy="882650"/>
          </a:xfrm>
          <a:prstGeom prst="line">
            <a:avLst/>
          </a:prstGeom>
          <a:noFill/>
          <a:ln w="38100">
            <a:solidFill>
              <a:schemeClr val="accent1">
                <a:lumMod val="75000"/>
              </a:schemeClr>
            </a:solidFill>
            <a:round/>
            <a:headEnd type="triangle" w="med" len="med"/>
            <a:tailEnd type="non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2089" name="Line 5"/>
          <p:cNvSpPr>
            <a:spLocks noChangeShapeType="1"/>
          </p:cNvSpPr>
          <p:nvPr/>
        </p:nvSpPr>
        <p:spPr bwMode="auto">
          <a:xfrm flipH="1" flipV="1">
            <a:off x="5185385" y="4077072"/>
            <a:ext cx="0" cy="574750"/>
          </a:xfrm>
          <a:prstGeom prst="line">
            <a:avLst/>
          </a:prstGeom>
          <a:noFill/>
          <a:ln w="38100">
            <a:solidFill>
              <a:schemeClr val="accent1">
                <a:lumMod val="75000"/>
              </a:schemeClr>
            </a:solidFill>
            <a:round/>
            <a:headEnd type="triangle" w="med" len="med"/>
            <a:tailEnd type="non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graphicFrame>
        <p:nvGraphicFramePr>
          <p:cNvPr id="2090" name="Object 2"/>
          <p:cNvGraphicFramePr>
            <a:graphicFrameLocks noChangeAspect="1"/>
          </p:cNvGraphicFramePr>
          <p:nvPr>
            <p:extLst>
              <p:ext uri="{D42A27DB-BD31-4B8C-83A1-F6EECF244321}">
                <p14:modId xmlns:p14="http://schemas.microsoft.com/office/powerpoint/2010/main" val="3006680762"/>
              </p:ext>
            </p:extLst>
          </p:nvPr>
        </p:nvGraphicFramePr>
        <p:xfrm>
          <a:off x="4566260" y="4723250"/>
          <a:ext cx="1062831" cy="635000"/>
        </p:xfrm>
        <a:graphic>
          <a:graphicData uri="http://schemas.openxmlformats.org/presentationml/2006/ole">
            <mc:AlternateContent xmlns:mc="http://schemas.openxmlformats.org/markup-compatibility/2006">
              <mc:Choice xmlns:v="urn:schemas-microsoft-com:vml" Requires="v">
                <p:oleObj spid="_x0000_s13588" name="ﾌﾘｰﾗﾝｽ 97 図形" r:id="rId12" imgW="1487760" imgH="819840" progId="">
                  <p:embed/>
                </p:oleObj>
              </mc:Choice>
              <mc:Fallback>
                <p:oleObj name="ﾌﾘｰﾗﾝｽ 97 図形" r:id="rId12" imgW="1487760" imgH="819840" progId="">
                  <p:embed/>
                  <p:pic>
                    <p:nvPicPr>
                      <p:cNvPr id="0" name="Picture 27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66260" y="4723250"/>
                        <a:ext cx="1062831" cy="63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1" name="Rectangle 207"/>
          <p:cNvSpPr>
            <a:spLocks noChangeAspect="1" noChangeArrowheads="1"/>
          </p:cNvSpPr>
          <p:nvPr/>
        </p:nvSpPr>
        <p:spPr bwMode="auto">
          <a:xfrm>
            <a:off x="3307372" y="4867243"/>
            <a:ext cx="1238250" cy="2857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fontAlgn="t"/>
            <a:r>
              <a:rPr lang="en-US" altLang="ja-JP" sz="1400" dirty="0" smtClean="0">
                <a:solidFill>
                  <a:prstClr val="black"/>
                </a:solidFill>
              </a:rPr>
              <a:t>Inside building </a:t>
            </a:r>
          </a:p>
          <a:p>
            <a:pPr algn="ctr" fontAlgn="t"/>
            <a:r>
              <a:rPr lang="en-US" altLang="ja-JP" sz="1400" dirty="0" smtClean="0">
                <a:solidFill>
                  <a:prstClr val="black"/>
                </a:solidFill>
              </a:rPr>
              <a:t>broadcasting</a:t>
            </a:r>
            <a:endParaRPr lang="ja-JP" altLang="en-US" sz="1400" dirty="0">
              <a:solidFill>
                <a:prstClr val="black"/>
              </a:solidFill>
            </a:endParaRPr>
          </a:p>
        </p:txBody>
      </p:sp>
      <p:grpSp>
        <p:nvGrpSpPr>
          <p:cNvPr id="7" name="グループ化 314"/>
          <p:cNvGrpSpPr/>
          <p:nvPr/>
        </p:nvGrpSpPr>
        <p:grpSpPr>
          <a:xfrm>
            <a:off x="5262777" y="4651822"/>
            <a:ext cx="464347" cy="214314"/>
            <a:chOff x="2820988" y="5357813"/>
            <a:chExt cx="714375" cy="357187"/>
          </a:xfrm>
          <a:scene3d>
            <a:camera prst="orthographicFront">
              <a:rot lat="0" lon="10800000" rev="0"/>
            </a:camera>
            <a:lightRig rig="threePt" dir="t"/>
          </a:scene3d>
        </p:grpSpPr>
        <p:sp>
          <p:nvSpPr>
            <p:cNvPr id="107" name="正方形/長方形 106"/>
            <p:cNvSpPr/>
            <p:nvPr/>
          </p:nvSpPr>
          <p:spPr>
            <a:xfrm>
              <a:off x="3463925" y="5429250"/>
              <a:ext cx="71438" cy="214313"/>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8" name="台形 107"/>
            <p:cNvSpPr/>
            <p:nvPr/>
          </p:nvSpPr>
          <p:spPr>
            <a:xfrm rot="5400000">
              <a:off x="3178175" y="5429251"/>
              <a:ext cx="357187" cy="214312"/>
            </a:xfrm>
            <a:prstGeom prst="trapezoid">
              <a:avLst>
                <a:gd name="adj" fmla="val 28951"/>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09" name="稲妻 108"/>
            <p:cNvSpPr/>
            <p:nvPr/>
          </p:nvSpPr>
          <p:spPr>
            <a:xfrm>
              <a:off x="2820988" y="5357813"/>
              <a:ext cx="357187" cy="142875"/>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sp>
          <p:nvSpPr>
            <p:cNvPr id="110" name="稲妻 109"/>
            <p:cNvSpPr/>
            <p:nvPr/>
          </p:nvSpPr>
          <p:spPr>
            <a:xfrm flipV="1">
              <a:off x="2820988" y="5572125"/>
              <a:ext cx="357187" cy="142875"/>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endParaRPr>
            </a:p>
          </p:txBody>
        </p:sp>
      </p:grpSp>
      <p:pic>
        <p:nvPicPr>
          <p:cNvPr id="2100"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475471" y="4888658"/>
            <a:ext cx="131564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1" name="Rectangle 207"/>
          <p:cNvSpPr>
            <a:spLocks noChangeAspect="1" noChangeArrowheads="1"/>
          </p:cNvSpPr>
          <p:nvPr/>
        </p:nvSpPr>
        <p:spPr bwMode="auto">
          <a:xfrm>
            <a:off x="6522433" y="5550646"/>
            <a:ext cx="2049154" cy="3571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lstStyle/>
          <a:p>
            <a:pPr algn="ctr" fontAlgn="t"/>
            <a:r>
              <a:rPr lang="en-US" altLang="ja-JP" sz="1400" b="1" u="sng" dirty="0" smtClean="0">
                <a:solidFill>
                  <a:srgbClr val="FF0000"/>
                </a:solidFill>
              </a:rPr>
              <a:t>CATV, Community FM, Pager</a:t>
            </a:r>
            <a:endParaRPr lang="ja-JP" altLang="en-US" sz="1400" b="1" u="sng" dirty="0">
              <a:solidFill>
                <a:srgbClr val="FF0000"/>
              </a:solidFill>
            </a:endParaRPr>
          </a:p>
        </p:txBody>
      </p:sp>
      <p:pic>
        <p:nvPicPr>
          <p:cNvPr id="2102" name="Picture 10" descr="C:\Documents and Settings\006553\Local Settings\Temporary Internet Files\Content.IE5\0T6JG96J\MCj03962400000[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68754" y="4907708"/>
            <a:ext cx="56409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1" name="直線コネクタ 90"/>
          <p:cNvCxnSpPr/>
          <p:nvPr/>
        </p:nvCxnSpPr>
        <p:spPr>
          <a:xfrm rot="5400000">
            <a:off x="4225925" y="4170189"/>
            <a:ext cx="3930650" cy="0"/>
          </a:xfrm>
          <a:prstGeom prst="line">
            <a:avLst/>
          </a:prstGeom>
          <a:ln w="22225" cmpd="sng">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740533" y="5774621"/>
            <a:ext cx="9022027" cy="421785"/>
            <a:chOff x="631825" y="6183848"/>
            <a:chExt cx="8328025" cy="421785"/>
          </a:xfrm>
        </p:grpSpPr>
        <p:sp>
          <p:nvSpPr>
            <p:cNvPr id="2096" name="Line 55"/>
            <p:cNvSpPr>
              <a:spLocks noChangeShapeType="1"/>
            </p:cNvSpPr>
            <p:nvPr/>
          </p:nvSpPr>
          <p:spPr bwMode="auto">
            <a:xfrm flipV="1">
              <a:off x="631825" y="6583363"/>
              <a:ext cx="5102225" cy="222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2097" name="Line 55"/>
            <p:cNvSpPr>
              <a:spLocks noChangeShapeType="1"/>
            </p:cNvSpPr>
            <p:nvPr/>
          </p:nvSpPr>
          <p:spPr bwMode="auto">
            <a:xfrm flipV="1">
              <a:off x="3857625" y="6572250"/>
              <a:ext cx="5102225" cy="22225"/>
            </a:xfrm>
            <a:prstGeom prst="line">
              <a:avLst/>
            </a:prstGeom>
            <a:noFill/>
            <a:ln w="57150">
              <a:solidFill>
                <a:schemeClr val="tx1"/>
              </a:solidFill>
              <a:round/>
              <a:headEnd/>
              <a:tailEnd type="stealth" w="med" len="me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2098" name="Text Box 64"/>
            <p:cNvSpPr txBox="1">
              <a:spLocks noChangeArrowheads="1"/>
            </p:cNvSpPr>
            <p:nvPr/>
          </p:nvSpPr>
          <p:spPr bwMode="auto">
            <a:xfrm>
              <a:off x="2071687" y="6214492"/>
              <a:ext cx="1943941" cy="39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998" tIns="10799" rIns="17998" bIns="10799">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400" dirty="0" smtClean="0">
                  <a:solidFill>
                    <a:prstClr val="black"/>
                  </a:solidFill>
                  <a:latin typeface="Calibri" pitchFamily="34" charset="0"/>
                </a:rPr>
                <a:t>1-2 seconds</a:t>
              </a:r>
              <a:endParaRPr lang="ja-JP" altLang="en-US" sz="2400" dirty="0">
                <a:solidFill>
                  <a:prstClr val="black"/>
                </a:solidFill>
                <a:latin typeface="Calibri" pitchFamily="34" charset="0"/>
              </a:endParaRPr>
            </a:p>
          </p:txBody>
        </p:sp>
        <p:sp>
          <p:nvSpPr>
            <p:cNvPr id="2099" name="Text Box 64"/>
            <p:cNvSpPr txBox="1">
              <a:spLocks noChangeArrowheads="1"/>
            </p:cNvSpPr>
            <p:nvPr/>
          </p:nvSpPr>
          <p:spPr bwMode="auto">
            <a:xfrm>
              <a:off x="6058644" y="6183848"/>
              <a:ext cx="2492375" cy="391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98" tIns="10799" rIns="17998" bIns="10799">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2400" dirty="0" smtClean="0">
                  <a:solidFill>
                    <a:prstClr val="black"/>
                  </a:solidFill>
                  <a:latin typeface="Calibri" pitchFamily="34" charset="0"/>
                </a:rPr>
                <a:t>In 5-23 seconds</a:t>
              </a:r>
              <a:endParaRPr lang="ja-JP" altLang="en-US" sz="2400" dirty="0">
                <a:solidFill>
                  <a:prstClr val="black"/>
                </a:solidFill>
                <a:latin typeface="Calibri" pitchFamily="34" charset="0"/>
              </a:endParaRPr>
            </a:p>
          </p:txBody>
        </p:sp>
      </p:grpSp>
      <p:sp>
        <p:nvSpPr>
          <p:cNvPr id="84" name="タイトル 2"/>
          <p:cNvSpPr txBox="1">
            <a:spLocks/>
          </p:cNvSpPr>
          <p:nvPr/>
        </p:nvSpPr>
        <p:spPr>
          <a:xfrm>
            <a:off x="272480" y="116632"/>
            <a:ext cx="9324014" cy="714408"/>
          </a:xfrm>
          <a:prstGeom prst="rect">
            <a:avLst/>
          </a:prstGeom>
        </p:spPr>
        <p:txBody>
          <a:bodyPr>
            <a:normAutofit fontScale="97500"/>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smtClean="0">
                <a:solidFill>
                  <a:schemeClr val="tx1"/>
                </a:solidFill>
                <a:latin typeface="Arial" pitchFamily="34" charset="0"/>
                <a:cs typeface="Arial" pitchFamily="34" charset="0"/>
              </a:rPr>
              <a:t>(1) J</a:t>
            </a:r>
            <a:r>
              <a:rPr lang="en-US" altLang="ja-JP" sz="800" b="1" dirty="0" smtClean="0">
                <a:solidFill>
                  <a:schemeClr val="tx1"/>
                </a:solidFill>
                <a:latin typeface="Arial" pitchFamily="34" charset="0"/>
                <a:cs typeface="Arial" pitchFamily="34" charset="0"/>
              </a:rPr>
              <a:t> </a:t>
            </a:r>
            <a:r>
              <a:rPr lang="en-US" altLang="ja-JP" sz="3200" b="1" dirty="0" smtClean="0">
                <a:solidFill>
                  <a:schemeClr val="tx1"/>
                </a:solidFill>
                <a:latin typeface="Arial" pitchFamily="34" charset="0"/>
                <a:cs typeface="Arial" pitchFamily="34" charset="0"/>
              </a:rPr>
              <a:t>-</a:t>
            </a:r>
            <a:r>
              <a:rPr lang="en-US" altLang="ja-JP" sz="800" b="1" dirty="0" smtClean="0">
                <a:solidFill>
                  <a:schemeClr val="tx1"/>
                </a:solidFill>
                <a:latin typeface="Arial" pitchFamily="34" charset="0"/>
                <a:cs typeface="Arial" pitchFamily="34" charset="0"/>
              </a:rPr>
              <a:t> </a:t>
            </a:r>
            <a:r>
              <a:rPr lang="en-US" altLang="ja-JP" sz="3200" b="1" dirty="0" smtClean="0">
                <a:solidFill>
                  <a:schemeClr val="tx1"/>
                </a:solidFill>
                <a:latin typeface="Arial" pitchFamily="34" charset="0"/>
                <a:cs typeface="Arial" pitchFamily="34" charset="0"/>
              </a:rPr>
              <a:t>ALERT </a:t>
            </a:r>
            <a:endParaRPr lang="ja-JP" altLang="en-US" sz="3200" b="1" dirty="0">
              <a:solidFill>
                <a:schemeClr val="tx1"/>
              </a:solidFill>
              <a:latin typeface="Arial" pitchFamily="34" charset="0"/>
              <a:cs typeface="Arial" pitchFamily="34" charset="0"/>
            </a:endParaRPr>
          </a:p>
        </p:txBody>
      </p:sp>
      <p:sp>
        <p:nvSpPr>
          <p:cNvPr id="85" name="コンテンツ プレースホルダー 1"/>
          <p:cNvSpPr txBox="1">
            <a:spLocks/>
          </p:cNvSpPr>
          <p:nvPr/>
        </p:nvSpPr>
        <p:spPr>
          <a:xfrm>
            <a:off x="560511" y="908720"/>
            <a:ext cx="8760973" cy="50405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a:buClr>
                <a:srgbClr val="6076B4"/>
              </a:buClr>
              <a:buFont typeface="Wingdings" panose="05000000000000000000" pitchFamily="2" charset="2"/>
              <a:buChar char="u"/>
            </a:pPr>
            <a:r>
              <a:rPr lang="en-US" altLang="ja-JP" sz="2600" b="1" dirty="0" smtClean="0">
                <a:solidFill>
                  <a:schemeClr val="tx1"/>
                </a:solidFill>
              </a:rPr>
              <a:t> J-ALERT, a nationwide automated early warning system</a:t>
            </a:r>
          </a:p>
          <a:p>
            <a:pPr>
              <a:buClr>
                <a:srgbClr val="6076B4"/>
              </a:buClr>
            </a:pPr>
            <a:endParaRPr lang="ja-JP" altLang="en-US" dirty="0">
              <a:solidFill>
                <a:srgbClr val="2F5897">
                  <a:lumMod val="50000"/>
                </a:srgbClr>
              </a:solidFill>
            </a:endParaRPr>
          </a:p>
        </p:txBody>
      </p:sp>
      <p:sp>
        <p:nvSpPr>
          <p:cNvPr id="2066" name="Rectangle 17" descr="25%"/>
          <p:cNvSpPr>
            <a:spLocks noChangeArrowheads="1"/>
          </p:cNvSpPr>
          <p:nvPr/>
        </p:nvSpPr>
        <p:spPr bwMode="auto">
          <a:xfrm>
            <a:off x="428497" y="1753527"/>
            <a:ext cx="3042312" cy="369887"/>
          </a:xfrm>
          <a:prstGeom prst="rect">
            <a:avLst/>
          </a:prstGeom>
          <a:blipFill dpi="0" rotWithShape="0">
            <a:blip r:embed="rId16" cstate="print"/>
            <a:srcRect/>
            <a:tile tx="0" ty="0" sx="100000" sy="100000" flip="none" algn="tl"/>
          </a:blipFill>
          <a:ln w="44450" algn="ctr">
            <a:solidFill>
              <a:srgbClr val="FFCC00"/>
            </a:solidFill>
            <a:miter lim="800000"/>
            <a:headEnd/>
            <a:tailEnd/>
          </a:ln>
        </p:spPr>
        <p:txBody>
          <a:bodyPr anchor="ctr">
            <a:spAutoFit/>
          </a:bodyPr>
          <a:lstStyle/>
          <a:p>
            <a:pPr marL="342900" indent="-342900" algn="ctr"/>
            <a:r>
              <a:rPr lang="en-US" altLang="ja-JP" dirty="0" smtClean="0">
                <a:solidFill>
                  <a:prstClr val="black"/>
                </a:solidFill>
              </a:rPr>
              <a:t>National Government</a:t>
            </a:r>
            <a:endParaRPr lang="ja-JP" altLang="en-US" dirty="0">
              <a:solidFill>
                <a:prstClr val="black"/>
              </a:solidFill>
            </a:endParaRPr>
          </a:p>
        </p:txBody>
      </p:sp>
      <p:sp>
        <p:nvSpPr>
          <p:cNvPr id="2067" name="Rectangle 18" descr="30%"/>
          <p:cNvSpPr>
            <a:spLocks noChangeArrowheads="1"/>
          </p:cNvSpPr>
          <p:nvPr/>
        </p:nvSpPr>
        <p:spPr bwMode="auto">
          <a:xfrm>
            <a:off x="3924318" y="1741926"/>
            <a:ext cx="5298672" cy="369887"/>
          </a:xfrm>
          <a:prstGeom prst="rect">
            <a:avLst/>
          </a:prstGeom>
          <a:pattFill prst="pct30">
            <a:fgClr>
              <a:srgbClr val="99CCFF"/>
            </a:fgClr>
            <a:bgClr>
              <a:srgbClr val="FFFFFF"/>
            </a:bgClr>
          </a:pattFill>
          <a:ln w="44450" algn="ctr">
            <a:solidFill>
              <a:srgbClr val="00CCFF"/>
            </a:solidFill>
            <a:miter lim="800000"/>
            <a:headEnd/>
            <a:tailEnd/>
          </a:ln>
        </p:spPr>
        <p:txBody>
          <a:bodyPr wrap="square" lIns="18000" rIns="18000" anchor="ctr">
            <a:spAutoFit/>
          </a:bodyPr>
          <a:lstStyle/>
          <a:p>
            <a:pPr marL="342900" indent="-342900" algn="ctr"/>
            <a:r>
              <a:rPr lang="en-US" altLang="ja-JP" dirty="0">
                <a:solidFill>
                  <a:prstClr val="black"/>
                </a:solidFill>
              </a:rPr>
              <a:t>M</a:t>
            </a:r>
            <a:r>
              <a:rPr lang="en-US" altLang="ja-JP" dirty="0" smtClean="0">
                <a:solidFill>
                  <a:prstClr val="black"/>
                </a:solidFill>
              </a:rPr>
              <a:t>unicipalities</a:t>
            </a:r>
            <a:endParaRPr lang="ja-JP" altLang="en-US" dirty="0">
              <a:solidFill>
                <a:prstClr val="black"/>
              </a:solidFill>
            </a:endParaRPr>
          </a:p>
        </p:txBody>
      </p:sp>
      <p:pic>
        <p:nvPicPr>
          <p:cNvPr id="89" name="Picture 6" descr="Hub"/>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3845858" y="2966681"/>
            <a:ext cx="62256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37" descr="衛星信号２"/>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536590" flipH="1">
            <a:off x="3828190" y="2664539"/>
            <a:ext cx="278270" cy="47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コンテンツ プレースホルダー 1"/>
          <p:cNvSpPr txBox="1">
            <a:spLocks/>
          </p:cNvSpPr>
          <p:nvPr/>
        </p:nvSpPr>
        <p:spPr>
          <a:xfrm>
            <a:off x="216411" y="6381329"/>
            <a:ext cx="9689589" cy="476672"/>
          </a:xfrm>
          <a:prstGeom prst="rect">
            <a:avLst/>
          </a:prstGeom>
        </p:spPr>
        <p:txBody>
          <a:bodyPr>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a:buClr>
                <a:srgbClr val="6076B4"/>
              </a:buClr>
            </a:pPr>
            <a:r>
              <a:rPr lang="en-US" altLang="ja-JP" sz="2200" b="1" dirty="0" smtClean="0">
                <a:solidFill>
                  <a:srgbClr val="2F5897">
                    <a:lumMod val="50000"/>
                  </a:srgbClr>
                </a:solidFill>
              </a:rPr>
              <a:t>Quickly transmits tsunami and other warnings from coast to coast</a:t>
            </a:r>
          </a:p>
          <a:p>
            <a:pPr>
              <a:buClr>
                <a:srgbClr val="6076B4"/>
              </a:buClr>
            </a:pPr>
            <a:endParaRPr lang="ja-JP" altLang="en-US" dirty="0">
              <a:solidFill>
                <a:srgbClr val="2F5897">
                  <a:lumMod val="50000"/>
                </a:srgbClr>
              </a:solidFill>
            </a:endParaRPr>
          </a:p>
        </p:txBody>
      </p:sp>
      <p:sp>
        <p:nvSpPr>
          <p:cNvPr id="69" name="正方形/長方形 68"/>
          <p:cNvSpPr/>
          <p:nvPr/>
        </p:nvSpPr>
        <p:spPr>
          <a:xfrm>
            <a:off x="0" y="764704"/>
            <a:ext cx="9906000" cy="6740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72" name="テキスト ボックス 71"/>
          <p:cNvSpPr txBox="1"/>
          <p:nvPr/>
        </p:nvSpPr>
        <p:spPr>
          <a:xfrm>
            <a:off x="9364321" y="96888"/>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9</a:t>
            </a:r>
            <a:endParaRPr lang="ja-JP" altLang="en-US" sz="1400" dirty="0">
              <a:solidFill>
                <a:prstClr val="black"/>
              </a:solidFill>
              <a:cs typeface="Arial" pitchFamily="34" charset="0"/>
            </a:endParaRPr>
          </a:p>
        </p:txBody>
      </p:sp>
      <p:sp>
        <p:nvSpPr>
          <p:cNvPr id="2103" name="Text Box 7"/>
          <p:cNvSpPr txBox="1">
            <a:spLocks noChangeAspect="1" noChangeArrowheads="1"/>
          </p:cNvSpPr>
          <p:nvPr/>
        </p:nvSpPr>
        <p:spPr bwMode="auto">
          <a:xfrm>
            <a:off x="6398080" y="4836272"/>
            <a:ext cx="2244329" cy="714375"/>
          </a:xfrm>
          <a:prstGeom prst="rect">
            <a:avLst/>
          </a:prstGeom>
          <a:noFill/>
          <a:ln w="38100" cap="rnd">
            <a:solidFill>
              <a:srgbClr val="FF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lnSpc>
                <a:spcPct val="85000"/>
              </a:lnSpc>
              <a:spcBef>
                <a:spcPct val="50000"/>
              </a:spcBef>
            </a:pPr>
            <a:r>
              <a:rPr lang="ja-JP" altLang="en-US" sz="1400">
                <a:solidFill>
                  <a:prstClr val="black"/>
                </a:solidFill>
              </a:rPr>
              <a:t>　</a:t>
            </a:r>
          </a:p>
          <a:p>
            <a:pPr algn="ctr" eaLnBrk="1" hangingPunct="1">
              <a:lnSpc>
                <a:spcPct val="85000"/>
              </a:lnSpc>
              <a:spcBef>
                <a:spcPct val="50000"/>
              </a:spcBef>
            </a:pPr>
            <a:endParaRPr lang="ja-JP" altLang="en-US" sz="1400">
              <a:solidFill>
                <a:prstClr val="black"/>
              </a:solidFill>
            </a:endParaRPr>
          </a:p>
          <a:p>
            <a:pPr algn="ctr" eaLnBrk="1" hangingPunct="1">
              <a:lnSpc>
                <a:spcPct val="85000"/>
              </a:lnSpc>
              <a:spcBef>
                <a:spcPct val="50000"/>
              </a:spcBef>
            </a:pPr>
            <a:r>
              <a:rPr lang="ja-JP" altLang="en-US" sz="1400">
                <a:solidFill>
                  <a:prstClr val="black"/>
                </a:solidFill>
              </a:rPr>
              <a:t>　　　　　　　　　　　　　</a:t>
            </a:r>
          </a:p>
          <a:p>
            <a:pPr algn="ctr" eaLnBrk="1" hangingPunct="1">
              <a:lnSpc>
                <a:spcPct val="85000"/>
              </a:lnSpc>
              <a:spcBef>
                <a:spcPct val="50000"/>
              </a:spcBef>
            </a:pPr>
            <a:endParaRPr lang="ja-JP" altLang="en-US" sz="1400">
              <a:solidFill>
                <a:prstClr val="black"/>
              </a:solidFill>
            </a:endParaRPr>
          </a:p>
          <a:p>
            <a:pPr algn="ctr" eaLnBrk="1" hangingPunct="1">
              <a:lnSpc>
                <a:spcPct val="85000"/>
              </a:lnSpc>
              <a:spcBef>
                <a:spcPct val="50000"/>
              </a:spcBef>
            </a:pPr>
            <a:endParaRPr lang="ja-JP" altLang="en-US" sz="1400">
              <a:solidFill>
                <a:prstClr val="black"/>
              </a:solidFill>
            </a:endParaRPr>
          </a:p>
          <a:p>
            <a:pPr algn="ctr" eaLnBrk="1" hangingPunct="1">
              <a:lnSpc>
                <a:spcPct val="85000"/>
              </a:lnSpc>
              <a:spcBef>
                <a:spcPct val="50000"/>
              </a:spcBef>
            </a:pPr>
            <a:r>
              <a:rPr lang="ja-JP" altLang="en-US" sz="1400">
                <a:solidFill>
                  <a:prstClr val="black"/>
                </a:solidFill>
              </a:rPr>
              <a:t>　　　　　　</a:t>
            </a:r>
          </a:p>
          <a:p>
            <a:pPr algn="ctr" eaLnBrk="1" hangingPunct="1">
              <a:lnSpc>
                <a:spcPct val="85000"/>
              </a:lnSpc>
              <a:spcBef>
                <a:spcPct val="50000"/>
              </a:spcBef>
            </a:pPr>
            <a:r>
              <a:rPr lang="ja-JP" altLang="en-US" sz="1400">
                <a:solidFill>
                  <a:prstClr val="black"/>
                </a:solidFill>
              </a:rPr>
              <a:t>　　　　　　　　　　　　</a:t>
            </a:r>
          </a:p>
        </p:txBody>
      </p:sp>
      <p:pic>
        <p:nvPicPr>
          <p:cNvPr id="71" name="Picture 11"/>
          <p:cNvPicPr>
            <a:picLocks noChangeAspect="1" noChangeArrowheads="1"/>
          </p:cNvPicPr>
          <p:nvPr/>
        </p:nvPicPr>
        <p:blipFill>
          <a:blip r:embed="rId17" cstate="print"/>
          <a:srcRect/>
          <a:stretch>
            <a:fillRect/>
          </a:stretch>
        </p:blipFill>
        <p:spPr bwMode="auto">
          <a:xfrm>
            <a:off x="95254" y="85130"/>
            <a:ext cx="404812" cy="463550"/>
          </a:xfrm>
          <a:prstGeom prst="rect">
            <a:avLst/>
          </a:prstGeom>
          <a:noFill/>
          <a:ln w="9525">
            <a:noFill/>
            <a:miter lim="800000"/>
            <a:headEnd/>
            <a:tailEnd/>
          </a:ln>
        </p:spPr>
      </p:pic>
      <p:pic>
        <p:nvPicPr>
          <p:cNvPr id="13399" name="Picture 8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9959619">
            <a:off x="8435399" y="3271576"/>
            <a:ext cx="591493" cy="253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3" name="Picture 87"/>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18916468">
            <a:off x="8340948" y="3039150"/>
            <a:ext cx="591493" cy="253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図 26" descr="illust588_thumb.gif"/>
          <p:cNvPicPr>
            <a:picLocks noChangeAspect="1"/>
          </p:cNvPicPr>
          <p:nvPr/>
        </p:nvPicPr>
        <p:blipFill>
          <a:blip r:embed="rId19" cstate="print">
            <a:extLst>
              <a:ext uri="{28A0092B-C50C-407E-A947-70E740481C1C}">
                <a14:useLocalDpi xmlns:a14="http://schemas.microsoft.com/office/drawing/2010/main"/>
              </a:ext>
            </a:extLst>
          </a:blip>
          <a:srcRect/>
          <a:stretch>
            <a:fillRect/>
          </a:stretch>
        </p:blipFill>
        <p:spPr bwMode="auto">
          <a:xfrm>
            <a:off x="8705508" y="4946601"/>
            <a:ext cx="728718" cy="604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1" name="Text Box 33"/>
          <p:cNvSpPr txBox="1">
            <a:spLocks noChangeArrowheads="1"/>
          </p:cNvSpPr>
          <p:nvPr/>
        </p:nvSpPr>
        <p:spPr bwMode="auto">
          <a:xfrm>
            <a:off x="4871259" y="3800073"/>
            <a:ext cx="7056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200" dirty="0" smtClean="0">
                <a:solidFill>
                  <a:prstClr val="black"/>
                </a:solidFill>
                <a:latin typeface="Candara"/>
              </a:rPr>
              <a:t>receiver</a:t>
            </a:r>
            <a:endParaRPr lang="ja-JP" altLang="en-US" sz="1200" dirty="0">
              <a:solidFill>
                <a:prstClr val="black"/>
              </a:solidFill>
              <a:latin typeface="Candara"/>
            </a:endParaRPr>
          </a:p>
        </p:txBody>
      </p:sp>
      <p:sp>
        <p:nvSpPr>
          <p:cNvPr id="2062" name="Line 13"/>
          <p:cNvSpPr>
            <a:spLocks noChangeShapeType="1"/>
          </p:cNvSpPr>
          <p:nvPr/>
        </p:nvSpPr>
        <p:spPr bwMode="auto">
          <a:xfrm flipH="1" flipV="1">
            <a:off x="4417726" y="3358502"/>
            <a:ext cx="206176" cy="216572"/>
          </a:xfrm>
          <a:prstGeom prst="line">
            <a:avLst/>
          </a:prstGeom>
          <a:noFill/>
          <a:ln w="38100">
            <a:solidFill>
              <a:schemeClr val="accent1">
                <a:lumMod val="75000"/>
              </a:schemeClr>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76" name="Line 10"/>
          <p:cNvSpPr>
            <a:spLocks noChangeShapeType="1"/>
          </p:cNvSpPr>
          <p:nvPr/>
        </p:nvSpPr>
        <p:spPr bwMode="auto">
          <a:xfrm flipV="1">
            <a:off x="8165793" y="3715981"/>
            <a:ext cx="366400" cy="0"/>
          </a:xfrm>
          <a:prstGeom prst="line">
            <a:avLst/>
          </a:prstGeom>
          <a:noFill/>
          <a:ln w="38100">
            <a:solidFill>
              <a:schemeClr val="accent1">
                <a:lumMod val="75000"/>
              </a:schemeClr>
            </a:solidFill>
            <a:round/>
            <a:headEnd type="none" w="med" len="med"/>
            <a:tailEnd type="triangle" w="med" len="med"/>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Tree>
    <p:extLst>
      <p:ext uri="{BB962C8B-B14F-4D97-AF65-F5344CB8AC3E}">
        <p14:creationId xmlns:p14="http://schemas.microsoft.com/office/powerpoint/2010/main" val="2131293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Oval 4"/>
          <p:cNvSpPr>
            <a:spLocks noChangeArrowheads="1"/>
          </p:cNvSpPr>
          <p:nvPr/>
        </p:nvSpPr>
        <p:spPr bwMode="auto">
          <a:xfrm>
            <a:off x="6111091" y="4338243"/>
            <a:ext cx="3582988" cy="1098550"/>
          </a:xfrm>
          <a:prstGeom prst="ellipse">
            <a:avLst/>
          </a:prstGeom>
          <a:noFill/>
          <a:ln w="38100">
            <a:solidFill>
              <a:schemeClr val="tx2"/>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dirty="0"/>
          </a:p>
        </p:txBody>
      </p:sp>
      <p:grpSp>
        <p:nvGrpSpPr>
          <p:cNvPr id="15367" name="Group 5"/>
          <p:cNvGrpSpPr>
            <a:grpSpLocks/>
          </p:cNvGrpSpPr>
          <p:nvPr/>
        </p:nvGrpSpPr>
        <p:grpSpPr bwMode="auto">
          <a:xfrm>
            <a:off x="5217330" y="3061893"/>
            <a:ext cx="804863" cy="2438400"/>
            <a:chOff x="771" y="2409"/>
            <a:chExt cx="340" cy="1248"/>
          </a:xfrm>
        </p:grpSpPr>
        <p:sp>
          <p:nvSpPr>
            <p:cNvPr id="15386" name="Rectangle 6" descr="格子 (大)"/>
            <p:cNvSpPr>
              <a:spLocks noChangeArrowheads="1"/>
            </p:cNvSpPr>
            <p:nvPr/>
          </p:nvSpPr>
          <p:spPr bwMode="auto">
            <a:xfrm>
              <a:off x="850" y="3033"/>
              <a:ext cx="184" cy="88"/>
            </a:xfrm>
            <a:prstGeom prst="rect">
              <a:avLst/>
            </a:prstGeom>
            <a:pattFill prst="lgGrid">
              <a:fgClr>
                <a:srgbClr val="FFFFFF"/>
              </a:fgClr>
              <a:bgClr>
                <a:srgbClr val="808080"/>
              </a:bgClr>
            </a:pattFill>
            <a:ln w="9525">
              <a:solidFill>
                <a:srgbClr val="000000"/>
              </a:solidFill>
              <a:miter lim="800000"/>
              <a:headEnd/>
              <a:tailEnd/>
            </a:ln>
          </p:spPr>
          <p:txBody>
            <a:bodyPr/>
            <a:lstStyle/>
            <a:p>
              <a:endParaRPr lang="ja-JP" altLang="en-US" dirty="0"/>
            </a:p>
          </p:txBody>
        </p:sp>
        <p:sp>
          <p:nvSpPr>
            <p:cNvPr id="15387" name="Line 7"/>
            <p:cNvSpPr>
              <a:spLocks noChangeShapeType="1"/>
            </p:cNvSpPr>
            <p:nvPr/>
          </p:nvSpPr>
          <p:spPr bwMode="auto">
            <a:xfrm flipH="1">
              <a:off x="793" y="3121"/>
              <a:ext cx="100" cy="528"/>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388" name="Line 8"/>
            <p:cNvSpPr>
              <a:spLocks noChangeShapeType="1"/>
            </p:cNvSpPr>
            <p:nvPr/>
          </p:nvSpPr>
          <p:spPr bwMode="auto">
            <a:xfrm>
              <a:off x="987" y="3121"/>
              <a:ext cx="94" cy="528"/>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389" name="Line 9"/>
            <p:cNvSpPr>
              <a:spLocks noChangeShapeType="1"/>
            </p:cNvSpPr>
            <p:nvPr/>
          </p:nvSpPr>
          <p:spPr bwMode="auto">
            <a:xfrm flipV="1">
              <a:off x="824" y="3473"/>
              <a:ext cx="219"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390" name="Line 10"/>
            <p:cNvSpPr>
              <a:spLocks noChangeShapeType="1"/>
            </p:cNvSpPr>
            <p:nvPr/>
          </p:nvSpPr>
          <p:spPr bwMode="auto">
            <a:xfrm>
              <a:off x="846" y="3341"/>
              <a:ext cx="170"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391" name="Line 11"/>
            <p:cNvSpPr>
              <a:spLocks noChangeShapeType="1"/>
            </p:cNvSpPr>
            <p:nvPr/>
          </p:nvSpPr>
          <p:spPr bwMode="auto">
            <a:xfrm>
              <a:off x="880" y="3209"/>
              <a:ext cx="117" cy="3"/>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392" name="Line 12"/>
            <p:cNvSpPr>
              <a:spLocks noChangeShapeType="1"/>
            </p:cNvSpPr>
            <p:nvPr/>
          </p:nvSpPr>
          <p:spPr bwMode="auto">
            <a:xfrm flipV="1">
              <a:off x="830" y="3341"/>
              <a:ext cx="198" cy="13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393" name="Line 13"/>
            <p:cNvSpPr>
              <a:spLocks noChangeShapeType="1"/>
            </p:cNvSpPr>
            <p:nvPr/>
          </p:nvSpPr>
          <p:spPr bwMode="auto">
            <a:xfrm>
              <a:off x="846" y="3341"/>
              <a:ext cx="200" cy="12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394" name="Line 14"/>
            <p:cNvSpPr>
              <a:spLocks noChangeShapeType="1"/>
            </p:cNvSpPr>
            <p:nvPr/>
          </p:nvSpPr>
          <p:spPr bwMode="auto">
            <a:xfrm flipV="1">
              <a:off x="846" y="3209"/>
              <a:ext cx="154" cy="13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395" name="Line 15"/>
            <p:cNvSpPr>
              <a:spLocks noChangeShapeType="1"/>
            </p:cNvSpPr>
            <p:nvPr/>
          </p:nvSpPr>
          <p:spPr bwMode="auto">
            <a:xfrm>
              <a:off x="883" y="3212"/>
              <a:ext cx="139" cy="129"/>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396" name="Line 16"/>
            <p:cNvSpPr>
              <a:spLocks noChangeShapeType="1"/>
            </p:cNvSpPr>
            <p:nvPr/>
          </p:nvSpPr>
          <p:spPr bwMode="auto">
            <a:xfrm>
              <a:off x="893" y="3121"/>
              <a:ext cx="106" cy="88"/>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397" name="Line 17"/>
            <p:cNvSpPr>
              <a:spLocks noChangeShapeType="1"/>
            </p:cNvSpPr>
            <p:nvPr/>
          </p:nvSpPr>
          <p:spPr bwMode="auto">
            <a:xfrm flipV="1">
              <a:off x="881" y="3121"/>
              <a:ext cx="106" cy="9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398" name="Line 18"/>
            <p:cNvSpPr>
              <a:spLocks noChangeShapeType="1"/>
            </p:cNvSpPr>
            <p:nvPr/>
          </p:nvSpPr>
          <p:spPr bwMode="auto">
            <a:xfrm flipV="1">
              <a:off x="799" y="3473"/>
              <a:ext cx="141" cy="176"/>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399" name="Line 19"/>
            <p:cNvSpPr>
              <a:spLocks noChangeShapeType="1"/>
            </p:cNvSpPr>
            <p:nvPr/>
          </p:nvSpPr>
          <p:spPr bwMode="auto">
            <a:xfrm>
              <a:off x="940" y="3473"/>
              <a:ext cx="141" cy="176"/>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00" name="Line 20"/>
            <p:cNvSpPr>
              <a:spLocks noChangeShapeType="1"/>
            </p:cNvSpPr>
            <p:nvPr/>
          </p:nvSpPr>
          <p:spPr bwMode="auto">
            <a:xfrm>
              <a:off x="827" y="3473"/>
              <a:ext cx="113" cy="176"/>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01" name="Line 21"/>
            <p:cNvSpPr>
              <a:spLocks noChangeShapeType="1"/>
            </p:cNvSpPr>
            <p:nvPr/>
          </p:nvSpPr>
          <p:spPr bwMode="auto">
            <a:xfrm flipH="1">
              <a:off x="940" y="3473"/>
              <a:ext cx="106" cy="176"/>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02" name="Line 22"/>
            <p:cNvSpPr>
              <a:spLocks noChangeShapeType="1"/>
            </p:cNvSpPr>
            <p:nvPr/>
          </p:nvSpPr>
          <p:spPr bwMode="auto">
            <a:xfrm flipV="1">
              <a:off x="894" y="2857"/>
              <a:ext cx="0" cy="176"/>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03" name="Line 23"/>
            <p:cNvSpPr>
              <a:spLocks noChangeShapeType="1"/>
            </p:cNvSpPr>
            <p:nvPr/>
          </p:nvSpPr>
          <p:spPr bwMode="auto">
            <a:xfrm>
              <a:off x="987" y="2857"/>
              <a:ext cx="0" cy="176"/>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04" name="AutoShape 24"/>
            <p:cNvSpPr>
              <a:spLocks noChangeArrowheads="1"/>
            </p:cNvSpPr>
            <p:nvPr/>
          </p:nvSpPr>
          <p:spPr bwMode="auto">
            <a:xfrm>
              <a:off x="870" y="2813"/>
              <a:ext cx="142" cy="40"/>
            </a:xfrm>
            <a:prstGeom prst="roundRect">
              <a:avLst>
                <a:gd name="adj" fmla="val 16667"/>
              </a:avLst>
            </a:prstGeom>
            <a:solidFill>
              <a:srgbClr val="FFFFFF"/>
            </a:solidFill>
            <a:ln w="9525">
              <a:solidFill>
                <a:srgbClr val="000000"/>
              </a:solidFill>
              <a:round/>
              <a:headEnd/>
              <a:tailEnd/>
            </a:ln>
          </p:spPr>
          <p:txBody>
            <a:bodyPr/>
            <a:lstStyle/>
            <a:p>
              <a:endParaRPr lang="ja-JP" altLang="en-US" dirty="0"/>
            </a:p>
          </p:txBody>
        </p:sp>
        <p:sp>
          <p:nvSpPr>
            <p:cNvPr id="15405" name="Line 25"/>
            <p:cNvSpPr>
              <a:spLocks noChangeShapeType="1"/>
            </p:cNvSpPr>
            <p:nvPr/>
          </p:nvSpPr>
          <p:spPr bwMode="auto">
            <a:xfrm>
              <a:off x="894" y="2857"/>
              <a:ext cx="94" cy="88"/>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06" name="Line 26"/>
            <p:cNvSpPr>
              <a:spLocks noChangeShapeType="1"/>
            </p:cNvSpPr>
            <p:nvPr/>
          </p:nvSpPr>
          <p:spPr bwMode="auto">
            <a:xfrm flipV="1">
              <a:off x="894" y="2857"/>
              <a:ext cx="94" cy="88"/>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07" name="Line 27"/>
            <p:cNvSpPr>
              <a:spLocks noChangeShapeType="1"/>
            </p:cNvSpPr>
            <p:nvPr/>
          </p:nvSpPr>
          <p:spPr bwMode="auto">
            <a:xfrm>
              <a:off x="894" y="2945"/>
              <a:ext cx="94" cy="88"/>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08" name="Line 28"/>
            <p:cNvSpPr>
              <a:spLocks noChangeShapeType="1"/>
            </p:cNvSpPr>
            <p:nvPr/>
          </p:nvSpPr>
          <p:spPr bwMode="auto">
            <a:xfrm flipV="1">
              <a:off x="894" y="2945"/>
              <a:ext cx="94" cy="88"/>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09" name="Line 29"/>
            <p:cNvSpPr>
              <a:spLocks noChangeShapeType="1"/>
            </p:cNvSpPr>
            <p:nvPr/>
          </p:nvSpPr>
          <p:spPr bwMode="auto">
            <a:xfrm>
              <a:off x="894" y="2945"/>
              <a:ext cx="94" cy="0"/>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10" name="Line 30"/>
            <p:cNvSpPr>
              <a:spLocks noChangeShapeType="1"/>
            </p:cNvSpPr>
            <p:nvPr/>
          </p:nvSpPr>
          <p:spPr bwMode="auto">
            <a:xfrm>
              <a:off x="870" y="2830"/>
              <a:ext cx="14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11" name="AutoShape 31"/>
            <p:cNvSpPr>
              <a:spLocks noChangeArrowheads="1"/>
            </p:cNvSpPr>
            <p:nvPr/>
          </p:nvSpPr>
          <p:spPr bwMode="auto">
            <a:xfrm rot="-5400000">
              <a:off x="931" y="2752"/>
              <a:ext cx="44" cy="24"/>
            </a:xfrm>
            <a:prstGeom prst="roundRect">
              <a:avLst>
                <a:gd name="adj" fmla="val 16667"/>
              </a:avLst>
            </a:prstGeom>
            <a:solidFill>
              <a:srgbClr val="FF0000"/>
            </a:solidFill>
            <a:ln w="9525">
              <a:solidFill>
                <a:srgbClr val="000000"/>
              </a:solidFill>
              <a:round/>
              <a:headEnd/>
              <a:tailEnd/>
            </a:ln>
          </p:spPr>
          <p:txBody>
            <a:bodyPr/>
            <a:lstStyle/>
            <a:p>
              <a:endParaRPr lang="ja-JP" altLang="en-US" dirty="0"/>
            </a:p>
          </p:txBody>
        </p:sp>
        <p:sp>
          <p:nvSpPr>
            <p:cNvPr id="15412" name="AutoShape 32"/>
            <p:cNvSpPr>
              <a:spLocks noChangeArrowheads="1"/>
            </p:cNvSpPr>
            <p:nvPr/>
          </p:nvSpPr>
          <p:spPr bwMode="auto">
            <a:xfrm rot="-5400000">
              <a:off x="907" y="2752"/>
              <a:ext cx="44" cy="24"/>
            </a:xfrm>
            <a:prstGeom prst="roundRect">
              <a:avLst>
                <a:gd name="adj" fmla="val 16667"/>
              </a:avLst>
            </a:prstGeom>
            <a:solidFill>
              <a:srgbClr val="FFFFFF"/>
            </a:solidFill>
            <a:ln w="9525">
              <a:solidFill>
                <a:srgbClr val="000000"/>
              </a:solidFill>
              <a:round/>
              <a:headEnd/>
              <a:tailEnd/>
            </a:ln>
          </p:spPr>
          <p:txBody>
            <a:bodyPr/>
            <a:lstStyle/>
            <a:p>
              <a:endParaRPr lang="ja-JP" altLang="en-US" dirty="0"/>
            </a:p>
          </p:txBody>
        </p:sp>
        <p:sp>
          <p:nvSpPr>
            <p:cNvPr id="15413" name="AutoShape 33"/>
            <p:cNvSpPr>
              <a:spLocks noChangeArrowheads="1"/>
            </p:cNvSpPr>
            <p:nvPr/>
          </p:nvSpPr>
          <p:spPr bwMode="auto">
            <a:xfrm rot="-5400000">
              <a:off x="883" y="2752"/>
              <a:ext cx="44" cy="24"/>
            </a:xfrm>
            <a:prstGeom prst="roundRect">
              <a:avLst>
                <a:gd name="adj" fmla="val 16667"/>
              </a:avLst>
            </a:prstGeom>
            <a:solidFill>
              <a:srgbClr val="FF0000"/>
            </a:solidFill>
            <a:ln w="9525">
              <a:solidFill>
                <a:srgbClr val="000000"/>
              </a:solidFill>
              <a:round/>
              <a:headEnd/>
              <a:tailEnd/>
            </a:ln>
          </p:spPr>
          <p:txBody>
            <a:bodyPr/>
            <a:lstStyle/>
            <a:p>
              <a:endParaRPr lang="ja-JP" altLang="en-US" dirty="0"/>
            </a:p>
          </p:txBody>
        </p:sp>
        <p:sp>
          <p:nvSpPr>
            <p:cNvPr id="15414" name="AutoShape 34"/>
            <p:cNvSpPr>
              <a:spLocks noChangeArrowheads="1"/>
            </p:cNvSpPr>
            <p:nvPr/>
          </p:nvSpPr>
          <p:spPr bwMode="auto">
            <a:xfrm rot="-5400000">
              <a:off x="955" y="2752"/>
              <a:ext cx="44" cy="23"/>
            </a:xfrm>
            <a:prstGeom prst="roundRect">
              <a:avLst>
                <a:gd name="adj" fmla="val 16667"/>
              </a:avLst>
            </a:prstGeom>
            <a:solidFill>
              <a:srgbClr val="FFFFFF"/>
            </a:solidFill>
            <a:ln w="9525">
              <a:solidFill>
                <a:srgbClr val="000000"/>
              </a:solidFill>
              <a:round/>
              <a:headEnd/>
              <a:tailEnd/>
            </a:ln>
          </p:spPr>
          <p:txBody>
            <a:bodyPr/>
            <a:lstStyle/>
            <a:p>
              <a:endParaRPr lang="ja-JP" altLang="en-US" dirty="0"/>
            </a:p>
          </p:txBody>
        </p:sp>
        <p:sp>
          <p:nvSpPr>
            <p:cNvPr id="15415" name="AutoShape 35"/>
            <p:cNvSpPr>
              <a:spLocks noChangeArrowheads="1"/>
            </p:cNvSpPr>
            <p:nvPr/>
          </p:nvSpPr>
          <p:spPr bwMode="auto">
            <a:xfrm rot="-5400000">
              <a:off x="931" y="2708"/>
              <a:ext cx="44" cy="24"/>
            </a:xfrm>
            <a:prstGeom prst="roundRect">
              <a:avLst>
                <a:gd name="adj" fmla="val 16667"/>
              </a:avLst>
            </a:prstGeom>
            <a:solidFill>
              <a:srgbClr val="FFFFFF"/>
            </a:solidFill>
            <a:ln w="9525">
              <a:solidFill>
                <a:srgbClr val="000000"/>
              </a:solidFill>
              <a:round/>
              <a:headEnd/>
              <a:tailEnd/>
            </a:ln>
          </p:spPr>
          <p:txBody>
            <a:bodyPr/>
            <a:lstStyle/>
            <a:p>
              <a:endParaRPr lang="ja-JP" altLang="en-US" dirty="0"/>
            </a:p>
          </p:txBody>
        </p:sp>
        <p:sp>
          <p:nvSpPr>
            <p:cNvPr id="15416" name="AutoShape 36"/>
            <p:cNvSpPr>
              <a:spLocks noChangeArrowheads="1"/>
            </p:cNvSpPr>
            <p:nvPr/>
          </p:nvSpPr>
          <p:spPr bwMode="auto">
            <a:xfrm rot="-5400000">
              <a:off x="907" y="2708"/>
              <a:ext cx="44" cy="24"/>
            </a:xfrm>
            <a:prstGeom prst="roundRect">
              <a:avLst>
                <a:gd name="adj" fmla="val 16667"/>
              </a:avLst>
            </a:prstGeom>
            <a:solidFill>
              <a:srgbClr val="FF0000"/>
            </a:solidFill>
            <a:ln w="9525">
              <a:solidFill>
                <a:srgbClr val="000000"/>
              </a:solidFill>
              <a:round/>
              <a:headEnd/>
              <a:tailEnd/>
            </a:ln>
          </p:spPr>
          <p:txBody>
            <a:bodyPr/>
            <a:lstStyle/>
            <a:p>
              <a:endParaRPr lang="ja-JP" altLang="en-US" dirty="0"/>
            </a:p>
          </p:txBody>
        </p:sp>
        <p:sp>
          <p:nvSpPr>
            <p:cNvPr id="15417" name="AutoShape 37"/>
            <p:cNvSpPr>
              <a:spLocks noChangeArrowheads="1"/>
            </p:cNvSpPr>
            <p:nvPr/>
          </p:nvSpPr>
          <p:spPr bwMode="auto">
            <a:xfrm rot="-5400000">
              <a:off x="883" y="2708"/>
              <a:ext cx="44" cy="24"/>
            </a:xfrm>
            <a:prstGeom prst="roundRect">
              <a:avLst>
                <a:gd name="adj" fmla="val 16667"/>
              </a:avLst>
            </a:prstGeom>
            <a:solidFill>
              <a:srgbClr val="FFFFFF"/>
            </a:solidFill>
            <a:ln w="9525">
              <a:solidFill>
                <a:srgbClr val="000000"/>
              </a:solidFill>
              <a:round/>
              <a:headEnd/>
              <a:tailEnd/>
            </a:ln>
          </p:spPr>
          <p:txBody>
            <a:bodyPr/>
            <a:lstStyle/>
            <a:p>
              <a:endParaRPr lang="ja-JP" altLang="en-US" dirty="0"/>
            </a:p>
          </p:txBody>
        </p:sp>
        <p:sp>
          <p:nvSpPr>
            <p:cNvPr id="15418" name="AutoShape 38"/>
            <p:cNvSpPr>
              <a:spLocks noChangeArrowheads="1"/>
            </p:cNvSpPr>
            <p:nvPr/>
          </p:nvSpPr>
          <p:spPr bwMode="auto">
            <a:xfrm rot="-5400000">
              <a:off x="955" y="2708"/>
              <a:ext cx="44" cy="23"/>
            </a:xfrm>
            <a:prstGeom prst="roundRect">
              <a:avLst>
                <a:gd name="adj" fmla="val 16667"/>
              </a:avLst>
            </a:prstGeom>
            <a:solidFill>
              <a:srgbClr val="FF0000"/>
            </a:solidFill>
            <a:ln w="9525">
              <a:solidFill>
                <a:srgbClr val="000000"/>
              </a:solidFill>
              <a:round/>
              <a:headEnd/>
              <a:tailEnd/>
            </a:ln>
          </p:spPr>
          <p:txBody>
            <a:bodyPr/>
            <a:lstStyle/>
            <a:p>
              <a:endParaRPr lang="ja-JP" altLang="en-US" dirty="0"/>
            </a:p>
          </p:txBody>
        </p:sp>
        <p:sp>
          <p:nvSpPr>
            <p:cNvPr id="15419" name="Line 39"/>
            <p:cNvSpPr>
              <a:spLocks noChangeShapeType="1"/>
            </p:cNvSpPr>
            <p:nvPr/>
          </p:nvSpPr>
          <p:spPr bwMode="auto">
            <a:xfrm flipV="1">
              <a:off x="917" y="2786"/>
              <a:ext cx="0" cy="2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20" name="Line 40"/>
            <p:cNvSpPr>
              <a:spLocks noChangeShapeType="1"/>
            </p:cNvSpPr>
            <p:nvPr/>
          </p:nvSpPr>
          <p:spPr bwMode="auto">
            <a:xfrm flipV="1">
              <a:off x="965" y="2786"/>
              <a:ext cx="0" cy="22"/>
            </a:xfrm>
            <a:prstGeom prst="line">
              <a:avLst/>
            </a:prstGeom>
            <a:noFill/>
            <a:ln w="1587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21" name="Line 41"/>
            <p:cNvSpPr>
              <a:spLocks noChangeShapeType="1"/>
            </p:cNvSpPr>
            <p:nvPr/>
          </p:nvSpPr>
          <p:spPr bwMode="auto">
            <a:xfrm flipV="1">
              <a:off x="917" y="2587"/>
              <a:ext cx="0" cy="11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22" name="Line 42"/>
            <p:cNvSpPr>
              <a:spLocks noChangeShapeType="1"/>
            </p:cNvSpPr>
            <p:nvPr/>
          </p:nvSpPr>
          <p:spPr bwMode="auto">
            <a:xfrm flipV="1">
              <a:off x="965" y="2587"/>
              <a:ext cx="0" cy="111"/>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23" name="Line 43"/>
            <p:cNvSpPr>
              <a:spLocks noChangeShapeType="1"/>
            </p:cNvSpPr>
            <p:nvPr/>
          </p:nvSpPr>
          <p:spPr bwMode="auto">
            <a:xfrm>
              <a:off x="917" y="2587"/>
              <a:ext cx="4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24" name="Line 44"/>
            <p:cNvSpPr>
              <a:spLocks noChangeShapeType="1"/>
            </p:cNvSpPr>
            <p:nvPr/>
          </p:nvSpPr>
          <p:spPr bwMode="auto">
            <a:xfrm>
              <a:off x="917" y="2675"/>
              <a:ext cx="4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25" name="Line 45"/>
            <p:cNvSpPr>
              <a:spLocks noChangeShapeType="1"/>
            </p:cNvSpPr>
            <p:nvPr/>
          </p:nvSpPr>
          <p:spPr bwMode="auto">
            <a:xfrm>
              <a:off x="917" y="2631"/>
              <a:ext cx="48"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26" name="Line 46"/>
            <p:cNvSpPr>
              <a:spLocks noChangeShapeType="1"/>
            </p:cNvSpPr>
            <p:nvPr/>
          </p:nvSpPr>
          <p:spPr bwMode="auto">
            <a:xfrm>
              <a:off x="917" y="2587"/>
              <a:ext cx="48" cy="4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27" name="Line 47"/>
            <p:cNvSpPr>
              <a:spLocks noChangeShapeType="1"/>
            </p:cNvSpPr>
            <p:nvPr/>
          </p:nvSpPr>
          <p:spPr bwMode="auto">
            <a:xfrm flipV="1">
              <a:off x="917" y="2587"/>
              <a:ext cx="48" cy="4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28" name="Line 48"/>
            <p:cNvSpPr>
              <a:spLocks noChangeShapeType="1"/>
            </p:cNvSpPr>
            <p:nvPr/>
          </p:nvSpPr>
          <p:spPr bwMode="auto">
            <a:xfrm>
              <a:off x="917" y="2631"/>
              <a:ext cx="48" cy="4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29" name="Line 49"/>
            <p:cNvSpPr>
              <a:spLocks noChangeShapeType="1"/>
            </p:cNvSpPr>
            <p:nvPr/>
          </p:nvSpPr>
          <p:spPr bwMode="auto">
            <a:xfrm flipV="1">
              <a:off x="917" y="2631"/>
              <a:ext cx="48" cy="44"/>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30" name="Line 50"/>
            <p:cNvSpPr>
              <a:spLocks noChangeShapeType="1"/>
            </p:cNvSpPr>
            <p:nvPr/>
          </p:nvSpPr>
          <p:spPr bwMode="auto">
            <a:xfrm>
              <a:off x="941" y="2409"/>
              <a:ext cx="0" cy="17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nvGrpSpPr>
            <p:cNvPr id="15431" name="Group 51"/>
            <p:cNvGrpSpPr>
              <a:grpSpLocks/>
            </p:cNvGrpSpPr>
            <p:nvPr/>
          </p:nvGrpSpPr>
          <p:grpSpPr bwMode="auto">
            <a:xfrm>
              <a:off x="917" y="2409"/>
              <a:ext cx="24" cy="133"/>
              <a:chOff x="5805" y="7685"/>
              <a:chExt cx="57" cy="342"/>
            </a:xfrm>
          </p:grpSpPr>
          <p:grpSp>
            <p:nvGrpSpPr>
              <p:cNvPr id="15459" name="Group 52"/>
              <p:cNvGrpSpPr>
                <a:grpSpLocks/>
              </p:cNvGrpSpPr>
              <p:nvPr/>
            </p:nvGrpSpPr>
            <p:grpSpPr bwMode="auto">
              <a:xfrm rot="5400000">
                <a:off x="5777" y="7713"/>
                <a:ext cx="114" cy="57"/>
                <a:chOff x="5805" y="7913"/>
                <a:chExt cx="228" cy="57"/>
              </a:xfrm>
            </p:grpSpPr>
            <p:sp>
              <p:nvSpPr>
                <p:cNvPr id="15470" name="AutoShape 53"/>
                <p:cNvSpPr>
                  <a:spLocks noChangeArrowheads="1"/>
                </p:cNvSpPr>
                <p:nvPr/>
              </p:nvSpPr>
              <p:spPr bwMode="auto">
                <a:xfrm>
                  <a:off x="5805" y="7913"/>
                  <a:ext cx="228" cy="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47 h 21600"/>
                    <a:gd name="T14" fmla="*/ 17147 w 21600"/>
                    <a:gd name="T15" fmla="*/ 170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FF"/>
                </a:solidFill>
                <a:ln w="6350">
                  <a:solidFill>
                    <a:srgbClr val="000000"/>
                  </a:solidFill>
                  <a:miter lim="800000"/>
                  <a:headEnd/>
                  <a:tailEnd/>
                </a:ln>
              </p:spPr>
              <p:txBody>
                <a:bodyPr/>
                <a:lstStyle/>
                <a:p>
                  <a:endParaRPr lang="ja-JP" altLang="en-US" dirty="0"/>
                </a:p>
              </p:txBody>
            </p:sp>
            <p:sp>
              <p:nvSpPr>
                <p:cNvPr id="15471" name="Line 54"/>
                <p:cNvSpPr>
                  <a:spLocks noChangeShapeType="1"/>
                </p:cNvSpPr>
                <p:nvPr/>
              </p:nvSpPr>
              <p:spPr bwMode="auto">
                <a:xfrm>
                  <a:off x="5862"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72" name="Line 55"/>
                <p:cNvSpPr>
                  <a:spLocks noChangeShapeType="1"/>
                </p:cNvSpPr>
                <p:nvPr/>
              </p:nvSpPr>
              <p:spPr bwMode="auto">
                <a:xfrm>
                  <a:off x="5976"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73" name="Line 56"/>
                <p:cNvSpPr>
                  <a:spLocks noChangeShapeType="1"/>
                </p:cNvSpPr>
                <p:nvPr/>
              </p:nvSpPr>
              <p:spPr bwMode="auto">
                <a:xfrm>
                  <a:off x="5919"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nvGrpSpPr>
              <p:cNvPr id="15460" name="Group 57"/>
              <p:cNvGrpSpPr>
                <a:grpSpLocks/>
              </p:cNvGrpSpPr>
              <p:nvPr/>
            </p:nvGrpSpPr>
            <p:grpSpPr bwMode="auto">
              <a:xfrm rot="5400000">
                <a:off x="5777" y="7827"/>
                <a:ext cx="114" cy="57"/>
                <a:chOff x="5805" y="7913"/>
                <a:chExt cx="228" cy="57"/>
              </a:xfrm>
            </p:grpSpPr>
            <p:sp>
              <p:nvSpPr>
                <p:cNvPr id="15466" name="AutoShape 58"/>
                <p:cNvSpPr>
                  <a:spLocks noChangeArrowheads="1"/>
                </p:cNvSpPr>
                <p:nvPr/>
              </p:nvSpPr>
              <p:spPr bwMode="auto">
                <a:xfrm>
                  <a:off x="5805" y="7913"/>
                  <a:ext cx="228" cy="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47 h 21600"/>
                    <a:gd name="T14" fmla="*/ 17147 w 21600"/>
                    <a:gd name="T15" fmla="*/ 170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FF"/>
                </a:solidFill>
                <a:ln w="6350">
                  <a:solidFill>
                    <a:srgbClr val="000000"/>
                  </a:solidFill>
                  <a:miter lim="800000"/>
                  <a:headEnd/>
                  <a:tailEnd/>
                </a:ln>
              </p:spPr>
              <p:txBody>
                <a:bodyPr/>
                <a:lstStyle/>
                <a:p>
                  <a:endParaRPr lang="ja-JP" altLang="en-US" dirty="0"/>
                </a:p>
              </p:txBody>
            </p:sp>
            <p:sp>
              <p:nvSpPr>
                <p:cNvPr id="15467" name="Line 59"/>
                <p:cNvSpPr>
                  <a:spLocks noChangeShapeType="1"/>
                </p:cNvSpPr>
                <p:nvPr/>
              </p:nvSpPr>
              <p:spPr bwMode="auto">
                <a:xfrm>
                  <a:off x="5862"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68" name="Line 60"/>
                <p:cNvSpPr>
                  <a:spLocks noChangeShapeType="1"/>
                </p:cNvSpPr>
                <p:nvPr/>
              </p:nvSpPr>
              <p:spPr bwMode="auto">
                <a:xfrm>
                  <a:off x="5976"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69" name="Line 61"/>
                <p:cNvSpPr>
                  <a:spLocks noChangeShapeType="1"/>
                </p:cNvSpPr>
                <p:nvPr/>
              </p:nvSpPr>
              <p:spPr bwMode="auto">
                <a:xfrm>
                  <a:off x="5919"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nvGrpSpPr>
              <p:cNvPr id="15461" name="Group 62"/>
              <p:cNvGrpSpPr>
                <a:grpSpLocks/>
              </p:cNvGrpSpPr>
              <p:nvPr/>
            </p:nvGrpSpPr>
            <p:grpSpPr bwMode="auto">
              <a:xfrm rot="5400000">
                <a:off x="5777" y="7941"/>
                <a:ext cx="114" cy="57"/>
                <a:chOff x="5805" y="7913"/>
                <a:chExt cx="228" cy="57"/>
              </a:xfrm>
            </p:grpSpPr>
            <p:sp>
              <p:nvSpPr>
                <p:cNvPr id="15462" name="AutoShape 63"/>
                <p:cNvSpPr>
                  <a:spLocks noChangeArrowheads="1"/>
                </p:cNvSpPr>
                <p:nvPr/>
              </p:nvSpPr>
              <p:spPr bwMode="auto">
                <a:xfrm>
                  <a:off x="5805" y="7913"/>
                  <a:ext cx="228" cy="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47 h 21600"/>
                    <a:gd name="T14" fmla="*/ 17147 w 21600"/>
                    <a:gd name="T15" fmla="*/ 170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FF"/>
                </a:solidFill>
                <a:ln w="6350">
                  <a:solidFill>
                    <a:srgbClr val="000000"/>
                  </a:solidFill>
                  <a:miter lim="800000"/>
                  <a:headEnd/>
                  <a:tailEnd/>
                </a:ln>
              </p:spPr>
              <p:txBody>
                <a:bodyPr/>
                <a:lstStyle/>
                <a:p>
                  <a:endParaRPr lang="ja-JP" altLang="en-US" dirty="0"/>
                </a:p>
              </p:txBody>
            </p:sp>
            <p:sp>
              <p:nvSpPr>
                <p:cNvPr id="15463" name="Line 64"/>
                <p:cNvSpPr>
                  <a:spLocks noChangeShapeType="1"/>
                </p:cNvSpPr>
                <p:nvPr/>
              </p:nvSpPr>
              <p:spPr bwMode="auto">
                <a:xfrm>
                  <a:off x="5862"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64" name="Line 65"/>
                <p:cNvSpPr>
                  <a:spLocks noChangeShapeType="1"/>
                </p:cNvSpPr>
                <p:nvPr/>
              </p:nvSpPr>
              <p:spPr bwMode="auto">
                <a:xfrm>
                  <a:off x="5976"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65" name="Line 66"/>
                <p:cNvSpPr>
                  <a:spLocks noChangeShapeType="1"/>
                </p:cNvSpPr>
                <p:nvPr/>
              </p:nvSpPr>
              <p:spPr bwMode="auto">
                <a:xfrm>
                  <a:off x="5919"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grpSp>
          <p:nvGrpSpPr>
            <p:cNvPr id="15432" name="Group 67"/>
            <p:cNvGrpSpPr>
              <a:grpSpLocks/>
            </p:cNvGrpSpPr>
            <p:nvPr/>
          </p:nvGrpSpPr>
          <p:grpSpPr bwMode="auto">
            <a:xfrm flipH="1">
              <a:off x="941" y="2409"/>
              <a:ext cx="24" cy="133"/>
              <a:chOff x="5805" y="7685"/>
              <a:chExt cx="57" cy="342"/>
            </a:xfrm>
          </p:grpSpPr>
          <p:grpSp>
            <p:nvGrpSpPr>
              <p:cNvPr id="15444" name="Group 68"/>
              <p:cNvGrpSpPr>
                <a:grpSpLocks/>
              </p:cNvGrpSpPr>
              <p:nvPr/>
            </p:nvGrpSpPr>
            <p:grpSpPr bwMode="auto">
              <a:xfrm rot="5400000">
                <a:off x="5777" y="7713"/>
                <a:ext cx="114" cy="57"/>
                <a:chOff x="5805" y="7913"/>
                <a:chExt cx="228" cy="57"/>
              </a:xfrm>
            </p:grpSpPr>
            <p:sp>
              <p:nvSpPr>
                <p:cNvPr id="15455" name="AutoShape 69"/>
                <p:cNvSpPr>
                  <a:spLocks noChangeArrowheads="1"/>
                </p:cNvSpPr>
                <p:nvPr/>
              </p:nvSpPr>
              <p:spPr bwMode="auto">
                <a:xfrm>
                  <a:off x="5805" y="7913"/>
                  <a:ext cx="228" cy="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47 h 21600"/>
                    <a:gd name="T14" fmla="*/ 17147 w 21600"/>
                    <a:gd name="T15" fmla="*/ 170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FF"/>
                </a:solidFill>
                <a:ln w="6350">
                  <a:solidFill>
                    <a:srgbClr val="000000"/>
                  </a:solidFill>
                  <a:miter lim="800000"/>
                  <a:headEnd/>
                  <a:tailEnd/>
                </a:ln>
              </p:spPr>
              <p:txBody>
                <a:bodyPr/>
                <a:lstStyle/>
                <a:p>
                  <a:endParaRPr lang="ja-JP" altLang="en-US" dirty="0"/>
                </a:p>
              </p:txBody>
            </p:sp>
            <p:sp>
              <p:nvSpPr>
                <p:cNvPr id="15456" name="Line 70"/>
                <p:cNvSpPr>
                  <a:spLocks noChangeShapeType="1"/>
                </p:cNvSpPr>
                <p:nvPr/>
              </p:nvSpPr>
              <p:spPr bwMode="auto">
                <a:xfrm>
                  <a:off x="5862"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57" name="Line 71"/>
                <p:cNvSpPr>
                  <a:spLocks noChangeShapeType="1"/>
                </p:cNvSpPr>
                <p:nvPr/>
              </p:nvSpPr>
              <p:spPr bwMode="auto">
                <a:xfrm>
                  <a:off x="5976"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58" name="Line 72"/>
                <p:cNvSpPr>
                  <a:spLocks noChangeShapeType="1"/>
                </p:cNvSpPr>
                <p:nvPr/>
              </p:nvSpPr>
              <p:spPr bwMode="auto">
                <a:xfrm>
                  <a:off x="5919"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nvGrpSpPr>
              <p:cNvPr id="15445" name="Group 73"/>
              <p:cNvGrpSpPr>
                <a:grpSpLocks/>
              </p:cNvGrpSpPr>
              <p:nvPr/>
            </p:nvGrpSpPr>
            <p:grpSpPr bwMode="auto">
              <a:xfrm rot="5400000">
                <a:off x="5777" y="7827"/>
                <a:ext cx="114" cy="57"/>
                <a:chOff x="5805" y="7913"/>
                <a:chExt cx="228" cy="57"/>
              </a:xfrm>
            </p:grpSpPr>
            <p:sp>
              <p:nvSpPr>
                <p:cNvPr id="15451" name="AutoShape 74"/>
                <p:cNvSpPr>
                  <a:spLocks noChangeArrowheads="1"/>
                </p:cNvSpPr>
                <p:nvPr/>
              </p:nvSpPr>
              <p:spPr bwMode="auto">
                <a:xfrm>
                  <a:off x="5805" y="7913"/>
                  <a:ext cx="228" cy="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47 h 21600"/>
                    <a:gd name="T14" fmla="*/ 17147 w 21600"/>
                    <a:gd name="T15" fmla="*/ 170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FF"/>
                </a:solidFill>
                <a:ln w="6350">
                  <a:solidFill>
                    <a:srgbClr val="000000"/>
                  </a:solidFill>
                  <a:miter lim="800000"/>
                  <a:headEnd/>
                  <a:tailEnd/>
                </a:ln>
              </p:spPr>
              <p:txBody>
                <a:bodyPr/>
                <a:lstStyle/>
                <a:p>
                  <a:endParaRPr lang="ja-JP" altLang="en-US" dirty="0"/>
                </a:p>
              </p:txBody>
            </p:sp>
            <p:sp>
              <p:nvSpPr>
                <p:cNvPr id="15452" name="Line 75"/>
                <p:cNvSpPr>
                  <a:spLocks noChangeShapeType="1"/>
                </p:cNvSpPr>
                <p:nvPr/>
              </p:nvSpPr>
              <p:spPr bwMode="auto">
                <a:xfrm>
                  <a:off x="5862"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53" name="Line 76"/>
                <p:cNvSpPr>
                  <a:spLocks noChangeShapeType="1"/>
                </p:cNvSpPr>
                <p:nvPr/>
              </p:nvSpPr>
              <p:spPr bwMode="auto">
                <a:xfrm>
                  <a:off x="5976"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54" name="Line 77"/>
                <p:cNvSpPr>
                  <a:spLocks noChangeShapeType="1"/>
                </p:cNvSpPr>
                <p:nvPr/>
              </p:nvSpPr>
              <p:spPr bwMode="auto">
                <a:xfrm>
                  <a:off x="5919"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nvGrpSpPr>
              <p:cNvPr id="15446" name="Group 78"/>
              <p:cNvGrpSpPr>
                <a:grpSpLocks/>
              </p:cNvGrpSpPr>
              <p:nvPr/>
            </p:nvGrpSpPr>
            <p:grpSpPr bwMode="auto">
              <a:xfrm rot="5400000">
                <a:off x="5777" y="7941"/>
                <a:ext cx="114" cy="57"/>
                <a:chOff x="5805" y="7913"/>
                <a:chExt cx="228" cy="57"/>
              </a:xfrm>
            </p:grpSpPr>
            <p:sp>
              <p:nvSpPr>
                <p:cNvPr id="15447" name="AutoShape 79"/>
                <p:cNvSpPr>
                  <a:spLocks noChangeArrowheads="1"/>
                </p:cNvSpPr>
                <p:nvPr/>
              </p:nvSpPr>
              <p:spPr bwMode="auto">
                <a:xfrm>
                  <a:off x="5805" y="7913"/>
                  <a:ext cx="228" cy="5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547 h 21600"/>
                    <a:gd name="T14" fmla="*/ 17147 w 21600"/>
                    <a:gd name="T15" fmla="*/ 17053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FF"/>
                </a:solidFill>
                <a:ln w="6350">
                  <a:solidFill>
                    <a:srgbClr val="000000"/>
                  </a:solidFill>
                  <a:miter lim="800000"/>
                  <a:headEnd/>
                  <a:tailEnd/>
                </a:ln>
              </p:spPr>
              <p:txBody>
                <a:bodyPr/>
                <a:lstStyle/>
                <a:p>
                  <a:endParaRPr lang="ja-JP" altLang="en-US" dirty="0"/>
                </a:p>
              </p:txBody>
            </p:sp>
            <p:sp>
              <p:nvSpPr>
                <p:cNvPr id="15448" name="Line 80"/>
                <p:cNvSpPr>
                  <a:spLocks noChangeShapeType="1"/>
                </p:cNvSpPr>
                <p:nvPr/>
              </p:nvSpPr>
              <p:spPr bwMode="auto">
                <a:xfrm>
                  <a:off x="5862"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49" name="Line 81"/>
                <p:cNvSpPr>
                  <a:spLocks noChangeShapeType="1"/>
                </p:cNvSpPr>
                <p:nvPr/>
              </p:nvSpPr>
              <p:spPr bwMode="auto">
                <a:xfrm>
                  <a:off x="5976"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50" name="Line 82"/>
                <p:cNvSpPr>
                  <a:spLocks noChangeShapeType="1"/>
                </p:cNvSpPr>
                <p:nvPr/>
              </p:nvSpPr>
              <p:spPr bwMode="auto">
                <a:xfrm>
                  <a:off x="5919" y="7913"/>
                  <a:ext cx="0" cy="57"/>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grpSp>
          <p:nvGrpSpPr>
            <p:cNvPr id="15433" name="Group 83"/>
            <p:cNvGrpSpPr>
              <a:grpSpLocks/>
            </p:cNvGrpSpPr>
            <p:nvPr/>
          </p:nvGrpSpPr>
          <p:grpSpPr bwMode="auto">
            <a:xfrm>
              <a:off x="870" y="2919"/>
              <a:ext cx="23" cy="89"/>
              <a:chOff x="3744" y="7913"/>
              <a:chExt cx="66" cy="457"/>
            </a:xfrm>
          </p:grpSpPr>
          <p:sp>
            <p:nvSpPr>
              <p:cNvPr id="15442" name="Arc 84"/>
              <p:cNvSpPr>
                <a:spLocks/>
              </p:cNvSpPr>
              <p:nvPr/>
            </p:nvSpPr>
            <p:spPr bwMode="auto">
              <a:xfrm>
                <a:off x="3744" y="7914"/>
                <a:ext cx="66" cy="456"/>
              </a:xfrm>
              <a:custGeom>
                <a:avLst/>
                <a:gdLst>
                  <a:gd name="T0" fmla="*/ 0 w 25039"/>
                  <a:gd name="T1" fmla="*/ 0 h 43200"/>
                  <a:gd name="T2" fmla="*/ 0 w 25039"/>
                  <a:gd name="T3" fmla="*/ 0 h 43200"/>
                  <a:gd name="T4" fmla="*/ 0 w 25039"/>
                  <a:gd name="T5" fmla="*/ 0 h 43200"/>
                  <a:gd name="T6" fmla="*/ 0 60000 65536"/>
                  <a:gd name="T7" fmla="*/ 0 60000 65536"/>
                  <a:gd name="T8" fmla="*/ 0 60000 65536"/>
                  <a:gd name="T9" fmla="*/ 0 w 25039"/>
                  <a:gd name="T10" fmla="*/ 0 h 43200"/>
                  <a:gd name="T11" fmla="*/ 25039 w 25039"/>
                  <a:gd name="T12" fmla="*/ 43200 h 43200"/>
                </a:gdLst>
                <a:ahLst/>
                <a:cxnLst>
                  <a:cxn ang="T6">
                    <a:pos x="T0" y="T1"/>
                  </a:cxn>
                  <a:cxn ang="T7">
                    <a:pos x="T2" y="T3"/>
                  </a:cxn>
                  <a:cxn ang="T8">
                    <a:pos x="T4" y="T5"/>
                  </a:cxn>
                </a:cxnLst>
                <a:rect l="T9" t="T10" r="T11" b="T12"/>
                <a:pathLst>
                  <a:path w="25039" h="43200" fill="none" extrusionOk="0">
                    <a:moveTo>
                      <a:pt x="3438" y="0"/>
                    </a:moveTo>
                    <a:cubicBezTo>
                      <a:pt x="15368" y="0"/>
                      <a:pt x="25039" y="9670"/>
                      <a:pt x="25039" y="21600"/>
                    </a:cubicBezTo>
                    <a:cubicBezTo>
                      <a:pt x="25039" y="33529"/>
                      <a:pt x="15368" y="43200"/>
                      <a:pt x="3439" y="43200"/>
                    </a:cubicBezTo>
                    <a:cubicBezTo>
                      <a:pt x="2287" y="43200"/>
                      <a:pt x="1137" y="43107"/>
                      <a:pt x="-1" y="42924"/>
                    </a:cubicBezTo>
                  </a:path>
                  <a:path w="25039" h="43200" stroke="0" extrusionOk="0">
                    <a:moveTo>
                      <a:pt x="3438" y="0"/>
                    </a:moveTo>
                    <a:cubicBezTo>
                      <a:pt x="15368" y="0"/>
                      <a:pt x="25039" y="9670"/>
                      <a:pt x="25039" y="21600"/>
                    </a:cubicBezTo>
                    <a:cubicBezTo>
                      <a:pt x="25039" y="33529"/>
                      <a:pt x="15368" y="43200"/>
                      <a:pt x="3439" y="43200"/>
                    </a:cubicBezTo>
                    <a:cubicBezTo>
                      <a:pt x="2287" y="43200"/>
                      <a:pt x="1137" y="43107"/>
                      <a:pt x="-1" y="42924"/>
                    </a:cubicBezTo>
                    <a:lnTo>
                      <a:pt x="3439" y="21600"/>
                    </a:lnTo>
                    <a:lnTo>
                      <a:pt x="3438" y="0"/>
                    </a:lnTo>
                    <a:close/>
                  </a:path>
                </a:pathLst>
              </a:custGeom>
              <a:gradFill rotWithShape="0">
                <a:gsLst>
                  <a:gs pos="0">
                    <a:srgbClr val="FFFFFF"/>
                  </a:gs>
                  <a:gs pos="100000">
                    <a:srgbClr val="767676"/>
                  </a:gs>
                </a:gsLst>
                <a:lin ang="0" scaled="1"/>
              </a:gradFill>
              <a:ln w="9525">
                <a:solidFill>
                  <a:srgbClr val="000000"/>
                </a:solidFill>
                <a:round/>
                <a:headEnd/>
                <a:tailEnd/>
              </a:ln>
            </p:spPr>
            <p:txBody>
              <a:bodyPr/>
              <a:lstStyle/>
              <a:p>
                <a:endParaRPr lang="ja-JP" altLang="en-US" dirty="0"/>
              </a:p>
            </p:txBody>
          </p:sp>
          <p:sp>
            <p:nvSpPr>
              <p:cNvPr id="15443" name="Line 85"/>
              <p:cNvSpPr>
                <a:spLocks noChangeShapeType="1"/>
              </p:cNvSpPr>
              <p:nvPr/>
            </p:nvSpPr>
            <p:spPr bwMode="auto">
              <a:xfrm>
                <a:off x="3753" y="7913"/>
                <a:ext cx="0" cy="4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grpSp>
          <p:nvGrpSpPr>
            <p:cNvPr id="15434" name="Group 86"/>
            <p:cNvGrpSpPr>
              <a:grpSpLocks/>
            </p:cNvGrpSpPr>
            <p:nvPr/>
          </p:nvGrpSpPr>
          <p:grpSpPr bwMode="auto">
            <a:xfrm flipH="1">
              <a:off x="988" y="2919"/>
              <a:ext cx="24" cy="89"/>
              <a:chOff x="3744" y="7913"/>
              <a:chExt cx="66" cy="457"/>
            </a:xfrm>
          </p:grpSpPr>
          <p:sp>
            <p:nvSpPr>
              <p:cNvPr id="15440" name="Arc 87"/>
              <p:cNvSpPr>
                <a:spLocks/>
              </p:cNvSpPr>
              <p:nvPr/>
            </p:nvSpPr>
            <p:spPr bwMode="auto">
              <a:xfrm>
                <a:off x="3744" y="7914"/>
                <a:ext cx="66" cy="456"/>
              </a:xfrm>
              <a:custGeom>
                <a:avLst/>
                <a:gdLst>
                  <a:gd name="T0" fmla="*/ 0 w 25039"/>
                  <a:gd name="T1" fmla="*/ 0 h 43200"/>
                  <a:gd name="T2" fmla="*/ 0 w 25039"/>
                  <a:gd name="T3" fmla="*/ 0 h 43200"/>
                  <a:gd name="T4" fmla="*/ 0 w 25039"/>
                  <a:gd name="T5" fmla="*/ 0 h 43200"/>
                  <a:gd name="T6" fmla="*/ 0 60000 65536"/>
                  <a:gd name="T7" fmla="*/ 0 60000 65536"/>
                  <a:gd name="T8" fmla="*/ 0 60000 65536"/>
                  <a:gd name="T9" fmla="*/ 0 w 25039"/>
                  <a:gd name="T10" fmla="*/ 0 h 43200"/>
                  <a:gd name="T11" fmla="*/ 25039 w 25039"/>
                  <a:gd name="T12" fmla="*/ 43200 h 43200"/>
                </a:gdLst>
                <a:ahLst/>
                <a:cxnLst>
                  <a:cxn ang="T6">
                    <a:pos x="T0" y="T1"/>
                  </a:cxn>
                  <a:cxn ang="T7">
                    <a:pos x="T2" y="T3"/>
                  </a:cxn>
                  <a:cxn ang="T8">
                    <a:pos x="T4" y="T5"/>
                  </a:cxn>
                </a:cxnLst>
                <a:rect l="T9" t="T10" r="T11" b="T12"/>
                <a:pathLst>
                  <a:path w="25039" h="43200" fill="none" extrusionOk="0">
                    <a:moveTo>
                      <a:pt x="3438" y="0"/>
                    </a:moveTo>
                    <a:cubicBezTo>
                      <a:pt x="15368" y="0"/>
                      <a:pt x="25039" y="9670"/>
                      <a:pt x="25039" y="21600"/>
                    </a:cubicBezTo>
                    <a:cubicBezTo>
                      <a:pt x="25039" y="33529"/>
                      <a:pt x="15368" y="43200"/>
                      <a:pt x="3439" y="43200"/>
                    </a:cubicBezTo>
                    <a:cubicBezTo>
                      <a:pt x="2287" y="43200"/>
                      <a:pt x="1137" y="43107"/>
                      <a:pt x="-1" y="42924"/>
                    </a:cubicBezTo>
                  </a:path>
                  <a:path w="25039" h="43200" stroke="0" extrusionOk="0">
                    <a:moveTo>
                      <a:pt x="3438" y="0"/>
                    </a:moveTo>
                    <a:cubicBezTo>
                      <a:pt x="15368" y="0"/>
                      <a:pt x="25039" y="9670"/>
                      <a:pt x="25039" y="21600"/>
                    </a:cubicBezTo>
                    <a:cubicBezTo>
                      <a:pt x="25039" y="33529"/>
                      <a:pt x="15368" y="43200"/>
                      <a:pt x="3439" y="43200"/>
                    </a:cubicBezTo>
                    <a:cubicBezTo>
                      <a:pt x="2287" y="43200"/>
                      <a:pt x="1137" y="43107"/>
                      <a:pt x="-1" y="42924"/>
                    </a:cubicBezTo>
                    <a:lnTo>
                      <a:pt x="3439" y="21600"/>
                    </a:lnTo>
                    <a:lnTo>
                      <a:pt x="3438" y="0"/>
                    </a:lnTo>
                    <a:close/>
                  </a:path>
                </a:pathLst>
              </a:custGeom>
              <a:gradFill rotWithShape="0">
                <a:gsLst>
                  <a:gs pos="0">
                    <a:srgbClr val="FFFFFF"/>
                  </a:gs>
                  <a:gs pos="100000">
                    <a:srgbClr val="767676"/>
                  </a:gs>
                </a:gsLst>
                <a:lin ang="0" scaled="1"/>
              </a:gradFill>
              <a:ln w="9525">
                <a:solidFill>
                  <a:srgbClr val="000000"/>
                </a:solidFill>
                <a:round/>
                <a:headEnd/>
                <a:tailEnd/>
              </a:ln>
            </p:spPr>
            <p:txBody>
              <a:bodyPr/>
              <a:lstStyle/>
              <a:p>
                <a:endParaRPr lang="ja-JP" altLang="en-US" dirty="0"/>
              </a:p>
            </p:txBody>
          </p:sp>
          <p:sp>
            <p:nvSpPr>
              <p:cNvPr id="15441" name="Line 88"/>
              <p:cNvSpPr>
                <a:spLocks noChangeShapeType="1"/>
              </p:cNvSpPr>
              <p:nvPr/>
            </p:nvSpPr>
            <p:spPr bwMode="auto">
              <a:xfrm>
                <a:off x="3753" y="7913"/>
                <a:ext cx="0" cy="45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grpSp>
        <p:sp>
          <p:nvSpPr>
            <p:cNvPr id="15435" name="Line 89"/>
            <p:cNvSpPr>
              <a:spLocks noChangeShapeType="1"/>
            </p:cNvSpPr>
            <p:nvPr/>
          </p:nvSpPr>
          <p:spPr bwMode="auto">
            <a:xfrm>
              <a:off x="1012" y="2964"/>
              <a:ext cx="2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36" name="Line 90"/>
            <p:cNvSpPr>
              <a:spLocks noChangeShapeType="1"/>
            </p:cNvSpPr>
            <p:nvPr/>
          </p:nvSpPr>
          <p:spPr bwMode="auto">
            <a:xfrm>
              <a:off x="846" y="2964"/>
              <a:ext cx="2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dirty="0"/>
            </a:p>
          </p:txBody>
        </p:sp>
        <p:sp>
          <p:nvSpPr>
            <p:cNvPr id="15437" name="Rectangle 91"/>
            <p:cNvSpPr>
              <a:spLocks noChangeArrowheads="1"/>
            </p:cNvSpPr>
            <p:nvPr/>
          </p:nvSpPr>
          <p:spPr bwMode="auto">
            <a:xfrm>
              <a:off x="771" y="3634"/>
              <a:ext cx="68" cy="23"/>
            </a:xfrm>
            <a:prstGeom prst="rect">
              <a:avLst/>
            </a:prstGeom>
            <a:solidFill>
              <a:schemeClr val="bg2"/>
            </a:solidFill>
            <a:ln w="9525">
              <a:solidFill>
                <a:schemeClr val="bg2"/>
              </a:solidFill>
              <a:miter lim="800000"/>
              <a:headEnd/>
              <a:tailEnd/>
            </a:ln>
          </p:spPr>
          <p:txBody>
            <a:bodyPr wrap="none" anchor="ctr"/>
            <a:lstStyle/>
            <a:p>
              <a:endParaRPr lang="ja-JP" altLang="en-US" dirty="0"/>
            </a:p>
          </p:txBody>
        </p:sp>
        <p:sp>
          <p:nvSpPr>
            <p:cNvPr id="15438" name="Rectangle 92"/>
            <p:cNvSpPr>
              <a:spLocks noChangeArrowheads="1"/>
            </p:cNvSpPr>
            <p:nvPr/>
          </p:nvSpPr>
          <p:spPr bwMode="auto">
            <a:xfrm>
              <a:off x="1043" y="3634"/>
              <a:ext cx="68" cy="23"/>
            </a:xfrm>
            <a:prstGeom prst="rect">
              <a:avLst/>
            </a:prstGeom>
            <a:solidFill>
              <a:schemeClr val="bg2"/>
            </a:solidFill>
            <a:ln w="9525">
              <a:solidFill>
                <a:schemeClr val="bg2"/>
              </a:solidFill>
              <a:miter lim="800000"/>
              <a:headEnd/>
              <a:tailEnd/>
            </a:ln>
          </p:spPr>
          <p:txBody>
            <a:bodyPr wrap="none" anchor="ctr"/>
            <a:lstStyle/>
            <a:p>
              <a:endParaRPr lang="ja-JP" altLang="en-US" dirty="0"/>
            </a:p>
          </p:txBody>
        </p:sp>
        <p:sp>
          <p:nvSpPr>
            <p:cNvPr id="15439" name="Rectangle 93"/>
            <p:cNvSpPr>
              <a:spLocks noChangeArrowheads="1"/>
            </p:cNvSpPr>
            <p:nvPr/>
          </p:nvSpPr>
          <p:spPr bwMode="auto">
            <a:xfrm>
              <a:off x="907" y="3634"/>
              <a:ext cx="68" cy="23"/>
            </a:xfrm>
            <a:prstGeom prst="rect">
              <a:avLst/>
            </a:prstGeom>
            <a:solidFill>
              <a:schemeClr val="bg2"/>
            </a:solidFill>
            <a:ln w="9525">
              <a:solidFill>
                <a:schemeClr val="bg2"/>
              </a:solidFill>
              <a:miter lim="800000"/>
              <a:headEnd/>
              <a:tailEnd/>
            </a:ln>
          </p:spPr>
          <p:txBody>
            <a:bodyPr wrap="none" anchor="ctr"/>
            <a:lstStyle/>
            <a:p>
              <a:endParaRPr lang="ja-JP" altLang="en-US" dirty="0"/>
            </a:p>
          </p:txBody>
        </p:sp>
      </p:grpSp>
      <p:pic>
        <p:nvPicPr>
          <p:cNvPr id="15368" name="Picture 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2291" y="3871518"/>
            <a:ext cx="1131888"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 Box 95"/>
          <p:cNvSpPr txBox="1">
            <a:spLocks noChangeArrowheads="1"/>
          </p:cNvSpPr>
          <p:nvPr/>
        </p:nvSpPr>
        <p:spPr bwMode="auto">
          <a:xfrm>
            <a:off x="2600796" y="5550331"/>
            <a:ext cx="227310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b="1">
                <a:solidFill>
                  <a:schemeClr val="tx1"/>
                </a:solidFill>
                <a:latin typeface="Century" pitchFamily="18" charset="0"/>
                <a:ea typeface="ＭＳ Ｐゴシック" pitchFamily="50" charset="-128"/>
              </a:defRPr>
            </a:lvl1pPr>
            <a:lvl2pPr marL="742950" indent="-285750" eaLnBrk="0" hangingPunct="0">
              <a:defRPr kumimoji="1" b="1">
                <a:solidFill>
                  <a:schemeClr val="tx1"/>
                </a:solidFill>
                <a:latin typeface="Century" pitchFamily="18" charset="0"/>
                <a:ea typeface="ＭＳ Ｐゴシック" pitchFamily="50" charset="-128"/>
              </a:defRPr>
            </a:lvl2pPr>
            <a:lvl3pPr marL="1143000" indent="-228600" eaLnBrk="0" hangingPunct="0">
              <a:defRPr kumimoji="1" b="1">
                <a:solidFill>
                  <a:schemeClr val="tx1"/>
                </a:solidFill>
                <a:latin typeface="Century" pitchFamily="18" charset="0"/>
                <a:ea typeface="ＭＳ Ｐゴシック" pitchFamily="50" charset="-128"/>
              </a:defRPr>
            </a:lvl3pPr>
            <a:lvl4pPr marL="1600200" indent="-228600" eaLnBrk="0" hangingPunct="0">
              <a:defRPr kumimoji="1" b="1">
                <a:solidFill>
                  <a:schemeClr val="tx1"/>
                </a:solidFill>
                <a:latin typeface="Century" pitchFamily="18" charset="0"/>
                <a:ea typeface="ＭＳ Ｐゴシック" pitchFamily="50" charset="-128"/>
              </a:defRPr>
            </a:lvl4pPr>
            <a:lvl5pPr marL="2057400" indent="-228600" eaLnBrk="0" hangingPunct="0">
              <a:defRPr kumimoji="1" b="1">
                <a:solidFill>
                  <a:schemeClr val="tx1"/>
                </a:solidFill>
                <a:latin typeface="Century" pitchFamily="18"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9pPr>
          </a:lstStyle>
          <a:p>
            <a:pPr algn="ctr" eaLnBrk="1" hangingPunct="1"/>
            <a:r>
              <a:rPr lang="en-US" altLang="ja-JP" sz="2400" dirty="0">
                <a:latin typeface="Tahoma" pitchFamily="34" charset="0"/>
              </a:rPr>
              <a:t>Broadcasting Station</a:t>
            </a:r>
          </a:p>
        </p:txBody>
      </p:sp>
      <p:sp>
        <p:nvSpPr>
          <p:cNvPr id="15370" name="Text Box 96"/>
          <p:cNvSpPr txBox="1">
            <a:spLocks noChangeArrowheads="1"/>
          </p:cNvSpPr>
          <p:nvPr/>
        </p:nvSpPr>
        <p:spPr bwMode="auto">
          <a:xfrm>
            <a:off x="4858498" y="5533630"/>
            <a:ext cx="1740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Century" pitchFamily="18" charset="0"/>
                <a:ea typeface="ＭＳ Ｐゴシック" pitchFamily="50" charset="-128"/>
              </a:defRPr>
            </a:lvl1pPr>
            <a:lvl2pPr marL="742950" indent="-285750" eaLnBrk="0" hangingPunct="0">
              <a:defRPr kumimoji="1" b="1">
                <a:solidFill>
                  <a:schemeClr val="tx1"/>
                </a:solidFill>
                <a:latin typeface="Century" pitchFamily="18" charset="0"/>
                <a:ea typeface="ＭＳ Ｐゴシック" pitchFamily="50" charset="-128"/>
              </a:defRPr>
            </a:lvl2pPr>
            <a:lvl3pPr marL="1143000" indent="-228600" eaLnBrk="0" hangingPunct="0">
              <a:defRPr kumimoji="1" b="1">
                <a:solidFill>
                  <a:schemeClr val="tx1"/>
                </a:solidFill>
                <a:latin typeface="Century" pitchFamily="18" charset="0"/>
                <a:ea typeface="ＭＳ Ｐゴシック" pitchFamily="50" charset="-128"/>
              </a:defRPr>
            </a:lvl3pPr>
            <a:lvl4pPr marL="1600200" indent="-228600" eaLnBrk="0" hangingPunct="0">
              <a:defRPr kumimoji="1" b="1">
                <a:solidFill>
                  <a:schemeClr val="tx1"/>
                </a:solidFill>
                <a:latin typeface="Century" pitchFamily="18" charset="0"/>
                <a:ea typeface="ＭＳ Ｐゴシック" pitchFamily="50" charset="-128"/>
              </a:defRPr>
            </a:lvl4pPr>
            <a:lvl5pPr marL="2057400" indent="-228600" eaLnBrk="0" hangingPunct="0">
              <a:defRPr kumimoji="1" b="1">
                <a:solidFill>
                  <a:schemeClr val="tx1"/>
                </a:solidFill>
                <a:latin typeface="Century" pitchFamily="18"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9pPr>
          </a:lstStyle>
          <a:p>
            <a:pPr algn="ctr" eaLnBrk="1" hangingPunct="1"/>
            <a:r>
              <a:rPr lang="en-US" altLang="ja-JP" dirty="0">
                <a:latin typeface="Tahoma" pitchFamily="34" charset="0"/>
              </a:rPr>
              <a:t>Transmitter</a:t>
            </a:r>
          </a:p>
        </p:txBody>
      </p:sp>
      <p:sp>
        <p:nvSpPr>
          <p:cNvPr id="15371" name="Freeform 97"/>
          <p:cNvSpPr>
            <a:spLocks/>
          </p:cNvSpPr>
          <p:nvPr/>
        </p:nvSpPr>
        <p:spPr bwMode="auto">
          <a:xfrm rot="11010174">
            <a:off x="5787243" y="3328597"/>
            <a:ext cx="808038" cy="277813"/>
          </a:xfrm>
          <a:custGeom>
            <a:avLst/>
            <a:gdLst>
              <a:gd name="T0" fmla="*/ 0 w 190"/>
              <a:gd name="T1" fmla="*/ 0 h 177"/>
              <a:gd name="T2" fmla="*/ 2147483647 w 190"/>
              <a:gd name="T3" fmla="*/ 44 h 177"/>
              <a:gd name="T4" fmla="*/ 2147483647 w 190"/>
              <a:gd name="T5" fmla="*/ 44 h 177"/>
              <a:gd name="T6" fmla="*/ 2147483647 w 190"/>
              <a:gd name="T7" fmla="*/ 75 h 177"/>
              <a:gd name="T8" fmla="*/ 2147483647 w 190"/>
              <a:gd name="T9" fmla="*/ 44 h 177"/>
              <a:gd name="T10" fmla="*/ 2147483647 w 190"/>
              <a:gd name="T11" fmla="*/ 44 h 177"/>
              <a:gd name="T12" fmla="*/ 0 w 190"/>
              <a:gd name="T13" fmla="*/ 0 h 177"/>
              <a:gd name="T14" fmla="*/ 0 60000 65536"/>
              <a:gd name="T15" fmla="*/ 0 60000 65536"/>
              <a:gd name="T16" fmla="*/ 0 60000 65536"/>
              <a:gd name="T17" fmla="*/ 0 60000 65536"/>
              <a:gd name="T18" fmla="*/ 0 60000 65536"/>
              <a:gd name="T19" fmla="*/ 0 60000 65536"/>
              <a:gd name="T20" fmla="*/ 0 60000 65536"/>
              <a:gd name="T21" fmla="*/ 0 w 190"/>
              <a:gd name="T22" fmla="*/ 0 h 177"/>
              <a:gd name="T23" fmla="*/ 190 w 190"/>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 h="177">
                <a:moveTo>
                  <a:pt x="0" y="0"/>
                </a:moveTo>
                <a:lnTo>
                  <a:pt x="135" y="91"/>
                </a:lnTo>
                <a:lnTo>
                  <a:pt x="94" y="101"/>
                </a:lnTo>
                <a:lnTo>
                  <a:pt x="190" y="177"/>
                </a:lnTo>
                <a:lnTo>
                  <a:pt x="55" y="86"/>
                </a:lnTo>
                <a:lnTo>
                  <a:pt x="95" y="75"/>
                </a:lnTo>
                <a:lnTo>
                  <a:pt x="0" y="0"/>
                </a:lnTo>
                <a:close/>
              </a:path>
            </a:pathLst>
          </a:custGeom>
          <a:solidFill>
            <a:srgbClr val="FFFF00"/>
          </a:solidFill>
          <a:ln w="12700">
            <a:solidFill>
              <a:srgbClr val="FF6600"/>
            </a:solidFill>
            <a:round/>
            <a:headEnd/>
            <a:tailEnd/>
          </a:ln>
        </p:spPr>
        <p:txBody>
          <a:bodyPr/>
          <a:lstStyle/>
          <a:p>
            <a:endParaRPr lang="ja-JP" altLang="en-US" dirty="0"/>
          </a:p>
        </p:txBody>
      </p:sp>
      <p:pic>
        <p:nvPicPr>
          <p:cNvPr id="15372" name="Picture 9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7216" y="3755630"/>
            <a:ext cx="14128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Text Box 99"/>
          <p:cNvSpPr txBox="1">
            <a:spLocks noChangeArrowheads="1"/>
          </p:cNvSpPr>
          <p:nvPr/>
        </p:nvSpPr>
        <p:spPr bwMode="auto">
          <a:xfrm>
            <a:off x="6062603" y="5694347"/>
            <a:ext cx="370536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Century" pitchFamily="18" charset="0"/>
                <a:ea typeface="ＭＳ Ｐゴシック" pitchFamily="50" charset="-128"/>
              </a:defRPr>
            </a:lvl1pPr>
            <a:lvl2pPr marL="742950" indent="-285750" eaLnBrk="0" hangingPunct="0">
              <a:defRPr kumimoji="1" b="1">
                <a:solidFill>
                  <a:schemeClr val="tx1"/>
                </a:solidFill>
                <a:latin typeface="Century" pitchFamily="18" charset="0"/>
                <a:ea typeface="ＭＳ Ｐゴシック" pitchFamily="50" charset="-128"/>
              </a:defRPr>
            </a:lvl2pPr>
            <a:lvl3pPr marL="1143000" indent="-228600" eaLnBrk="0" hangingPunct="0">
              <a:defRPr kumimoji="1" b="1">
                <a:solidFill>
                  <a:schemeClr val="tx1"/>
                </a:solidFill>
                <a:latin typeface="Century" pitchFamily="18" charset="0"/>
                <a:ea typeface="ＭＳ Ｐゴシック" pitchFamily="50" charset="-128"/>
              </a:defRPr>
            </a:lvl3pPr>
            <a:lvl4pPr marL="1600200" indent="-228600" eaLnBrk="0" hangingPunct="0">
              <a:defRPr kumimoji="1" b="1">
                <a:solidFill>
                  <a:schemeClr val="tx1"/>
                </a:solidFill>
                <a:latin typeface="Century" pitchFamily="18" charset="0"/>
                <a:ea typeface="ＭＳ Ｐゴシック" pitchFamily="50" charset="-128"/>
              </a:defRPr>
            </a:lvl4pPr>
            <a:lvl5pPr marL="2057400" indent="-228600" eaLnBrk="0" hangingPunct="0">
              <a:defRPr kumimoji="1" b="1">
                <a:solidFill>
                  <a:schemeClr val="tx1"/>
                </a:solidFill>
                <a:latin typeface="Century" pitchFamily="18"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9pPr>
          </a:lstStyle>
          <a:p>
            <a:pPr algn="ctr" eaLnBrk="1" hangingPunct="1"/>
            <a:r>
              <a:rPr lang="en-US" altLang="ja-JP" sz="2400" dirty="0">
                <a:latin typeface="Tahoma" pitchFamily="34" charset="0"/>
              </a:rPr>
              <a:t>Broadcasting </a:t>
            </a:r>
            <a:endParaRPr lang="en-US" altLang="ja-JP" sz="2400" dirty="0" smtClean="0">
              <a:latin typeface="Tahoma" pitchFamily="34" charset="0"/>
            </a:endParaRPr>
          </a:p>
          <a:p>
            <a:pPr algn="ctr" eaLnBrk="1" hangingPunct="1"/>
            <a:r>
              <a:rPr lang="en-US" altLang="ja-JP" sz="2400" dirty="0" smtClean="0">
                <a:latin typeface="Tahoma" pitchFamily="34" charset="0"/>
              </a:rPr>
              <a:t>Service </a:t>
            </a:r>
            <a:r>
              <a:rPr lang="en-US" altLang="ja-JP" sz="2400" dirty="0">
                <a:latin typeface="Tahoma" pitchFamily="34" charset="0"/>
              </a:rPr>
              <a:t>Area</a:t>
            </a:r>
          </a:p>
        </p:txBody>
      </p:sp>
      <p:sp>
        <p:nvSpPr>
          <p:cNvPr id="416868" name="AutoShape 100"/>
          <p:cNvSpPr>
            <a:spLocks noChangeArrowheads="1"/>
          </p:cNvSpPr>
          <p:nvPr/>
        </p:nvSpPr>
        <p:spPr bwMode="auto">
          <a:xfrm>
            <a:off x="6183914" y="2393827"/>
            <a:ext cx="2301875" cy="884238"/>
          </a:xfrm>
          <a:prstGeom prst="cloudCallout">
            <a:avLst>
              <a:gd name="adj1" fmla="val 33921"/>
              <a:gd name="adj2" fmla="val 167056"/>
            </a:avLst>
          </a:prstGeom>
          <a:noFill/>
          <a:ln w="38100">
            <a:solidFill>
              <a:srgbClr val="FF5050"/>
            </a:solidFill>
            <a:round/>
            <a:headEnd/>
            <a:tailEnd/>
          </a:ln>
          <a:effectLst/>
        </p:spPr>
        <p:txBody>
          <a:bodyPr/>
          <a:lstStyle/>
          <a:p>
            <a:pPr algn="ctr">
              <a:defRPr/>
            </a:pPr>
            <a:r>
              <a:rPr lang="en-US" altLang="ja-JP" sz="3200" dirty="0" smtClean="0">
                <a:solidFill>
                  <a:srgbClr val="FF5050"/>
                </a:solidFill>
                <a:effectLst>
                  <a:outerShdw blurRad="38100" dist="38100" dir="2700000" algn="tl">
                    <a:srgbClr val="C0C0C0"/>
                  </a:outerShdw>
                </a:effectLst>
                <a:latin typeface="Tahoma" pitchFamily="34" charset="0"/>
              </a:rPr>
              <a:t>Alert!!!</a:t>
            </a:r>
            <a:endParaRPr lang="en-US" altLang="ja-JP" sz="3200" dirty="0">
              <a:solidFill>
                <a:srgbClr val="FF5050"/>
              </a:solidFill>
              <a:effectLst>
                <a:outerShdw blurRad="38100" dist="38100" dir="2700000" algn="tl">
                  <a:srgbClr val="C0C0C0"/>
                </a:outerShdw>
              </a:effectLst>
              <a:latin typeface="Tahoma" pitchFamily="34" charset="0"/>
            </a:endParaRPr>
          </a:p>
        </p:txBody>
      </p:sp>
      <p:sp>
        <p:nvSpPr>
          <p:cNvPr id="15375" name="Freeform 101"/>
          <p:cNvSpPr>
            <a:spLocks/>
          </p:cNvSpPr>
          <p:nvPr/>
        </p:nvSpPr>
        <p:spPr bwMode="auto">
          <a:xfrm rot="10589826" flipV="1">
            <a:off x="5787243" y="2944422"/>
            <a:ext cx="808038" cy="277813"/>
          </a:xfrm>
          <a:custGeom>
            <a:avLst/>
            <a:gdLst>
              <a:gd name="T0" fmla="*/ 0 w 190"/>
              <a:gd name="T1" fmla="*/ 0 h 177"/>
              <a:gd name="T2" fmla="*/ 2147483647 w 190"/>
              <a:gd name="T3" fmla="*/ 44 h 177"/>
              <a:gd name="T4" fmla="*/ 2147483647 w 190"/>
              <a:gd name="T5" fmla="*/ 44 h 177"/>
              <a:gd name="T6" fmla="*/ 2147483647 w 190"/>
              <a:gd name="T7" fmla="*/ 75 h 177"/>
              <a:gd name="T8" fmla="*/ 2147483647 w 190"/>
              <a:gd name="T9" fmla="*/ 44 h 177"/>
              <a:gd name="T10" fmla="*/ 2147483647 w 190"/>
              <a:gd name="T11" fmla="*/ 44 h 177"/>
              <a:gd name="T12" fmla="*/ 0 w 190"/>
              <a:gd name="T13" fmla="*/ 0 h 177"/>
              <a:gd name="T14" fmla="*/ 0 60000 65536"/>
              <a:gd name="T15" fmla="*/ 0 60000 65536"/>
              <a:gd name="T16" fmla="*/ 0 60000 65536"/>
              <a:gd name="T17" fmla="*/ 0 60000 65536"/>
              <a:gd name="T18" fmla="*/ 0 60000 65536"/>
              <a:gd name="T19" fmla="*/ 0 60000 65536"/>
              <a:gd name="T20" fmla="*/ 0 60000 65536"/>
              <a:gd name="T21" fmla="*/ 0 w 190"/>
              <a:gd name="T22" fmla="*/ 0 h 177"/>
              <a:gd name="T23" fmla="*/ 190 w 190"/>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 h="177">
                <a:moveTo>
                  <a:pt x="0" y="0"/>
                </a:moveTo>
                <a:lnTo>
                  <a:pt x="135" y="91"/>
                </a:lnTo>
                <a:lnTo>
                  <a:pt x="94" y="101"/>
                </a:lnTo>
                <a:lnTo>
                  <a:pt x="190" y="177"/>
                </a:lnTo>
                <a:lnTo>
                  <a:pt x="55" y="86"/>
                </a:lnTo>
                <a:lnTo>
                  <a:pt x="95" y="75"/>
                </a:lnTo>
                <a:lnTo>
                  <a:pt x="0" y="0"/>
                </a:lnTo>
                <a:close/>
              </a:path>
            </a:pathLst>
          </a:custGeom>
          <a:solidFill>
            <a:srgbClr val="FFFF00"/>
          </a:solidFill>
          <a:ln w="12700">
            <a:solidFill>
              <a:srgbClr val="FF6600"/>
            </a:solidFill>
            <a:round/>
            <a:headEnd/>
            <a:tailEnd/>
          </a:ln>
        </p:spPr>
        <p:txBody>
          <a:bodyPr/>
          <a:lstStyle/>
          <a:p>
            <a:endParaRPr lang="ja-JP" altLang="en-US" dirty="0"/>
          </a:p>
        </p:txBody>
      </p:sp>
      <p:grpSp>
        <p:nvGrpSpPr>
          <p:cNvPr id="15376" name="Group 102"/>
          <p:cNvGrpSpPr>
            <a:grpSpLocks/>
          </p:cNvGrpSpPr>
          <p:nvPr/>
        </p:nvGrpSpPr>
        <p:grpSpPr bwMode="auto">
          <a:xfrm flipH="1">
            <a:off x="4658530" y="2944418"/>
            <a:ext cx="808038" cy="661988"/>
            <a:chOff x="2195" y="2315"/>
            <a:chExt cx="470" cy="417"/>
          </a:xfrm>
        </p:grpSpPr>
        <p:sp>
          <p:nvSpPr>
            <p:cNvPr id="15384" name="Freeform 103"/>
            <p:cNvSpPr>
              <a:spLocks/>
            </p:cNvSpPr>
            <p:nvPr/>
          </p:nvSpPr>
          <p:spPr bwMode="auto">
            <a:xfrm rot="-10589826">
              <a:off x="2195" y="2557"/>
              <a:ext cx="470" cy="175"/>
            </a:xfrm>
            <a:custGeom>
              <a:avLst/>
              <a:gdLst>
                <a:gd name="T0" fmla="*/ 0 w 190"/>
                <a:gd name="T1" fmla="*/ 0 h 177"/>
                <a:gd name="T2" fmla="*/ 2147483647 w 190"/>
                <a:gd name="T3" fmla="*/ 44 h 177"/>
                <a:gd name="T4" fmla="*/ 2147483647 w 190"/>
                <a:gd name="T5" fmla="*/ 44 h 177"/>
                <a:gd name="T6" fmla="*/ 2147483647 w 190"/>
                <a:gd name="T7" fmla="*/ 75 h 177"/>
                <a:gd name="T8" fmla="*/ 2147483647 w 190"/>
                <a:gd name="T9" fmla="*/ 44 h 177"/>
                <a:gd name="T10" fmla="*/ 2147483647 w 190"/>
                <a:gd name="T11" fmla="*/ 44 h 177"/>
                <a:gd name="T12" fmla="*/ 0 w 190"/>
                <a:gd name="T13" fmla="*/ 0 h 177"/>
                <a:gd name="T14" fmla="*/ 0 60000 65536"/>
                <a:gd name="T15" fmla="*/ 0 60000 65536"/>
                <a:gd name="T16" fmla="*/ 0 60000 65536"/>
                <a:gd name="T17" fmla="*/ 0 60000 65536"/>
                <a:gd name="T18" fmla="*/ 0 60000 65536"/>
                <a:gd name="T19" fmla="*/ 0 60000 65536"/>
                <a:gd name="T20" fmla="*/ 0 60000 65536"/>
                <a:gd name="T21" fmla="*/ 0 w 190"/>
                <a:gd name="T22" fmla="*/ 0 h 177"/>
                <a:gd name="T23" fmla="*/ 190 w 190"/>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 h="177">
                  <a:moveTo>
                    <a:pt x="0" y="0"/>
                  </a:moveTo>
                  <a:lnTo>
                    <a:pt x="135" y="91"/>
                  </a:lnTo>
                  <a:lnTo>
                    <a:pt x="94" y="101"/>
                  </a:lnTo>
                  <a:lnTo>
                    <a:pt x="190" y="177"/>
                  </a:lnTo>
                  <a:lnTo>
                    <a:pt x="55" y="86"/>
                  </a:lnTo>
                  <a:lnTo>
                    <a:pt x="95" y="75"/>
                  </a:lnTo>
                  <a:lnTo>
                    <a:pt x="0" y="0"/>
                  </a:lnTo>
                  <a:close/>
                </a:path>
              </a:pathLst>
            </a:custGeom>
            <a:solidFill>
              <a:srgbClr val="FFFF00"/>
            </a:solidFill>
            <a:ln w="12700">
              <a:solidFill>
                <a:srgbClr val="FF6600"/>
              </a:solidFill>
              <a:round/>
              <a:headEnd/>
              <a:tailEnd/>
            </a:ln>
          </p:spPr>
          <p:txBody>
            <a:bodyPr/>
            <a:lstStyle/>
            <a:p>
              <a:endParaRPr lang="ja-JP" altLang="en-US" dirty="0"/>
            </a:p>
          </p:txBody>
        </p:sp>
        <p:sp>
          <p:nvSpPr>
            <p:cNvPr id="15385" name="Freeform 104"/>
            <p:cNvSpPr>
              <a:spLocks/>
            </p:cNvSpPr>
            <p:nvPr/>
          </p:nvSpPr>
          <p:spPr bwMode="auto">
            <a:xfrm rot="10589826" flipV="1">
              <a:off x="2195" y="2315"/>
              <a:ext cx="470" cy="175"/>
            </a:xfrm>
            <a:custGeom>
              <a:avLst/>
              <a:gdLst>
                <a:gd name="T0" fmla="*/ 0 w 190"/>
                <a:gd name="T1" fmla="*/ 0 h 177"/>
                <a:gd name="T2" fmla="*/ 2147483647 w 190"/>
                <a:gd name="T3" fmla="*/ 44 h 177"/>
                <a:gd name="T4" fmla="*/ 2147483647 w 190"/>
                <a:gd name="T5" fmla="*/ 44 h 177"/>
                <a:gd name="T6" fmla="*/ 2147483647 w 190"/>
                <a:gd name="T7" fmla="*/ 75 h 177"/>
                <a:gd name="T8" fmla="*/ 2147483647 w 190"/>
                <a:gd name="T9" fmla="*/ 44 h 177"/>
                <a:gd name="T10" fmla="*/ 2147483647 w 190"/>
                <a:gd name="T11" fmla="*/ 44 h 177"/>
                <a:gd name="T12" fmla="*/ 0 w 190"/>
                <a:gd name="T13" fmla="*/ 0 h 177"/>
                <a:gd name="T14" fmla="*/ 0 60000 65536"/>
                <a:gd name="T15" fmla="*/ 0 60000 65536"/>
                <a:gd name="T16" fmla="*/ 0 60000 65536"/>
                <a:gd name="T17" fmla="*/ 0 60000 65536"/>
                <a:gd name="T18" fmla="*/ 0 60000 65536"/>
                <a:gd name="T19" fmla="*/ 0 60000 65536"/>
                <a:gd name="T20" fmla="*/ 0 60000 65536"/>
                <a:gd name="T21" fmla="*/ 0 w 190"/>
                <a:gd name="T22" fmla="*/ 0 h 177"/>
                <a:gd name="T23" fmla="*/ 190 w 190"/>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0" h="177">
                  <a:moveTo>
                    <a:pt x="0" y="0"/>
                  </a:moveTo>
                  <a:lnTo>
                    <a:pt x="135" y="91"/>
                  </a:lnTo>
                  <a:lnTo>
                    <a:pt x="94" y="101"/>
                  </a:lnTo>
                  <a:lnTo>
                    <a:pt x="190" y="177"/>
                  </a:lnTo>
                  <a:lnTo>
                    <a:pt x="55" y="86"/>
                  </a:lnTo>
                  <a:lnTo>
                    <a:pt x="95" y="75"/>
                  </a:lnTo>
                  <a:lnTo>
                    <a:pt x="0" y="0"/>
                  </a:lnTo>
                  <a:close/>
                </a:path>
              </a:pathLst>
            </a:custGeom>
            <a:solidFill>
              <a:srgbClr val="FFFF00"/>
            </a:solidFill>
            <a:ln w="12700">
              <a:solidFill>
                <a:srgbClr val="FF6600"/>
              </a:solidFill>
              <a:round/>
              <a:headEnd/>
              <a:tailEnd/>
            </a:ln>
          </p:spPr>
          <p:txBody>
            <a:bodyPr/>
            <a:lstStyle/>
            <a:p>
              <a:endParaRPr lang="ja-JP" altLang="en-US" dirty="0"/>
            </a:p>
          </p:txBody>
        </p:sp>
      </p:grpSp>
      <p:sp>
        <p:nvSpPr>
          <p:cNvPr id="15377" name="Text Box 105"/>
          <p:cNvSpPr txBox="1">
            <a:spLocks noChangeArrowheads="1"/>
          </p:cNvSpPr>
          <p:nvPr/>
        </p:nvSpPr>
        <p:spPr bwMode="auto">
          <a:xfrm rot="20028798">
            <a:off x="4173072" y="4540234"/>
            <a:ext cx="10001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b="1">
                <a:solidFill>
                  <a:schemeClr val="tx1"/>
                </a:solidFill>
                <a:latin typeface="Century" pitchFamily="18" charset="0"/>
                <a:ea typeface="ＭＳ Ｐゴシック" pitchFamily="50" charset="-128"/>
              </a:defRPr>
            </a:lvl1pPr>
            <a:lvl2pPr marL="742950" indent="-285750" eaLnBrk="0" hangingPunct="0">
              <a:defRPr kumimoji="1" b="1">
                <a:solidFill>
                  <a:schemeClr val="tx1"/>
                </a:solidFill>
                <a:latin typeface="Century" pitchFamily="18" charset="0"/>
                <a:ea typeface="ＭＳ Ｐゴシック" pitchFamily="50" charset="-128"/>
              </a:defRPr>
            </a:lvl2pPr>
            <a:lvl3pPr marL="1143000" indent="-228600" eaLnBrk="0" hangingPunct="0">
              <a:defRPr kumimoji="1" b="1">
                <a:solidFill>
                  <a:schemeClr val="tx1"/>
                </a:solidFill>
                <a:latin typeface="Century" pitchFamily="18" charset="0"/>
                <a:ea typeface="ＭＳ Ｐゴシック" pitchFamily="50" charset="-128"/>
              </a:defRPr>
            </a:lvl3pPr>
            <a:lvl4pPr marL="1600200" indent="-228600" eaLnBrk="0" hangingPunct="0">
              <a:defRPr kumimoji="1" b="1">
                <a:solidFill>
                  <a:schemeClr val="tx1"/>
                </a:solidFill>
                <a:latin typeface="Century" pitchFamily="18" charset="0"/>
                <a:ea typeface="ＭＳ Ｐゴシック" pitchFamily="50" charset="-128"/>
              </a:defRPr>
            </a:lvl4pPr>
            <a:lvl5pPr marL="2057400" indent="-228600" eaLnBrk="0" hangingPunct="0">
              <a:defRPr kumimoji="1" b="1">
                <a:solidFill>
                  <a:schemeClr val="tx1"/>
                </a:solidFill>
                <a:latin typeface="Century" pitchFamily="18"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9pPr>
          </a:lstStyle>
          <a:p>
            <a:pPr eaLnBrk="1" hangingPunct="1"/>
            <a:r>
              <a:rPr lang="en-US" altLang="ja-JP" dirty="0">
                <a:solidFill>
                  <a:schemeClr val="hlink"/>
                </a:solidFill>
                <a:latin typeface="Tahoma" pitchFamily="34" charset="0"/>
              </a:rPr>
              <a:t>EWBS</a:t>
            </a:r>
          </a:p>
        </p:txBody>
      </p:sp>
      <p:pic>
        <p:nvPicPr>
          <p:cNvPr id="15378" name="Picture 10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618" y="3174606"/>
            <a:ext cx="101441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9" name="Line 107"/>
          <p:cNvSpPr>
            <a:spLocks noChangeShapeType="1"/>
          </p:cNvSpPr>
          <p:nvPr/>
        </p:nvSpPr>
        <p:spPr bwMode="auto">
          <a:xfrm>
            <a:off x="1801031" y="4367062"/>
            <a:ext cx="1179510" cy="896694"/>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5380" name="Text Box 108"/>
          <p:cNvSpPr txBox="1">
            <a:spLocks noChangeArrowheads="1"/>
          </p:cNvSpPr>
          <p:nvPr/>
        </p:nvSpPr>
        <p:spPr bwMode="auto">
          <a:xfrm>
            <a:off x="1617297" y="2388112"/>
            <a:ext cx="2399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b="1">
                <a:solidFill>
                  <a:schemeClr val="tx1"/>
                </a:solidFill>
                <a:latin typeface="Century" pitchFamily="18" charset="0"/>
                <a:ea typeface="ＭＳ Ｐゴシック" pitchFamily="50" charset="-128"/>
              </a:defRPr>
            </a:lvl1pPr>
            <a:lvl2pPr marL="742950" indent="-285750" eaLnBrk="0" hangingPunct="0">
              <a:defRPr kumimoji="1" b="1">
                <a:solidFill>
                  <a:schemeClr val="tx1"/>
                </a:solidFill>
                <a:latin typeface="Century" pitchFamily="18" charset="0"/>
                <a:ea typeface="ＭＳ Ｐゴシック" pitchFamily="50" charset="-128"/>
              </a:defRPr>
            </a:lvl2pPr>
            <a:lvl3pPr marL="1143000" indent="-228600" eaLnBrk="0" hangingPunct="0">
              <a:defRPr kumimoji="1" b="1">
                <a:solidFill>
                  <a:schemeClr val="tx1"/>
                </a:solidFill>
                <a:latin typeface="Century" pitchFamily="18" charset="0"/>
                <a:ea typeface="ＭＳ Ｐゴシック" pitchFamily="50" charset="-128"/>
              </a:defRPr>
            </a:lvl3pPr>
            <a:lvl4pPr marL="1600200" indent="-228600" eaLnBrk="0" hangingPunct="0">
              <a:defRPr kumimoji="1" b="1">
                <a:solidFill>
                  <a:schemeClr val="tx1"/>
                </a:solidFill>
                <a:latin typeface="Century" pitchFamily="18" charset="0"/>
                <a:ea typeface="ＭＳ Ｐゴシック" pitchFamily="50" charset="-128"/>
              </a:defRPr>
            </a:lvl4pPr>
            <a:lvl5pPr marL="2057400" indent="-228600" eaLnBrk="0" hangingPunct="0">
              <a:defRPr kumimoji="1" b="1">
                <a:solidFill>
                  <a:schemeClr val="tx1"/>
                </a:solidFill>
                <a:latin typeface="Century" pitchFamily="18"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9pPr>
          </a:lstStyle>
          <a:p>
            <a:pPr algn="ctr" eaLnBrk="1" hangingPunct="1"/>
            <a:r>
              <a:rPr lang="en-US" altLang="ja-JP" sz="2400" dirty="0" smtClean="0">
                <a:latin typeface="Tahoma" pitchFamily="34" charset="0"/>
              </a:rPr>
              <a:t>Government</a:t>
            </a:r>
          </a:p>
        </p:txBody>
      </p:sp>
      <p:sp>
        <p:nvSpPr>
          <p:cNvPr id="15381" name="Line 109"/>
          <p:cNvSpPr>
            <a:spLocks noChangeShapeType="1"/>
          </p:cNvSpPr>
          <p:nvPr/>
        </p:nvSpPr>
        <p:spPr bwMode="auto">
          <a:xfrm flipV="1">
            <a:off x="4152116" y="4616055"/>
            <a:ext cx="1204913" cy="539750"/>
          </a:xfrm>
          <a:prstGeom prst="line">
            <a:avLst/>
          </a:prstGeom>
          <a:noFill/>
          <a:ln w="762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dirty="0"/>
          </a:p>
        </p:txBody>
      </p:sp>
      <p:sp>
        <p:nvSpPr>
          <p:cNvPr id="15382" name="Text Box 110"/>
          <p:cNvSpPr txBox="1">
            <a:spLocks noChangeArrowheads="1"/>
          </p:cNvSpPr>
          <p:nvPr/>
        </p:nvSpPr>
        <p:spPr bwMode="auto">
          <a:xfrm rot="2345942">
            <a:off x="2186791" y="4488539"/>
            <a:ext cx="749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tx1"/>
                </a:solidFill>
                <a:latin typeface="Century" pitchFamily="18" charset="0"/>
                <a:ea typeface="ＭＳ Ｐゴシック" pitchFamily="50" charset="-128"/>
              </a:defRPr>
            </a:lvl1pPr>
            <a:lvl2pPr marL="742950" indent="-285750" eaLnBrk="0" hangingPunct="0">
              <a:defRPr kumimoji="1" b="1">
                <a:solidFill>
                  <a:schemeClr val="tx1"/>
                </a:solidFill>
                <a:latin typeface="Century" pitchFamily="18" charset="0"/>
                <a:ea typeface="ＭＳ Ｐゴシック" pitchFamily="50" charset="-128"/>
              </a:defRPr>
            </a:lvl2pPr>
            <a:lvl3pPr marL="1143000" indent="-228600" eaLnBrk="0" hangingPunct="0">
              <a:defRPr kumimoji="1" b="1">
                <a:solidFill>
                  <a:schemeClr val="tx1"/>
                </a:solidFill>
                <a:latin typeface="Century" pitchFamily="18" charset="0"/>
                <a:ea typeface="ＭＳ Ｐゴシック" pitchFamily="50" charset="-128"/>
              </a:defRPr>
            </a:lvl3pPr>
            <a:lvl4pPr marL="1600200" indent="-228600" eaLnBrk="0" hangingPunct="0">
              <a:defRPr kumimoji="1" b="1">
                <a:solidFill>
                  <a:schemeClr val="tx1"/>
                </a:solidFill>
                <a:latin typeface="Century" pitchFamily="18" charset="0"/>
                <a:ea typeface="ＭＳ Ｐゴシック" pitchFamily="50" charset="-128"/>
              </a:defRPr>
            </a:lvl4pPr>
            <a:lvl5pPr marL="2057400" indent="-228600" eaLnBrk="0" hangingPunct="0">
              <a:defRPr kumimoji="1" b="1">
                <a:solidFill>
                  <a:schemeClr val="tx1"/>
                </a:solidFill>
                <a:latin typeface="Century" pitchFamily="18"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9pPr>
          </a:lstStyle>
          <a:p>
            <a:pPr eaLnBrk="1" hangingPunct="1"/>
            <a:r>
              <a:rPr lang="en-US" altLang="ja-JP" dirty="0">
                <a:solidFill>
                  <a:schemeClr val="hlink"/>
                </a:solidFill>
                <a:latin typeface="Tahoma" pitchFamily="34" charset="0"/>
              </a:rPr>
              <a:t>Alert</a:t>
            </a:r>
          </a:p>
        </p:txBody>
      </p:sp>
      <p:pic>
        <p:nvPicPr>
          <p:cNvPr id="15383" name="Picture 1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0603" y="2107805"/>
            <a:ext cx="782638"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1"/>
          <p:cNvPicPr>
            <a:picLocks noChangeAspect="1" noChangeArrowheads="1"/>
          </p:cNvPicPr>
          <p:nvPr/>
        </p:nvPicPr>
        <p:blipFill>
          <a:blip r:embed="rId7" cstate="print"/>
          <a:srcRect/>
          <a:stretch>
            <a:fillRect/>
          </a:stretch>
        </p:blipFill>
        <p:spPr bwMode="auto">
          <a:xfrm>
            <a:off x="95254" y="85130"/>
            <a:ext cx="404812" cy="463550"/>
          </a:xfrm>
          <a:prstGeom prst="rect">
            <a:avLst/>
          </a:prstGeom>
          <a:noFill/>
          <a:ln w="9525">
            <a:noFill/>
            <a:miter lim="800000"/>
            <a:headEnd/>
            <a:tailEnd/>
          </a:ln>
        </p:spPr>
      </p:pic>
      <p:sp>
        <p:nvSpPr>
          <p:cNvPr id="116" name="正方形/長方形 115"/>
          <p:cNvSpPr/>
          <p:nvPr/>
        </p:nvSpPr>
        <p:spPr>
          <a:xfrm>
            <a:off x="12126" y="769303"/>
            <a:ext cx="9906000" cy="67409"/>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ja-JP" altLang="en-US">
              <a:solidFill>
                <a:prstClr val="white"/>
              </a:solidFill>
            </a:endParaRPr>
          </a:p>
        </p:txBody>
      </p:sp>
      <p:sp>
        <p:nvSpPr>
          <p:cNvPr id="117" name="Rectangle 112"/>
          <p:cNvSpPr txBox="1">
            <a:spLocks noChangeArrowheads="1"/>
          </p:cNvSpPr>
          <p:nvPr/>
        </p:nvSpPr>
        <p:spPr>
          <a:xfrm>
            <a:off x="160288" y="980652"/>
            <a:ext cx="9396419" cy="6269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nSpc>
                <a:spcPts val="2500"/>
              </a:lnSpc>
              <a:defRPr/>
            </a:pPr>
            <a:r>
              <a:rPr lang="en-US" altLang="ja-JP" sz="2600" b="1" dirty="0" smtClean="0">
                <a:latin typeface="Tahoma" pitchFamily="34" charset="0"/>
                <a:ea typeface="Tahoma" pitchFamily="34" charset="0"/>
                <a:cs typeface="Tahoma" pitchFamily="34" charset="0"/>
              </a:rPr>
              <a:t>  EWBS : Emergency Warning Broadcasting System</a:t>
            </a:r>
          </a:p>
        </p:txBody>
      </p:sp>
      <p:sp>
        <p:nvSpPr>
          <p:cNvPr id="3" name="タイトル 2"/>
          <p:cNvSpPr>
            <a:spLocks noGrp="1"/>
          </p:cNvSpPr>
          <p:nvPr>
            <p:ph type="title"/>
          </p:nvPr>
        </p:nvSpPr>
        <p:spPr>
          <a:xfrm>
            <a:off x="495301" y="116632"/>
            <a:ext cx="8562155" cy="536217"/>
          </a:xfrm>
        </p:spPr>
        <p:txBody>
          <a:bodyPr>
            <a:noAutofit/>
          </a:bodyPr>
          <a:lstStyle/>
          <a:p>
            <a:pPr rtl="0" eaLnBrk="1" latinLnBrk="0" hangingPunct="1"/>
            <a:r>
              <a:rPr kumimoji="1" lang="en-US" altLang="ja-JP" sz="3200" b="1" kern="1200" dirty="0" smtClean="0">
                <a:solidFill>
                  <a:srgbClr val="000000"/>
                </a:solidFill>
                <a:effectLst/>
                <a:latin typeface="Arial" panose="020B0604020202020204" pitchFamily="34" charset="0"/>
                <a:ea typeface="HGP創英角ｺﾞｼｯｸUB"/>
                <a:cs typeface="Arial" panose="020B0604020202020204" pitchFamily="34" charset="0"/>
              </a:rPr>
              <a:t>(2) EWBS Automatic Alert</a:t>
            </a:r>
            <a:endParaRPr lang="ja-JP" altLang="ja-JP" sz="3200" b="1" dirty="0" smtClean="0">
              <a:effectLst/>
              <a:latin typeface="Arial" panose="020B0604020202020204" pitchFamily="34" charset="0"/>
              <a:cs typeface="Arial" panose="020B0604020202020204" pitchFamily="34" charset="0"/>
            </a:endParaRPr>
          </a:p>
        </p:txBody>
      </p:sp>
      <p:sp>
        <p:nvSpPr>
          <p:cNvPr id="122" name="Text Box 108"/>
          <p:cNvSpPr txBox="1">
            <a:spLocks noChangeArrowheads="1"/>
          </p:cNvSpPr>
          <p:nvPr/>
        </p:nvSpPr>
        <p:spPr bwMode="auto">
          <a:xfrm>
            <a:off x="-245536" y="4913344"/>
            <a:ext cx="299369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b="1">
                <a:solidFill>
                  <a:schemeClr val="tx1"/>
                </a:solidFill>
                <a:latin typeface="Century" pitchFamily="18" charset="0"/>
                <a:ea typeface="ＭＳ Ｐゴシック" pitchFamily="50" charset="-128"/>
              </a:defRPr>
            </a:lvl1pPr>
            <a:lvl2pPr marL="742950" indent="-285750" eaLnBrk="0" hangingPunct="0">
              <a:defRPr kumimoji="1" b="1">
                <a:solidFill>
                  <a:schemeClr val="tx1"/>
                </a:solidFill>
                <a:latin typeface="Century" pitchFamily="18" charset="0"/>
                <a:ea typeface="ＭＳ Ｐゴシック" pitchFamily="50" charset="-128"/>
              </a:defRPr>
            </a:lvl2pPr>
            <a:lvl3pPr marL="1143000" indent="-228600" eaLnBrk="0" hangingPunct="0">
              <a:defRPr kumimoji="1" b="1">
                <a:solidFill>
                  <a:schemeClr val="tx1"/>
                </a:solidFill>
                <a:latin typeface="Century" pitchFamily="18" charset="0"/>
                <a:ea typeface="ＭＳ Ｐゴシック" pitchFamily="50" charset="-128"/>
              </a:defRPr>
            </a:lvl3pPr>
            <a:lvl4pPr marL="1600200" indent="-228600" eaLnBrk="0" hangingPunct="0">
              <a:defRPr kumimoji="1" b="1">
                <a:solidFill>
                  <a:schemeClr val="tx1"/>
                </a:solidFill>
                <a:latin typeface="Century" pitchFamily="18" charset="0"/>
                <a:ea typeface="ＭＳ Ｐゴシック" pitchFamily="50" charset="-128"/>
              </a:defRPr>
            </a:lvl4pPr>
            <a:lvl5pPr marL="2057400" indent="-228600" eaLnBrk="0" hangingPunct="0">
              <a:defRPr kumimoji="1" b="1">
                <a:solidFill>
                  <a:schemeClr val="tx1"/>
                </a:solidFill>
                <a:latin typeface="Century" pitchFamily="18"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Century" pitchFamily="18" charset="0"/>
                <a:ea typeface="ＭＳ Ｐゴシック" pitchFamily="50" charset="-128"/>
              </a:defRPr>
            </a:lvl9pPr>
          </a:lstStyle>
          <a:p>
            <a:pPr algn="ctr" eaLnBrk="1" hangingPunct="1"/>
            <a:r>
              <a:rPr lang="en-US" altLang="ja-JP" sz="2400" dirty="0" smtClean="0">
                <a:latin typeface="Tahoma" pitchFamily="34" charset="0"/>
              </a:rPr>
              <a:t>Japan</a:t>
            </a:r>
          </a:p>
          <a:p>
            <a:pPr algn="ctr" eaLnBrk="1" hangingPunct="1"/>
            <a:r>
              <a:rPr lang="en-US" altLang="ja-JP" sz="2400" dirty="0" smtClean="0">
                <a:latin typeface="Tahoma" pitchFamily="34" charset="0"/>
              </a:rPr>
              <a:t>Meteorological Agency</a:t>
            </a:r>
            <a:r>
              <a:rPr lang="ja-JP" altLang="en-US" sz="2400" dirty="0">
                <a:latin typeface="Tahoma" pitchFamily="34" charset="0"/>
              </a:rPr>
              <a:t> </a:t>
            </a:r>
            <a:r>
              <a:rPr lang="en-US" altLang="ja-JP" sz="2400" dirty="0" smtClean="0">
                <a:latin typeface="Tahoma" pitchFamily="34" charset="0"/>
              </a:rPr>
              <a:t>(JMA)</a:t>
            </a:r>
            <a:endParaRPr lang="en-US" altLang="ja-JP" sz="2400" dirty="0">
              <a:latin typeface="Tahoma" pitchFamily="34" charset="0"/>
            </a:endParaRPr>
          </a:p>
        </p:txBody>
      </p:sp>
      <p:sp>
        <p:nvSpPr>
          <p:cNvPr id="119" name="爆発 2 118"/>
          <p:cNvSpPr/>
          <p:nvPr/>
        </p:nvSpPr>
        <p:spPr>
          <a:xfrm>
            <a:off x="1779719" y="2766772"/>
            <a:ext cx="2364460" cy="1428352"/>
          </a:xfrm>
          <a:prstGeom prst="irregularSeal2">
            <a:avLst/>
          </a:prstGeom>
          <a:solidFill>
            <a:srgbClr val="FF00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anchor="ctr"/>
          <a:lstStyle/>
          <a:p>
            <a:pPr algn="ctr">
              <a:defRPr/>
            </a:pPr>
            <a:r>
              <a:rPr lang="en-US" altLang="ja-JP" sz="1400" dirty="0">
                <a:solidFill>
                  <a:srgbClr val="FFFFFF"/>
                </a:solidFill>
                <a:latin typeface="Arial" pitchFamily="34" charset="0"/>
                <a:cs typeface="Arial" pitchFamily="34" charset="0"/>
              </a:rPr>
              <a:t>TSUNAMI </a:t>
            </a:r>
            <a:endParaRPr lang="ja-JP" altLang="en-US" sz="1400" dirty="0">
              <a:solidFill>
                <a:srgbClr val="FFFFFF"/>
              </a:solidFill>
              <a:latin typeface="Arial" pitchFamily="34" charset="0"/>
              <a:cs typeface="Arial" pitchFamily="34" charset="0"/>
            </a:endParaRPr>
          </a:p>
          <a:p>
            <a:pPr algn="ctr">
              <a:defRPr/>
            </a:pPr>
            <a:r>
              <a:rPr lang="en-US" altLang="ja-JP" sz="1400" dirty="0">
                <a:solidFill>
                  <a:srgbClr val="FFFFFF"/>
                </a:solidFill>
                <a:latin typeface="Arial" pitchFamily="34" charset="0"/>
                <a:cs typeface="Arial" pitchFamily="34" charset="0"/>
              </a:rPr>
              <a:t>Alert</a:t>
            </a:r>
          </a:p>
        </p:txBody>
      </p:sp>
      <p:pic>
        <p:nvPicPr>
          <p:cNvPr id="120" name="Picture 4"/>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98442" y="1900245"/>
            <a:ext cx="1466024" cy="1161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6449132" y="1805207"/>
            <a:ext cx="1824154" cy="615681"/>
          </a:xfrm>
          <a:prstGeom prst="rect">
            <a:avLst/>
          </a:prstGeom>
          <a:noFill/>
        </p:spPr>
        <p:txBody>
          <a:bodyPr wrap="none" rtlCol="0">
            <a:spAutoFit/>
          </a:bodyPr>
          <a:lstStyle/>
          <a:p>
            <a:pPr algn="ctr">
              <a:lnSpc>
                <a:spcPts val="2000"/>
              </a:lnSpc>
            </a:pPr>
            <a:r>
              <a:rPr kumimoji="1" lang="en-US" altLang="ja-JP" sz="2200" b="1" i="1" dirty="0" smtClean="0">
                <a:solidFill>
                  <a:srgbClr val="0070C0"/>
                </a:solidFill>
              </a:rPr>
              <a:t>Automatically</a:t>
            </a:r>
          </a:p>
          <a:p>
            <a:pPr algn="ctr">
              <a:lnSpc>
                <a:spcPts val="2000"/>
              </a:lnSpc>
            </a:pPr>
            <a:r>
              <a:rPr lang="en-US" altLang="ja-JP" sz="2200" b="1" i="1" dirty="0" smtClean="0">
                <a:solidFill>
                  <a:srgbClr val="0070C0"/>
                </a:solidFill>
              </a:rPr>
              <a:t>Activated</a:t>
            </a:r>
            <a:endParaRPr kumimoji="1" lang="ja-JP" altLang="en-US" sz="2200" b="1" i="1" dirty="0">
              <a:solidFill>
                <a:srgbClr val="0070C0"/>
              </a:solidFill>
            </a:endParaRPr>
          </a:p>
        </p:txBody>
      </p:sp>
      <p:sp>
        <p:nvSpPr>
          <p:cNvPr id="121" name="テキスト ボックス 120"/>
          <p:cNvSpPr txBox="1"/>
          <p:nvPr/>
        </p:nvSpPr>
        <p:spPr>
          <a:xfrm>
            <a:off x="9364321" y="96888"/>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10</a:t>
            </a:r>
            <a:endParaRPr lang="ja-JP" altLang="en-US" sz="1400" dirty="0">
              <a:solidFill>
                <a:prstClr val="black"/>
              </a:solidFill>
              <a:cs typeface="Arial" pitchFamily="34" charset="0"/>
            </a:endParaRPr>
          </a:p>
        </p:txBody>
      </p:sp>
      <p:sp>
        <p:nvSpPr>
          <p:cNvPr id="4" name="正方形/長方形 3"/>
          <p:cNvSpPr/>
          <p:nvPr/>
        </p:nvSpPr>
        <p:spPr>
          <a:xfrm>
            <a:off x="6897216" y="5312723"/>
            <a:ext cx="2054706" cy="38162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rgbClr val="FF0000"/>
                </a:solidFill>
              </a:rPr>
              <a:t>EWBS-Ready TV</a:t>
            </a:r>
            <a:endParaRPr kumimoji="1" lang="ja-JP" altLang="en-US" b="1" dirty="0">
              <a:solidFill>
                <a:srgbClr val="FF0000"/>
              </a:solidFill>
            </a:endParaRPr>
          </a:p>
        </p:txBody>
      </p:sp>
    </p:spTree>
    <p:extLst>
      <p:ext uri="{BB962C8B-B14F-4D97-AF65-F5344CB8AC3E}">
        <p14:creationId xmlns:p14="http://schemas.microsoft.com/office/powerpoint/2010/main" val="11775404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16868"/>
                                        </p:tgtEl>
                                        <p:attrNameLst>
                                          <p:attrName>style.visibility</p:attrName>
                                        </p:attrNameLst>
                                      </p:cBhvr>
                                      <p:to>
                                        <p:strVal val="visible"/>
                                      </p:to>
                                    </p:set>
                                    <p:animEffect transition="in" filter="fade">
                                      <p:cBhvr>
                                        <p:cTn id="7" dur="5000"/>
                                        <p:tgtEl>
                                          <p:spTgt spid="416868"/>
                                        </p:tgtEl>
                                      </p:cBhvr>
                                    </p:animEffect>
                                    <p:anim calcmode="lin" valueType="num">
                                      <p:cBhvr>
                                        <p:cTn id="8" dur="5000" fill="hold"/>
                                        <p:tgtEl>
                                          <p:spTgt spid="416868"/>
                                        </p:tgtEl>
                                        <p:attrNameLst>
                                          <p:attrName>ppt_x</p:attrName>
                                        </p:attrNameLst>
                                      </p:cBhvr>
                                      <p:tavLst>
                                        <p:tav tm="0">
                                          <p:val>
                                            <p:strVal val="#ppt_x"/>
                                          </p:val>
                                        </p:tav>
                                        <p:tav tm="100000">
                                          <p:val>
                                            <p:strVal val="#ppt_x"/>
                                          </p:val>
                                        </p:tav>
                                      </p:tavLst>
                                    </p:anim>
                                    <p:anim calcmode="lin" valueType="num">
                                      <p:cBhvr>
                                        <p:cTn id="9" dur="5000" fill="hold"/>
                                        <p:tgtEl>
                                          <p:spTgt spid="4168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8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2480" y="188640"/>
            <a:ext cx="9138220" cy="1252728"/>
          </a:xfrm>
        </p:spPr>
        <p:txBody>
          <a:bodyPr>
            <a:normAutofit/>
          </a:bodyPr>
          <a:lstStyle/>
          <a:p>
            <a:r>
              <a:rPr lang="en-US" altLang="ja-JP" sz="3200" b="1" dirty="0" smtClean="0">
                <a:solidFill>
                  <a:schemeClr val="tx1"/>
                </a:solidFill>
                <a:latin typeface="Arial" pitchFamily="34" charset="0"/>
                <a:cs typeface="Arial" pitchFamily="34" charset="0"/>
              </a:rPr>
              <a:t>How can we disseminate necessary information to the public via EWBS?</a:t>
            </a:r>
            <a:endParaRPr kumimoji="1" lang="ja-JP" altLang="en-US" sz="3200" b="1" dirty="0">
              <a:solidFill>
                <a:schemeClr val="tx1"/>
              </a:solidFill>
              <a:latin typeface="Arial" pitchFamily="34" charset="0"/>
              <a:cs typeface="Arial" pitchFamily="34" charset="0"/>
            </a:endParaRPr>
          </a:p>
        </p:txBody>
      </p:sp>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12</a:t>
            </a:fld>
            <a:endParaRPr kumimoji="1" lang="ja-JP" altLang="en-US" dirty="0"/>
          </a:p>
        </p:txBody>
      </p:sp>
      <p:pic>
        <p:nvPicPr>
          <p:cNvPr id="6" name="Picture 2" descr="D:\user\000700\Desktop\tatiagar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5328" y="4077072"/>
            <a:ext cx="1826419" cy="2714625"/>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408670" y="4944070"/>
            <a:ext cx="6877204" cy="1477328"/>
          </a:xfrm>
          <a:prstGeom prst="rect">
            <a:avLst/>
          </a:prstGeom>
          <a:noFill/>
        </p:spPr>
        <p:txBody>
          <a:bodyPr wrap="none" rtlCol="0">
            <a:spAutoFit/>
          </a:bodyPr>
          <a:lstStyle/>
          <a:p>
            <a:r>
              <a:rPr lang="en-US" altLang="ja-JP" sz="3000" b="1" dirty="0" smtClean="0">
                <a:solidFill>
                  <a:srgbClr val="0070C0"/>
                </a:solidFill>
                <a:latin typeface="Arial" pitchFamily="34" charset="0"/>
                <a:cs typeface="Arial" pitchFamily="34" charset="0"/>
              </a:rPr>
              <a:t>EWBS - </a:t>
            </a:r>
            <a:r>
              <a:rPr lang="en-US" altLang="ja-JP" sz="3000" b="1" i="1" dirty="0" smtClean="0">
                <a:solidFill>
                  <a:srgbClr val="0070C0"/>
                </a:solidFill>
                <a:latin typeface="Arial" pitchFamily="34" charset="0"/>
                <a:cs typeface="Arial" pitchFamily="34" charset="0"/>
              </a:rPr>
              <a:t>Automatic switching on</a:t>
            </a:r>
          </a:p>
          <a:p>
            <a:r>
              <a:rPr kumimoji="1" lang="ja-JP" altLang="en-US" sz="3000" b="1" dirty="0" smtClean="0">
                <a:latin typeface="Arial" pitchFamily="34" charset="0"/>
                <a:cs typeface="Arial" pitchFamily="34" charset="0"/>
              </a:rPr>
              <a:t>＝</a:t>
            </a:r>
            <a:r>
              <a:rPr kumimoji="1" lang="en-US" altLang="ja-JP" sz="3000" b="1" dirty="0" smtClean="0">
                <a:latin typeface="Arial" pitchFamily="34" charset="0"/>
                <a:cs typeface="Arial" pitchFamily="34" charset="0"/>
              </a:rPr>
              <a:t> enables to provide necessary info</a:t>
            </a:r>
          </a:p>
          <a:p>
            <a:r>
              <a:rPr lang="en-US" altLang="ja-JP" sz="3000" b="1" dirty="0">
                <a:latin typeface="Arial" pitchFamily="34" charset="0"/>
                <a:cs typeface="Arial" pitchFamily="34" charset="0"/>
              </a:rPr>
              <a:t> </a:t>
            </a:r>
            <a:r>
              <a:rPr lang="en-US" altLang="ja-JP" sz="3000" b="1" dirty="0" smtClean="0">
                <a:latin typeface="Arial" pitchFamily="34" charset="0"/>
                <a:cs typeface="Arial" pitchFamily="34" charset="0"/>
              </a:rPr>
              <a:t>    on real-time basis</a:t>
            </a:r>
            <a:endParaRPr kumimoji="1" lang="en-US" altLang="ja-JP" sz="3000" b="1" dirty="0" smtClean="0">
              <a:latin typeface="Arial" pitchFamily="34" charset="0"/>
              <a:cs typeface="Arial" pitchFamily="34" charset="0"/>
            </a:endParaRPr>
          </a:p>
        </p:txBody>
      </p:sp>
      <p:pic>
        <p:nvPicPr>
          <p:cNvPr id="8" name="Picture 3" descr="D:\user\000700\Desktop\Mobile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6810" y="2852937"/>
            <a:ext cx="2672556" cy="1857375"/>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428497" y="2132856"/>
            <a:ext cx="5977919" cy="1015663"/>
          </a:xfrm>
          <a:prstGeom prst="rect">
            <a:avLst/>
          </a:prstGeom>
          <a:noFill/>
        </p:spPr>
        <p:txBody>
          <a:bodyPr wrap="none" rtlCol="0">
            <a:spAutoFit/>
          </a:bodyPr>
          <a:lstStyle/>
          <a:p>
            <a:r>
              <a:rPr lang="en-US" altLang="ja-JP" sz="3000" b="1" dirty="0" smtClean="0">
                <a:solidFill>
                  <a:srgbClr val="0070C0"/>
                </a:solidFill>
                <a:latin typeface="Arial" pitchFamily="34" charset="0"/>
                <a:cs typeface="Arial" pitchFamily="34" charset="0"/>
              </a:rPr>
              <a:t>Broadcasting</a:t>
            </a:r>
            <a:r>
              <a:rPr lang="en-US" altLang="ja-JP" sz="3000" b="1" dirty="0" smtClean="0">
                <a:latin typeface="Arial" pitchFamily="34" charset="0"/>
                <a:cs typeface="Arial" pitchFamily="34" charset="0"/>
              </a:rPr>
              <a:t> to mobile devices</a:t>
            </a:r>
          </a:p>
          <a:p>
            <a:r>
              <a:rPr kumimoji="1" lang="ja-JP" altLang="en-US" sz="3000" b="1" dirty="0" smtClean="0">
                <a:latin typeface="Arial" pitchFamily="34" charset="0"/>
                <a:cs typeface="Arial" pitchFamily="34" charset="0"/>
              </a:rPr>
              <a:t>＝</a:t>
            </a:r>
            <a:r>
              <a:rPr kumimoji="1" lang="en-US" altLang="ja-JP" sz="3000" b="1" dirty="0" smtClean="0">
                <a:latin typeface="Arial" pitchFamily="34" charset="0"/>
                <a:cs typeface="Arial" pitchFamily="34" charset="0"/>
              </a:rPr>
              <a:t> </a:t>
            </a:r>
            <a:r>
              <a:rPr kumimoji="1" lang="en-US" altLang="ja-JP" sz="3000" b="1" i="1" dirty="0" smtClean="0">
                <a:solidFill>
                  <a:srgbClr val="0070C0"/>
                </a:solidFill>
                <a:latin typeface="Arial" pitchFamily="34" charset="0"/>
                <a:cs typeface="Arial" pitchFamily="34" charset="0"/>
              </a:rPr>
              <a:t>One-</a:t>
            </a:r>
            <a:r>
              <a:rPr kumimoji="1" lang="en-US" altLang="ja-JP" sz="3000" b="1" i="1" dirty="0" err="1" smtClean="0">
                <a:solidFill>
                  <a:srgbClr val="0070C0"/>
                </a:solidFill>
                <a:latin typeface="Arial" pitchFamily="34" charset="0"/>
                <a:cs typeface="Arial" pitchFamily="34" charset="0"/>
              </a:rPr>
              <a:t>seg</a:t>
            </a:r>
            <a:endParaRPr kumimoji="1" lang="en-US" altLang="ja-JP" sz="3000" b="1" i="1" dirty="0" smtClean="0">
              <a:solidFill>
                <a:srgbClr val="0070C0"/>
              </a:solidFill>
              <a:latin typeface="Arial" pitchFamily="34" charset="0"/>
              <a:cs typeface="Arial" pitchFamily="34" charset="0"/>
            </a:endParaRPr>
          </a:p>
        </p:txBody>
      </p:sp>
      <p:sp>
        <p:nvSpPr>
          <p:cNvPr id="9" name="正方形/長方形 8"/>
          <p:cNvSpPr/>
          <p:nvPr/>
        </p:nvSpPr>
        <p:spPr>
          <a:xfrm>
            <a:off x="0" y="1561391"/>
            <a:ext cx="9906000" cy="6740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11" name="テキスト ボックス 10"/>
          <p:cNvSpPr txBox="1"/>
          <p:nvPr/>
        </p:nvSpPr>
        <p:spPr>
          <a:xfrm>
            <a:off x="9364321" y="96888"/>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11</a:t>
            </a:r>
            <a:endParaRPr lang="ja-JP" altLang="en-US" sz="1400" dirty="0">
              <a:solidFill>
                <a:prstClr val="black"/>
              </a:solidFill>
              <a:cs typeface="Arial" pitchFamily="34" charset="0"/>
            </a:endParaRPr>
          </a:p>
        </p:txBody>
      </p:sp>
      <p:pic>
        <p:nvPicPr>
          <p:cNvPr id="12"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463790" y="2492896"/>
            <a:ext cx="1241738"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D:\user\006767\My Documents\My Pictures\suigai[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72571" y="2620615"/>
            <a:ext cx="1292225" cy="12404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p:cNvPicPr>
            <a:picLocks noChangeAspect="1" noChangeArrowheads="1"/>
          </p:cNvPicPr>
          <p:nvPr/>
        </p:nvPicPr>
        <p:blipFill>
          <a:blip r:embed="rId7" cstate="print"/>
          <a:srcRect/>
          <a:stretch>
            <a:fillRect/>
          </a:stretch>
        </p:blipFill>
        <p:spPr bwMode="auto">
          <a:xfrm>
            <a:off x="95254" y="85130"/>
            <a:ext cx="404812" cy="463550"/>
          </a:xfrm>
          <a:prstGeom prst="rect">
            <a:avLst/>
          </a:prstGeom>
          <a:noFill/>
          <a:ln w="9525">
            <a:noFill/>
            <a:miter lim="800000"/>
            <a:headEnd/>
            <a:tailEnd/>
          </a:ln>
        </p:spPr>
      </p:pic>
    </p:spTree>
    <p:extLst>
      <p:ext uri="{BB962C8B-B14F-4D97-AF65-F5344CB8AC3E}">
        <p14:creationId xmlns:p14="http://schemas.microsoft.com/office/powerpoint/2010/main" val="18852782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38" y="3332165"/>
            <a:ext cx="3754437"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1463" y="3273425"/>
            <a:ext cx="3762376" cy="244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テキスト ボックス 3"/>
          <p:cNvSpPr txBox="1">
            <a:spLocks noChangeArrowheads="1"/>
          </p:cNvSpPr>
          <p:nvPr/>
        </p:nvSpPr>
        <p:spPr bwMode="auto">
          <a:xfrm>
            <a:off x="895926" y="188640"/>
            <a:ext cx="81615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dirty="0" smtClean="0">
                <a:solidFill>
                  <a:srgbClr val="000000"/>
                </a:solidFill>
                <a:latin typeface="Arial" pitchFamily="34" charset="0"/>
                <a:cs typeface="Arial" pitchFamily="34" charset="0"/>
              </a:rPr>
              <a:t>&lt;Policemen </a:t>
            </a:r>
            <a:r>
              <a:rPr lang="en-US" altLang="ja-JP" dirty="0">
                <a:solidFill>
                  <a:srgbClr val="000000"/>
                </a:solidFill>
                <a:latin typeface="Arial" pitchFamily="34" charset="0"/>
                <a:cs typeface="Arial" pitchFamily="34" charset="0"/>
              </a:rPr>
              <a:t>saved 40 lives with one-</a:t>
            </a:r>
            <a:r>
              <a:rPr lang="en-US" altLang="ja-JP" dirty="0" err="1">
                <a:solidFill>
                  <a:srgbClr val="000000"/>
                </a:solidFill>
                <a:latin typeface="Arial" pitchFamily="34" charset="0"/>
                <a:cs typeface="Arial" pitchFamily="34" charset="0"/>
              </a:rPr>
              <a:t>seg</a:t>
            </a:r>
            <a:r>
              <a:rPr lang="en-US" altLang="ja-JP" dirty="0">
                <a:solidFill>
                  <a:srgbClr val="000000"/>
                </a:solidFill>
                <a:latin typeface="Arial" pitchFamily="34" charset="0"/>
                <a:cs typeface="Arial" pitchFamily="34" charset="0"/>
              </a:rPr>
              <a:t> mobile TV </a:t>
            </a:r>
            <a:r>
              <a:rPr lang="en-US" altLang="ja-JP" dirty="0" smtClean="0">
                <a:solidFill>
                  <a:srgbClr val="000000"/>
                </a:solidFill>
                <a:latin typeface="Arial" pitchFamily="34" charset="0"/>
                <a:cs typeface="Arial" pitchFamily="34" charset="0"/>
              </a:rPr>
              <a:t>alarm&gt;</a:t>
            </a:r>
            <a:endParaRPr lang="ja-JP" altLang="en-US" dirty="0">
              <a:solidFill>
                <a:srgbClr val="000000"/>
              </a:solidFill>
              <a:latin typeface="Arial" pitchFamily="34" charset="0"/>
              <a:cs typeface="Arial" pitchFamily="34" charset="0"/>
            </a:endParaRPr>
          </a:p>
        </p:txBody>
      </p:sp>
      <p:sp>
        <p:nvSpPr>
          <p:cNvPr id="15365" name="テキスト ボックス 4"/>
          <p:cNvSpPr txBox="1">
            <a:spLocks noChangeArrowheads="1"/>
          </p:cNvSpPr>
          <p:nvPr/>
        </p:nvSpPr>
        <p:spPr bwMode="auto">
          <a:xfrm>
            <a:off x="265114" y="894200"/>
            <a:ext cx="95059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algn="l" eaLnBrk="1" hangingPunct="1"/>
            <a:r>
              <a:rPr lang="en-US" altLang="ja-JP" sz="2000" dirty="0">
                <a:solidFill>
                  <a:srgbClr val="000000"/>
                </a:solidFill>
                <a:latin typeface="Arial" pitchFamily="34" charset="0"/>
                <a:ea typeface="ＭＳ ゴシック" pitchFamily="49" charset="-128"/>
                <a:cs typeface="Arial" pitchFamily="34" charset="0"/>
              </a:rPr>
              <a:t>Two new policemen saved 40 lives from the train with the tsunami warning alarm from mobile TV(one-</a:t>
            </a:r>
            <a:r>
              <a:rPr lang="en-US" altLang="ja-JP" sz="2000" dirty="0" err="1">
                <a:solidFill>
                  <a:srgbClr val="000000"/>
                </a:solidFill>
                <a:latin typeface="Arial" pitchFamily="34" charset="0"/>
                <a:ea typeface="ＭＳ ゴシック" pitchFamily="49" charset="-128"/>
                <a:cs typeface="Arial" pitchFamily="34" charset="0"/>
              </a:rPr>
              <a:t>seg</a:t>
            </a:r>
            <a:r>
              <a:rPr lang="en-US" altLang="ja-JP" sz="2000" dirty="0">
                <a:solidFill>
                  <a:srgbClr val="000000"/>
                </a:solidFill>
                <a:latin typeface="Arial" pitchFamily="34" charset="0"/>
                <a:ea typeface="ＭＳ ゴシック" pitchFamily="49" charset="-128"/>
                <a:cs typeface="Arial" pitchFamily="34" charset="0"/>
              </a:rPr>
              <a:t>) right after the earthquake occurred at 14:46 on March 11, 2011.</a:t>
            </a:r>
          </a:p>
          <a:p>
            <a:pPr algn="l" eaLnBrk="1" hangingPunct="1"/>
            <a:r>
              <a:rPr lang="en-US" altLang="ja-JP" sz="2000" dirty="0">
                <a:solidFill>
                  <a:srgbClr val="000000"/>
                </a:solidFill>
                <a:latin typeface="Arial" pitchFamily="34" charset="0"/>
                <a:ea typeface="ＭＳ ゴシック" pitchFamily="49" charset="-128"/>
                <a:cs typeface="Arial" pitchFamily="34" charset="0"/>
              </a:rPr>
              <a:t>They got a tsunami warning alarm from the passengers mobile phone with TV when checking if everyone is fine in the train. They quickly decided to lead the 40 passengers to the hill to avoid the disaster of tsunami.   All passengers were safely evacuated from the tsunami area before the tsunami struck the train.</a:t>
            </a:r>
          </a:p>
        </p:txBody>
      </p:sp>
      <p:sp>
        <p:nvSpPr>
          <p:cNvPr id="15366" name="テキスト ボックス 5"/>
          <p:cNvSpPr txBox="1">
            <a:spLocks noChangeArrowheads="1"/>
          </p:cNvSpPr>
          <p:nvPr/>
        </p:nvSpPr>
        <p:spPr bwMode="auto">
          <a:xfrm>
            <a:off x="5240339" y="5813426"/>
            <a:ext cx="4665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1400" dirty="0">
                <a:solidFill>
                  <a:srgbClr val="000000"/>
                </a:solidFill>
                <a:latin typeface="Arial" pitchFamily="34" charset="0"/>
                <a:cs typeface="Arial" pitchFamily="34" charset="0"/>
              </a:rPr>
              <a:t>The cars of train derailed off the track by huge tsunami waves</a:t>
            </a:r>
            <a:r>
              <a:rPr lang="en-US" altLang="ja-JP" sz="1400" dirty="0" smtClean="0">
                <a:solidFill>
                  <a:srgbClr val="000000"/>
                </a:solidFill>
                <a:latin typeface="Arial" pitchFamily="34" charset="0"/>
                <a:cs typeface="Arial" pitchFamily="34" charset="0"/>
              </a:rPr>
              <a:t>.(</a:t>
            </a:r>
            <a:r>
              <a:rPr lang="en-US" altLang="ja-JP" sz="1400" dirty="0">
                <a:solidFill>
                  <a:srgbClr val="000000"/>
                </a:solidFill>
                <a:latin typeface="Arial" pitchFamily="34" charset="0"/>
                <a:cs typeface="Arial" pitchFamily="34" charset="0"/>
              </a:rPr>
              <a:t>March 12, 2011)</a:t>
            </a:r>
            <a:endParaRPr lang="ja-JP" altLang="en-US" sz="1400" dirty="0">
              <a:solidFill>
                <a:srgbClr val="000000"/>
              </a:solidFill>
              <a:latin typeface="Arial" pitchFamily="34" charset="0"/>
              <a:cs typeface="Arial" pitchFamily="34" charset="0"/>
            </a:endParaRPr>
          </a:p>
        </p:txBody>
      </p:sp>
      <p:sp>
        <p:nvSpPr>
          <p:cNvPr id="15367" name="テキスト ボックス 6"/>
          <p:cNvSpPr txBox="1">
            <a:spLocks noChangeArrowheads="1"/>
          </p:cNvSpPr>
          <p:nvPr/>
        </p:nvSpPr>
        <p:spPr bwMode="auto">
          <a:xfrm>
            <a:off x="2655888" y="3332164"/>
            <a:ext cx="1335087"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1200">
                <a:solidFill>
                  <a:srgbClr val="000000"/>
                </a:solidFill>
              </a:rPr>
              <a:t>Derailed cars of train</a:t>
            </a:r>
            <a:endParaRPr lang="ja-JP" altLang="en-US" sz="1200">
              <a:solidFill>
                <a:srgbClr val="000000"/>
              </a:solidFill>
            </a:endParaRPr>
          </a:p>
        </p:txBody>
      </p:sp>
      <p:sp>
        <p:nvSpPr>
          <p:cNvPr id="15368" name="テキスト ボックス 7"/>
          <p:cNvSpPr txBox="1">
            <a:spLocks noChangeArrowheads="1"/>
          </p:cNvSpPr>
          <p:nvPr/>
        </p:nvSpPr>
        <p:spPr bwMode="auto">
          <a:xfrm>
            <a:off x="2771776" y="3694114"/>
            <a:ext cx="973138"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6000" rIns="0">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1200">
                <a:solidFill>
                  <a:srgbClr val="000000"/>
                </a:solidFill>
              </a:rPr>
              <a:t>Shinchi Station</a:t>
            </a:r>
            <a:endParaRPr lang="ja-JP" altLang="en-US" sz="1200">
              <a:solidFill>
                <a:srgbClr val="000000"/>
              </a:solidFill>
            </a:endParaRPr>
          </a:p>
        </p:txBody>
      </p:sp>
      <p:sp>
        <p:nvSpPr>
          <p:cNvPr id="15369" name="テキスト ボックス 8"/>
          <p:cNvSpPr txBox="1">
            <a:spLocks noChangeArrowheads="1"/>
          </p:cNvSpPr>
          <p:nvPr/>
        </p:nvSpPr>
        <p:spPr bwMode="auto">
          <a:xfrm>
            <a:off x="996951" y="5572125"/>
            <a:ext cx="508000" cy="179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1200">
                <a:solidFill>
                  <a:srgbClr val="000000"/>
                </a:solidFill>
              </a:rPr>
              <a:t>The hill</a:t>
            </a:r>
            <a:endParaRPr lang="ja-JP" altLang="en-US" sz="1200">
              <a:solidFill>
                <a:srgbClr val="000000"/>
              </a:solidFill>
            </a:endParaRPr>
          </a:p>
        </p:txBody>
      </p:sp>
      <p:sp>
        <p:nvSpPr>
          <p:cNvPr id="15370" name="テキスト ボックス 9"/>
          <p:cNvSpPr txBox="1">
            <a:spLocks noChangeArrowheads="1"/>
          </p:cNvSpPr>
          <p:nvPr/>
        </p:nvSpPr>
        <p:spPr bwMode="auto">
          <a:xfrm>
            <a:off x="906463" y="3795715"/>
            <a:ext cx="965200" cy="9604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endParaRPr lang="en-US" altLang="ja-JP" sz="1200">
              <a:solidFill>
                <a:srgbClr val="000000"/>
              </a:solidFill>
            </a:endParaRPr>
          </a:p>
          <a:p>
            <a:pPr eaLnBrk="1" hangingPunct="1"/>
            <a:r>
              <a:rPr lang="en-US" altLang="ja-JP" sz="1200">
                <a:solidFill>
                  <a:srgbClr val="000000"/>
                </a:solidFill>
              </a:rPr>
              <a:t>Route for evacuation</a:t>
            </a:r>
            <a:endParaRPr lang="ja-JP" altLang="en-US" sz="1200">
              <a:solidFill>
                <a:srgbClr val="000000"/>
              </a:solidFill>
            </a:endParaRPr>
          </a:p>
        </p:txBody>
      </p:sp>
      <p:sp>
        <p:nvSpPr>
          <p:cNvPr id="15371" name="テキスト ボックス 10"/>
          <p:cNvSpPr txBox="1">
            <a:spLocks noChangeArrowheads="1"/>
          </p:cNvSpPr>
          <p:nvPr/>
        </p:nvSpPr>
        <p:spPr bwMode="auto">
          <a:xfrm>
            <a:off x="8388350" y="4364040"/>
            <a:ext cx="1022350" cy="25736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36000" rIns="0" bIns="36000">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1200">
                <a:solidFill>
                  <a:srgbClr val="000000"/>
                </a:solidFill>
              </a:rPr>
              <a:t>Shinchi Station</a:t>
            </a:r>
            <a:endParaRPr lang="ja-JP" altLang="en-US" sz="1200">
              <a:solidFill>
                <a:srgbClr val="000000"/>
              </a:solidFill>
            </a:endParaRPr>
          </a:p>
        </p:txBody>
      </p:sp>
      <p:sp>
        <p:nvSpPr>
          <p:cNvPr id="15372" name="テキスト ボックス 12"/>
          <p:cNvSpPr txBox="1">
            <a:spLocks noChangeArrowheads="1"/>
          </p:cNvSpPr>
          <p:nvPr/>
        </p:nvSpPr>
        <p:spPr bwMode="auto">
          <a:xfrm>
            <a:off x="1690689" y="5254627"/>
            <a:ext cx="1081087"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1200">
                <a:solidFill>
                  <a:srgbClr val="000000"/>
                </a:solidFill>
              </a:rPr>
              <a:t>Passengers got on the truck here</a:t>
            </a:r>
            <a:endParaRPr lang="ja-JP" altLang="en-US" sz="1200">
              <a:solidFill>
                <a:srgbClr val="000000"/>
              </a:solidFill>
            </a:endParaRPr>
          </a:p>
        </p:txBody>
      </p:sp>
      <p:sp>
        <p:nvSpPr>
          <p:cNvPr id="15373" name="正方形/長方形 1"/>
          <p:cNvSpPr>
            <a:spLocks noChangeArrowheads="1"/>
          </p:cNvSpPr>
          <p:nvPr/>
        </p:nvSpPr>
        <p:spPr bwMode="auto">
          <a:xfrm>
            <a:off x="352425" y="6353178"/>
            <a:ext cx="782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a:r>
              <a:rPr lang="en-US" altLang="ja-JP" sz="1400" dirty="0">
                <a:solidFill>
                  <a:srgbClr val="000000"/>
                </a:solidFill>
                <a:latin typeface="Arial" pitchFamily="34" charset="0"/>
                <a:ea typeface="ＭＳ ゴシック" pitchFamily="49" charset="-128"/>
                <a:cs typeface="Arial" pitchFamily="34" charset="0"/>
              </a:rPr>
              <a:t>(Summary from Yomiuri </a:t>
            </a:r>
            <a:r>
              <a:rPr lang="en-US" altLang="ja-JP" sz="1400" dirty="0" err="1">
                <a:solidFill>
                  <a:srgbClr val="000000"/>
                </a:solidFill>
                <a:latin typeface="Arial" pitchFamily="34" charset="0"/>
                <a:ea typeface="ＭＳ ゴシック" pitchFamily="49" charset="-128"/>
                <a:cs typeface="Arial" pitchFamily="34" charset="0"/>
              </a:rPr>
              <a:t>Shimbun</a:t>
            </a:r>
            <a:r>
              <a:rPr lang="en-US" altLang="ja-JP" sz="1400" dirty="0">
                <a:solidFill>
                  <a:srgbClr val="000000"/>
                </a:solidFill>
                <a:latin typeface="Arial" pitchFamily="34" charset="0"/>
                <a:ea typeface="ＭＳ ゴシック" pitchFamily="49" charset="-128"/>
                <a:cs typeface="Arial" pitchFamily="34" charset="0"/>
              </a:rPr>
              <a:t>(Japanese major national news paper), March 29, 2011)</a:t>
            </a:r>
          </a:p>
        </p:txBody>
      </p:sp>
      <p:sp>
        <p:nvSpPr>
          <p:cNvPr id="15374" name="テキスト ボックス 14"/>
          <p:cNvSpPr txBox="1">
            <a:spLocks noChangeArrowheads="1"/>
          </p:cNvSpPr>
          <p:nvPr/>
        </p:nvSpPr>
        <p:spPr bwMode="auto">
          <a:xfrm>
            <a:off x="2808289" y="4225927"/>
            <a:ext cx="927100" cy="593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1200">
                <a:solidFill>
                  <a:srgbClr val="000000"/>
                </a:solidFill>
              </a:rPr>
              <a:t>Track of Japan railway</a:t>
            </a:r>
            <a:endParaRPr lang="ja-JP" altLang="en-US" sz="1200">
              <a:solidFill>
                <a:srgbClr val="000000"/>
              </a:solidFill>
            </a:endParaRPr>
          </a:p>
        </p:txBody>
      </p:sp>
      <p:sp>
        <p:nvSpPr>
          <p:cNvPr id="15375" name="テキスト ボックス 15"/>
          <p:cNvSpPr txBox="1">
            <a:spLocks noChangeArrowheads="1"/>
          </p:cNvSpPr>
          <p:nvPr/>
        </p:nvSpPr>
        <p:spPr bwMode="auto">
          <a:xfrm>
            <a:off x="798514" y="4738690"/>
            <a:ext cx="1281112" cy="26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1200">
                <a:solidFill>
                  <a:srgbClr val="000000"/>
                </a:solidFill>
              </a:rPr>
              <a:t>Town hall of Shinchi</a:t>
            </a:r>
            <a:endParaRPr lang="ja-JP" altLang="en-US" sz="1200">
              <a:solidFill>
                <a:srgbClr val="000000"/>
              </a:solidFill>
            </a:endParaRPr>
          </a:p>
        </p:txBody>
      </p:sp>
      <p:sp>
        <p:nvSpPr>
          <p:cNvPr id="15376" name="テキスト ボックス 16"/>
          <p:cNvSpPr txBox="1">
            <a:spLocks noChangeArrowheads="1"/>
          </p:cNvSpPr>
          <p:nvPr/>
        </p:nvSpPr>
        <p:spPr bwMode="auto">
          <a:xfrm>
            <a:off x="4264026" y="3687763"/>
            <a:ext cx="49847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algn="ctr"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eaLnBrk="1" hangingPunct="1"/>
            <a:r>
              <a:rPr lang="en-US" altLang="ja-JP" sz="1200">
                <a:solidFill>
                  <a:srgbClr val="000000"/>
                </a:solidFill>
              </a:rPr>
              <a:t>Pacific Ocean</a:t>
            </a:r>
            <a:endParaRPr lang="ja-JP" altLang="en-US" sz="1200">
              <a:solidFill>
                <a:srgbClr val="000000"/>
              </a:solidFill>
            </a:endParaRPr>
          </a:p>
        </p:txBody>
      </p:sp>
      <p:sp>
        <p:nvSpPr>
          <p:cNvPr id="17" name="正方形/長方形 16"/>
          <p:cNvSpPr/>
          <p:nvPr/>
        </p:nvSpPr>
        <p:spPr>
          <a:xfrm>
            <a:off x="0" y="764704"/>
            <a:ext cx="9906000" cy="6740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18" name="テキスト ボックス 17"/>
          <p:cNvSpPr txBox="1"/>
          <p:nvPr/>
        </p:nvSpPr>
        <p:spPr>
          <a:xfrm>
            <a:off x="9364321" y="96888"/>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12</a:t>
            </a:r>
            <a:endParaRPr lang="ja-JP" altLang="en-US" sz="1400" dirty="0">
              <a:solidFill>
                <a:prstClr val="black"/>
              </a:solidFill>
              <a:cs typeface="Arial" pitchFamily="34" charset="0"/>
            </a:endParaRPr>
          </a:p>
        </p:txBody>
      </p:sp>
      <p:pic>
        <p:nvPicPr>
          <p:cNvPr id="19" name="Picture 11"/>
          <p:cNvPicPr>
            <a:picLocks noChangeAspect="1" noChangeArrowheads="1"/>
          </p:cNvPicPr>
          <p:nvPr/>
        </p:nvPicPr>
        <p:blipFill>
          <a:blip r:embed="rId4" cstate="print"/>
          <a:srcRect/>
          <a:stretch>
            <a:fillRect/>
          </a:stretch>
        </p:blipFill>
        <p:spPr bwMode="auto">
          <a:xfrm>
            <a:off x="95254" y="85130"/>
            <a:ext cx="404812" cy="463550"/>
          </a:xfrm>
          <a:prstGeom prst="rect">
            <a:avLst/>
          </a:prstGeom>
          <a:noFill/>
          <a:ln w="9525">
            <a:noFill/>
            <a:miter lim="800000"/>
            <a:headEnd/>
            <a:tailEnd/>
          </a:ln>
        </p:spPr>
      </p:pic>
    </p:spTree>
    <p:extLst>
      <p:ext uri="{BB962C8B-B14F-4D97-AF65-F5344CB8AC3E}">
        <p14:creationId xmlns:p14="http://schemas.microsoft.com/office/powerpoint/2010/main" val="932752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4" name="円/楕円 14343"/>
          <p:cNvSpPr/>
          <p:nvPr/>
        </p:nvSpPr>
        <p:spPr>
          <a:xfrm>
            <a:off x="8049344" y="4728964"/>
            <a:ext cx="1856656" cy="716260"/>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38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553309">
            <a:off x="7978689" y="1987597"/>
            <a:ext cx="1646238"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9"/>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753200" y="1916832"/>
            <a:ext cx="1167651" cy="130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角丸四角形 14341"/>
          <p:cNvSpPr/>
          <p:nvPr/>
        </p:nvSpPr>
        <p:spPr>
          <a:xfrm>
            <a:off x="7041232" y="5557753"/>
            <a:ext cx="2016224" cy="967591"/>
          </a:xfrm>
          <a:prstGeom prst="roundRect">
            <a:avLst/>
          </a:prstGeom>
          <a:solidFill>
            <a:srgbClr val="FFCC99"/>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8513" y="817740"/>
            <a:ext cx="9906000" cy="6740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4" name="タイトル 2"/>
          <p:cNvSpPr txBox="1">
            <a:spLocks/>
          </p:cNvSpPr>
          <p:nvPr/>
        </p:nvSpPr>
        <p:spPr>
          <a:xfrm>
            <a:off x="272480" y="116632"/>
            <a:ext cx="9324014" cy="714408"/>
          </a:xfrm>
          <a:prstGeom prst="rect">
            <a:avLst/>
          </a:prstGeom>
        </p:spPr>
        <p:txBody>
          <a:bodyPr>
            <a:normAutofit fontScale="97500"/>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200" b="1" dirty="0" smtClean="0">
                <a:solidFill>
                  <a:schemeClr val="tx1"/>
                </a:solidFill>
                <a:latin typeface="Arial" pitchFamily="34" charset="0"/>
                <a:cs typeface="Arial" pitchFamily="34" charset="0"/>
              </a:rPr>
              <a:t>(3) Mobile Alert (Area e-mail)  </a:t>
            </a:r>
            <a:endParaRPr lang="ja-JP" altLang="en-US" sz="3200" b="1" dirty="0">
              <a:solidFill>
                <a:schemeClr val="tx1"/>
              </a:solidFill>
              <a:latin typeface="Arial" pitchFamily="34" charset="0"/>
              <a:cs typeface="Arial" pitchFamily="34" charset="0"/>
            </a:endParaRPr>
          </a:p>
        </p:txBody>
      </p:sp>
      <p:pic>
        <p:nvPicPr>
          <p:cNvPr id="5" name="Picture 11"/>
          <p:cNvPicPr>
            <a:picLocks noChangeAspect="1" noChangeArrowheads="1"/>
          </p:cNvPicPr>
          <p:nvPr/>
        </p:nvPicPr>
        <p:blipFill>
          <a:blip r:embed="rId5" cstate="print"/>
          <a:srcRect/>
          <a:stretch>
            <a:fillRect/>
          </a:stretch>
        </p:blipFill>
        <p:spPr bwMode="auto">
          <a:xfrm>
            <a:off x="95254" y="85130"/>
            <a:ext cx="404812" cy="463550"/>
          </a:xfrm>
          <a:prstGeom prst="rect">
            <a:avLst/>
          </a:prstGeom>
          <a:noFill/>
          <a:ln w="9525">
            <a:noFill/>
            <a:miter lim="800000"/>
            <a:headEnd/>
            <a:tailEnd/>
          </a:ln>
        </p:spPr>
      </p:pic>
      <p:sp>
        <p:nvSpPr>
          <p:cNvPr id="6" name="AutoShape 4" descr="イメージ"/>
          <p:cNvSpPr>
            <a:spLocks noChangeAspect="1" noChangeArrowheads="1"/>
          </p:cNvSpPr>
          <p:nvPr/>
        </p:nvSpPr>
        <p:spPr bwMode="auto">
          <a:xfrm>
            <a:off x="155575" y="-1036638"/>
            <a:ext cx="4267200" cy="21621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7" name="テキスト ボックス 6"/>
          <p:cNvSpPr txBox="1"/>
          <p:nvPr/>
        </p:nvSpPr>
        <p:spPr>
          <a:xfrm>
            <a:off x="992560" y="980728"/>
            <a:ext cx="8491107" cy="938719"/>
          </a:xfrm>
          <a:prstGeom prst="rect">
            <a:avLst/>
          </a:prstGeom>
          <a:noFill/>
        </p:spPr>
        <p:txBody>
          <a:bodyPr wrap="none" rtlCol="0">
            <a:spAutoFit/>
          </a:bodyPr>
          <a:lstStyle/>
          <a:p>
            <a:pPr marL="342900" indent="-342900">
              <a:lnSpc>
                <a:spcPts val="2200"/>
              </a:lnSpc>
              <a:buFont typeface="Wingdings" panose="05000000000000000000" pitchFamily="2" charset="2"/>
              <a:buChar char="u"/>
            </a:pPr>
            <a:r>
              <a:rPr kumimoji="1" lang="en-US" altLang="ja-JP" sz="2200" dirty="0" smtClean="0"/>
              <a:t>Mobile EEW/TW Alerting System is quite useful,</a:t>
            </a:r>
          </a:p>
          <a:p>
            <a:pPr>
              <a:lnSpc>
                <a:spcPts val="2200"/>
              </a:lnSpc>
            </a:pPr>
            <a:r>
              <a:rPr kumimoji="1" lang="en-US" altLang="ja-JP" sz="2200" dirty="0" smtClean="0"/>
              <a:t>     Especially in countries/regions where mobile penetration ratio is high.</a:t>
            </a:r>
          </a:p>
          <a:p>
            <a:pPr>
              <a:lnSpc>
                <a:spcPts val="2200"/>
              </a:lnSpc>
            </a:pPr>
            <a:r>
              <a:rPr kumimoji="1" lang="en-US" altLang="ja-JP" sz="2200" dirty="0" smtClean="0"/>
              <a:t>     This system is for both Mobile phone/Smart Phone.</a:t>
            </a:r>
            <a:endParaRPr kumimoji="1" lang="ja-JP" altLang="en-US" sz="2200" dirty="0"/>
          </a:p>
        </p:txBody>
      </p:sp>
      <p:pic>
        <p:nvPicPr>
          <p:cNvPr id="10" name="Picture 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8442" y="2145343"/>
            <a:ext cx="1370182" cy="149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360712" y="2578423"/>
            <a:ext cx="100139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角丸四角形 11"/>
          <p:cNvSpPr/>
          <p:nvPr/>
        </p:nvSpPr>
        <p:spPr>
          <a:xfrm>
            <a:off x="2052976" y="4090591"/>
            <a:ext cx="1629389" cy="490537"/>
          </a:xfrm>
          <a:prstGeom prst="roundRect">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smtClean="0">
                <a:solidFill>
                  <a:schemeClr val="tx1"/>
                </a:solidFill>
                <a:latin typeface="Arial" pitchFamily="34" charset="0"/>
                <a:cs typeface="Arial" pitchFamily="34" charset="0"/>
              </a:rPr>
              <a:t>Meteorological  </a:t>
            </a:r>
            <a:r>
              <a:rPr lang="en-US" altLang="ja-JP" sz="1600" dirty="0">
                <a:solidFill>
                  <a:schemeClr val="tx1"/>
                </a:solidFill>
                <a:latin typeface="Arial" pitchFamily="34" charset="0"/>
                <a:cs typeface="Arial" pitchFamily="34" charset="0"/>
              </a:rPr>
              <a:t>Agency </a:t>
            </a:r>
            <a:r>
              <a:rPr lang="en-US" altLang="ja-JP" sz="1600" dirty="0" smtClean="0">
                <a:solidFill>
                  <a:schemeClr val="tx1"/>
                </a:solidFill>
                <a:latin typeface="Arial" pitchFamily="34" charset="0"/>
                <a:cs typeface="Arial" pitchFamily="34" charset="0"/>
              </a:rPr>
              <a:t>(</a:t>
            </a:r>
            <a:r>
              <a:rPr lang="en-US" altLang="ja-JP" sz="1600" dirty="0">
                <a:solidFill>
                  <a:schemeClr val="tx1"/>
                </a:solidFill>
                <a:latin typeface="Arial" pitchFamily="34" charset="0"/>
                <a:cs typeface="Arial" pitchFamily="34" charset="0"/>
              </a:rPr>
              <a:t>JMA)</a:t>
            </a:r>
            <a:endParaRPr lang="ja-JP" altLang="en-US" sz="1600" dirty="0">
              <a:solidFill>
                <a:schemeClr val="tx1"/>
              </a:solidFill>
              <a:latin typeface="Arial" pitchFamily="34" charset="0"/>
              <a:cs typeface="Arial" pitchFamily="34" charset="0"/>
            </a:endParaRPr>
          </a:p>
        </p:txBody>
      </p:sp>
      <p:pic>
        <p:nvPicPr>
          <p:cNvPr id="13" name="Picture 930" descr="D:\Users\0000011210075\Desktop\untitled.bmp"/>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32720" y="5328305"/>
            <a:ext cx="1027608" cy="692983"/>
          </a:xfrm>
          <a:prstGeom prst="rect">
            <a:avLst/>
          </a:prstGeom>
          <a:noFill/>
          <a:extLst>
            <a:ext uri="{909E8E84-426E-40DD-AFC4-6F175D3DCCD1}">
              <a14:hiddenFill xmlns:a14="http://schemas.microsoft.com/office/drawing/2010/main">
                <a:solidFill>
                  <a:srgbClr val="FFFFFF"/>
                </a:solidFill>
              </a14:hiddenFill>
            </a:ext>
          </a:extLst>
        </p:spPr>
      </p:pic>
      <p:sp>
        <p:nvSpPr>
          <p:cNvPr id="14" name="角丸四角形 13"/>
          <p:cNvSpPr/>
          <p:nvPr/>
        </p:nvSpPr>
        <p:spPr>
          <a:xfrm>
            <a:off x="2243046" y="6106815"/>
            <a:ext cx="1439318" cy="490537"/>
          </a:xfrm>
          <a:prstGeom prst="roundRect">
            <a:avLst/>
          </a:prstGeom>
          <a:solidFill>
            <a:srgbClr val="C3D6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smtClean="0">
                <a:solidFill>
                  <a:schemeClr val="tx1"/>
                </a:solidFill>
                <a:latin typeface="Arial" pitchFamily="34" charset="0"/>
                <a:cs typeface="Arial" pitchFamily="34" charset="0"/>
              </a:rPr>
              <a:t>Municipal  Offices</a:t>
            </a:r>
            <a:endParaRPr lang="ja-JP" altLang="en-US" sz="1600" dirty="0">
              <a:solidFill>
                <a:schemeClr val="tx1"/>
              </a:solidFill>
              <a:latin typeface="Arial" pitchFamily="34" charset="0"/>
              <a:cs typeface="Arial" pitchFamily="34" charset="0"/>
            </a:endParaRPr>
          </a:p>
        </p:txBody>
      </p:sp>
      <p:sp>
        <p:nvSpPr>
          <p:cNvPr id="8" name="右矢印 7"/>
          <p:cNvSpPr/>
          <p:nvPr/>
        </p:nvSpPr>
        <p:spPr>
          <a:xfrm>
            <a:off x="3753766" y="2708920"/>
            <a:ext cx="1678388" cy="867916"/>
          </a:xfrm>
          <a:prstGeom prst="rightArrow">
            <a:avLst>
              <a:gd name="adj1" fmla="val 65269"/>
              <a:gd name="adj2" fmla="val 407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3753766" y="2852936"/>
            <a:ext cx="1487266" cy="557204"/>
          </a:xfrm>
          <a:prstGeom prst="rect">
            <a:avLst/>
          </a:prstGeom>
          <a:noFill/>
        </p:spPr>
        <p:txBody>
          <a:bodyPr wrap="none" rtlCol="0">
            <a:spAutoFit/>
          </a:bodyPr>
          <a:lstStyle/>
          <a:p>
            <a:pPr algn="ctr">
              <a:lnSpc>
                <a:spcPts val="1800"/>
              </a:lnSpc>
            </a:pPr>
            <a:r>
              <a:rPr kumimoji="1" lang="en-US" altLang="ja-JP" dirty="0" smtClean="0">
                <a:solidFill>
                  <a:srgbClr val="FFFF99"/>
                </a:solidFill>
              </a:rPr>
              <a:t>Earthquake</a:t>
            </a:r>
          </a:p>
          <a:p>
            <a:pPr algn="ctr">
              <a:lnSpc>
                <a:spcPts val="1800"/>
              </a:lnSpc>
            </a:pPr>
            <a:r>
              <a:rPr lang="en-US" altLang="ja-JP" dirty="0" smtClean="0">
                <a:solidFill>
                  <a:srgbClr val="FFFF99"/>
                </a:solidFill>
              </a:rPr>
              <a:t>Early Warning</a:t>
            </a:r>
            <a:endParaRPr kumimoji="1" lang="ja-JP" altLang="en-US" dirty="0">
              <a:solidFill>
                <a:srgbClr val="FFFF99"/>
              </a:solidFill>
            </a:endParaRPr>
          </a:p>
        </p:txBody>
      </p:sp>
      <p:sp>
        <p:nvSpPr>
          <p:cNvPr id="17" name="右矢印 16"/>
          <p:cNvSpPr/>
          <p:nvPr/>
        </p:nvSpPr>
        <p:spPr>
          <a:xfrm>
            <a:off x="3728864" y="3713212"/>
            <a:ext cx="1703290" cy="867916"/>
          </a:xfrm>
          <a:prstGeom prst="rightArrow">
            <a:avLst>
              <a:gd name="adj1" fmla="val 65269"/>
              <a:gd name="adj2" fmla="val 4070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18" name="テキスト ボックス 17"/>
          <p:cNvSpPr txBox="1"/>
          <p:nvPr/>
        </p:nvSpPr>
        <p:spPr>
          <a:xfrm>
            <a:off x="3983421" y="3857228"/>
            <a:ext cx="978153" cy="553998"/>
          </a:xfrm>
          <a:prstGeom prst="rect">
            <a:avLst/>
          </a:prstGeom>
          <a:noFill/>
        </p:spPr>
        <p:txBody>
          <a:bodyPr wrap="none" rtlCol="0">
            <a:spAutoFit/>
          </a:bodyPr>
          <a:lstStyle/>
          <a:p>
            <a:pPr algn="ctr">
              <a:lnSpc>
                <a:spcPts val="1800"/>
              </a:lnSpc>
            </a:pPr>
            <a:r>
              <a:rPr kumimoji="1" lang="en-US" altLang="ja-JP" dirty="0" smtClean="0">
                <a:solidFill>
                  <a:srgbClr val="FFFF99"/>
                </a:solidFill>
              </a:rPr>
              <a:t>Tsunami</a:t>
            </a:r>
          </a:p>
          <a:p>
            <a:pPr algn="ctr">
              <a:lnSpc>
                <a:spcPts val="1800"/>
              </a:lnSpc>
            </a:pPr>
            <a:r>
              <a:rPr lang="en-US" altLang="ja-JP" dirty="0" smtClean="0">
                <a:solidFill>
                  <a:srgbClr val="FFFF99"/>
                </a:solidFill>
              </a:rPr>
              <a:t>Warning</a:t>
            </a:r>
            <a:endParaRPr kumimoji="1" lang="ja-JP" altLang="en-US" dirty="0">
              <a:solidFill>
                <a:srgbClr val="FFFF99"/>
              </a:solidFill>
            </a:endParaRPr>
          </a:p>
        </p:txBody>
      </p:sp>
      <p:sp>
        <p:nvSpPr>
          <p:cNvPr id="19" name="右矢印 18"/>
          <p:cNvSpPr/>
          <p:nvPr/>
        </p:nvSpPr>
        <p:spPr>
          <a:xfrm>
            <a:off x="3728864" y="5081364"/>
            <a:ext cx="1703290" cy="867916"/>
          </a:xfrm>
          <a:prstGeom prst="rightArrow">
            <a:avLst>
              <a:gd name="adj1" fmla="val 65269"/>
              <a:gd name="adj2" fmla="val 40704"/>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p:cNvSpPr txBox="1"/>
          <p:nvPr/>
        </p:nvSpPr>
        <p:spPr>
          <a:xfrm>
            <a:off x="3870249" y="5225380"/>
            <a:ext cx="1204496" cy="553998"/>
          </a:xfrm>
          <a:prstGeom prst="rect">
            <a:avLst/>
          </a:prstGeom>
          <a:noFill/>
        </p:spPr>
        <p:txBody>
          <a:bodyPr wrap="none" rtlCol="0">
            <a:spAutoFit/>
          </a:bodyPr>
          <a:lstStyle/>
          <a:p>
            <a:pPr algn="ctr">
              <a:lnSpc>
                <a:spcPts val="1800"/>
              </a:lnSpc>
            </a:pPr>
            <a:r>
              <a:rPr kumimoji="1" lang="en-US" altLang="ja-JP" dirty="0" smtClean="0">
                <a:solidFill>
                  <a:srgbClr val="FFFF99"/>
                </a:solidFill>
              </a:rPr>
              <a:t>Evacuation</a:t>
            </a:r>
          </a:p>
          <a:p>
            <a:pPr algn="ctr">
              <a:lnSpc>
                <a:spcPts val="1800"/>
              </a:lnSpc>
            </a:pPr>
            <a:r>
              <a:rPr lang="en-US" altLang="ja-JP" dirty="0" smtClean="0">
                <a:solidFill>
                  <a:srgbClr val="FFFF99"/>
                </a:solidFill>
              </a:rPr>
              <a:t>Info etc.</a:t>
            </a:r>
            <a:endParaRPr kumimoji="1" lang="ja-JP" altLang="en-US" dirty="0">
              <a:solidFill>
                <a:srgbClr val="FFFF99"/>
              </a:solidFill>
            </a:endParaRPr>
          </a:p>
        </p:txBody>
      </p:sp>
      <p:sp>
        <p:nvSpPr>
          <p:cNvPr id="15" name="角丸四角形 14"/>
          <p:cNvSpPr/>
          <p:nvPr/>
        </p:nvSpPr>
        <p:spPr>
          <a:xfrm>
            <a:off x="5529064" y="2145343"/>
            <a:ext cx="1224136" cy="44520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5654645" y="2145343"/>
            <a:ext cx="925638" cy="646331"/>
          </a:xfrm>
          <a:prstGeom prst="rect">
            <a:avLst/>
          </a:prstGeom>
          <a:noFill/>
        </p:spPr>
        <p:txBody>
          <a:bodyPr wrap="none" rtlCol="0">
            <a:spAutoFit/>
          </a:bodyPr>
          <a:lstStyle/>
          <a:p>
            <a:pPr algn="ctr"/>
            <a:r>
              <a:rPr kumimoji="1" lang="en-US" altLang="ja-JP" b="1" dirty="0" smtClean="0"/>
              <a:t>Mobile</a:t>
            </a:r>
          </a:p>
          <a:p>
            <a:pPr algn="ctr"/>
            <a:r>
              <a:rPr lang="en-US" altLang="ja-JP" b="1" dirty="0" smtClean="0"/>
              <a:t>Carriers</a:t>
            </a:r>
            <a:endParaRPr kumimoji="1" lang="ja-JP" altLang="en-US" b="1" dirty="0"/>
          </a:p>
        </p:txBody>
      </p:sp>
      <p:sp>
        <p:nvSpPr>
          <p:cNvPr id="21" name="右矢印 20"/>
          <p:cNvSpPr/>
          <p:nvPr/>
        </p:nvSpPr>
        <p:spPr>
          <a:xfrm>
            <a:off x="1712640" y="3068960"/>
            <a:ext cx="536657" cy="71435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爆発 2 23"/>
          <p:cNvSpPr/>
          <p:nvPr/>
        </p:nvSpPr>
        <p:spPr>
          <a:xfrm>
            <a:off x="-15552" y="3573016"/>
            <a:ext cx="2068528" cy="1471757"/>
          </a:xfrm>
          <a:prstGeom prst="irregularSeal2">
            <a:avLst/>
          </a:prstGeom>
          <a:solidFill>
            <a:srgbClr val="FF00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anchor="ctr"/>
          <a:lstStyle/>
          <a:p>
            <a:pPr algn="ctr">
              <a:defRPr/>
            </a:pPr>
            <a:r>
              <a:rPr lang="en-US" altLang="ja-JP" sz="1400" dirty="0">
                <a:solidFill>
                  <a:srgbClr val="FFFFFF"/>
                </a:solidFill>
                <a:latin typeface="Arial" pitchFamily="34" charset="0"/>
                <a:cs typeface="Arial" pitchFamily="34" charset="0"/>
              </a:rPr>
              <a:t>TSUNAMI </a:t>
            </a:r>
            <a:endParaRPr lang="ja-JP" altLang="en-US" sz="1400" dirty="0">
              <a:solidFill>
                <a:srgbClr val="FFFFFF"/>
              </a:solidFill>
              <a:latin typeface="Arial" pitchFamily="34" charset="0"/>
              <a:cs typeface="Arial" pitchFamily="34" charset="0"/>
            </a:endParaRPr>
          </a:p>
          <a:p>
            <a:pPr algn="ctr">
              <a:defRPr/>
            </a:pPr>
            <a:r>
              <a:rPr lang="en-US" altLang="ja-JP" sz="1400" dirty="0">
                <a:solidFill>
                  <a:srgbClr val="FFFFFF"/>
                </a:solidFill>
                <a:latin typeface="Arial" pitchFamily="34" charset="0"/>
                <a:cs typeface="Arial" pitchFamily="34" charset="0"/>
              </a:rPr>
              <a:t>Alert</a:t>
            </a:r>
          </a:p>
        </p:txBody>
      </p:sp>
      <p:sp>
        <p:nvSpPr>
          <p:cNvPr id="23" name="テキスト ボックス 22"/>
          <p:cNvSpPr txBox="1"/>
          <p:nvPr/>
        </p:nvSpPr>
        <p:spPr>
          <a:xfrm>
            <a:off x="5601072" y="3052101"/>
            <a:ext cx="973023" cy="369332"/>
          </a:xfrm>
          <a:prstGeom prst="rect">
            <a:avLst/>
          </a:prstGeom>
          <a:noFill/>
        </p:spPr>
        <p:txBody>
          <a:bodyPr wrap="none" rtlCol="0">
            <a:spAutoFit/>
          </a:bodyPr>
          <a:lstStyle/>
          <a:p>
            <a:r>
              <a:rPr kumimoji="1" lang="en-US" altLang="ja-JP" dirty="0" err="1" smtClean="0">
                <a:solidFill>
                  <a:srgbClr val="002060"/>
                </a:solidFill>
              </a:rPr>
              <a:t>Docomo</a:t>
            </a:r>
            <a:endParaRPr kumimoji="1" lang="ja-JP" altLang="en-US" dirty="0">
              <a:solidFill>
                <a:srgbClr val="002060"/>
              </a:solidFill>
            </a:endParaRPr>
          </a:p>
        </p:txBody>
      </p:sp>
      <p:sp>
        <p:nvSpPr>
          <p:cNvPr id="27" name="テキスト ボックス 26"/>
          <p:cNvSpPr txBox="1"/>
          <p:nvPr/>
        </p:nvSpPr>
        <p:spPr>
          <a:xfrm>
            <a:off x="5613408" y="3645024"/>
            <a:ext cx="1014637" cy="369332"/>
          </a:xfrm>
          <a:prstGeom prst="rect">
            <a:avLst/>
          </a:prstGeom>
          <a:noFill/>
        </p:spPr>
        <p:txBody>
          <a:bodyPr wrap="none" rtlCol="0">
            <a:spAutoFit/>
          </a:bodyPr>
          <a:lstStyle/>
          <a:p>
            <a:r>
              <a:rPr kumimoji="1" lang="en-US" altLang="ja-JP" dirty="0" smtClean="0">
                <a:solidFill>
                  <a:srgbClr val="002060"/>
                </a:solidFill>
              </a:rPr>
              <a:t>AU/KDDI</a:t>
            </a:r>
            <a:endParaRPr kumimoji="1" lang="ja-JP" altLang="en-US" dirty="0">
              <a:solidFill>
                <a:srgbClr val="002060"/>
              </a:solidFill>
            </a:endParaRPr>
          </a:p>
        </p:txBody>
      </p:sp>
      <p:sp>
        <p:nvSpPr>
          <p:cNvPr id="28" name="テキスト ボックス 27"/>
          <p:cNvSpPr txBox="1"/>
          <p:nvPr/>
        </p:nvSpPr>
        <p:spPr>
          <a:xfrm>
            <a:off x="5613408" y="4293096"/>
            <a:ext cx="1018227" cy="369332"/>
          </a:xfrm>
          <a:prstGeom prst="rect">
            <a:avLst/>
          </a:prstGeom>
          <a:noFill/>
        </p:spPr>
        <p:txBody>
          <a:bodyPr wrap="none" rtlCol="0">
            <a:spAutoFit/>
          </a:bodyPr>
          <a:lstStyle/>
          <a:p>
            <a:r>
              <a:rPr kumimoji="1" lang="en-US" altLang="ja-JP" dirty="0" smtClean="0">
                <a:solidFill>
                  <a:srgbClr val="002060"/>
                </a:solidFill>
              </a:rPr>
              <a:t>Softbank</a:t>
            </a:r>
            <a:endParaRPr kumimoji="1" lang="ja-JP" altLang="en-US" dirty="0">
              <a:solidFill>
                <a:srgbClr val="002060"/>
              </a:solidFill>
            </a:endParaRPr>
          </a:p>
        </p:txBody>
      </p:sp>
      <p:sp>
        <p:nvSpPr>
          <p:cNvPr id="29" name="テキスト ボックス 28"/>
          <p:cNvSpPr txBox="1"/>
          <p:nvPr/>
        </p:nvSpPr>
        <p:spPr>
          <a:xfrm>
            <a:off x="5613408" y="4869160"/>
            <a:ext cx="1029449" cy="369332"/>
          </a:xfrm>
          <a:prstGeom prst="rect">
            <a:avLst/>
          </a:prstGeom>
          <a:noFill/>
        </p:spPr>
        <p:txBody>
          <a:bodyPr wrap="none" rtlCol="0">
            <a:spAutoFit/>
          </a:bodyPr>
          <a:lstStyle/>
          <a:p>
            <a:r>
              <a:rPr kumimoji="1" lang="en-US" altLang="ja-JP" dirty="0" smtClean="0">
                <a:solidFill>
                  <a:srgbClr val="002060"/>
                </a:solidFill>
              </a:rPr>
              <a:t>E-Mobile</a:t>
            </a:r>
            <a:endParaRPr kumimoji="1" lang="ja-JP" altLang="en-US" dirty="0">
              <a:solidFill>
                <a:srgbClr val="002060"/>
              </a:solidFill>
            </a:endParaRPr>
          </a:p>
        </p:txBody>
      </p:sp>
      <p:pic>
        <p:nvPicPr>
          <p:cNvPr id="16386"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54646" y="5490989"/>
            <a:ext cx="925638" cy="92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テキスト ボックス 24"/>
          <p:cNvSpPr txBox="1"/>
          <p:nvPr/>
        </p:nvSpPr>
        <p:spPr>
          <a:xfrm>
            <a:off x="5789914" y="5540266"/>
            <a:ext cx="702436" cy="913070"/>
          </a:xfrm>
          <a:prstGeom prst="rect">
            <a:avLst/>
          </a:prstGeom>
          <a:noFill/>
        </p:spPr>
        <p:txBody>
          <a:bodyPr wrap="none" rtlCol="0">
            <a:spAutoFit/>
          </a:bodyPr>
          <a:lstStyle/>
          <a:p>
            <a:pPr algn="ctr">
              <a:lnSpc>
                <a:spcPts val="1600"/>
              </a:lnSpc>
            </a:pPr>
            <a:r>
              <a:rPr kumimoji="1" lang="en-US" altLang="ja-JP" sz="1600" dirty="0" smtClean="0"/>
              <a:t>Area</a:t>
            </a:r>
          </a:p>
          <a:p>
            <a:pPr algn="ctr">
              <a:lnSpc>
                <a:spcPts val="1600"/>
              </a:lnSpc>
            </a:pPr>
            <a:endParaRPr lang="en-US" altLang="ja-JP" sz="1600" dirty="0" smtClean="0"/>
          </a:p>
          <a:p>
            <a:pPr algn="ctr">
              <a:lnSpc>
                <a:spcPts val="1600"/>
              </a:lnSpc>
            </a:pPr>
            <a:endParaRPr lang="en-US" altLang="ja-JP" sz="1600" dirty="0"/>
          </a:p>
          <a:p>
            <a:pPr algn="ctr">
              <a:lnSpc>
                <a:spcPts val="1600"/>
              </a:lnSpc>
            </a:pPr>
            <a:r>
              <a:rPr lang="en-US" altLang="ja-JP" sz="1600" dirty="0" smtClean="0"/>
              <a:t>E-mail</a:t>
            </a:r>
            <a:endParaRPr kumimoji="1" lang="ja-JP" altLang="en-US" sz="1600" dirty="0"/>
          </a:p>
        </p:txBody>
      </p:sp>
      <p:grpSp>
        <p:nvGrpSpPr>
          <p:cNvPr id="30" name="グループ化 29"/>
          <p:cNvGrpSpPr/>
          <p:nvPr/>
        </p:nvGrpSpPr>
        <p:grpSpPr>
          <a:xfrm>
            <a:off x="8337377" y="3752264"/>
            <a:ext cx="1368152" cy="1329099"/>
            <a:chOff x="7883457" y="3410140"/>
            <a:chExt cx="1985750" cy="1597234"/>
          </a:xfrm>
        </p:grpSpPr>
        <p:pic>
          <p:nvPicPr>
            <p:cNvPr id="1433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883457" y="3410140"/>
              <a:ext cx="1985750" cy="1597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 descr="D:\user\006767\My Documents\My Pictures\letter[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21352" y="3732004"/>
              <a:ext cx="419895" cy="250447"/>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9057456" y="4090591"/>
              <a:ext cx="539038" cy="3871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387" name="Picture 3" descr="D:\user\006767\My Documents\My Pictures\letter[1].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41617" y="4221088"/>
              <a:ext cx="419895" cy="250447"/>
            </a:xfrm>
            <a:prstGeom prst="rect">
              <a:avLst/>
            </a:prstGeom>
            <a:noFill/>
            <a:extLst>
              <a:ext uri="{909E8E84-426E-40DD-AFC4-6F175D3DCCD1}">
                <a14:hiddenFill xmlns:a14="http://schemas.microsoft.com/office/drawing/2010/main">
                  <a:solidFill>
                    <a:srgbClr val="FFFFFF"/>
                  </a:solidFill>
                </a14:hiddenFill>
              </a:ext>
            </a:extLst>
          </p:spPr>
        </p:pic>
      </p:grpSp>
      <p:sp>
        <p:nvSpPr>
          <p:cNvPr id="14336" name="正方形/長方形 14335"/>
          <p:cNvSpPr/>
          <p:nvPr/>
        </p:nvSpPr>
        <p:spPr>
          <a:xfrm>
            <a:off x="6897216" y="2977898"/>
            <a:ext cx="1080120" cy="4511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Picture 11"/>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rot="18228190" flipH="1">
            <a:off x="7966433" y="2088783"/>
            <a:ext cx="556810" cy="1404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7" name="右矢印 14336"/>
          <p:cNvSpPr/>
          <p:nvPr/>
        </p:nvSpPr>
        <p:spPr>
          <a:xfrm>
            <a:off x="6809685" y="3548668"/>
            <a:ext cx="1383675" cy="1608524"/>
          </a:xfrm>
          <a:prstGeom prst="rightArrow">
            <a:avLst>
              <a:gd name="adj1" fmla="val 71556"/>
              <a:gd name="adj2" fmla="val 415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39" name="テキスト ボックス 14338"/>
          <p:cNvSpPr txBox="1"/>
          <p:nvPr/>
        </p:nvSpPr>
        <p:spPr>
          <a:xfrm>
            <a:off x="6753200" y="4094981"/>
            <a:ext cx="1313885" cy="584775"/>
          </a:xfrm>
          <a:prstGeom prst="rect">
            <a:avLst/>
          </a:prstGeom>
          <a:noFill/>
        </p:spPr>
        <p:txBody>
          <a:bodyPr wrap="none" rtlCol="0">
            <a:spAutoFit/>
          </a:bodyPr>
          <a:lstStyle/>
          <a:p>
            <a:pPr algn="ctr"/>
            <a:r>
              <a:rPr lang="en-US" altLang="ja-JP" sz="1600" dirty="0" smtClean="0">
                <a:solidFill>
                  <a:srgbClr val="FFFF00"/>
                </a:solidFill>
              </a:rPr>
              <a:t>Simultaneous</a:t>
            </a:r>
          </a:p>
          <a:p>
            <a:pPr algn="ctr"/>
            <a:r>
              <a:rPr kumimoji="1" lang="en-US" altLang="ja-JP" sz="1600" dirty="0" smtClean="0">
                <a:solidFill>
                  <a:srgbClr val="FFFF00"/>
                </a:solidFill>
              </a:rPr>
              <a:t>Transmission</a:t>
            </a:r>
            <a:endParaRPr kumimoji="1" lang="ja-JP" altLang="en-US" sz="1600" dirty="0">
              <a:solidFill>
                <a:srgbClr val="FFFF00"/>
              </a:solidFill>
            </a:endParaRPr>
          </a:p>
        </p:txBody>
      </p:sp>
      <p:pic>
        <p:nvPicPr>
          <p:cNvPr id="16388" name="Picture 4" descr="D:\user\006767\My Documents\My Pictures\letter[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689304" y="3140968"/>
            <a:ext cx="513868" cy="30649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D:\user\006767\My Documents\My Pictures\letter[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41704" y="3293368"/>
            <a:ext cx="513868" cy="30649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D:\user\006767\My Documents\My Pictures\letter[1].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94104" y="3445768"/>
            <a:ext cx="513868" cy="306497"/>
          </a:xfrm>
          <a:prstGeom prst="rect">
            <a:avLst/>
          </a:prstGeom>
          <a:noFill/>
          <a:extLst>
            <a:ext uri="{909E8E84-426E-40DD-AFC4-6F175D3DCCD1}">
              <a14:hiddenFill xmlns:a14="http://schemas.microsoft.com/office/drawing/2010/main">
                <a:solidFill>
                  <a:srgbClr val="FFFFFF"/>
                </a:solidFill>
              </a14:hiddenFill>
            </a:ext>
          </a:extLst>
        </p:spPr>
      </p:pic>
      <p:pic>
        <p:nvPicPr>
          <p:cNvPr id="45" name="図 26" descr="illust588_thumb.gif"/>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bwMode="auto">
          <a:xfrm>
            <a:off x="9163287" y="5597420"/>
            <a:ext cx="610210" cy="63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テキスト ボックス 14339"/>
          <p:cNvSpPr txBox="1"/>
          <p:nvPr/>
        </p:nvSpPr>
        <p:spPr>
          <a:xfrm>
            <a:off x="7122057" y="5557753"/>
            <a:ext cx="1839799" cy="954107"/>
          </a:xfrm>
          <a:prstGeom prst="rect">
            <a:avLst/>
          </a:prstGeom>
          <a:noFill/>
        </p:spPr>
        <p:txBody>
          <a:bodyPr wrap="none" rtlCol="0">
            <a:spAutoFit/>
          </a:bodyPr>
          <a:lstStyle/>
          <a:p>
            <a:pPr algn="ctr"/>
            <a:r>
              <a:rPr kumimoji="1" lang="en-US" altLang="ja-JP" sz="1400" dirty="0" smtClean="0"/>
              <a:t>People can receive</a:t>
            </a:r>
          </a:p>
          <a:p>
            <a:pPr algn="ctr"/>
            <a:r>
              <a:rPr lang="en-US" altLang="ja-JP" sz="1400" dirty="0" smtClean="0"/>
              <a:t>Disaster Warning</a:t>
            </a:r>
          </a:p>
          <a:p>
            <a:pPr algn="ctr"/>
            <a:r>
              <a:rPr lang="en-US" altLang="ja-JP" sz="1400" dirty="0"/>
              <a:t>a</a:t>
            </a:r>
            <a:r>
              <a:rPr kumimoji="1" lang="en-US" altLang="ja-JP" sz="1400" dirty="0" smtClean="0"/>
              <a:t>s well as area-specific</a:t>
            </a:r>
          </a:p>
          <a:p>
            <a:pPr algn="ctr"/>
            <a:r>
              <a:rPr lang="en-US" altLang="ja-JP" sz="1400" dirty="0" smtClean="0"/>
              <a:t>Information</a:t>
            </a:r>
            <a:endParaRPr kumimoji="1" lang="ja-JP" altLang="en-US" sz="1400" dirty="0"/>
          </a:p>
        </p:txBody>
      </p:sp>
      <p:sp>
        <p:nvSpPr>
          <p:cNvPr id="14343" name="テキスト ボックス 14342"/>
          <p:cNvSpPr txBox="1"/>
          <p:nvPr/>
        </p:nvSpPr>
        <p:spPr>
          <a:xfrm>
            <a:off x="8193360" y="5034081"/>
            <a:ext cx="1672253" cy="276999"/>
          </a:xfrm>
          <a:prstGeom prst="rect">
            <a:avLst/>
          </a:prstGeom>
          <a:noFill/>
        </p:spPr>
        <p:txBody>
          <a:bodyPr wrap="none" rtlCol="0">
            <a:spAutoFit/>
          </a:bodyPr>
          <a:lstStyle/>
          <a:p>
            <a:r>
              <a:rPr lang="en-US" altLang="ja-JP" sz="1200" b="1" dirty="0">
                <a:solidFill>
                  <a:srgbClr val="FF0000"/>
                </a:solidFill>
              </a:rPr>
              <a:t>w</a:t>
            </a:r>
            <a:r>
              <a:rPr kumimoji="1" lang="en-US" altLang="ja-JP" sz="1200" b="1" dirty="0" smtClean="0">
                <a:solidFill>
                  <a:srgbClr val="FF0000"/>
                </a:solidFill>
              </a:rPr>
              <a:t>ith Alarm &amp; </a:t>
            </a:r>
            <a:r>
              <a:rPr lang="en-US" altLang="ja-JP" sz="1200" b="1" dirty="0" smtClean="0">
                <a:solidFill>
                  <a:srgbClr val="FF0000"/>
                </a:solidFill>
              </a:rPr>
              <a:t>Vibration</a:t>
            </a:r>
            <a:endParaRPr kumimoji="1" lang="ja-JP" altLang="en-US" sz="1200" b="1" dirty="0">
              <a:solidFill>
                <a:srgbClr val="FF0000"/>
              </a:solidFill>
            </a:endParaRPr>
          </a:p>
        </p:txBody>
      </p:sp>
      <p:sp>
        <p:nvSpPr>
          <p:cNvPr id="14345" name="上下矢印 14344"/>
          <p:cNvSpPr/>
          <p:nvPr/>
        </p:nvSpPr>
        <p:spPr>
          <a:xfrm>
            <a:off x="2648744" y="4662428"/>
            <a:ext cx="576064" cy="562952"/>
          </a:xfrm>
          <a:prstGeom prst="upDownArrow">
            <a:avLst>
              <a:gd name="adj1" fmla="val 50000"/>
              <a:gd name="adj2" fmla="val 2850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雲形吹き出し 1"/>
          <p:cNvSpPr/>
          <p:nvPr/>
        </p:nvSpPr>
        <p:spPr>
          <a:xfrm rot="556694">
            <a:off x="8709308" y="3293815"/>
            <a:ext cx="1047439" cy="550356"/>
          </a:xfrm>
          <a:prstGeom prst="cloudCallout">
            <a:avLst>
              <a:gd name="adj1" fmla="val -13413"/>
              <a:gd name="adj2" fmla="val 42863"/>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8878028" y="3356992"/>
            <a:ext cx="732893" cy="369332"/>
          </a:xfrm>
          <a:prstGeom prst="rect">
            <a:avLst/>
          </a:prstGeom>
          <a:noFill/>
        </p:spPr>
        <p:txBody>
          <a:bodyPr wrap="none" rtlCol="0">
            <a:spAutoFit/>
          </a:bodyPr>
          <a:lstStyle/>
          <a:p>
            <a:r>
              <a:rPr kumimoji="1" lang="en-US" altLang="ja-JP" b="1" dirty="0" smtClean="0">
                <a:solidFill>
                  <a:schemeClr val="bg1"/>
                </a:solidFill>
              </a:rPr>
              <a:t>Alert!</a:t>
            </a:r>
            <a:endParaRPr kumimoji="1" lang="ja-JP" altLang="en-US" b="1" dirty="0">
              <a:solidFill>
                <a:schemeClr val="bg1"/>
              </a:solidFill>
            </a:endParaRPr>
          </a:p>
        </p:txBody>
      </p:sp>
      <p:sp>
        <p:nvSpPr>
          <p:cNvPr id="51" name="テキスト ボックス 50"/>
          <p:cNvSpPr txBox="1"/>
          <p:nvPr/>
        </p:nvSpPr>
        <p:spPr>
          <a:xfrm>
            <a:off x="9364321" y="96888"/>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13</a:t>
            </a:r>
            <a:endParaRPr lang="ja-JP" altLang="en-US" sz="1400" dirty="0">
              <a:solidFill>
                <a:prstClr val="black"/>
              </a:solidFill>
              <a:cs typeface="Arial" pitchFamily="34" charset="0"/>
            </a:endParaRPr>
          </a:p>
        </p:txBody>
      </p:sp>
    </p:spTree>
    <p:extLst>
      <p:ext uri="{BB962C8B-B14F-4D97-AF65-F5344CB8AC3E}">
        <p14:creationId xmlns:p14="http://schemas.microsoft.com/office/powerpoint/2010/main" val="26081900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 name="円/楕円 624"/>
          <p:cNvSpPr/>
          <p:nvPr/>
        </p:nvSpPr>
        <p:spPr bwMode="auto">
          <a:xfrm>
            <a:off x="1774233" y="3957233"/>
            <a:ext cx="2602703" cy="1987309"/>
          </a:xfrm>
          <a:prstGeom prst="ellipse">
            <a:avLst/>
          </a:prstGeom>
          <a:solidFill>
            <a:srgbClr val="FFCC99"/>
          </a:solidFill>
          <a:ln w="12700" cap="flat" cmpd="sng" algn="ctr">
            <a:noFill/>
            <a:prstDash val="solid"/>
            <a:round/>
            <a:headEnd type="none" w="med" len="med"/>
            <a:tailEnd type="none" w="med" len="med"/>
          </a:ln>
          <a:effectLst>
            <a:softEdge rad="635000"/>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491" name="円/楕円 490"/>
          <p:cNvSpPr/>
          <p:nvPr/>
        </p:nvSpPr>
        <p:spPr bwMode="auto">
          <a:xfrm>
            <a:off x="5679081" y="4077072"/>
            <a:ext cx="2730303" cy="1872208"/>
          </a:xfrm>
          <a:prstGeom prst="ellipse">
            <a:avLst/>
          </a:prstGeom>
          <a:solidFill>
            <a:srgbClr val="FFCC99"/>
          </a:solidFill>
          <a:ln w="12700" cap="flat" cmpd="sng" algn="ctr">
            <a:noFill/>
            <a:prstDash val="solid"/>
            <a:round/>
            <a:headEnd type="none" w="med" len="med"/>
            <a:tailEnd type="none" w="med" len="med"/>
          </a:ln>
          <a:effectLst>
            <a:softEdge rad="635000"/>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626" name="円/楕円 625"/>
          <p:cNvSpPr/>
          <p:nvPr/>
        </p:nvSpPr>
        <p:spPr bwMode="auto">
          <a:xfrm>
            <a:off x="3002782" y="4725143"/>
            <a:ext cx="3487857" cy="1818716"/>
          </a:xfrm>
          <a:prstGeom prst="ellipse">
            <a:avLst/>
          </a:prstGeom>
          <a:solidFill>
            <a:srgbClr val="FFCC99"/>
          </a:solidFill>
          <a:ln w="12700" cap="flat" cmpd="sng" algn="ctr">
            <a:noFill/>
            <a:prstDash val="solid"/>
            <a:round/>
            <a:headEnd type="none" w="med" len="med"/>
            <a:tailEnd type="none" w="med" len="med"/>
          </a:ln>
          <a:effectLst>
            <a:softEdge rad="635000"/>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624" name="円/楕円 623"/>
          <p:cNvSpPr/>
          <p:nvPr/>
        </p:nvSpPr>
        <p:spPr bwMode="auto">
          <a:xfrm>
            <a:off x="1430609" y="836712"/>
            <a:ext cx="2730303" cy="1872208"/>
          </a:xfrm>
          <a:prstGeom prst="ellipse">
            <a:avLst/>
          </a:prstGeom>
          <a:solidFill>
            <a:srgbClr val="CCFFCC"/>
          </a:solidFill>
          <a:ln w="12700" cap="flat" cmpd="sng" algn="ctr">
            <a:noFill/>
            <a:prstDash val="solid"/>
            <a:round/>
            <a:headEnd type="none" w="med" len="med"/>
            <a:tailEnd type="none" w="med" len="med"/>
          </a:ln>
          <a:effectLst>
            <a:softEdge rad="317500"/>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創英角ｺﾞｼｯｸUB" pitchFamily="50" charset="-128"/>
            </a:endParaRPr>
          </a:p>
        </p:txBody>
      </p:sp>
      <p:sp>
        <p:nvSpPr>
          <p:cNvPr id="623" name="円/楕円 622"/>
          <p:cNvSpPr/>
          <p:nvPr/>
        </p:nvSpPr>
        <p:spPr bwMode="auto">
          <a:xfrm>
            <a:off x="7584782" y="2204864"/>
            <a:ext cx="2321220" cy="1584176"/>
          </a:xfrm>
          <a:prstGeom prst="ellipse">
            <a:avLst/>
          </a:prstGeom>
          <a:solidFill>
            <a:srgbClr val="FFCC99"/>
          </a:solidFill>
          <a:ln w="12700" cap="flat" cmpd="sng" algn="ctr">
            <a:noFill/>
            <a:prstDash val="solid"/>
            <a:round/>
            <a:headEnd type="none" w="med" len="med"/>
            <a:tailEnd type="none" w="med" len="med"/>
          </a:ln>
          <a:effectLst>
            <a:softEdge rad="635000"/>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cxnSp>
        <p:nvCxnSpPr>
          <p:cNvPr id="38" name="直線コネクタ 37"/>
          <p:cNvCxnSpPr/>
          <p:nvPr/>
        </p:nvCxnSpPr>
        <p:spPr bwMode="auto">
          <a:xfrm>
            <a:off x="4718974" y="3789040"/>
            <a:ext cx="1092121" cy="0"/>
          </a:xfrm>
          <a:prstGeom prst="line">
            <a:avLst/>
          </a:prstGeom>
          <a:solidFill>
            <a:srgbClr val="FFFFFF"/>
          </a:solidFill>
          <a:ln w="82550" cap="flat" cmpd="dbl" algn="ctr">
            <a:solidFill>
              <a:srgbClr val="00B050"/>
            </a:solidFill>
            <a:prstDash val="sysDot"/>
            <a:round/>
            <a:headEnd type="none" w="med" len="med"/>
            <a:tailEnd type="none" w="med" len="med"/>
          </a:ln>
          <a:effectLst>
            <a:outerShdw blurRad="50800" dist="35921" dir="2700000" algn="ctr" rotWithShape="0">
              <a:srgbClr val="808080"/>
            </a:outerShdw>
          </a:effectLst>
          <a:extLst/>
        </p:spPr>
      </p:cxnSp>
      <p:cxnSp>
        <p:nvCxnSpPr>
          <p:cNvPr id="595" name="直線コネクタ 594"/>
          <p:cNvCxnSpPr/>
          <p:nvPr/>
        </p:nvCxnSpPr>
        <p:spPr bwMode="auto">
          <a:xfrm flipH="1" flipV="1">
            <a:off x="4484949" y="4109781"/>
            <a:ext cx="643827" cy="831387"/>
          </a:xfrm>
          <a:prstGeom prst="line">
            <a:avLst/>
          </a:prstGeom>
          <a:solidFill>
            <a:srgbClr val="FFFFFF"/>
          </a:solidFill>
          <a:ln w="82550" cap="flat" cmpd="dbl" algn="ctr">
            <a:solidFill>
              <a:srgbClr val="00B050"/>
            </a:solidFill>
            <a:prstDash val="sysDot"/>
            <a:round/>
            <a:headEnd type="none" w="med" len="med"/>
            <a:tailEnd type="none" w="med" len="med"/>
          </a:ln>
          <a:effectLst>
            <a:outerShdw blurRad="50800" dist="35921" dir="2700000" algn="ctr" rotWithShape="0">
              <a:srgbClr val="808080"/>
            </a:outerShdw>
          </a:effectLst>
          <a:extLst/>
        </p:spPr>
      </p:cxnSp>
      <p:sp>
        <p:nvSpPr>
          <p:cNvPr id="36" name="円/楕円 35"/>
          <p:cNvSpPr/>
          <p:nvPr/>
        </p:nvSpPr>
        <p:spPr bwMode="auto">
          <a:xfrm>
            <a:off x="4448945" y="908719"/>
            <a:ext cx="2844316" cy="1872208"/>
          </a:xfrm>
          <a:prstGeom prst="ellipse">
            <a:avLst/>
          </a:prstGeom>
          <a:solidFill>
            <a:srgbClr val="FFCC99"/>
          </a:solidFill>
          <a:ln w="12700" cap="flat" cmpd="sng" algn="ctr">
            <a:noFill/>
            <a:prstDash val="solid"/>
            <a:round/>
            <a:headEnd type="none" w="med" len="med"/>
            <a:tailEnd type="none" w="med" len="med"/>
          </a:ln>
          <a:effectLst>
            <a:softEdge rad="635000"/>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11" name="Rectangle 211"/>
          <p:cNvSpPr>
            <a:spLocks noChangeArrowheads="1"/>
          </p:cNvSpPr>
          <p:nvPr/>
        </p:nvSpPr>
        <p:spPr bwMode="auto">
          <a:xfrm>
            <a:off x="161659" y="116632"/>
            <a:ext cx="9744341"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wrap="square" lIns="92075" tIns="46038" rIns="92075" bIns="46038">
            <a:spAutoFit/>
          </a:bodyPr>
          <a:lstStyle>
            <a:lvl1pPr defTabSz="762000" eaLnBrk="0" hangingPunct="0">
              <a:spcBef>
                <a:spcPct val="20000"/>
              </a:spcBef>
              <a:buClr>
                <a:schemeClr val="hlink"/>
              </a:buClr>
              <a:buFont typeface="Arial" pitchFamily="34" charset="0"/>
              <a:buChar char="▐"/>
              <a:defRPr kumimoji="1" sz="2200">
                <a:solidFill>
                  <a:schemeClr val="tx1"/>
                </a:solidFill>
                <a:latin typeface="Arial" pitchFamily="34" charset="0"/>
                <a:ea typeface="HGP創英角ｺﾞｼｯｸUB" pitchFamily="50" charset="-128"/>
              </a:defRPr>
            </a:lvl1pPr>
            <a:lvl2pPr marL="742950" indent="-285750" defTabSz="762000" eaLnBrk="0" hangingPunct="0">
              <a:spcBef>
                <a:spcPct val="20000"/>
              </a:spcBef>
              <a:buClr>
                <a:schemeClr val="hlink"/>
              </a:buClr>
              <a:buFont typeface="Wingdings" pitchFamily="2" charset="2"/>
              <a:buChar char="l"/>
              <a:defRPr kumimoji="1" sz="2000">
                <a:solidFill>
                  <a:schemeClr val="tx1"/>
                </a:solidFill>
                <a:latin typeface="Arial" pitchFamily="34" charset="0"/>
                <a:ea typeface="HGP創英角ｺﾞｼｯｸUB" pitchFamily="50" charset="-128"/>
              </a:defRPr>
            </a:lvl2pPr>
            <a:lvl3pPr marL="1143000" indent="-228600" defTabSz="762000" eaLnBrk="0" hangingPunct="0">
              <a:spcBef>
                <a:spcPct val="20000"/>
              </a:spcBef>
              <a:buClr>
                <a:schemeClr val="hlink"/>
              </a:buClr>
              <a:buFont typeface="Arial" pitchFamily="34" charset="0"/>
              <a:buChar char="•"/>
              <a:defRPr kumimoji="1">
                <a:solidFill>
                  <a:schemeClr val="tx1"/>
                </a:solidFill>
                <a:latin typeface="Arial" pitchFamily="34" charset="0"/>
                <a:ea typeface="HGP創英角ｺﾞｼｯｸUB" pitchFamily="50" charset="-128"/>
              </a:defRPr>
            </a:lvl3pPr>
            <a:lvl4pPr marL="1600200" indent="-228600" defTabSz="762000" eaLnBrk="0" hangingPunct="0">
              <a:spcBef>
                <a:spcPct val="20000"/>
              </a:spcBef>
              <a:buClr>
                <a:schemeClr val="hlink"/>
              </a:buClr>
              <a:buFont typeface="Arial" pitchFamily="34" charset="0"/>
              <a:buChar char="–"/>
              <a:defRPr kumimoji="1" sz="1600">
                <a:solidFill>
                  <a:schemeClr val="tx1"/>
                </a:solidFill>
                <a:latin typeface="Arial" pitchFamily="34" charset="0"/>
                <a:ea typeface="HGP創英角ｺﾞｼｯｸUB" pitchFamily="50" charset="-128"/>
              </a:defRPr>
            </a:lvl4pPr>
            <a:lvl5pPr marL="2057400" indent="-228600" defTabSz="7620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defTabSz="7620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defTabSz="7620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defTabSz="7620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defTabSz="7620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algn="ctr" eaLnBrk="1" hangingPunct="1">
              <a:spcBef>
                <a:spcPct val="50000"/>
              </a:spcBef>
              <a:buClrTx/>
              <a:buFontTx/>
              <a:buNone/>
              <a:defRPr/>
            </a:pPr>
            <a:r>
              <a:rPr lang="en-US" altLang="ja-JP" sz="2800" b="1" dirty="0" smtClean="0">
                <a:latin typeface="+mn-lt"/>
                <a:cs typeface="Arial" pitchFamily="34" charset="0"/>
              </a:rPr>
              <a:t>Image of ICT-based Total Disaster Management System</a:t>
            </a:r>
          </a:p>
        </p:txBody>
      </p:sp>
      <p:grpSp>
        <p:nvGrpSpPr>
          <p:cNvPr id="56" name="グループ化 2"/>
          <p:cNvGrpSpPr>
            <a:grpSpLocks/>
          </p:cNvGrpSpPr>
          <p:nvPr/>
        </p:nvGrpSpPr>
        <p:grpSpPr bwMode="auto">
          <a:xfrm>
            <a:off x="5723657" y="3068960"/>
            <a:ext cx="789517" cy="1080120"/>
            <a:chOff x="4296608" y="1944378"/>
            <a:chExt cx="974725" cy="1445908"/>
          </a:xfrm>
        </p:grpSpPr>
        <p:pic>
          <p:nvPicPr>
            <p:cNvPr id="6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6979" y="1944378"/>
              <a:ext cx="256534" cy="85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6608" y="2162341"/>
              <a:ext cx="974725" cy="122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グループ化 22"/>
          <p:cNvGrpSpPr/>
          <p:nvPr/>
        </p:nvGrpSpPr>
        <p:grpSpPr>
          <a:xfrm>
            <a:off x="6826014" y="5203674"/>
            <a:ext cx="2183437" cy="1295400"/>
            <a:chOff x="6516216" y="4869160"/>
            <a:chExt cx="2015480" cy="1295400"/>
          </a:xfrm>
        </p:grpSpPr>
        <p:pic>
          <p:nvPicPr>
            <p:cNvPr id="1026" name="Picture 2" descr="D:\Users\0000011210075\Desktop\untitled.bmp"/>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4869160"/>
              <a:ext cx="11239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Users\0000011210075\Desktop\untitled.bmp"/>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ackgroundRemoval t="0" b="100000" l="0" r="100000">
                          <a14:foregroundMark x1="28676" y1="27778" x2="28676" y2="55556"/>
                          <a14:foregroundMark x1="4412" y1="93056" x2="16176" y2="94444"/>
                          <a14:foregroundMark x1="41176" y1="90278" x2="88971" y2="88889"/>
                          <a14:foregroundMark x1="46324" y1="19444" x2="39706" y2="44444"/>
                          <a14:foregroundMark x1="47059" y1="11111" x2="49265" y2="15278"/>
                          <a14:foregroundMark x1="22794" y1="31944" x2="32353" y2="20833"/>
                          <a14:foregroundMark x1="22794" y1="38889" x2="19118" y2="56944"/>
                          <a14:foregroundMark x1="19118" y1="38889" x2="25000"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7236296" y="5373216"/>
              <a:ext cx="1295400" cy="68580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D:\Users\0000011210075\Desktop\untitled.bmp"/>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11765" y1="59302" x2="12500" y2="74419"/>
                        <a14:foregroundMark x1="5882" y1="51163" x2="3676" y2="67442"/>
                        <a14:foregroundMark x1="9559" y1="80233" x2="73529" y2="80233"/>
                        <a14:foregroundMark x1="25000" y1="73256" x2="72794" y2="76744"/>
                        <a14:foregroundMark x1="27941" y1="87209" x2="77941" y2="87209"/>
                        <a14:foregroundMark x1="32353" y1="90698" x2="55147" y2="89535"/>
                        <a14:foregroundMark x1="36029" y1="94186" x2="44853" y2="93023"/>
                        <a14:foregroundMark x1="38235" y1="56977" x2="38235" y2="69767"/>
                        <a14:foregroundMark x1="72794" y1="51163" x2="82353" y2="75581"/>
                        <a14:foregroundMark x1="86765" y1="65116" x2="75000" y2="40698"/>
                        <a14:foregroundMark x1="5147" y1="70930" x2="5882" y2="80233"/>
                        <a14:foregroundMark x1="27941" y1="13953" x2="25000" y2="31395"/>
                        <a14:foregroundMark x1="27206" y1="38372" x2="25000" y2="13953"/>
                        <a14:foregroundMark x1="23529" y1="24419" x2="25000" y2="12791"/>
                        <a14:foregroundMark x1="21324" y1="19767" x2="20588" y2="13953"/>
                        <a14:foregroundMark x1="19853" y1="13953" x2="25735" y2="6977"/>
                        <a14:foregroundMark x1="28676" y1="13953" x2="25735" y2="6977"/>
                        <a14:foregroundMark x1="22794" y1="41860" x2="22794" y2="1162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811096" y="1556791"/>
            <a:ext cx="1340661" cy="72008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D:\Users\0000011210075\Desktop\untitled.bmp"/>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100000" l="0" r="100000">
                        <a14:foregroundMark x1="52404" y1="23711" x2="66827" y2="8247"/>
                        <a14:foregroundMark x1="72596" y1="22680" x2="58173" y2="38144"/>
                        <a14:foregroundMark x1="51923" y1="34021" x2="51923" y2="34021"/>
                        <a14:foregroundMark x1="52885" y1="58763" x2="53846" y2="58763"/>
                        <a14:foregroundMark x1="37981" y1="53608" x2="35577" y2="67010"/>
                        <a14:backgroundMark x1="6731" y1="32990" x2="20192" y2="22680"/>
                        <a14:backgroundMark x1="962" y1="69072" x2="62500" y2="0"/>
                        <a14:backgroundMark x1="19712" y1="97938" x2="99519" y2="30928"/>
                        <a14:backgroundMark x1="43750" y1="90722" x2="99519" y2="53608"/>
                        <a14:backgroundMark x1="63462" y1="51546" x2="83654" y2="2062"/>
                        <a14:backgroundMark x1="56250" y1="46392" x2="99519" y2="4124"/>
                        <a14:backgroundMark x1="62981" y1="88660" x2="99519" y2="83505"/>
                        <a14:backgroundMark x1="481" y1="76289" x2="9615" y2="98969"/>
                        <a14:backgroundMark x1="32212" y1="51546" x2="34135" y2="58763"/>
                        <a14:backgroundMark x1="35577" y1="63918" x2="35577" y2="57732"/>
                        <a14:backgroundMark x1="38942" y1="67010" x2="39904" y2="52577"/>
                        <a14:backgroundMark x1="37019" y1="68041" x2="38942" y2="52577"/>
                        <a14:backgroundMark x1="53846" y1="32990" x2="53846" y2="32990"/>
                        <a14:backgroundMark x1="66346" y1="5155" x2="71154" y2="9278"/>
                      </a14:backgroundRemoval>
                    </a14:imgEffect>
                  </a14:imgLayer>
                </a14:imgProps>
              </a:ext>
              <a:ext uri="{28A0092B-C50C-407E-A947-70E740481C1C}">
                <a14:useLocalDpi xmlns:a14="http://schemas.microsoft.com/office/drawing/2010/main" val="0"/>
              </a:ext>
            </a:extLst>
          </a:blip>
          <a:srcRect/>
          <a:stretch>
            <a:fillRect/>
          </a:stretch>
        </p:blipFill>
        <p:spPr bwMode="auto">
          <a:xfrm>
            <a:off x="4874992" y="764704"/>
            <a:ext cx="1003656" cy="432047"/>
          </a:xfrm>
          <a:prstGeom prst="rect">
            <a:avLst/>
          </a:prstGeom>
          <a:noFill/>
          <a:extLst>
            <a:ext uri="{909E8E84-426E-40DD-AFC4-6F175D3DCCD1}">
              <a14:hiddenFill xmlns:a14="http://schemas.microsoft.com/office/drawing/2010/main">
                <a:solidFill>
                  <a:srgbClr val="FFFFFF"/>
                </a:solidFill>
              </a14:hiddenFill>
            </a:ext>
          </a:extLst>
        </p:spPr>
      </p:pic>
      <p:sp>
        <p:nvSpPr>
          <p:cNvPr id="85" name="テキスト ボックス 70"/>
          <p:cNvSpPr txBox="1"/>
          <p:nvPr/>
        </p:nvSpPr>
        <p:spPr>
          <a:xfrm>
            <a:off x="4250922" y="836712"/>
            <a:ext cx="1014113" cy="24622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1000" i="1" dirty="0" smtClean="0"/>
              <a:t>Satellite</a:t>
            </a:r>
          </a:p>
        </p:txBody>
      </p:sp>
      <p:grpSp>
        <p:nvGrpSpPr>
          <p:cNvPr id="19" name="グループ化 18"/>
          <p:cNvGrpSpPr/>
          <p:nvPr/>
        </p:nvGrpSpPr>
        <p:grpSpPr>
          <a:xfrm rot="3213119">
            <a:off x="5354271" y="2267934"/>
            <a:ext cx="2038193" cy="2208042"/>
            <a:chOff x="5724128" y="1916832"/>
            <a:chExt cx="1728192" cy="1728192"/>
          </a:xfrm>
        </p:grpSpPr>
        <p:sp>
          <p:nvSpPr>
            <p:cNvPr id="87" name="円弧 86"/>
            <p:cNvSpPr/>
            <p:nvPr/>
          </p:nvSpPr>
          <p:spPr bwMode="auto">
            <a:xfrm>
              <a:off x="6300192" y="2492896"/>
              <a:ext cx="576064" cy="576064"/>
            </a:xfrm>
            <a:prstGeom prst="arc">
              <a:avLst/>
            </a:prstGeom>
            <a:ln>
              <a:solidFill>
                <a:schemeClr val="accent1">
                  <a:lumMod val="60000"/>
                  <a:lumOff val="40000"/>
                  <a:alpha val="43000"/>
                </a:schemeClr>
              </a:solidFill>
              <a:headEnd type="none" w="med" len="med"/>
              <a:tailEnd type="none" w="med" len="med"/>
            </a:ln>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113" name="円弧 112"/>
            <p:cNvSpPr/>
            <p:nvPr/>
          </p:nvSpPr>
          <p:spPr bwMode="auto">
            <a:xfrm>
              <a:off x="6156176" y="2348880"/>
              <a:ext cx="864096" cy="864096"/>
            </a:xfrm>
            <a:prstGeom prst="arc">
              <a:avLst/>
            </a:prstGeom>
            <a:ln>
              <a:solidFill>
                <a:schemeClr val="accent1">
                  <a:lumMod val="60000"/>
                  <a:lumOff val="40000"/>
                  <a:alpha val="43000"/>
                </a:schemeClr>
              </a:solidFill>
              <a:headEnd type="none" w="med" len="med"/>
              <a:tailEnd type="none" w="med" len="med"/>
            </a:ln>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114" name="円弧 113"/>
            <p:cNvSpPr/>
            <p:nvPr/>
          </p:nvSpPr>
          <p:spPr bwMode="auto">
            <a:xfrm>
              <a:off x="6012160" y="2204864"/>
              <a:ext cx="1152128" cy="1152128"/>
            </a:xfrm>
            <a:prstGeom prst="arc">
              <a:avLst/>
            </a:prstGeom>
            <a:ln>
              <a:solidFill>
                <a:schemeClr val="accent1">
                  <a:lumMod val="60000"/>
                  <a:lumOff val="40000"/>
                  <a:alpha val="43000"/>
                </a:schemeClr>
              </a:solidFill>
              <a:headEnd type="none" w="med" len="med"/>
              <a:tailEnd type="none" w="med" len="med"/>
            </a:ln>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116" name="円弧 115"/>
            <p:cNvSpPr/>
            <p:nvPr/>
          </p:nvSpPr>
          <p:spPr bwMode="auto">
            <a:xfrm>
              <a:off x="5868144" y="2060848"/>
              <a:ext cx="1440160" cy="1440160"/>
            </a:xfrm>
            <a:prstGeom prst="arc">
              <a:avLst/>
            </a:prstGeom>
            <a:ln>
              <a:solidFill>
                <a:schemeClr val="accent1">
                  <a:lumMod val="60000"/>
                  <a:lumOff val="40000"/>
                  <a:alpha val="43000"/>
                </a:schemeClr>
              </a:solidFill>
              <a:headEnd type="none" w="med" len="med"/>
              <a:tailEnd type="none" w="med" len="med"/>
            </a:ln>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117" name="円弧 116"/>
            <p:cNvSpPr/>
            <p:nvPr/>
          </p:nvSpPr>
          <p:spPr bwMode="auto">
            <a:xfrm>
              <a:off x="5724128" y="1916832"/>
              <a:ext cx="1728192" cy="1728192"/>
            </a:xfrm>
            <a:prstGeom prst="arc">
              <a:avLst/>
            </a:prstGeom>
            <a:ln>
              <a:solidFill>
                <a:schemeClr val="accent1">
                  <a:lumMod val="60000"/>
                  <a:lumOff val="40000"/>
                  <a:alpha val="43000"/>
                </a:schemeClr>
              </a:solidFill>
              <a:headEnd type="none" w="med" len="med"/>
              <a:tailEnd type="none" w="med" len="med"/>
            </a:ln>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grpSp>
      <p:pic>
        <p:nvPicPr>
          <p:cNvPr id="120"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57963" y="5516263"/>
            <a:ext cx="837539"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 name="Picture 3"/>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1356" y="4077072"/>
            <a:ext cx="1522240" cy="103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Users\0000011210075\Desktop\untitled.bmp"/>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8073347" y="4941168"/>
            <a:ext cx="1077937" cy="3142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ers\0000011210075\Desktop\untitled.bmp"/>
          <p:cNvPicPr>
            <a:picLocks noChangeAspect="1" noChangeArrowheads="1"/>
          </p:cNvPicPr>
          <p:nvPr/>
        </p:nvPicPr>
        <p:blipFill>
          <a:blip r:embed="rId16" cstate="print">
            <a:extLst>
              <a:ext uri="{BEBA8EAE-BF5A-486C-A8C5-ECC9F3942E4B}">
                <a14:imgProps xmlns:a14="http://schemas.microsoft.com/office/drawing/2010/main">
                  <a14:imgLayer r:embed="rId17">
                    <a14:imgEffect>
                      <a14:backgroundRemoval t="0" b="100000" l="0" r="100000">
                        <a14:foregroundMark x1="14815" y1="93506" x2="84444" y2="88312"/>
                      </a14:backgroundRemoval>
                    </a14:imgEffect>
                  </a14:imgLayer>
                </a14:imgProps>
              </a:ext>
              <a:ext uri="{28A0092B-C50C-407E-A947-70E740481C1C}">
                <a14:useLocalDpi xmlns:a14="http://schemas.microsoft.com/office/drawing/2010/main" val="0"/>
              </a:ext>
            </a:extLst>
          </a:blip>
          <a:srcRect/>
          <a:stretch>
            <a:fillRect/>
          </a:stretch>
        </p:blipFill>
        <p:spPr bwMode="auto">
          <a:xfrm>
            <a:off x="8967494" y="4797151"/>
            <a:ext cx="957379" cy="504056"/>
          </a:xfrm>
          <a:prstGeom prst="rect">
            <a:avLst/>
          </a:prstGeom>
          <a:noFill/>
          <a:extLst>
            <a:ext uri="{909E8E84-426E-40DD-AFC4-6F175D3DCCD1}">
              <a14:hiddenFill xmlns:a14="http://schemas.microsoft.com/office/drawing/2010/main">
                <a:solidFill>
                  <a:srgbClr val="FFFFFF"/>
                </a:solidFill>
              </a14:hiddenFill>
            </a:ext>
          </a:extLst>
        </p:spPr>
      </p:pic>
      <p:sp>
        <p:nvSpPr>
          <p:cNvPr id="122" name="テキスト ボックス 70"/>
          <p:cNvSpPr txBox="1"/>
          <p:nvPr/>
        </p:nvSpPr>
        <p:spPr>
          <a:xfrm>
            <a:off x="6615185" y="3140968"/>
            <a:ext cx="1794199" cy="44627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100" b="1" i="1" dirty="0" smtClean="0"/>
              <a:t>TV Broadcasting </a:t>
            </a:r>
            <a:r>
              <a:rPr kumimoji="1" lang="en-US" altLang="ja-JP" sz="1100" b="1" i="1" dirty="0" smtClean="0"/>
              <a:t>(ISDB-T)</a:t>
            </a:r>
          </a:p>
          <a:p>
            <a:pPr algn="ctr"/>
            <a:r>
              <a:rPr lang="en-US" altLang="ja-JP" sz="1100" b="1" i="1" dirty="0" smtClean="0"/>
              <a:t>And  </a:t>
            </a:r>
            <a:r>
              <a:rPr lang="en-US" altLang="ja-JP" sz="1100" b="1" u="sng" dirty="0" smtClean="0">
                <a:solidFill>
                  <a:srgbClr val="FF0000"/>
                </a:solidFill>
              </a:rPr>
              <a:t>(2) </a:t>
            </a:r>
            <a:r>
              <a:rPr lang="en-US" altLang="ja-JP" sz="1200" b="1" u="sng" dirty="0" smtClean="0">
                <a:solidFill>
                  <a:srgbClr val="FF0000"/>
                </a:solidFill>
              </a:rPr>
              <a:t>EWBS Alert</a:t>
            </a:r>
            <a:endParaRPr kumimoji="1" lang="en-US" altLang="ja-JP" sz="1200" b="1" u="sng" dirty="0" smtClean="0">
              <a:solidFill>
                <a:srgbClr val="FF0000"/>
              </a:solidFill>
            </a:endParaRPr>
          </a:p>
        </p:txBody>
      </p:sp>
      <p:pic>
        <p:nvPicPr>
          <p:cNvPr id="1043" name="Picture 19" descr="D:\Users\0000011210075\Desktop\untitled.bmp"/>
          <p:cNvPicPr>
            <a:picLocks noChangeAspect="1" noChangeArrowheads="1"/>
          </p:cNvPicPr>
          <p:nvPr/>
        </p:nvPicPr>
        <p:blipFill>
          <a:blip r:embed="rId18" cstate="print">
            <a:extLst>
              <a:ext uri="{BEBA8EAE-BF5A-486C-A8C5-ECC9F3942E4B}">
                <a14:imgProps xmlns:a14="http://schemas.microsoft.com/office/drawing/2010/main">
                  <a14:imgLayer r:embed="rId19">
                    <a14:imgEffect>
                      <a14:backgroundRemoval t="0" b="100000" l="0" r="100000">
                        <a14:foregroundMark x1="62162" y1="39189" x2="73649" y2="55405"/>
                        <a14:foregroundMark x1="10811" y1="79730" x2="13514" y2="92568"/>
                        <a14:foregroundMark x1="18243" y1="78378" x2="45946" y2="84459"/>
                      </a14:backgroundRemoval>
                    </a14:imgEffect>
                  </a14:imgLayer>
                </a14:imgProps>
              </a:ext>
              <a:ext uri="{28A0092B-C50C-407E-A947-70E740481C1C}">
                <a14:useLocalDpi xmlns:a14="http://schemas.microsoft.com/office/drawing/2010/main" val="0"/>
              </a:ext>
            </a:extLst>
          </a:blip>
          <a:srcRect/>
          <a:stretch>
            <a:fillRect/>
          </a:stretch>
        </p:blipFill>
        <p:spPr bwMode="auto">
          <a:xfrm>
            <a:off x="3100753" y="5589240"/>
            <a:ext cx="1090864" cy="100695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flipH="1">
            <a:off x="6981226" y="1628799"/>
            <a:ext cx="1092121" cy="648072"/>
            <a:chOff x="395536" y="2348880"/>
            <a:chExt cx="892520" cy="648072"/>
          </a:xfrm>
        </p:grpSpPr>
        <p:pic>
          <p:nvPicPr>
            <p:cNvPr id="563" name="Picture 6" descr="Hub"/>
            <p:cNvPicPr>
              <a:picLocks noChangeAspect="1" noChangeArrowheads="1"/>
            </p:cNvPicPr>
            <p:nvPr/>
          </p:nvPicPr>
          <p:blipFill>
            <a:blip r:embed="rId20" cstate="print">
              <a:extLst>
                <a:ext uri="{BEBA8EAE-BF5A-486C-A8C5-ECC9F3942E4B}">
                  <a14:imgProps xmlns:a14="http://schemas.microsoft.com/office/drawing/2010/main">
                    <a14:imgLayer r:embed="rId21">
                      <a14:imgEffect>
                        <a14:backgroundRemoval t="0" b="100000" l="0" r="100000">
                          <a14:foregroundMark x1="41549" y1="27972" x2="49296" y2="54545"/>
                          <a14:foregroundMark x1="73239" y1="73427" x2="69014" y2="56643"/>
                          <a14:foregroundMark x1="30986" y1="84615" x2="35211" y2="39161"/>
                        </a14:backgroundRemoval>
                      </a14:imgEffect>
                    </a14:imgLayer>
                  </a14:imgProps>
                </a:ext>
              </a:extLst>
            </a:blip>
            <a:srcRect/>
            <a:stretch>
              <a:fillRect/>
            </a:stretch>
          </p:blipFill>
          <p:spPr bwMode="auto">
            <a:xfrm>
              <a:off x="749711" y="2348880"/>
              <a:ext cx="253660" cy="216024"/>
            </a:xfrm>
            <a:prstGeom prst="rect">
              <a:avLst/>
            </a:prstGeom>
            <a:noFill/>
            <a:ln w="9525">
              <a:noFill/>
              <a:miter lim="800000"/>
              <a:headEnd/>
              <a:tailEnd/>
            </a:ln>
          </p:spPr>
        </p:pic>
        <p:pic>
          <p:nvPicPr>
            <p:cNvPr id="1033" name="Picture 9" descr="D:\Users\0000011210075\Desktop\untitled.bmp"/>
            <p:cNvPicPr>
              <a:picLocks noChangeAspect="1" noChangeArrowheads="1"/>
            </p:cNvPicPr>
            <p:nvPr/>
          </p:nvPicPr>
          <p:blipFill>
            <a:blip r:embed="rId22" cstate="print">
              <a:extLst>
                <a:ext uri="{BEBA8EAE-BF5A-486C-A8C5-ECC9F3942E4B}">
                  <a14:imgProps xmlns:a14="http://schemas.microsoft.com/office/drawing/2010/main">
                    <a14:imgLayer r:embed="rId23">
                      <a14:imgEffect>
                        <a14:backgroundRemoval t="0" b="100000" l="0" r="100000">
                          <a14:foregroundMark x1="2721" y1="50877" x2="78231" y2="19298"/>
                          <a14:foregroundMark x1="2041" y1="44737" x2="74150" y2="11404"/>
                          <a14:foregroundMark x1="93197" y1="17544" x2="95918" y2="90351"/>
                          <a14:foregroundMark x1="93197" y1="92982" x2="82993" y2="20175"/>
                          <a14:foregroundMark x1="2041" y1="57895" x2="69388" y2="84211"/>
                          <a14:foregroundMark x1="53741" y1="90351" x2="0" y2="75439"/>
                          <a14:backgroundMark x1="14966" y1="97368" x2="14966" y2="9736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95536" y="2348880"/>
              <a:ext cx="892520" cy="648072"/>
            </a:xfrm>
            <a:prstGeom prst="rect">
              <a:avLst/>
            </a:prstGeom>
            <a:noFill/>
            <a:extLst>
              <a:ext uri="{909E8E84-426E-40DD-AFC4-6F175D3DCCD1}">
                <a14:hiddenFill xmlns:a14="http://schemas.microsoft.com/office/drawing/2010/main">
                  <a:solidFill>
                    <a:srgbClr val="FFFFFF"/>
                  </a:solidFill>
                </a14:hiddenFill>
              </a:ext>
            </a:extLst>
          </p:spPr>
        </p:pic>
      </p:grpSp>
      <p:sp>
        <p:nvSpPr>
          <p:cNvPr id="568" name="稲妻 567"/>
          <p:cNvSpPr/>
          <p:nvPr/>
        </p:nvSpPr>
        <p:spPr>
          <a:xfrm rot="20602932">
            <a:off x="8554417" y="4099754"/>
            <a:ext cx="189177" cy="109537"/>
          </a:xfrm>
          <a:prstGeom prst="lightningBolt">
            <a:avLst/>
          </a:prstGeom>
          <a:solidFill>
            <a:schemeClr val="accent6">
              <a:lumMod val="60000"/>
              <a:lumOff val="40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9" name="稲妻 568"/>
          <p:cNvSpPr/>
          <p:nvPr/>
        </p:nvSpPr>
        <p:spPr>
          <a:xfrm rot="20863467" flipH="1">
            <a:off x="8942013" y="4021362"/>
            <a:ext cx="178858" cy="109538"/>
          </a:xfrm>
          <a:prstGeom prst="lightningBolt">
            <a:avLst/>
          </a:prstGeom>
          <a:solidFill>
            <a:schemeClr val="accent6">
              <a:lumMod val="60000"/>
              <a:lumOff val="40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0" name="Text Box 35"/>
          <p:cNvSpPr txBox="1">
            <a:spLocks noChangeArrowheads="1"/>
          </p:cNvSpPr>
          <p:nvPr/>
        </p:nvSpPr>
        <p:spPr bwMode="auto">
          <a:xfrm rot="20933733">
            <a:off x="8417208" y="3777776"/>
            <a:ext cx="7223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HGP創英角ｺﾞｼｯｸUB" pitchFamily="50" charset="-128"/>
              </a:defRPr>
            </a:lvl1pPr>
            <a:lvl2pPr marL="742950" indent="-285750" eaLnBrk="0" hangingPunct="0">
              <a:defRPr kumimoji="1">
                <a:solidFill>
                  <a:schemeClr val="tx1"/>
                </a:solidFill>
                <a:latin typeface="Arial" pitchFamily="34" charset="0"/>
                <a:ea typeface="HGP創英角ｺﾞｼｯｸUB" pitchFamily="50" charset="-128"/>
              </a:defRPr>
            </a:lvl2pPr>
            <a:lvl3pPr marL="1143000" indent="-228600" eaLnBrk="0" hangingPunct="0">
              <a:defRPr kumimoji="1">
                <a:solidFill>
                  <a:schemeClr val="tx1"/>
                </a:solidFill>
                <a:latin typeface="Arial" pitchFamily="34" charset="0"/>
                <a:ea typeface="HGP創英角ｺﾞｼｯｸUB" pitchFamily="50" charset="-128"/>
              </a:defRPr>
            </a:lvl3pPr>
            <a:lvl4pPr marL="1600200" indent="-228600" eaLnBrk="0" hangingPunct="0">
              <a:defRPr kumimoji="1">
                <a:solidFill>
                  <a:schemeClr val="tx1"/>
                </a:solidFill>
                <a:latin typeface="Arial" pitchFamily="34" charset="0"/>
                <a:ea typeface="HGP創英角ｺﾞｼｯｸUB" pitchFamily="50" charset="-128"/>
              </a:defRPr>
            </a:lvl4pPr>
            <a:lvl5pPr marL="2057400" indent="-228600" eaLnBrk="0" hangingPunct="0">
              <a:defRPr kumimoji="1">
                <a:solidFill>
                  <a:schemeClr val="tx1"/>
                </a:solidFill>
                <a:latin typeface="Arial" pitchFamily="34"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algn="ctr" eaLnBrk="1" hangingPunct="1"/>
            <a:r>
              <a:rPr lang="en-US" altLang="ja-JP" sz="900" dirty="0">
                <a:solidFill>
                  <a:srgbClr val="FF0000"/>
                </a:solidFill>
                <a:latin typeface="+mn-lt"/>
                <a:ea typeface="osaka"/>
                <a:cs typeface="osaka"/>
              </a:rPr>
              <a:t>Beep! Beep!</a:t>
            </a:r>
            <a:endParaRPr lang="ja-JP" altLang="en-US" sz="900" dirty="0">
              <a:solidFill>
                <a:srgbClr val="FF0000"/>
              </a:solidFill>
              <a:latin typeface="+mn-lt"/>
              <a:ea typeface="osaka"/>
              <a:cs typeface="osaka"/>
            </a:endParaRPr>
          </a:p>
        </p:txBody>
      </p:sp>
      <p:sp>
        <p:nvSpPr>
          <p:cNvPr id="571" name="稲妻 570"/>
          <p:cNvSpPr/>
          <p:nvPr/>
        </p:nvSpPr>
        <p:spPr>
          <a:xfrm rot="1278515">
            <a:off x="7015104" y="5804377"/>
            <a:ext cx="189177" cy="109537"/>
          </a:xfrm>
          <a:prstGeom prst="lightningBolt">
            <a:avLst/>
          </a:prstGeom>
          <a:solidFill>
            <a:schemeClr val="accent6">
              <a:lumMod val="60000"/>
              <a:lumOff val="40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2" name="稲妻 571"/>
          <p:cNvSpPr/>
          <p:nvPr/>
        </p:nvSpPr>
        <p:spPr>
          <a:xfrm rot="1098760" flipH="1">
            <a:off x="7326386" y="5904388"/>
            <a:ext cx="178858" cy="109538"/>
          </a:xfrm>
          <a:prstGeom prst="lightningBolt">
            <a:avLst/>
          </a:prstGeom>
          <a:solidFill>
            <a:schemeClr val="accent6">
              <a:lumMod val="60000"/>
              <a:lumOff val="40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3" name="Text Box 35"/>
          <p:cNvSpPr txBox="1">
            <a:spLocks noChangeArrowheads="1"/>
          </p:cNvSpPr>
          <p:nvPr/>
        </p:nvSpPr>
        <p:spPr bwMode="auto">
          <a:xfrm rot="1134927">
            <a:off x="7027317" y="5517038"/>
            <a:ext cx="7223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HGP創英角ｺﾞｼｯｸUB" pitchFamily="50" charset="-128"/>
              </a:defRPr>
            </a:lvl1pPr>
            <a:lvl2pPr marL="742950" indent="-285750" eaLnBrk="0" hangingPunct="0">
              <a:defRPr kumimoji="1">
                <a:solidFill>
                  <a:schemeClr val="tx1"/>
                </a:solidFill>
                <a:latin typeface="Arial" pitchFamily="34" charset="0"/>
                <a:ea typeface="HGP創英角ｺﾞｼｯｸUB" pitchFamily="50" charset="-128"/>
              </a:defRPr>
            </a:lvl2pPr>
            <a:lvl3pPr marL="1143000" indent="-228600" eaLnBrk="0" hangingPunct="0">
              <a:defRPr kumimoji="1">
                <a:solidFill>
                  <a:schemeClr val="tx1"/>
                </a:solidFill>
                <a:latin typeface="Arial" pitchFamily="34" charset="0"/>
                <a:ea typeface="HGP創英角ｺﾞｼｯｸUB" pitchFamily="50" charset="-128"/>
              </a:defRPr>
            </a:lvl3pPr>
            <a:lvl4pPr marL="1600200" indent="-228600" eaLnBrk="0" hangingPunct="0">
              <a:defRPr kumimoji="1">
                <a:solidFill>
                  <a:schemeClr val="tx1"/>
                </a:solidFill>
                <a:latin typeface="Arial" pitchFamily="34" charset="0"/>
                <a:ea typeface="HGP創英角ｺﾞｼｯｸUB" pitchFamily="50" charset="-128"/>
              </a:defRPr>
            </a:lvl4pPr>
            <a:lvl5pPr marL="2057400" indent="-228600" eaLnBrk="0" hangingPunct="0">
              <a:defRPr kumimoji="1">
                <a:solidFill>
                  <a:schemeClr val="tx1"/>
                </a:solidFill>
                <a:latin typeface="Arial" pitchFamily="34"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algn="ctr" eaLnBrk="1" hangingPunct="1"/>
            <a:r>
              <a:rPr lang="en-US" altLang="ja-JP" sz="900" dirty="0">
                <a:solidFill>
                  <a:srgbClr val="FF0000"/>
                </a:solidFill>
                <a:latin typeface="+mn-lt"/>
                <a:ea typeface="osaka"/>
                <a:cs typeface="osaka"/>
              </a:rPr>
              <a:t>Beep! Beep!</a:t>
            </a:r>
            <a:endParaRPr lang="ja-JP" altLang="en-US" sz="900" dirty="0">
              <a:solidFill>
                <a:srgbClr val="FF0000"/>
              </a:solidFill>
              <a:latin typeface="+mn-lt"/>
              <a:ea typeface="osaka"/>
              <a:cs typeface="osaka"/>
            </a:endParaRPr>
          </a:p>
        </p:txBody>
      </p:sp>
      <p:sp>
        <p:nvSpPr>
          <p:cNvPr id="574" name="Line 76"/>
          <p:cNvSpPr>
            <a:spLocks noChangeShapeType="1"/>
          </p:cNvSpPr>
          <p:nvPr/>
        </p:nvSpPr>
        <p:spPr bwMode="auto">
          <a:xfrm flipH="1" flipV="1">
            <a:off x="5577068" y="980727"/>
            <a:ext cx="1872209" cy="720080"/>
          </a:xfrm>
          <a:prstGeom prst="line">
            <a:avLst/>
          </a:prstGeom>
          <a:noFill/>
          <a:ln w="38100" cmpd="dbl">
            <a:solidFill>
              <a:srgbClr val="80008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575" name="Line 76"/>
          <p:cNvSpPr>
            <a:spLocks noChangeShapeType="1"/>
          </p:cNvSpPr>
          <p:nvPr/>
        </p:nvSpPr>
        <p:spPr bwMode="auto">
          <a:xfrm>
            <a:off x="5421053" y="980727"/>
            <a:ext cx="1326147" cy="648072"/>
          </a:xfrm>
          <a:prstGeom prst="line">
            <a:avLst/>
          </a:prstGeom>
          <a:noFill/>
          <a:ln w="38100" cmpd="dbl">
            <a:solidFill>
              <a:srgbClr val="80008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576" name="Line 76"/>
          <p:cNvSpPr>
            <a:spLocks noChangeShapeType="1"/>
          </p:cNvSpPr>
          <p:nvPr/>
        </p:nvSpPr>
        <p:spPr bwMode="auto">
          <a:xfrm flipH="1">
            <a:off x="3938887" y="1052735"/>
            <a:ext cx="1248139" cy="2448272"/>
          </a:xfrm>
          <a:prstGeom prst="line">
            <a:avLst/>
          </a:prstGeom>
          <a:noFill/>
          <a:ln w="57150" cmpd="dbl">
            <a:solidFill>
              <a:srgbClr val="800080"/>
            </a:solidFill>
            <a:prstDash val="sysDot"/>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grpSp>
        <p:nvGrpSpPr>
          <p:cNvPr id="3" name="グループ化 2"/>
          <p:cNvGrpSpPr/>
          <p:nvPr/>
        </p:nvGrpSpPr>
        <p:grpSpPr>
          <a:xfrm>
            <a:off x="7279069" y="2052226"/>
            <a:ext cx="418975" cy="720080"/>
            <a:chOff x="7059234" y="1844823"/>
            <a:chExt cx="418975" cy="720080"/>
          </a:xfrm>
        </p:grpSpPr>
        <p:pic>
          <p:nvPicPr>
            <p:cNvPr id="577" name="Picture 17"/>
            <p:cNvPicPr>
              <a:picLocks noChangeAspect="1" noChangeArrowheads="1"/>
            </p:cNvPicPr>
            <p:nvPr/>
          </p:nvPicPr>
          <p:blipFill rotWithShape="1">
            <a:blip r:embed="rId24" cstate="print">
              <a:duotone>
                <a:prstClr val="black"/>
                <a:schemeClr val="tx2">
                  <a:tint val="45000"/>
                  <a:satMod val="400000"/>
                </a:schemeClr>
              </a:duotone>
              <a:extLst>
                <a:ext uri="{BEBA8EAE-BF5A-486C-A8C5-ECC9F3942E4B}">
                  <a14:imgProps xmlns:a14="http://schemas.microsoft.com/office/drawing/2010/main">
                    <a14:imgLayer r:embed="rId25">
                      <a14:imgEffect>
                        <a14:backgroundRemoval t="0" b="100000" l="0" r="100000">
                          <a14:backgroundMark x1="8846" y1="40416" x2="8846" y2="40416"/>
                          <a14:backgroundMark x1="71923" y1="62125" x2="71923" y2="62125"/>
                          <a14:backgroundMark x1="18846" y1="80831" x2="18846" y2="80831"/>
                          <a14:backgroundMark x1="8846" y1="74365" x2="16923" y2="94457"/>
                          <a14:backgroundMark x1="88077" y1="74134" x2="75769" y2="89838"/>
                          <a14:backgroundMark x1="61154" y1="94457" x2="65000" y2="54503"/>
                          <a14:backgroundMark x1="18846" y1="42725" x2="385" y2="45035"/>
                          <a14:backgroundMark x1="37308" y1="56813" x2="7308" y2="57737"/>
                          <a14:backgroundMark x1="55385" y1="42725" x2="55385" y2="42725"/>
                          <a14:backgroundMark x1="56923" y1="33256" x2="56923" y2="33256"/>
                        </a14:backgroundRemoval>
                      </a14:imgEffect>
                    </a14:imgLayer>
                  </a14:imgProps>
                </a:ext>
                <a:ext uri="{28A0092B-C50C-407E-A947-70E740481C1C}">
                  <a14:useLocalDpi xmlns:a14="http://schemas.microsoft.com/office/drawing/2010/main" val="0"/>
                </a:ext>
              </a:extLst>
            </a:blip>
            <a:srcRect/>
            <a:stretch/>
          </p:blipFill>
          <p:spPr bwMode="auto">
            <a:xfrm>
              <a:off x="7114004" y="1844823"/>
              <a:ext cx="327637" cy="720080"/>
            </a:xfrm>
            <a:prstGeom prst="rect">
              <a:avLst/>
            </a:prstGeom>
            <a:ln>
              <a:noFill/>
            </a:ln>
            <a:effectLst>
              <a:outerShdw blurRad="63500" dist="38100" dir="2700000" algn="tl" rotWithShape="0">
                <a:srgbClr val="333333">
                  <a:alpha val="4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8" name="Freeform 63"/>
            <p:cNvSpPr>
              <a:spLocks/>
            </p:cNvSpPr>
            <p:nvPr/>
          </p:nvSpPr>
          <p:spPr bwMode="auto">
            <a:xfrm rot="592924" flipH="1">
              <a:off x="7396101" y="1971347"/>
              <a:ext cx="57370" cy="115306"/>
            </a:xfrm>
            <a:custGeom>
              <a:avLst/>
              <a:gdLst>
                <a:gd name="T0" fmla="*/ 0 w 153"/>
                <a:gd name="T1" fmla="*/ 0 h 249"/>
                <a:gd name="T2" fmla="*/ 2147483647 w 153"/>
                <a:gd name="T3" fmla="*/ 2147483647 h 249"/>
                <a:gd name="T4" fmla="*/ 2147483647 w 153"/>
                <a:gd name="T5" fmla="*/ 2147483647 h 249"/>
                <a:gd name="T6" fmla="*/ 2147483647 w 153"/>
                <a:gd name="T7" fmla="*/ 2147483647 h 249"/>
                <a:gd name="T8" fmla="*/ 2147483647 w 153"/>
                <a:gd name="T9" fmla="*/ 2147483647 h 249"/>
                <a:gd name="T10" fmla="*/ 2147483647 w 153"/>
                <a:gd name="T11" fmla="*/ 2147483647 h 249"/>
                <a:gd name="T12" fmla="*/ 0 w 153"/>
                <a:gd name="T13" fmla="*/ 0 h 249"/>
                <a:gd name="T14" fmla="*/ 0 60000 65536"/>
                <a:gd name="T15" fmla="*/ 0 60000 65536"/>
                <a:gd name="T16" fmla="*/ 0 60000 65536"/>
                <a:gd name="T17" fmla="*/ 0 60000 65536"/>
                <a:gd name="T18" fmla="*/ 0 60000 65536"/>
                <a:gd name="T19" fmla="*/ 0 60000 65536"/>
                <a:gd name="T20" fmla="*/ 0 60000 65536"/>
                <a:gd name="T21" fmla="*/ 0 w 153"/>
                <a:gd name="T22" fmla="*/ 0 h 249"/>
                <a:gd name="T23" fmla="*/ 153 w 153"/>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249">
                  <a:moveTo>
                    <a:pt x="0" y="0"/>
                  </a:moveTo>
                  <a:lnTo>
                    <a:pt x="143" y="152"/>
                  </a:lnTo>
                  <a:lnTo>
                    <a:pt x="72" y="140"/>
                  </a:lnTo>
                  <a:lnTo>
                    <a:pt x="153" y="249"/>
                  </a:lnTo>
                  <a:lnTo>
                    <a:pt x="24" y="116"/>
                  </a:lnTo>
                  <a:lnTo>
                    <a:pt x="98" y="129"/>
                  </a:lnTo>
                  <a:lnTo>
                    <a:pt x="0" y="0"/>
                  </a:lnTo>
                  <a:close/>
                </a:path>
              </a:pathLst>
            </a:custGeom>
            <a:solidFill>
              <a:srgbClr val="FFC000"/>
            </a:solidFill>
            <a:ln w="9525">
              <a:solidFill>
                <a:schemeClr val="accent6">
                  <a:lumMod val="75000"/>
                </a:schemeClr>
              </a:solidFill>
              <a:round/>
              <a:headEnd/>
              <a:tailEnd/>
            </a:ln>
          </p:spPr>
          <p:txBody>
            <a:bodyPr/>
            <a:lstStyle/>
            <a:p>
              <a:pPr fontAlgn="auto">
                <a:spcBef>
                  <a:spcPts val="0"/>
                </a:spcBef>
                <a:spcAft>
                  <a:spcPts val="0"/>
                </a:spcAft>
                <a:defRPr/>
              </a:pPr>
              <a:endParaRPr lang="ja-JP" altLang="en-US" dirty="0">
                <a:latin typeface="+mn-ea"/>
                <a:ea typeface="+mn-ea"/>
                <a:cs typeface="+mn-cs"/>
              </a:endParaRPr>
            </a:p>
          </p:txBody>
        </p:sp>
        <p:sp>
          <p:nvSpPr>
            <p:cNvPr id="579" name="Freeform 63"/>
            <p:cNvSpPr>
              <a:spLocks/>
            </p:cNvSpPr>
            <p:nvPr/>
          </p:nvSpPr>
          <p:spPr bwMode="auto">
            <a:xfrm rot="10144302">
              <a:off x="7396571" y="2055462"/>
              <a:ext cx="81638" cy="115306"/>
            </a:xfrm>
            <a:custGeom>
              <a:avLst/>
              <a:gdLst>
                <a:gd name="T0" fmla="*/ 0 w 153"/>
                <a:gd name="T1" fmla="*/ 0 h 249"/>
                <a:gd name="T2" fmla="*/ 2147483647 w 153"/>
                <a:gd name="T3" fmla="*/ 2147483647 h 249"/>
                <a:gd name="T4" fmla="*/ 2147483647 w 153"/>
                <a:gd name="T5" fmla="*/ 2147483647 h 249"/>
                <a:gd name="T6" fmla="*/ 2147483647 w 153"/>
                <a:gd name="T7" fmla="*/ 2147483647 h 249"/>
                <a:gd name="T8" fmla="*/ 2147483647 w 153"/>
                <a:gd name="T9" fmla="*/ 2147483647 h 249"/>
                <a:gd name="T10" fmla="*/ 2147483647 w 153"/>
                <a:gd name="T11" fmla="*/ 2147483647 h 249"/>
                <a:gd name="T12" fmla="*/ 0 w 153"/>
                <a:gd name="T13" fmla="*/ 0 h 249"/>
                <a:gd name="T14" fmla="*/ 0 60000 65536"/>
                <a:gd name="T15" fmla="*/ 0 60000 65536"/>
                <a:gd name="T16" fmla="*/ 0 60000 65536"/>
                <a:gd name="T17" fmla="*/ 0 60000 65536"/>
                <a:gd name="T18" fmla="*/ 0 60000 65536"/>
                <a:gd name="T19" fmla="*/ 0 60000 65536"/>
                <a:gd name="T20" fmla="*/ 0 60000 65536"/>
                <a:gd name="T21" fmla="*/ 0 w 153"/>
                <a:gd name="T22" fmla="*/ 0 h 249"/>
                <a:gd name="T23" fmla="*/ 153 w 153"/>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249">
                  <a:moveTo>
                    <a:pt x="0" y="0"/>
                  </a:moveTo>
                  <a:lnTo>
                    <a:pt x="143" y="152"/>
                  </a:lnTo>
                  <a:lnTo>
                    <a:pt x="72" y="140"/>
                  </a:lnTo>
                  <a:lnTo>
                    <a:pt x="153" y="249"/>
                  </a:lnTo>
                  <a:lnTo>
                    <a:pt x="24" y="116"/>
                  </a:lnTo>
                  <a:lnTo>
                    <a:pt x="98" y="129"/>
                  </a:lnTo>
                  <a:lnTo>
                    <a:pt x="0" y="0"/>
                  </a:lnTo>
                  <a:close/>
                </a:path>
              </a:pathLst>
            </a:custGeom>
            <a:solidFill>
              <a:srgbClr val="FFC000"/>
            </a:solidFill>
            <a:ln w="9525">
              <a:solidFill>
                <a:schemeClr val="accent6">
                  <a:lumMod val="75000"/>
                </a:schemeClr>
              </a:solidFill>
              <a:round/>
              <a:headEnd/>
              <a:tailEnd/>
            </a:ln>
          </p:spPr>
          <p:txBody>
            <a:bodyPr/>
            <a:lstStyle/>
            <a:p>
              <a:pPr fontAlgn="auto">
                <a:spcBef>
                  <a:spcPts val="0"/>
                </a:spcBef>
                <a:spcAft>
                  <a:spcPts val="0"/>
                </a:spcAft>
                <a:defRPr/>
              </a:pPr>
              <a:endParaRPr lang="ja-JP" altLang="en-US" dirty="0">
                <a:latin typeface="+mn-ea"/>
                <a:ea typeface="+mn-ea"/>
                <a:cs typeface="+mn-cs"/>
              </a:endParaRPr>
            </a:p>
          </p:txBody>
        </p:sp>
        <p:sp>
          <p:nvSpPr>
            <p:cNvPr id="580" name="Freeform 63"/>
            <p:cNvSpPr>
              <a:spLocks/>
            </p:cNvSpPr>
            <p:nvPr/>
          </p:nvSpPr>
          <p:spPr bwMode="auto">
            <a:xfrm rot="1019613" flipH="1">
              <a:off x="7064414" y="2054841"/>
              <a:ext cx="57370" cy="115306"/>
            </a:xfrm>
            <a:custGeom>
              <a:avLst/>
              <a:gdLst>
                <a:gd name="T0" fmla="*/ 0 w 153"/>
                <a:gd name="T1" fmla="*/ 0 h 249"/>
                <a:gd name="T2" fmla="*/ 2147483647 w 153"/>
                <a:gd name="T3" fmla="*/ 2147483647 h 249"/>
                <a:gd name="T4" fmla="*/ 2147483647 w 153"/>
                <a:gd name="T5" fmla="*/ 2147483647 h 249"/>
                <a:gd name="T6" fmla="*/ 2147483647 w 153"/>
                <a:gd name="T7" fmla="*/ 2147483647 h 249"/>
                <a:gd name="T8" fmla="*/ 2147483647 w 153"/>
                <a:gd name="T9" fmla="*/ 2147483647 h 249"/>
                <a:gd name="T10" fmla="*/ 2147483647 w 153"/>
                <a:gd name="T11" fmla="*/ 2147483647 h 249"/>
                <a:gd name="T12" fmla="*/ 0 w 153"/>
                <a:gd name="T13" fmla="*/ 0 h 249"/>
                <a:gd name="T14" fmla="*/ 0 60000 65536"/>
                <a:gd name="T15" fmla="*/ 0 60000 65536"/>
                <a:gd name="T16" fmla="*/ 0 60000 65536"/>
                <a:gd name="T17" fmla="*/ 0 60000 65536"/>
                <a:gd name="T18" fmla="*/ 0 60000 65536"/>
                <a:gd name="T19" fmla="*/ 0 60000 65536"/>
                <a:gd name="T20" fmla="*/ 0 60000 65536"/>
                <a:gd name="T21" fmla="*/ 0 w 153"/>
                <a:gd name="T22" fmla="*/ 0 h 249"/>
                <a:gd name="T23" fmla="*/ 153 w 153"/>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249">
                  <a:moveTo>
                    <a:pt x="0" y="0"/>
                  </a:moveTo>
                  <a:lnTo>
                    <a:pt x="143" y="152"/>
                  </a:lnTo>
                  <a:lnTo>
                    <a:pt x="72" y="140"/>
                  </a:lnTo>
                  <a:lnTo>
                    <a:pt x="153" y="249"/>
                  </a:lnTo>
                  <a:lnTo>
                    <a:pt x="24" y="116"/>
                  </a:lnTo>
                  <a:lnTo>
                    <a:pt x="98" y="129"/>
                  </a:lnTo>
                  <a:lnTo>
                    <a:pt x="0" y="0"/>
                  </a:lnTo>
                  <a:close/>
                </a:path>
              </a:pathLst>
            </a:custGeom>
            <a:solidFill>
              <a:srgbClr val="FFC000"/>
            </a:solidFill>
            <a:ln w="9525">
              <a:solidFill>
                <a:schemeClr val="accent6">
                  <a:lumMod val="75000"/>
                </a:schemeClr>
              </a:solidFill>
              <a:round/>
              <a:headEnd/>
              <a:tailEnd/>
            </a:ln>
          </p:spPr>
          <p:txBody>
            <a:bodyPr/>
            <a:lstStyle/>
            <a:p>
              <a:pPr fontAlgn="auto">
                <a:spcBef>
                  <a:spcPts val="0"/>
                </a:spcBef>
                <a:spcAft>
                  <a:spcPts val="0"/>
                </a:spcAft>
                <a:defRPr/>
              </a:pPr>
              <a:endParaRPr lang="ja-JP" altLang="en-US" dirty="0">
                <a:latin typeface="+mn-ea"/>
                <a:ea typeface="+mn-ea"/>
                <a:cs typeface="+mn-cs"/>
              </a:endParaRPr>
            </a:p>
          </p:txBody>
        </p:sp>
        <p:sp>
          <p:nvSpPr>
            <p:cNvPr id="581" name="Freeform 63"/>
            <p:cNvSpPr>
              <a:spLocks/>
            </p:cNvSpPr>
            <p:nvPr/>
          </p:nvSpPr>
          <p:spPr bwMode="auto">
            <a:xfrm rot="21059187">
              <a:off x="7059234" y="1973432"/>
              <a:ext cx="81638" cy="115306"/>
            </a:xfrm>
            <a:custGeom>
              <a:avLst/>
              <a:gdLst>
                <a:gd name="T0" fmla="*/ 0 w 153"/>
                <a:gd name="T1" fmla="*/ 0 h 249"/>
                <a:gd name="T2" fmla="*/ 2147483647 w 153"/>
                <a:gd name="T3" fmla="*/ 2147483647 h 249"/>
                <a:gd name="T4" fmla="*/ 2147483647 w 153"/>
                <a:gd name="T5" fmla="*/ 2147483647 h 249"/>
                <a:gd name="T6" fmla="*/ 2147483647 w 153"/>
                <a:gd name="T7" fmla="*/ 2147483647 h 249"/>
                <a:gd name="T8" fmla="*/ 2147483647 w 153"/>
                <a:gd name="T9" fmla="*/ 2147483647 h 249"/>
                <a:gd name="T10" fmla="*/ 2147483647 w 153"/>
                <a:gd name="T11" fmla="*/ 2147483647 h 249"/>
                <a:gd name="T12" fmla="*/ 0 w 153"/>
                <a:gd name="T13" fmla="*/ 0 h 249"/>
                <a:gd name="T14" fmla="*/ 0 60000 65536"/>
                <a:gd name="T15" fmla="*/ 0 60000 65536"/>
                <a:gd name="T16" fmla="*/ 0 60000 65536"/>
                <a:gd name="T17" fmla="*/ 0 60000 65536"/>
                <a:gd name="T18" fmla="*/ 0 60000 65536"/>
                <a:gd name="T19" fmla="*/ 0 60000 65536"/>
                <a:gd name="T20" fmla="*/ 0 60000 65536"/>
                <a:gd name="T21" fmla="*/ 0 w 153"/>
                <a:gd name="T22" fmla="*/ 0 h 249"/>
                <a:gd name="T23" fmla="*/ 153 w 153"/>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249">
                  <a:moveTo>
                    <a:pt x="0" y="0"/>
                  </a:moveTo>
                  <a:lnTo>
                    <a:pt x="143" y="152"/>
                  </a:lnTo>
                  <a:lnTo>
                    <a:pt x="72" y="140"/>
                  </a:lnTo>
                  <a:lnTo>
                    <a:pt x="153" y="249"/>
                  </a:lnTo>
                  <a:lnTo>
                    <a:pt x="24" y="116"/>
                  </a:lnTo>
                  <a:lnTo>
                    <a:pt x="98" y="129"/>
                  </a:lnTo>
                  <a:lnTo>
                    <a:pt x="0" y="0"/>
                  </a:lnTo>
                  <a:close/>
                </a:path>
              </a:pathLst>
            </a:custGeom>
            <a:solidFill>
              <a:srgbClr val="FFC000"/>
            </a:solidFill>
            <a:ln w="9525">
              <a:solidFill>
                <a:schemeClr val="accent6">
                  <a:lumMod val="75000"/>
                </a:schemeClr>
              </a:solidFill>
              <a:round/>
              <a:headEnd/>
              <a:tailEnd/>
            </a:ln>
          </p:spPr>
          <p:txBody>
            <a:bodyPr/>
            <a:lstStyle/>
            <a:p>
              <a:pPr fontAlgn="auto">
                <a:spcBef>
                  <a:spcPts val="0"/>
                </a:spcBef>
                <a:spcAft>
                  <a:spcPts val="0"/>
                </a:spcAft>
                <a:defRPr/>
              </a:pPr>
              <a:endParaRPr lang="ja-JP" altLang="en-US" dirty="0">
                <a:latin typeface="+mn-ea"/>
                <a:ea typeface="+mn-ea"/>
                <a:cs typeface="+mn-cs"/>
              </a:endParaRPr>
            </a:p>
          </p:txBody>
        </p:sp>
      </p:grpSp>
      <p:sp>
        <p:nvSpPr>
          <p:cNvPr id="598" name="Freeform 17"/>
          <p:cNvSpPr>
            <a:spLocks noChangeArrowheads="1"/>
          </p:cNvSpPr>
          <p:nvPr/>
        </p:nvSpPr>
        <p:spPr bwMode="auto">
          <a:xfrm>
            <a:off x="3860879" y="5255386"/>
            <a:ext cx="660305" cy="350348"/>
          </a:xfrm>
          <a:custGeom>
            <a:avLst/>
            <a:gdLst>
              <a:gd name="T0" fmla="*/ 0 w 21600"/>
              <a:gd name="T1" fmla="*/ 21600 h 21600"/>
              <a:gd name="T2" fmla="*/ 12706 w 21600"/>
              <a:gd name="T3" fmla="*/ 4320 h 21600"/>
              <a:gd name="T4" fmla="*/ 10800 w 21600"/>
              <a:gd name="T5" fmla="*/ 10800 h 21600"/>
              <a:gd name="T6" fmla="*/ 21600 w 21600"/>
              <a:gd name="T7" fmla="*/ 0 h 21600"/>
              <a:gd name="T8" fmla="*/ 8259 w 21600"/>
              <a:gd name="T9" fmla="*/ 17280 h 21600"/>
              <a:gd name="T10" fmla="*/ 9529 w 21600"/>
              <a:gd name="T11" fmla="*/ 12960 h 21600"/>
              <a:gd name="T12" fmla="*/ 0 w 21600"/>
              <a:gd name="T13" fmla="*/ 216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lnTo>
                  <a:pt x="12706" y="4320"/>
                </a:lnTo>
                <a:lnTo>
                  <a:pt x="10800" y="10800"/>
                </a:lnTo>
                <a:lnTo>
                  <a:pt x="21600" y="0"/>
                </a:lnTo>
                <a:lnTo>
                  <a:pt x="8259" y="17280"/>
                </a:lnTo>
                <a:lnTo>
                  <a:pt x="9529" y="12960"/>
                </a:lnTo>
                <a:lnTo>
                  <a:pt x="0" y="21600"/>
                </a:lnTo>
              </a:path>
            </a:pathLst>
          </a:custGeom>
          <a:solidFill>
            <a:srgbClr val="FFFF00"/>
          </a:solidFill>
          <a:ln w="3556">
            <a:solidFill>
              <a:srgbClr val="000000"/>
            </a:solidFill>
            <a:miter lim="800000"/>
            <a:headEnd/>
            <a:tailEnd/>
          </a:ln>
        </p:spPr>
        <p:txBody>
          <a:bodyPr/>
          <a:lstStyle/>
          <a:p>
            <a:endParaRPr lang="ja-JP" altLang="en-US"/>
          </a:p>
        </p:txBody>
      </p:sp>
      <p:sp>
        <p:nvSpPr>
          <p:cNvPr id="599" name="Freeform 17"/>
          <p:cNvSpPr>
            <a:spLocks noChangeArrowheads="1"/>
          </p:cNvSpPr>
          <p:nvPr/>
        </p:nvSpPr>
        <p:spPr bwMode="auto">
          <a:xfrm rot="19085547">
            <a:off x="4037171" y="5575833"/>
            <a:ext cx="770173" cy="203260"/>
          </a:xfrm>
          <a:custGeom>
            <a:avLst/>
            <a:gdLst>
              <a:gd name="T0" fmla="*/ 0 w 21600"/>
              <a:gd name="T1" fmla="*/ 21600 h 21600"/>
              <a:gd name="T2" fmla="*/ 12706 w 21600"/>
              <a:gd name="T3" fmla="*/ 4320 h 21600"/>
              <a:gd name="T4" fmla="*/ 10800 w 21600"/>
              <a:gd name="T5" fmla="*/ 10800 h 21600"/>
              <a:gd name="T6" fmla="*/ 21600 w 21600"/>
              <a:gd name="T7" fmla="*/ 0 h 21600"/>
              <a:gd name="T8" fmla="*/ 8259 w 21600"/>
              <a:gd name="T9" fmla="*/ 17280 h 21600"/>
              <a:gd name="T10" fmla="*/ 9529 w 21600"/>
              <a:gd name="T11" fmla="*/ 12960 h 21600"/>
              <a:gd name="T12" fmla="*/ 0 w 21600"/>
              <a:gd name="T13" fmla="*/ 216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lnTo>
                  <a:pt x="12706" y="4320"/>
                </a:lnTo>
                <a:lnTo>
                  <a:pt x="10800" y="10800"/>
                </a:lnTo>
                <a:lnTo>
                  <a:pt x="21600" y="0"/>
                </a:lnTo>
                <a:lnTo>
                  <a:pt x="8259" y="17280"/>
                </a:lnTo>
                <a:lnTo>
                  <a:pt x="9529" y="12960"/>
                </a:lnTo>
                <a:lnTo>
                  <a:pt x="0" y="21600"/>
                </a:lnTo>
              </a:path>
            </a:pathLst>
          </a:custGeom>
          <a:solidFill>
            <a:srgbClr val="FFFF00"/>
          </a:solidFill>
          <a:ln w="3556">
            <a:solidFill>
              <a:srgbClr val="000000"/>
            </a:solidFill>
            <a:miter lim="800000"/>
            <a:headEnd/>
            <a:tailEnd/>
          </a:ln>
        </p:spPr>
        <p:txBody>
          <a:bodyPr/>
          <a:lstStyle/>
          <a:p>
            <a:endParaRPr lang="ja-JP" altLang="en-US"/>
          </a:p>
        </p:txBody>
      </p:sp>
      <p:pic>
        <p:nvPicPr>
          <p:cNvPr id="600" name="Picture 13" descr="http://livedoor.blogimg.jp/si_er/imgs/f/0/f062d024.png">
            <a:hlinkClick r:id="rId26"/>
          </p:cNvPr>
          <p:cNvPicPr>
            <a:picLocks noChangeAspect="1" noChangeArrowheads="1"/>
          </p:cNvPicPr>
          <p:nvPr/>
        </p:nvPicPr>
        <p:blipFill>
          <a:blip r:embed="rId27" cstate="print">
            <a:clrChange>
              <a:clrFrom>
                <a:srgbClr val="FFFFFF"/>
              </a:clrFrom>
              <a:clrTo>
                <a:srgbClr val="FFFFFF">
                  <a:alpha val="0"/>
                </a:srgbClr>
              </a:clrTo>
            </a:clrChange>
            <a:extLst>
              <a:ext uri="{BEBA8EAE-BF5A-486C-A8C5-ECC9F3942E4B}">
                <a14:imgProps xmlns:a14="http://schemas.microsoft.com/office/drawing/2010/main">
                  <a14:imgLayer r:embed="rId28">
                    <a14:imgEffect>
                      <a14:backgroundRemoval t="0" b="100000" l="10448" r="100000">
                        <a14:foregroundMark x1="47761" y1="93443" x2="50000" y2="98361"/>
                        <a14:backgroundMark x1="45522" y1="95082" x2="45522" y2="96721"/>
                      </a14:backgroundRemoval>
                    </a14:imgEffect>
                  </a14:imgLayer>
                </a14:imgProps>
              </a:ext>
            </a:extLst>
          </a:blip>
          <a:srcRect/>
          <a:stretch>
            <a:fillRect/>
          </a:stretch>
        </p:blipFill>
        <p:spPr bwMode="auto">
          <a:xfrm>
            <a:off x="4035599" y="6093295"/>
            <a:ext cx="605367" cy="509588"/>
          </a:xfrm>
          <a:prstGeom prst="rect">
            <a:avLst/>
          </a:prstGeom>
          <a:noFill/>
          <a:ln w="9525">
            <a:noFill/>
            <a:miter lim="800000"/>
            <a:headEnd/>
            <a:tailEnd/>
          </a:ln>
        </p:spPr>
      </p:pic>
      <p:sp>
        <p:nvSpPr>
          <p:cNvPr id="620" name="Freeform 408"/>
          <p:cNvSpPr>
            <a:spLocks noChangeArrowheads="1"/>
          </p:cNvSpPr>
          <p:nvPr/>
        </p:nvSpPr>
        <p:spPr bwMode="auto">
          <a:xfrm rot="20783421">
            <a:off x="6732467" y="2747212"/>
            <a:ext cx="1704629" cy="211598"/>
          </a:xfrm>
          <a:custGeom>
            <a:avLst/>
            <a:gdLst>
              <a:gd name="T0" fmla="*/ 0 w 21600"/>
              <a:gd name="T1" fmla="*/ 21600 h 21600"/>
              <a:gd name="T2" fmla="*/ 12706 w 21600"/>
              <a:gd name="T3" fmla="*/ 4320 h 21600"/>
              <a:gd name="T4" fmla="*/ 10800 w 21600"/>
              <a:gd name="T5" fmla="*/ 10800 h 21600"/>
              <a:gd name="T6" fmla="*/ 21600 w 21600"/>
              <a:gd name="T7" fmla="*/ 0 h 21600"/>
              <a:gd name="T8" fmla="*/ 8259 w 21600"/>
              <a:gd name="T9" fmla="*/ 17280 h 21600"/>
              <a:gd name="T10" fmla="*/ 9529 w 21600"/>
              <a:gd name="T11" fmla="*/ 12960 h 21600"/>
              <a:gd name="T12" fmla="*/ 0 w 21600"/>
              <a:gd name="T13" fmla="*/ 216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lnTo>
                  <a:pt x="12706" y="4320"/>
                </a:lnTo>
                <a:lnTo>
                  <a:pt x="10800" y="10800"/>
                </a:lnTo>
                <a:lnTo>
                  <a:pt x="21600" y="0"/>
                </a:lnTo>
                <a:lnTo>
                  <a:pt x="8259" y="17280"/>
                </a:lnTo>
                <a:lnTo>
                  <a:pt x="9529" y="12960"/>
                </a:lnTo>
                <a:lnTo>
                  <a:pt x="0" y="21600"/>
                </a:lnTo>
              </a:path>
            </a:pathLst>
          </a:custGeom>
          <a:solidFill>
            <a:schemeClr val="accent6">
              <a:lumMod val="60000"/>
              <a:lumOff val="40000"/>
            </a:schemeClr>
          </a:solidFill>
          <a:ln w="3556">
            <a:solidFill>
              <a:srgbClr val="000000"/>
            </a:solidFill>
            <a:miter lim="800000"/>
            <a:headEnd/>
            <a:tailEnd/>
          </a:ln>
        </p:spPr>
        <p:txBody>
          <a:bodyPr/>
          <a:lstStyle/>
          <a:p>
            <a:endParaRPr lang="ja-JP" altLang="en-US"/>
          </a:p>
        </p:txBody>
      </p:sp>
      <p:sp>
        <p:nvSpPr>
          <p:cNvPr id="490" name="テキスト ボックス 70"/>
          <p:cNvSpPr txBox="1"/>
          <p:nvPr/>
        </p:nvSpPr>
        <p:spPr>
          <a:xfrm>
            <a:off x="6764424" y="3957233"/>
            <a:ext cx="1794199"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200" b="1" dirty="0" smtClean="0">
                <a:solidFill>
                  <a:schemeClr val="accent2">
                    <a:lumMod val="75000"/>
                  </a:schemeClr>
                </a:solidFill>
                <a:effectLst>
                  <a:outerShdw blurRad="50800" dist="76200" dir="2700000" algn="tl" rotWithShape="0">
                    <a:schemeClr val="bg1">
                      <a:alpha val="40000"/>
                    </a:schemeClr>
                  </a:outerShdw>
                </a:effectLst>
              </a:rPr>
              <a:t>EWBS +</a:t>
            </a:r>
            <a:endParaRPr kumimoji="1" lang="en-US" altLang="ja-JP" sz="1200" b="1" dirty="0" smtClean="0">
              <a:solidFill>
                <a:schemeClr val="accent2">
                  <a:lumMod val="75000"/>
                </a:schemeClr>
              </a:solidFill>
              <a:effectLst>
                <a:outerShdw blurRad="50800" dist="76200" dir="2700000" algn="tl" rotWithShape="0">
                  <a:schemeClr val="bg1">
                    <a:alpha val="40000"/>
                  </a:schemeClr>
                </a:outerShdw>
              </a:effectLst>
            </a:endParaRPr>
          </a:p>
          <a:p>
            <a:pPr algn="ctr"/>
            <a:r>
              <a:rPr kumimoji="1" lang="en-US" altLang="ja-JP" sz="1200" b="1" dirty="0" smtClean="0">
                <a:solidFill>
                  <a:schemeClr val="accent2">
                    <a:lumMod val="75000"/>
                  </a:schemeClr>
                </a:solidFill>
                <a:effectLst>
                  <a:outerShdw blurRad="50800" dist="76200" dir="2700000" algn="tl" rotWithShape="0">
                    <a:schemeClr val="bg1">
                      <a:alpha val="40000"/>
                    </a:schemeClr>
                  </a:outerShdw>
                </a:effectLst>
              </a:rPr>
              <a:t>Data-broadcast</a:t>
            </a:r>
          </a:p>
        </p:txBody>
      </p:sp>
      <p:sp>
        <p:nvSpPr>
          <p:cNvPr id="1805" name="稲妻 1804"/>
          <p:cNvSpPr/>
          <p:nvPr/>
        </p:nvSpPr>
        <p:spPr>
          <a:xfrm rot="20602932">
            <a:off x="2781774" y="5971963"/>
            <a:ext cx="189177" cy="109537"/>
          </a:xfrm>
          <a:prstGeom prst="lightningBolt">
            <a:avLst/>
          </a:prstGeom>
          <a:solidFill>
            <a:srgbClr val="92D050"/>
          </a:solidFill>
          <a:ln w="6350">
            <a:solidFill>
              <a:srgbClr val="25A3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06" name="稲妻 1805"/>
          <p:cNvSpPr/>
          <p:nvPr/>
        </p:nvSpPr>
        <p:spPr>
          <a:xfrm rot="20863467" flipH="1">
            <a:off x="3169371" y="5893571"/>
            <a:ext cx="178858" cy="109538"/>
          </a:xfrm>
          <a:prstGeom prst="lightningBolt">
            <a:avLst/>
          </a:prstGeom>
          <a:solidFill>
            <a:srgbClr val="92D050"/>
          </a:solidFill>
          <a:ln w="6350">
            <a:solidFill>
              <a:srgbClr val="25A3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07" name="Text Box 35"/>
          <p:cNvSpPr txBox="1">
            <a:spLocks noChangeArrowheads="1"/>
          </p:cNvSpPr>
          <p:nvPr/>
        </p:nvSpPr>
        <p:spPr bwMode="auto">
          <a:xfrm rot="20933733">
            <a:off x="2644567" y="5649985"/>
            <a:ext cx="7223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HGP創英角ｺﾞｼｯｸUB" pitchFamily="50" charset="-128"/>
              </a:defRPr>
            </a:lvl1pPr>
            <a:lvl2pPr marL="742950" indent="-285750" eaLnBrk="0" hangingPunct="0">
              <a:defRPr kumimoji="1">
                <a:solidFill>
                  <a:schemeClr val="tx1"/>
                </a:solidFill>
                <a:latin typeface="Arial" pitchFamily="34" charset="0"/>
                <a:ea typeface="HGP創英角ｺﾞｼｯｸUB" pitchFamily="50" charset="-128"/>
              </a:defRPr>
            </a:lvl2pPr>
            <a:lvl3pPr marL="1143000" indent="-228600" eaLnBrk="0" hangingPunct="0">
              <a:defRPr kumimoji="1">
                <a:solidFill>
                  <a:schemeClr val="tx1"/>
                </a:solidFill>
                <a:latin typeface="Arial" pitchFamily="34" charset="0"/>
                <a:ea typeface="HGP創英角ｺﾞｼｯｸUB" pitchFamily="50" charset="-128"/>
              </a:defRPr>
            </a:lvl3pPr>
            <a:lvl4pPr marL="1600200" indent="-228600" eaLnBrk="0" hangingPunct="0">
              <a:defRPr kumimoji="1">
                <a:solidFill>
                  <a:schemeClr val="tx1"/>
                </a:solidFill>
                <a:latin typeface="Arial" pitchFamily="34" charset="0"/>
                <a:ea typeface="HGP創英角ｺﾞｼｯｸUB" pitchFamily="50" charset="-128"/>
              </a:defRPr>
            </a:lvl4pPr>
            <a:lvl5pPr marL="2057400" indent="-228600" eaLnBrk="0" hangingPunct="0">
              <a:defRPr kumimoji="1">
                <a:solidFill>
                  <a:schemeClr val="tx1"/>
                </a:solidFill>
                <a:latin typeface="Arial" pitchFamily="34"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algn="ctr" eaLnBrk="1" hangingPunct="1"/>
            <a:r>
              <a:rPr lang="en-US" altLang="ja-JP" sz="900" dirty="0">
                <a:solidFill>
                  <a:srgbClr val="00B050"/>
                </a:solidFill>
                <a:latin typeface="+mn-lt"/>
                <a:ea typeface="osaka"/>
                <a:cs typeface="osaka"/>
              </a:rPr>
              <a:t>Beep! Beep!</a:t>
            </a:r>
            <a:endParaRPr lang="ja-JP" altLang="en-US" sz="900" dirty="0">
              <a:solidFill>
                <a:srgbClr val="00B050"/>
              </a:solidFill>
              <a:latin typeface="+mn-lt"/>
              <a:ea typeface="osaka"/>
              <a:cs typeface="osaka"/>
            </a:endParaRPr>
          </a:p>
        </p:txBody>
      </p:sp>
      <p:sp>
        <p:nvSpPr>
          <p:cNvPr id="4" name="角丸四角形 3"/>
          <p:cNvSpPr/>
          <p:nvPr/>
        </p:nvSpPr>
        <p:spPr>
          <a:xfrm>
            <a:off x="128464" y="959822"/>
            <a:ext cx="1321695" cy="30147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237044" y="2997032"/>
            <a:ext cx="1117118" cy="897860"/>
            <a:chOff x="235483" y="2060848"/>
            <a:chExt cx="1117118" cy="805240"/>
          </a:xfrm>
        </p:grpSpPr>
        <p:sp>
          <p:nvSpPr>
            <p:cNvPr id="1794" name="テキスト ボックス 70"/>
            <p:cNvSpPr txBox="1"/>
            <p:nvPr/>
          </p:nvSpPr>
          <p:spPr>
            <a:xfrm>
              <a:off x="283724" y="2631465"/>
              <a:ext cx="1018810" cy="23462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1100" b="1" i="1" dirty="0" smtClean="0">
                  <a:solidFill>
                    <a:schemeClr val="accent1">
                      <a:lumMod val="50000"/>
                    </a:schemeClr>
                  </a:solidFill>
                </a:rPr>
                <a:t>Cabinet Office </a:t>
              </a:r>
            </a:p>
          </p:txBody>
        </p:sp>
        <p:pic>
          <p:nvPicPr>
            <p:cNvPr id="1951" name="Picture 927" descr="D:\Users\0000011210075\Desktop\untitled.bmp"/>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35483" y="2060848"/>
              <a:ext cx="1117118" cy="627818"/>
            </a:xfrm>
            <a:prstGeom prst="rect">
              <a:avLst/>
            </a:prstGeom>
            <a:noFill/>
            <a:extLst>
              <a:ext uri="{909E8E84-426E-40DD-AFC4-6F175D3DCCD1}">
                <a14:hiddenFill xmlns:a14="http://schemas.microsoft.com/office/drawing/2010/main">
                  <a:solidFill>
                    <a:srgbClr val="FFFFFF"/>
                  </a:solidFill>
                </a14:hiddenFill>
              </a:ext>
            </a:extLst>
          </p:spPr>
        </p:pic>
      </p:grpSp>
      <p:pic>
        <p:nvPicPr>
          <p:cNvPr id="1954" name="Picture 930" descr="D:\Users\0000011210075\Desktop\untitled.bmp"/>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412520" y="1052736"/>
            <a:ext cx="766167" cy="600274"/>
          </a:xfrm>
          <a:prstGeom prst="rect">
            <a:avLst/>
          </a:prstGeom>
          <a:noFill/>
          <a:extLst>
            <a:ext uri="{909E8E84-426E-40DD-AFC4-6F175D3DCCD1}">
              <a14:hiddenFill xmlns:a14="http://schemas.microsoft.com/office/drawing/2010/main">
                <a:solidFill>
                  <a:srgbClr val="FFFFFF"/>
                </a:solidFill>
              </a14:hiddenFill>
            </a:ext>
          </a:extLst>
        </p:spPr>
      </p:pic>
      <p:cxnSp>
        <p:nvCxnSpPr>
          <p:cNvPr id="1817" name="直線コネクタ 1816"/>
          <p:cNvCxnSpPr/>
          <p:nvPr/>
        </p:nvCxnSpPr>
        <p:spPr bwMode="auto">
          <a:xfrm flipV="1">
            <a:off x="2366433" y="3645024"/>
            <a:ext cx="1572454" cy="2053085"/>
          </a:xfrm>
          <a:prstGeom prst="line">
            <a:avLst/>
          </a:prstGeom>
          <a:solidFill>
            <a:srgbClr val="FFFFFF"/>
          </a:solidFill>
          <a:ln w="82550" cap="flat" cmpd="dbl" algn="ctr">
            <a:solidFill>
              <a:srgbClr val="00B050"/>
            </a:solidFill>
            <a:prstDash val="sysDot"/>
            <a:round/>
            <a:headEnd type="none" w="med" len="med"/>
            <a:tailEnd type="none" w="med" len="med"/>
          </a:ln>
          <a:effectLst>
            <a:outerShdw blurRad="50800" dist="35921" dir="2700000" algn="ctr" rotWithShape="0">
              <a:srgbClr val="808080"/>
            </a:outerShdw>
          </a:effectLst>
          <a:extLst/>
        </p:spPr>
      </p:cxnSp>
      <p:pic>
        <p:nvPicPr>
          <p:cNvPr id="1819" name="Picture 302" descr="電話"/>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442610" y="5661247"/>
            <a:ext cx="1170130" cy="810090"/>
          </a:xfrm>
          <a:prstGeom prst="rect">
            <a:avLst/>
          </a:prstGeom>
          <a:ln>
            <a:noFill/>
          </a:ln>
          <a:effectLst>
            <a:outerShdw blurRad="88900" dist="635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0" name="Picture 315"/>
          <p:cNvPicPr>
            <a:picLocks noChangeAspect="1" noChangeArrowheads="1"/>
          </p:cNvPicPr>
          <p:nvPr/>
        </p:nvPicPr>
        <p:blipFill>
          <a:blip r:embed="rId3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62524" y="5805264"/>
            <a:ext cx="888311" cy="68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6" name="Picture 2" descr="https://mipkm.zpf.nec.co.jp/presentation/images/clipart/preview/ot_014.emf"/>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456723" y="4941167"/>
            <a:ext cx="678365" cy="626184"/>
          </a:xfrm>
          <a:prstGeom prst="rect">
            <a:avLst/>
          </a:prstGeom>
          <a:noFill/>
          <a:extLst>
            <a:ext uri="{909E8E84-426E-40DD-AFC4-6F175D3DCCD1}">
              <a14:hiddenFill xmlns:a14="http://schemas.microsoft.com/office/drawing/2010/main">
                <a:solidFill>
                  <a:srgbClr val="FFFFFF"/>
                </a:solidFill>
              </a14:hiddenFill>
            </a:ext>
          </a:extLst>
        </p:spPr>
      </p:pic>
      <p:sp>
        <p:nvSpPr>
          <p:cNvPr id="1823" name="テキスト ボックス 70"/>
          <p:cNvSpPr txBox="1"/>
          <p:nvPr/>
        </p:nvSpPr>
        <p:spPr>
          <a:xfrm>
            <a:off x="2744892" y="4869159"/>
            <a:ext cx="1344012" cy="2616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1100" b="1" i="1" dirty="0" smtClean="0">
                <a:solidFill>
                  <a:srgbClr val="002060"/>
                </a:solidFill>
              </a:rPr>
              <a:t>INTERNET</a:t>
            </a:r>
          </a:p>
        </p:txBody>
      </p:sp>
      <p:sp>
        <p:nvSpPr>
          <p:cNvPr id="80" name="テキスト ボックス 70"/>
          <p:cNvSpPr txBox="1"/>
          <p:nvPr/>
        </p:nvSpPr>
        <p:spPr>
          <a:xfrm>
            <a:off x="5421052" y="4149080"/>
            <a:ext cx="1794199" cy="2308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900" i="1" dirty="0" smtClean="0">
                <a:effectLst>
                  <a:outerShdw blurRad="152400" dist="76200" dir="2700000" algn="tl" rotWithShape="0">
                    <a:schemeClr val="bg1"/>
                  </a:outerShdw>
                </a:effectLst>
              </a:rPr>
              <a:t>TV Broadcasters </a:t>
            </a:r>
            <a:r>
              <a:rPr lang="en-US" altLang="ja-JP" sz="900" i="1" dirty="0" smtClean="0">
                <a:effectLst>
                  <a:outerShdw blurRad="152400" dist="76200" dir="2700000" algn="tl" rotWithShape="0">
                    <a:schemeClr val="bg1"/>
                  </a:outerShdw>
                </a:effectLst>
              </a:rPr>
              <a:t>(NHK, Private)</a:t>
            </a:r>
            <a:endParaRPr kumimoji="1" lang="en-US" altLang="ja-JP" sz="900" i="1" dirty="0" smtClean="0">
              <a:effectLst>
                <a:outerShdw blurRad="152400" dist="76200" dir="2700000" algn="tl" rotWithShape="0">
                  <a:schemeClr val="bg1"/>
                </a:outerShdw>
              </a:effectLst>
            </a:endParaRPr>
          </a:p>
        </p:txBody>
      </p:sp>
      <p:sp>
        <p:nvSpPr>
          <p:cNvPr id="1825" name="Freeform 408"/>
          <p:cNvSpPr>
            <a:spLocks noChangeArrowheads="1"/>
          </p:cNvSpPr>
          <p:nvPr/>
        </p:nvSpPr>
        <p:spPr bwMode="auto">
          <a:xfrm rot="3363545">
            <a:off x="2175198" y="2779894"/>
            <a:ext cx="788444" cy="181381"/>
          </a:xfrm>
          <a:custGeom>
            <a:avLst/>
            <a:gdLst>
              <a:gd name="T0" fmla="*/ 0 w 21600"/>
              <a:gd name="T1" fmla="*/ 21600 h 21600"/>
              <a:gd name="T2" fmla="*/ 12706 w 21600"/>
              <a:gd name="T3" fmla="*/ 4320 h 21600"/>
              <a:gd name="T4" fmla="*/ 10800 w 21600"/>
              <a:gd name="T5" fmla="*/ 10800 h 21600"/>
              <a:gd name="T6" fmla="*/ 21600 w 21600"/>
              <a:gd name="T7" fmla="*/ 0 h 21600"/>
              <a:gd name="T8" fmla="*/ 8259 w 21600"/>
              <a:gd name="T9" fmla="*/ 17280 h 21600"/>
              <a:gd name="T10" fmla="*/ 9529 w 21600"/>
              <a:gd name="T11" fmla="*/ 12960 h 21600"/>
              <a:gd name="T12" fmla="*/ 0 w 21600"/>
              <a:gd name="T13" fmla="*/ 216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lnTo>
                  <a:pt x="12706" y="4320"/>
                </a:lnTo>
                <a:lnTo>
                  <a:pt x="10800" y="10800"/>
                </a:lnTo>
                <a:lnTo>
                  <a:pt x="21600" y="0"/>
                </a:lnTo>
                <a:lnTo>
                  <a:pt x="8259" y="17280"/>
                </a:lnTo>
                <a:lnTo>
                  <a:pt x="9529" y="12960"/>
                </a:lnTo>
                <a:lnTo>
                  <a:pt x="0" y="21600"/>
                </a:lnTo>
              </a:path>
            </a:pathLst>
          </a:custGeom>
          <a:solidFill>
            <a:srgbClr val="0070C0"/>
          </a:solidFill>
          <a:ln w="3556">
            <a:solidFill>
              <a:srgbClr val="000000"/>
            </a:solidFill>
            <a:miter lim="800000"/>
            <a:headEnd/>
            <a:tailEnd/>
          </a:ln>
        </p:spPr>
        <p:txBody>
          <a:bodyPr/>
          <a:lstStyle/>
          <a:p>
            <a:endParaRPr lang="ja-JP" altLang="en-US"/>
          </a:p>
        </p:txBody>
      </p:sp>
      <p:pic>
        <p:nvPicPr>
          <p:cNvPr id="1046" name="Picture 22" descr="D:\Users\0000011210075\Desktop\untitled.bmp"/>
          <p:cNvPicPr>
            <a:picLocks noChangeAspect="1" noChangeArrowheads="1"/>
          </p:cNvPicPr>
          <p:nvPr/>
        </p:nvPicPr>
        <p:blipFill>
          <a:blip r:embed="rId34" cstate="print">
            <a:extLst>
              <a:ext uri="{BEBA8EAE-BF5A-486C-A8C5-ECC9F3942E4B}">
                <a14:imgProps xmlns:a14="http://schemas.microsoft.com/office/drawing/2010/main">
                  <a14:imgLayer r:embed="rId35">
                    <a14:imgEffect>
                      <a14:backgroundRemoval t="0" b="100000" l="0" r="100000">
                        <a14:foregroundMark x1="2632" y1="80702" x2="3947" y2="87719"/>
                        <a14:foregroundMark x1="23026" y1="94737" x2="48684" y2="80702"/>
                        <a14:foregroundMark x1="57895" y1="87719" x2="81579" y2="85965"/>
                        <a14:foregroundMark x1="82237" y1="85965" x2="96711" y2="82456"/>
                        <a14:foregroundMark x1="18421" y1="43860" x2="20395" y2="43860"/>
                        <a14:foregroundMark x1="23684" y1="43860" x2="24342" y2="33333"/>
                        <a14:foregroundMark x1="33553" y1="21053" x2="36842" y2="24561"/>
                        <a14:foregroundMark x1="42105" y1="10526" x2="46711" y2="5263"/>
                        <a14:foregroundMark x1="47368" y1="5263" x2="52632" y2="3509"/>
                        <a14:foregroundMark x1="55263" y1="5263" x2="59868" y2="12281"/>
                        <a14:foregroundMark x1="55263" y1="7018" x2="46711" y2="3509"/>
                        <a14:foregroundMark x1="63816" y1="91228" x2="68421" y2="94737"/>
                        <a14:foregroundMark x1="71053" y1="94737" x2="80921" y2="85965"/>
                        <a14:foregroundMark x1="82895" y1="87719" x2="88816" y2="91228"/>
                        <a14:backgroundMark x1="3947" y1="22807" x2="3947" y2="22807"/>
                        <a14:backgroundMark x1="81579" y1="17544" x2="85526" y2="17544"/>
                        <a14:backgroundMark x1="99342" y1="61404" x2="64474" y2="0"/>
                        <a14:backgroundMark x1="54605" y1="1754" x2="2632" y2="7018"/>
                        <a14:backgroundMark x1="658" y1="94737" x2="2632" y2="96491"/>
                        <a14:backgroundMark x1="14474" y1="98246" x2="33553" y2="98246"/>
                        <a14:backgroundMark x1="58553" y1="96491" x2="63816" y2="98246"/>
                        <a14:backgroundMark x1="82237" y1="96491" x2="98684" y2="92982"/>
                      </a14:backgroundRemoval>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325070" y="2852935"/>
            <a:ext cx="3156351" cy="1440160"/>
          </a:xfrm>
          <a:prstGeom prst="rect">
            <a:avLst/>
          </a:prstGeom>
          <a:noFill/>
          <a:extLst>
            <a:ext uri="{909E8E84-426E-40DD-AFC4-6F175D3DCCD1}">
              <a14:hiddenFill xmlns:a14="http://schemas.microsoft.com/office/drawing/2010/main">
                <a:solidFill>
                  <a:srgbClr val="FFFFFF"/>
                </a:solidFill>
              </a14:hiddenFill>
            </a:ext>
          </a:extLst>
        </p:spPr>
      </p:pic>
      <p:sp>
        <p:nvSpPr>
          <p:cNvPr id="612" name="テキスト ボックス 70"/>
          <p:cNvSpPr txBox="1"/>
          <p:nvPr/>
        </p:nvSpPr>
        <p:spPr>
          <a:xfrm>
            <a:off x="2732753" y="3429000"/>
            <a:ext cx="2065849" cy="52322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400" b="1" dirty="0" smtClean="0">
                <a:solidFill>
                  <a:schemeClr val="accent2">
                    <a:lumMod val="75000"/>
                  </a:schemeClr>
                </a:solidFill>
                <a:effectLst>
                  <a:outerShdw blurRad="50800" dist="76200" dir="2700000" algn="tl" rotWithShape="0">
                    <a:schemeClr val="bg1">
                      <a:alpha val="40000"/>
                    </a:schemeClr>
                  </a:outerShdw>
                </a:effectLst>
              </a:rPr>
              <a:t>Cloud-Based</a:t>
            </a:r>
          </a:p>
          <a:p>
            <a:pPr algn="ctr"/>
            <a:r>
              <a:rPr lang="en-US" altLang="ja-JP" sz="1400" b="1" dirty="0" smtClean="0">
                <a:solidFill>
                  <a:schemeClr val="accent2">
                    <a:lumMod val="75000"/>
                  </a:schemeClr>
                </a:solidFill>
                <a:effectLst>
                  <a:outerShdw blurRad="50800" dist="76200" dir="2700000" algn="tl" rotWithShape="0">
                    <a:schemeClr val="bg1">
                      <a:alpha val="40000"/>
                    </a:schemeClr>
                  </a:outerShdw>
                </a:effectLst>
              </a:rPr>
              <a:t>Disaster Management</a:t>
            </a:r>
            <a:endParaRPr kumimoji="1" lang="en-US" altLang="ja-JP" sz="1400" b="1" dirty="0" smtClean="0">
              <a:solidFill>
                <a:schemeClr val="accent2">
                  <a:lumMod val="75000"/>
                </a:schemeClr>
              </a:solidFill>
              <a:effectLst>
                <a:outerShdw blurRad="50800" dist="76200" dir="2700000" algn="tl" rotWithShape="0">
                  <a:schemeClr val="bg1">
                    <a:alpha val="40000"/>
                  </a:schemeClr>
                </a:outerShdw>
              </a:effectLst>
            </a:endParaRPr>
          </a:p>
        </p:txBody>
      </p:sp>
      <p:sp>
        <p:nvSpPr>
          <p:cNvPr id="81" name="テキスト ボックス 70"/>
          <p:cNvSpPr txBox="1"/>
          <p:nvPr/>
        </p:nvSpPr>
        <p:spPr>
          <a:xfrm>
            <a:off x="4727311" y="4498609"/>
            <a:ext cx="1339429"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900" i="1" dirty="0" smtClean="0">
                <a:solidFill>
                  <a:srgbClr val="002060"/>
                </a:solidFill>
                <a:effectLst>
                  <a:outerShdw blurRad="152400" dist="76200" dir="2700000" algn="tl" rotWithShape="0">
                    <a:schemeClr val="bg1"/>
                  </a:outerShdw>
                </a:effectLst>
              </a:rPr>
              <a:t>Mobile Phone</a:t>
            </a:r>
          </a:p>
          <a:p>
            <a:pPr algn="ctr"/>
            <a:r>
              <a:rPr kumimoji="1" lang="en-US" altLang="ja-JP" sz="900" i="1" dirty="0" smtClean="0">
                <a:solidFill>
                  <a:srgbClr val="002060"/>
                </a:solidFill>
                <a:effectLst>
                  <a:outerShdw blurRad="152400" dist="76200" dir="2700000" algn="tl" rotWithShape="0">
                    <a:schemeClr val="bg1"/>
                  </a:outerShdw>
                </a:effectLst>
              </a:rPr>
              <a:t>Carriers</a:t>
            </a:r>
          </a:p>
        </p:txBody>
      </p:sp>
      <p:sp>
        <p:nvSpPr>
          <p:cNvPr id="489" name="Freeform 408"/>
          <p:cNvSpPr>
            <a:spLocks noChangeArrowheads="1"/>
          </p:cNvSpPr>
          <p:nvPr/>
        </p:nvSpPr>
        <p:spPr bwMode="auto">
          <a:xfrm rot="1372797">
            <a:off x="6750878" y="3725386"/>
            <a:ext cx="1475358" cy="138312"/>
          </a:xfrm>
          <a:custGeom>
            <a:avLst/>
            <a:gdLst>
              <a:gd name="T0" fmla="*/ 0 w 21600"/>
              <a:gd name="T1" fmla="*/ 21600 h 21600"/>
              <a:gd name="T2" fmla="*/ 12706 w 21600"/>
              <a:gd name="T3" fmla="*/ 4320 h 21600"/>
              <a:gd name="T4" fmla="*/ 10800 w 21600"/>
              <a:gd name="T5" fmla="*/ 10800 h 21600"/>
              <a:gd name="T6" fmla="*/ 21600 w 21600"/>
              <a:gd name="T7" fmla="*/ 0 h 21600"/>
              <a:gd name="T8" fmla="*/ 8259 w 21600"/>
              <a:gd name="T9" fmla="*/ 17280 h 21600"/>
              <a:gd name="T10" fmla="*/ 9529 w 21600"/>
              <a:gd name="T11" fmla="*/ 12960 h 21600"/>
              <a:gd name="T12" fmla="*/ 0 w 21600"/>
              <a:gd name="T13" fmla="*/ 216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lnTo>
                  <a:pt x="12706" y="4320"/>
                </a:lnTo>
                <a:lnTo>
                  <a:pt x="10800" y="10800"/>
                </a:lnTo>
                <a:lnTo>
                  <a:pt x="21600" y="0"/>
                </a:lnTo>
                <a:lnTo>
                  <a:pt x="8259" y="17280"/>
                </a:lnTo>
                <a:lnTo>
                  <a:pt x="9529" y="12960"/>
                </a:lnTo>
                <a:lnTo>
                  <a:pt x="0" y="21600"/>
                </a:lnTo>
              </a:path>
            </a:pathLst>
          </a:custGeom>
          <a:solidFill>
            <a:schemeClr val="accent6">
              <a:lumMod val="60000"/>
              <a:lumOff val="40000"/>
            </a:schemeClr>
          </a:solidFill>
          <a:ln w="3556">
            <a:solidFill>
              <a:srgbClr val="000000"/>
            </a:solidFill>
            <a:miter lim="800000"/>
            <a:headEnd/>
            <a:tailEnd/>
          </a:ln>
        </p:spPr>
        <p:txBody>
          <a:bodyPr/>
          <a:lstStyle/>
          <a:p>
            <a:endParaRPr lang="ja-JP" altLang="en-US"/>
          </a:p>
        </p:txBody>
      </p:sp>
      <p:sp>
        <p:nvSpPr>
          <p:cNvPr id="492" name="Freeform 408"/>
          <p:cNvSpPr>
            <a:spLocks noChangeArrowheads="1"/>
          </p:cNvSpPr>
          <p:nvPr/>
        </p:nvSpPr>
        <p:spPr bwMode="auto">
          <a:xfrm rot="3940108">
            <a:off x="6391344" y="4814054"/>
            <a:ext cx="1113105" cy="175709"/>
          </a:xfrm>
          <a:custGeom>
            <a:avLst/>
            <a:gdLst>
              <a:gd name="T0" fmla="*/ 0 w 21600"/>
              <a:gd name="T1" fmla="*/ 21600 h 21600"/>
              <a:gd name="T2" fmla="*/ 12706 w 21600"/>
              <a:gd name="T3" fmla="*/ 4320 h 21600"/>
              <a:gd name="T4" fmla="*/ 10800 w 21600"/>
              <a:gd name="T5" fmla="*/ 10800 h 21600"/>
              <a:gd name="T6" fmla="*/ 21600 w 21600"/>
              <a:gd name="T7" fmla="*/ 0 h 21600"/>
              <a:gd name="T8" fmla="*/ 8259 w 21600"/>
              <a:gd name="T9" fmla="*/ 17280 h 21600"/>
              <a:gd name="T10" fmla="*/ 9529 w 21600"/>
              <a:gd name="T11" fmla="*/ 12960 h 21600"/>
              <a:gd name="T12" fmla="*/ 0 w 21600"/>
              <a:gd name="T13" fmla="*/ 216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lnTo>
                  <a:pt x="12706" y="4320"/>
                </a:lnTo>
                <a:lnTo>
                  <a:pt x="10800" y="10800"/>
                </a:lnTo>
                <a:lnTo>
                  <a:pt x="21600" y="0"/>
                </a:lnTo>
                <a:lnTo>
                  <a:pt x="8259" y="17280"/>
                </a:lnTo>
                <a:lnTo>
                  <a:pt x="9529" y="12960"/>
                </a:lnTo>
                <a:lnTo>
                  <a:pt x="0" y="21600"/>
                </a:lnTo>
              </a:path>
            </a:pathLst>
          </a:custGeom>
          <a:solidFill>
            <a:schemeClr val="accent6">
              <a:lumMod val="60000"/>
              <a:lumOff val="40000"/>
            </a:schemeClr>
          </a:solidFill>
          <a:ln w="3556">
            <a:solidFill>
              <a:srgbClr val="000000"/>
            </a:solidFill>
            <a:miter lim="800000"/>
            <a:headEnd/>
            <a:tailEnd/>
          </a:ln>
        </p:spPr>
        <p:txBody>
          <a:bodyPr/>
          <a:lstStyle/>
          <a:p>
            <a:endParaRPr lang="ja-JP" altLang="en-US"/>
          </a:p>
        </p:txBody>
      </p:sp>
      <p:sp>
        <p:nvSpPr>
          <p:cNvPr id="494" name="Freeform 408"/>
          <p:cNvSpPr>
            <a:spLocks noChangeArrowheads="1"/>
          </p:cNvSpPr>
          <p:nvPr/>
        </p:nvSpPr>
        <p:spPr bwMode="auto">
          <a:xfrm rot="4323249">
            <a:off x="2535046" y="2577731"/>
            <a:ext cx="780200" cy="203105"/>
          </a:xfrm>
          <a:custGeom>
            <a:avLst/>
            <a:gdLst>
              <a:gd name="T0" fmla="*/ 0 w 21600"/>
              <a:gd name="T1" fmla="*/ 21600 h 21600"/>
              <a:gd name="T2" fmla="*/ 12706 w 21600"/>
              <a:gd name="T3" fmla="*/ 4320 h 21600"/>
              <a:gd name="T4" fmla="*/ 10800 w 21600"/>
              <a:gd name="T5" fmla="*/ 10800 h 21600"/>
              <a:gd name="T6" fmla="*/ 21600 w 21600"/>
              <a:gd name="T7" fmla="*/ 0 h 21600"/>
              <a:gd name="T8" fmla="*/ 8259 w 21600"/>
              <a:gd name="T9" fmla="*/ 17280 h 21600"/>
              <a:gd name="T10" fmla="*/ 9529 w 21600"/>
              <a:gd name="T11" fmla="*/ 12960 h 21600"/>
              <a:gd name="T12" fmla="*/ 0 w 21600"/>
              <a:gd name="T13" fmla="*/ 216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lnTo>
                  <a:pt x="12706" y="4320"/>
                </a:lnTo>
                <a:lnTo>
                  <a:pt x="10800" y="10800"/>
                </a:lnTo>
                <a:lnTo>
                  <a:pt x="21600" y="0"/>
                </a:lnTo>
                <a:lnTo>
                  <a:pt x="8259" y="17280"/>
                </a:lnTo>
                <a:lnTo>
                  <a:pt x="9529" y="12960"/>
                </a:lnTo>
                <a:lnTo>
                  <a:pt x="0" y="21600"/>
                </a:lnTo>
              </a:path>
            </a:pathLst>
          </a:custGeom>
          <a:solidFill>
            <a:srgbClr val="0070C0"/>
          </a:solidFill>
          <a:ln w="3556">
            <a:solidFill>
              <a:srgbClr val="000000"/>
            </a:solidFill>
            <a:miter lim="800000"/>
            <a:headEnd/>
            <a:tailEnd/>
          </a:ln>
        </p:spPr>
        <p:txBody>
          <a:bodyPr/>
          <a:lstStyle/>
          <a:p>
            <a:endParaRPr lang="ja-JP" altLang="en-US"/>
          </a:p>
        </p:txBody>
      </p:sp>
      <p:grpSp>
        <p:nvGrpSpPr>
          <p:cNvPr id="5" name="グループ化 4"/>
          <p:cNvGrpSpPr/>
          <p:nvPr/>
        </p:nvGrpSpPr>
        <p:grpSpPr>
          <a:xfrm>
            <a:off x="2534731" y="2003419"/>
            <a:ext cx="3426381" cy="2097808"/>
            <a:chOff x="2339752" y="1916832"/>
            <a:chExt cx="3275988" cy="2112388"/>
          </a:xfrm>
        </p:grpSpPr>
        <p:sp>
          <p:nvSpPr>
            <p:cNvPr id="1826" name="円/楕円 1825"/>
            <p:cNvSpPr/>
            <p:nvPr/>
          </p:nvSpPr>
          <p:spPr bwMode="auto">
            <a:xfrm>
              <a:off x="3131840" y="2060848"/>
              <a:ext cx="1872208" cy="1390783"/>
            </a:xfrm>
            <a:prstGeom prst="ellipse">
              <a:avLst/>
            </a:prstGeom>
            <a:gradFill>
              <a:gsLst>
                <a:gs pos="0">
                  <a:schemeClr val="accent1">
                    <a:lumMod val="36000"/>
                    <a:lumOff val="64000"/>
                  </a:schemeClr>
                </a:gs>
                <a:gs pos="100000">
                  <a:srgbClr val="4D0808">
                    <a:lumMod val="0"/>
                    <a:lumOff val="100000"/>
                    <a:alpha val="0"/>
                  </a:srgbClr>
                </a:gs>
              </a:gsLst>
              <a:path path="shape">
                <a:fillToRect l="50000" t="50000" r="50000" b="50000"/>
              </a:path>
            </a:gra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pic>
          <p:nvPicPr>
            <p:cNvPr id="496" name="Picture 37" descr="MCj04348450000[1]"/>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4572000" y="2571419"/>
              <a:ext cx="28803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7" name="Picture 21" descr="D:\Users\0000011210075\Desktop\untitled.bmp"/>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3635896" y="2571419"/>
              <a:ext cx="936103" cy="700924"/>
            </a:xfrm>
            <a:prstGeom prst="rect">
              <a:avLst/>
            </a:prstGeom>
            <a:noFill/>
            <a:extLst>
              <a:ext uri="{909E8E84-426E-40DD-AFC4-6F175D3DCCD1}">
                <a14:hiddenFill xmlns:a14="http://schemas.microsoft.com/office/drawing/2010/main">
                  <a:solidFill>
                    <a:srgbClr val="FFFFFF"/>
                  </a:solidFill>
                </a14:hiddenFill>
              </a:ext>
            </a:extLst>
          </p:spPr>
        </p:pic>
        <p:sp>
          <p:nvSpPr>
            <p:cNvPr id="498" name="ドーナツ 497"/>
            <p:cNvSpPr/>
            <p:nvPr/>
          </p:nvSpPr>
          <p:spPr bwMode="auto">
            <a:xfrm rot="21177522">
              <a:off x="3053318" y="1916832"/>
              <a:ext cx="2112388" cy="2112388"/>
            </a:xfrm>
            <a:prstGeom prst="donut">
              <a:avLst>
                <a:gd name="adj" fmla="val 9214"/>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ln w="12700" cap="flat" cmpd="sng" algn="ctr">
              <a:noFill/>
              <a:prstDash val="solid"/>
              <a:round/>
              <a:headEnd type="none" w="med" len="med"/>
              <a:tailEnd type="none" w="med" len="med"/>
            </a:ln>
            <a:effectLst>
              <a:outerShdw blurRad="50800" dist="114300" dir="2700000" algn="tl" rotWithShape="0">
                <a:schemeClr val="bg1">
                  <a:alpha val="40000"/>
                </a:schemeClr>
              </a:outerShdw>
            </a:effectLst>
            <a:scene3d>
              <a:camera prst="orthographicFront">
                <a:rot lat="4800000" lon="0" rev="0"/>
              </a:camera>
              <a:lightRig rig="threePt" dir="t"/>
            </a:scene3d>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pic>
          <p:nvPicPr>
            <p:cNvPr id="499" name="Picture 37" descr="MCj04348450000[1]"/>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987824" y="2931459"/>
              <a:ext cx="360040"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0" name="Picture 37" descr="MCj04348450000[1]"/>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716016" y="2859451"/>
              <a:ext cx="432048" cy="43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 name="円弧 500"/>
            <p:cNvSpPr/>
            <p:nvPr/>
          </p:nvSpPr>
          <p:spPr bwMode="auto">
            <a:xfrm rot="21540000">
              <a:off x="2339752" y="2525676"/>
              <a:ext cx="2668131" cy="740343"/>
            </a:xfrm>
            <a:prstGeom prst="arc">
              <a:avLst>
                <a:gd name="adj1" fmla="val 825441"/>
                <a:gd name="adj2" fmla="val 7664197"/>
              </a:avLst>
            </a:prstGeom>
            <a:noFill/>
            <a:ln w="19050" cap="flat" cmpd="sng" algn="ctr">
              <a:solidFill>
                <a:srgbClr val="3333CC"/>
              </a:solidFill>
              <a:prstDash val="sysDot"/>
              <a:round/>
              <a:headEnd type="stealth" w="med" len="med"/>
              <a:tailEnd type="none" w="med" len="med"/>
            </a:ln>
            <a:effectLst>
              <a:outerShdw blurRad="12700" dist="12700" dir="2700000" algn="tl" rotWithShape="0">
                <a:schemeClr val="bg1"/>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502" name="円弧 501"/>
            <p:cNvSpPr/>
            <p:nvPr/>
          </p:nvSpPr>
          <p:spPr bwMode="auto">
            <a:xfrm rot="10560000">
              <a:off x="2947609" y="2711147"/>
              <a:ext cx="2668131" cy="740343"/>
            </a:xfrm>
            <a:prstGeom prst="arc">
              <a:avLst>
                <a:gd name="adj1" fmla="val 825441"/>
                <a:gd name="adj2" fmla="val 2377238"/>
              </a:avLst>
            </a:prstGeom>
            <a:noFill/>
            <a:ln w="19050" cap="flat" cmpd="sng" algn="ctr">
              <a:solidFill>
                <a:srgbClr val="3333CC"/>
              </a:solidFill>
              <a:prstDash val="sysDot"/>
              <a:round/>
              <a:headEnd type="stealth" w="med" len="med"/>
              <a:tailEnd type="none" w="med" len="med"/>
            </a:ln>
            <a:effectLst>
              <a:outerShdw blurRad="12700" dist="12700" dir="2700000" algn="tl" rotWithShape="0">
                <a:schemeClr val="bg1"/>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pic>
          <p:nvPicPr>
            <p:cNvPr id="503" name="Picture 21" descr="D:\Users\0000011210075\Desktop\untitled.bmp"/>
            <p:cNvPicPr>
              <a:picLocks noChangeAspect="1" noChangeArrowheads="1"/>
            </p:cNvPicPr>
            <p:nvPr/>
          </p:nvPicPr>
          <p:blipFill rotWithShape="1">
            <a:blip r:embed="rId37" cstate="print">
              <a:extLst>
                <a:ext uri="{28A0092B-C50C-407E-A947-70E740481C1C}">
                  <a14:useLocalDpi xmlns:a14="http://schemas.microsoft.com/office/drawing/2010/main" val="0"/>
                </a:ext>
              </a:extLst>
            </a:blip>
            <a:srcRect b="44143"/>
            <a:stretch/>
          </p:blipFill>
          <p:spPr bwMode="auto">
            <a:xfrm>
              <a:off x="3635896" y="2571419"/>
              <a:ext cx="936103" cy="391517"/>
            </a:xfrm>
            <a:prstGeom prst="rect">
              <a:avLst/>
            </a:prstGeom>
            <a:noFill/>
            <a:extLst>
              <a:ext uri="{909E8E84-426E-40DD-AFC4-6F175D3DCCD1}">
                <a14:hiddenFill xmlns:a14="http://schemas.microsoft.com/office/drawing/2010/main">
                  <a:solidFill>
                    <a:srgbClr val="FFFFFF"/>
                  </a:solidFill>
                </a14:hiddenFill>
              </a:ext>
            </a:extLst>
          </p:spPr>
        </p:pic>
        <p:sp>
          <p:nvSpPr>
            <p:cNvPr id="504" name="円弧 503"/>
            <p:cNvSpPr/>
            <p:nvPr/>
          </p:nvSpPr>
          <p:spPr bwMode="auto">
            <a:xfrm rot="21540000">
              <a:off x="2633414" y="2666678"/>
              <a:ext cx="2668131" cy="428232"/>
            </a:xfrm>
            <a:prstGeom prst="arc">
              <a:avLst>
                <a:gd name="adj1" fmla="val 20977833"/>
                <a:gd name="adj2" fmla="val 254355"/>
              </a:avLst>
            </a:prstGeom>
            <a:noFill/>
            <a:ln w="19050" cap="flat" cmpd="sng" algn="ctr">
              <a:solidFill>
                <a:srgbClr val="3333CC"/>
              </a:solidFill>
              <a:prstDash val="sysDot"/>
              <a:round/>
              <a:headEnd type="stealth" w="med" len="med"/>
              <a:tailEnd type="none" w="med" len="med"/>
            </a:ln>
            <a:effectLst>
              <a:outerShdw blurRad="12700" dist="12700" dir="2700000" algn="tl" rotWithShape="0">
                <a:schemeClr val="bg1"/>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grpSp>
      <p:sp>
        <p:nvSpPr>
          <p:cNvPr id="618" name="テキスト ボックス 70"/>
          <p:cNvSpPr txBox="1"/>
          <p:nvPr/>
        </p:nvSpPr>
        <p:spPr>
          <a:xfrm>
            <a:off x="3626853" y="2247255"/>
            <a:ext cx="1716191"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200" b="1" dirty="0" smtClean="0">
                <a:solidFill>
                  <a:schemeClr val="accent2">
                    <a:lumMod val="75000"/>
                  </a:schemeClr>
                </a:solidFill>
                <a:effectLst>
                  <a:outerShdw blurRad="50800" dist="76200" dir="2700000" algn="tl" rotWithShape="0">
                    <a:schemeClr val="bg1">
                      <a:alpha val="40000"/>
                    </a:schemeClr>
                  </a:outerShdw>
                </a:effectLst>
              </a:rPr>
              <a:t>Public Information Commons</a:t>
            </a:r>
            <a:endParaRPr kumimoji="1" lang="en-US" altLang="ja-JP" sz="1200" b="1" dirty="0" smtClean="0">
              <a:solidFill>
                <a:schemeClr val="accent2">
                  <a:lumMod val="75000"/>
                </a:schemeClr>
              </a:solidFill>
              <a:effectLst>
                <a:outerShdw blurRad="50800" dist="76200" dir="2700000" algn="tl" rotWithShape="0">
                  <a:schemeClr val="bg1">
                    <a:alpha val="40000"/>
                  </a:schemeClr>
                </a:outerShdw>
              </a:effectLst>
            </a:endParaRPr>
          </a:p>
        </p:txBody>
      </p:sp>
      <p:grpSp>
        <p:nvGrpSpPr>
          <p:cNvPr id="24" name="グループ化 23"/>
          <p:cNvGrpSpPr/>
          <p:nvPr/>
        </p:nvGrpSpPr>
        <p:grpSpPr>
          <a:xfrm>
            <a:off x="8568254" y="1527174"/>
            <a:ext cx="1069571" cy="1286768"/>
            <a:chOff x="8568254" y="1527174"/>
            <a:chExt cx="1069571" cy="1286768"/>
          </a:xfrm>
        </p:grpSpPr>
        <p:pic>
          <p:nvPicPr>
            <p:cNvPr id="495" name="Picture 17"/>
            <p:cNvPicPr>
              <a:picLocks noChangeAspect="1" noChangeArrowheads="1"/>
            </p:cNvPicPr>
            <p:nvPr/>
          </p:nvPicPr>
          <p:blipFill rotWithShape="1">
            <a:blip r:embed="rId40" cstate="print">
              <a:duotone>
                <a:schemeClr val="accent4">
                  <a:shade val="45000"/>
                  <a:satMod val="135000"/>
                </a:schemeClr>
                <a:prstClr val="white"/>
              </a:duotone>
              <a:extLst>
                <a:ext uri="{BEBA8EAE-BF5A-486C-A8C5-ECC9F3942E4B}">
                  <a14:imgProps xmlns:a14="http://schemas.microsoft.com/office/drawing/2010/main">
                    <a14:imgLayer r:embed="rId41">
                      <a14:imgEffect>
                        <a14:backgroundRemoval t="0" b="100000" l="0" r="100000">
                          <a14:backgroundMark x1="8846" y1="40416" x2="8846" y2="40416"/>
                          <a14:backgroundMark x1="71923" y1="62125" x2="71923" y2="62125"/>
                          <a14:backgroundMark x1="18846" y1="80831" x2="18846" y2="80831"/>
                          <a14:backgroundMark x1="8846" y1="74365" x2="16923" y2="94457"/>
                          <a14:backgroundMark x1="88077" y1="74134" x2="75769" y2="89838"/>
                          <a14:backgroundMark x1="61154" y1="94457" x2="65000" y2="54503"/>
                          <a14:backgroundMark x1="18846" y1="42725" x2="385" y2="45035"/>
                          <a14:backgroundMark x1="37308" y1="56813" x2="7308" y2="57737"/>
                          <a14:backgroundMark x1="55385" y1="42725" x2="55385" y2="42725"/>
                          <a14:backgroundMark x1="56923" y1="33256" x2="56923" y2="33256"/>
                        </a14:backgroundRemoval>
                      </a14:imgEffect>
                    </a14:imgLayer>
                  </a14:imgProps>
                </a:ext>
                <a:ext uri="{28A0092B-C50C-407E-A947-70E740481C1C}">
                  <a14:useLocalDpi xmlns:a14="http://schemas.microsoft.com/office/drawing/2010/main" val="0"/>
                </a:ext>
              </a:extLst>
            </a:blip>
            <a:srcRect/>
            <a:stretch/>
          </p:blipFill>
          <p:spPr bwMode="auto">
            <a:xfrm>
              <a:off x="8720991" y="1527174"/>
              <a:ext cx="836399" cy="1286768"/>
            </a:xfrm>
            <a:prstGeom prst="rect">
              <a:avLst/>
            </a:prstGeom>
            <a:ln>
              <a:noFill/>
            </a:ln>
            <a:effectLst>
              <a:outerShdw blurRad="63500" dist="38100" dir="2700000" algn="tl" rotWithShape="0">
                <a:srgbClr val="333333">
                  <a:alpha val="48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6" name="Freeform 63"/>
            <p:cNvSpPr>
              <a:spLocks/>
            </p:cNvSpPr>
            <p:nvPr/>
          </p:nvSpPr>
          <p:spPr bwMode="auto">
            <a:xfrm rot="592924" flipH="1">
              <a:off x="9428217" y="1753270"/>
              <a:ext cx="146457" cy="206049"/>
            </a:xfrm>
            <a:custGeom>
              <a:avLst/>
              <a:gdLst>
                <a:gd name="T0" fmla="*/ 0 w 153"/>
                <a:gd name="T1" fmla="*/ 0 h 249"/>
                <a:gd name="T2" fmla="*/ 2147483647 w 153"/>
                <a:gd name="T3" fmla="*/ 2147483647 h 249"/>
                <a:gd name="T4" fmla="*/ 2147483647 w 153"/>
                <a:gd name="T5" fmla="*/ 2147483647 h 249"/>
                <a:gd name="T6" fmla="*/ 2147483647 w 153"/>
                <a:gd name="T7" fmla="*/ 2147483647 h 249"/>
                <a:gd name="T8" fmla="*/ 2147483647 w 153"/>
                <a:gd name="T9" fmla="*/ 2147483647 h 249"/>
                <a:gd name="T10" fmla="*/ 2147483647 w 153"/>
                <a:gd name="T11" fmla="*/ 2147483647 h 249"/>
                <a:gd name="T12" fmla="*/ 0 w 153"/>
                <a:gd name="T13" fmla="*/ 0 h 249"/>
                <a:gd name="T14" fmla="*/ 0 60000 65536"/>
                <a:gd name="T15" fmla="*/ 0 60000 65536"/>
                <a:gd name="T16" fmla="*/ 0 60000 65536"/>
                <a:gd name="T17" fmla="*/ 0 60000 65536"/>
                <a:gd name="T18" fmla="*/ 0 60000 65536"/>
                <a:gd name="T19" fmla="*/ 0 60000 65536"/>
                <a:gd name="T20" fmla="*/ 0 60000 65536"/>
                <a:gd name="T21" fmla="*/ 0 w 153"/>
                <a:gd name="T22" fmla="*/ 0 h 249"/>
                <a:gd name="T23" fmla="*/ 153 w 153"/>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249">
                  <a:moveTo>
                    <a:pt x="0" y="0"/>
                  </a:moveTo>
                  <a:lnTo>
                    <a:pt x="143" y="152"/>
                  </a:lnTo>
                  <a:lnTo>
                    <a:pt x="72" y="140"/>
                  </a:lnTo>
                  <a:lnTo>
                    <a:pt x="153" y="249"/>
                  </a:lnTo>
                  <a:lnTo>
                    <a:pt x="24" y="116"/>
                  </a:lnTo>
                  <a:lnTo>
                    <a:pt x="98" y="129"/>
                  </a:lnTo>
                  <a:lnTo>
                    <a:pt x="0" y="0"/>
                  </a:lnTo>
                  <a:close/>
                </a:path>
              </a:pathLst>
            </a:custGeom>
            <a:solidFill>
              <a:schemeClr val="accent6">
                <a:lumMod val="60000"/>
                <a:lumOff val="40000"/>
              </a:schemeClr>
            </a:solidFill>
            <a:ln w="9525">
              <a:solidFill>
                <a:schemeClr val="accent6">
                  <a:lumMod val="75000"/>
                </a:schemeClr>
              </a:solidFill>
              <a:round/>
              <a:headEnd/>
              <a:tailEnd/>
            </a:ln>
          </p:spPr>
          <p:txBody>
            <a:bodyPr/>
            <a:lstStyle/>
            <a:p>
              <a:pPr fontAlgn="auto">
                <a:spcBef>
                  <a:spcPts val="0"/>
                </a:spcBef>
                <a:spcAft>
                  <a:spcPts val="0"/>
                </a:spcAft>
                <a:defRPr/>
              </a:pPr>
              <a:endParaRPr lang="ja-JP" altLang="en-US" dirty="0">
                <a:latin typeface="+mn-ea"/>
                <a:ea typeface="+mn-ea"/>
                <a:cs typeface="+mn-cs"/>
              </a:endParaRPr>
            </a:p>
          </p:txBody>
        </p:sp>
        <p:sp>
          <p:nvSpPr>
            <p:cNvPr id="507" name="Freeform 63"/>
            <p:cNvSpPr>
              <a:spLocks/>
            </p:cNvSpPr>
            <p:nvPr/>
          </p:nvSpPr>
          <p:spPr bwMode="auto">
            <a:xfrm rot="10144302">
              <a:off x="9429419" y="1903582"/>
              <a:ext cx="208406" cy="206049"/>
            </a:xfrm>
            <a:custGeom>
              <a:avLst/>
              <a:gdLst>
                <a:gd name="T0" fmla="*/ 0 w 153"/>
                <a:gd name="T1" fmla="*/ 0 h 249"/>
                <a:gd name="T2" fmla="*/ 2147483647 w 153"/>
                <a:gd name="T3" fmla="*/ 2147483647 h 249"/>
                <a:gd name="T4" fmla="*/ 2147483647 w 153"/>
                <a:gd name="T5" fmla="*/ 2147483647 h 249"/>
                <a:gd name="T6" fmla="*/ 2147483647 w 153"/>
                <a:gd name="T7" fmla="*/ 2147483647 h 249"/>
                <a:gd name="T8" fmla="*/ 2147483647 w 153"/>
                <a:gd name="T9" fmla="*/ 2147483647 h 249"/>
                <a:gd name="T10" fmla="*/ 2147483647 w 153"/>
                <a:gd name="T11" fmla="*/ 2147483647 h 249"/>
                <a:gd name="T12" fmla="*/ 0 w 153"/>
                <a:gd name="T13" fmla="*/ 0 h 249"/>
                <a:gd name="T14" fmla="*/ 0 60000 65536"/>
                <a:gd name="T15" fmla="*/ 0 60000 65536"/>
                <a:gd name="T16" fmla="*/ 0 60000 65536"/>
                <a:gd name="T17" fmla="*/ 0 60000 65536"/>
                <a:gd name="T18" fmla="*/ 0 60000 65536"/>
                <a:gd name="T19" fmla="*/ 0 60000 65536"/>
                <a:gd name="T20" fmla="*/ 0 60000 65536"/>
                <a:gd name="T21" fmla="*/ 0 w 153"/>
                <a:gd name="T22" fmla="*/ 0 h 249"/>
                <a:gd name="T23" fmla="*/ 153 w 153"/>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249">
                  <a:moveTo>
                    <a:pt x="0" y="0"/>
                  </a:moveTo>
                  <a:lnTo>
                    <a:pt x="143" y="152"/>
                  </a:lnTo>
                  <a:lnTo>
                    <a:pt x="72" y="140"/>
                  </a:lnTo>
                  <a:lnTo>
                    <a:pt x="153" y="249"/>
                  </a:lnTo>
                  <a:lnTo>
                    <a:pt x="24" y="116"/>
                  </a:lnTo>
                  <a:lnTo>
                    <a:pt x="98" y="129"/>
                  </a:lnTo>
                  <a:lnTo>
                    <a:pt x="0" y="0"/>
                  </a:lnTo>
                  <a:close/>
                </a:path>
              </a:pathLst>
            </a:custGeom>
            <a:solidFill>
              <a:schemeClr val="accent6">
                <a:lumMod val="60000"/>
                <a:lumOff val="40000"/>
              </a:schemeClr>
            </a:solidFill>
            <a:ln w="9525">
              <a:solidFill>
                <a:schemeClr val="accent6">
                  <a:lumMod val="75000"/>
                </a:schemeClr>
              </a:solidFill>
              <a:round/>
              <a:headEnd/>
              <a:tailEnd/>
            </a:ln>
          </p:spPr>
          <p:txBody>
            <a:bodyPr/>
            <a:lstStyle/>
            <a:p>
              <a:pPr fontAlgn="auto">
                <a:spcBef>
                  <a:spcPts val="0"/>
                </a:spcBef>
                <a:spcAft>
                  <a:spcPts val="0"/>
                </a:spcAft>
                <a:defRPr/>
              </a:pPr>
              <a:endParaRPr lang="ja-JP" altLang="en-US" dirty="0">
                <a:latin typeface="+mn-ea"/>
                <a:ea typeface="+mn-ea"/>
                <a:cs typeface="+mn-cs"/>
              </a:endParaRPr>
            </a:p>
          </p:txBody>
        </p:sp>
        <p:sp>
          <p:nvSpPr>
            <p:cNvPr id="508" name="Freeform 63"/>
            <p:cNvSpPr>
              <a:spLocks/>
            </p:cNvSpPr>
            <p:nvPr/>
          </p:nvSpPr>
          <p:spPr bwMode="auto">
            <a:xfrm rot="1019613" flipH="1">
              <a:off x="8581477" y="1902473"/>
              <a:ext cx="146457" cy="206049"/>
            </a:xfrm>
            <a:custGeom>
              <a:avLst/>
              <a:gdLst>
                <a:gd name="T0" fmla="*/ 0 w 153"/>
                <a:gd name="T1" fmla="*/ 0 h 249"/>
                <a:gd name="T2" fmla="*/ 2147483647 w 153"/>
                <a:gd name="T3" fmla="*/ 2147483647 h 249"/>
                <a:gd name="T4" fmla="*/ 2147483647 w 153"/>
                <a:gd name="T5" fmla="*/ 2147483647 h 249"/>
                <a:gd name="T6" fmla="*/ 2147483647 w 153"/>
                <a:gd name="T7" fmla="*/ 2147483647 h 249"/>
                <a:gd name="T8" fmla="*/ 2147483647 w 153"/>
                <a:gd name="T9" fmla="*/ 2147483647 h 249"/>
                <a:gd name="T10" fmla="*/ 2147483647 w 153"/>
                <a:gd name="T11" fmla="*/ 2147483647 h 249"/>
                <a:gd name="T12" fmla="*/ 0 w 153"/>
                <a:gd name="T13" fmla="*/ 0 h 249"/>
                <a:gd name="T14" fmla="*/ 0 60000 65536"/>
                <a:gd name="T15" fmla="*/ 0 60000 65536"/>
                <a:gd name="T16" fmla="*/ 0 60000 65536"/>
                <a:gd name="T17" fmla="*/ 0 60000 65536"/>
                <a:gd name="T18" fmla="*/ 0 60000 65536"/>
                <a:gd name="T19" fmla="*/ 0 60000 65536"/>
                <a:gd name="T20" fmla="*/ 0 60000 65536"/>
                <a:gd name="T21" fmla="*/ 0 w 153"/>
                <a:gd name="T22" fmla="*/ 0 h 249"/>
                <a:gd name="T23" fmla="*/ 153 w 153"/>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249">
                  <a:moveTo>
                    <a:pt x="0" y="0"/>
                  </a:moveTo>
                  <a:lnTo>
                    <a:pt x="143" y="152"/>
                  </a:lnTo>
                  <a:lnTo>
                    <a:pt x="72" y="140"/>
                  </a:lnTo>
                  <a:lnTo>
                    <a:pt x="153" y="249"/>
                  </a:lnTo>
                  <a:lnTo>
                    <a:pt x="24" y="116"/>
                  </a:lnTo>
                  <a:lnTo>
                    <a:pt x="98" y="129"/>
                  </a:lnTo>
                  <a:lnTo>
                    <a:pt x="0" y="0"/>
                  </a:lnTo>
                  <a:close/>
                </a:path>
              </a:pathLst>
            </a:custGeom>
            <a:solidFill>
              <a:schemeClr val="accent6">
                <a:lumMod val="60000"/>
                <a:lumOff val="40000"/>
              </a:schemeClr>
            </a:solidFill>
            <a:ln w="9525">
              <a:solidFill>
                <a:schemeClr val="accent6">
                  <a:lumMod val="75000"/>
                </a:schemeClr>
              </a:solidFill>
              <a:round/>
              <a:headEnd/>
              <a:tailEnd/>
            </a:ln>
          </p:spPr>
          <p:txBody>
            <a:bodyPr/>
            <a:lstStyle/>
            <a:p>
              <a:pPr fontAlgn="auto">
                <a:spcBef>
                  <a:spcPts val="0"/>
                </a:spcBef>
                <a:spcAft>
                  <a:spcPts val="0"/>
                </a:spcAft>
                <a:defRPr/>
              </a:pPr>
              <a:endParaRPr lang="ja-JP" altLang="en-US" dirty="0">
                <a:latin typeface="+mn-ea"/>
                <a:ea typeface="+mn-ea"/>
                <a:cs typeface="+mn-cs"/>
              </a:endParaRPr>
            </a:p>
          </p:txBody>
        </p:sp>
        <p:sp>
          <p:nvSpPr>
            <p:cNvPr id="509" name="Freeform 63"/>
            <p:cNvSpPr>
              <a:spLocks/>
            </p:cNvSpPr>
            <p:nvPr/>
          </p:nvSpPr>
          <p:spPr bwMode="auto">
            <a:xfrm rot="21059187">
              <a:off x="8568254" y="1756997"/>
              <a:ext cx="208406" cy="206049"/>
            </a:xfrm>
            <a:custGeom>
              <a:avLst/>
              <a:gdLst>
                <a:gd name="T0" fmla="*/ 0 w 153"/>
                <a:gd name="T1" fmla="*/ 0 h 249"/>
                <a:gd name="T2" fmla="*/ 2147483647 w 153"/>
                <a:gd name="T3" fmla="*/ 2147483647 h 249"/>
                <a:gd name="T4" fmla="*/ 2147483647 w 153"/>
                <a:gd name="T5" fmla="*/ 2147483647 h 249"/>
                <a:gd name="T6" fmla="*/ 2147483647 w 153"/>
                <a:gd name="T7" fmla="*/ 2147483647 h 249"/>
                <a:gd name="T8" fmla="*/ 2147483647 w 153"/>
                <a:gd name="T9" fmla="*/ 2147483647 h 249"/>
                <a:gd name="T10" fmla="*/ 2147483647 w 153"/>
                <a:gd name="T11" fmla="*/ 2147483647 h 249"/>
                <a:gd name="T12" fmla="*/ 0 w 153"/>
                <a:gd name="T13" fmla="*/ 0 h 249"/>
                <a:gd name="T14" fmla="*/ 0 60000 65536"/>
                <a:gd name="T15" fmla="*/ 0 60000 65536"/>
                <a:gd name="T16" fmla="*/ 0 60000 65536"/>
                <a:gd name="T17" fmla="*/ 0 60000 65536"/>
                <a:gd name="T18" fmla="*/ 0 60000 65536"/>
                <a:gd name="T19" fmla="*/ 0 60000 65536"/>
                <a:gd name="T20" fmla="*/ 0 60000 65536"/>
                <a:gd name="T21" fmla="*/ 0 w 153"/>
                <a:gd name="T22" fmla="*/ 0 h 249"/>
                <a:gd name="T23" fmla="*/ 153 w 153"/>
                <a:gd name="T24" fmla="*/ 249 h 2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249">
                  <a:moveTo>
                    <a:pt x="0" y="0"/>
                  </a:moveTo>
                  <a:lnTo>
                    <a:pt x="143" y="152"/>
                  </a:lnTo>
                  <a:lnTo>
                    <a:pt x="72" y="140"/>
                  </a:lnTo>
                  <a:lnTo>
                    <a:pt x="153" y="249"/>
                  </a:lnTo>
                  <a:lnTo>
                    <a:pt x="24" y="116"/>
                  </a:lnTo>
                  <a:lnTo>
                    <a:pt x="98" y="129"/>
                  </a:lnTo>
                  <a:lnTo>
                    <a:pt x="0" y="0"/>
                  </a:lnTo>
                  <a:close/>
                </a:path>
              </a:pathLst>
            </a:custGeom>
            <a:solidFill>
              <a:schemeClr val="accent6">
                <a:lumMod val="60000"/>
                <a:lumOff val="40000"/>
              </a:schemeClr>
            </a:solidFill>
            <a:ln w="9525">
              <a:solidFill>
                <a:schemeClr val="accent6">
                  <a:lumMod val="75000"/>
                </a:schemeClr>
              </a:solidFill>
              <a:round/>
              <a:headEnd/>
              <a:tailEnd/>
            </a:ln>
          </p:spPr>
          <p:txBody>
            <a:bodyPr/>
            <a:lstStyle/>
            <a:p>
              <a:pPr fontAlgn="auto">
                <a:spcBef>
                  <a:spcPts val="0"/>
                </a:spcBef>
                <a:spcAft>
                  <a:spcPts val="0"/>
                </a:spcAft>
                <a:defRPr/>
              </a:pPr>
              <a:endParaRPr lang="ja-JP" altLang="en-US" dirty="0">
                <a:latin typeface="+mn-ea"/>
                <a:ea typeface="+mn-ea"/>
                <a:cs typeface="+mn-cs"/>
              </a:endParaRPr>
            </a:p>
          </p:txBody>
        </p:sp>
      </p:grpSp>
      <p:pic>
        <p:nvPicPr>
          <p:cNvPr id="510" name="Picture 8" descr="D:\Users\0000011210075\Desktop\untitled.bmp"/>
          <p:cNvPicPr>
            <a:picLocks noChangeAspect="1" noChangeArrowheads="1"/>
          </p:cNvPicPr>
          <p:nvPr/>
        </p:nvPicPr>
        <p:blipFill>
          <a:blip r:embed="rId42" cstate="print">
            <a:extLst>
              <a:ext uri="{BEBA8EAE-BF5A-486C-A8C5-ECC9F3942E4B}">
                <a14:imgProps xmlns:a14="http://schemas.microsoft.com/office/drawing/2010/main">
                  <a14:imgLayer r:embed="rId43">
                    <a14:imgEffect>
                      <a14:backgroundRemoval t="0" b="97959" l="0" r="91837">
                        <a14:foregroundMark x1="59184" y1="86735" x2="59184" y2="86735"/>
                        <a14:foregroundMark x1="61224" y1="82653" x2="55102" y2="84694"/>
                        <a14:foregroundMark x1="58163" y1="93878" x2="61224" y2="95918"/>
                        <a14:foregroundMark x1="63265" y1="91837" x2="68367" y2="84694"/>
                      </a14:backgroundRemoval>
                    </a14:imgEffect>
                  </a14:imgLayer>
                </a14:imgProps>
              </a:ext>
              <a:ext uri="{28A0092B-C50C-407E-A947-70E740481C1C}">
                <a14:useLocalDpi xmlns:a14="http://schemas.microsoft.com/office/drawing/2010/main" val="0"/>
              </a:ext>
            </a:extLst>
          </a:blip>
          <a:srcRect/>
          <a:stretch>
            <a:fillRect/>
          </a:stretch>
        </p:blipFill>
        <p:spPr bwMode="auto">
          <a:xfrm>
            <a:off x="4456202" y="5013176"/>
            <a:ext cx="856838" cy="790927"/>
          </a:xfrm>
          <a:prstGeom prst="rect">
            <a:avLst/>
          </a:prstGeom>
          <a:noFill/>
          <a:extLst>
            <a:ext uri="{909E8E84-426E-40DD-AFC4-6F175D3DCCD1}">
              <a14:hiddenFill xmlns:a14="http://schemas.microsoft.com/office/drawing/2010/main">
                <a:solidFill>
                  <a:srgbClr val="FFFFFF"/>
                </a:solidFill>
              </a14:hiddenFill>
            </a:ext>
          </a:extLst>
        </p:spPr>
      </p:pic>
      <p:sp>
        <p:nvSpPr>
          <p:cNvPr id="511" name="テキスト ボックス 70"/>
          <p:cNvSpPr txBox="1"/>
          <p:nvPr/>
        </p:nvSpPr>
        <p:spPr>
          <a:xfrm>
            <a:off x="4342677" y="6093296"/>
            <a:ext cx="1762451"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1200" b="1" dirty="0" smtClean="0">
                <a:solidFill>
                  <a:schemeClr val="accent2">
                    <a:lumMod val="75000"/>
                  </a:schemeClr>
                </a:solidFill>
                <a:effectLst>
                  <a:outerShdw blurRad="50800" dist="76200" dir="2700000" algn="tl" rotWithShape="0">
                    <a:schemeClr val="bg1">
                      <a:alpha val="40000"/>
                    </a:schemeClr>
                  </a:outerShdw>
                </a:effectLst>
              </a:rPr>
              <a:t>Mobile/Cell Alerting</a:t>
            </a:r>
          </a:p>
          <a:p>
            <a:pPr algn="ctr"/>
            <a:r>
              <a:rPr kumimoji="1" lang="en-US" altLang="ja-JP" sz="1200" b="1" dirty="0" smtClean="0">
                <a:solidFill>
                  <a:schemeClr val="accent2">
                    <a:lumMod val="75000"/>
                  </a:schemeClr>
                </a:solidFill>
                <a:effectLst>
                  <a:outerShdw blurRad="50800" dist="76200" dir="2700000" algn="tl" rotWithShape="0">
                    <a:schemeClr val="bg1">
                      <a:alpha val="40000"/>
                    </a:schemeClr>
                  </a:outerShdw>
                </a:effectLst>
              </a:rPr>
              <a:t>Service</a:t>
            </a:r>
            <a:r>
              <a:rPr lang="en-US" altLang="ja-JP" sz="1200" b="1" dirty="0" smtClean="0">
                <a:solidFill>
                  <a:schemeClr val="accent2">
                    <a:lumMod val="75000"/>
                  </a:schemeClr>
                </a:solidFill>
                <a:effectLst>
                  <a:outerShdw blurRad="50800" dist="76200" dir="2700000" algn="tl" rotWithShape="0">
                    <a:schemeClr val="bg1">
                      <a:alpha val="40000"/>
                    </a:schemeClr>
                  </a:outerShdw>
                </a:effectLst>
              </a:rPr>
              <a:t>/Area Mail</a:t>
            </a:r>
            <a:endParaRPr kumimoji="1" lang="en-US" altLang="ja-JP" sz="1200" b="1" dirty="0" smtClean="0">
              <a:solidFill>
                <a:schemeClr val="accent2">
                  <a:lumMod val="75000"/>
                </a:schemeClr>
              </a:solidFill>
              <a:effectLst>
                <a:outerShdw blurRad="50800" dist="76200" dir="2700000" algn="tl" rotWithShape="0">
                  <a:schemeClr val="bg1">
                    <a:alpha val="40000"/>
                  </a:schemeClr>
                </a:outerShdw>
              </a:effectLst>
            </a:endParaRPr>
          </a:p>
        </p:txBody>
      </p:sp>
      <p:pic>
        <p:nvPicPr>
          <p:cNvPr id="512" name="Picture 6"/>
          <p:cNvPicPr>
            <a:picLocks noChangeAspect="1" noChangeArrowheads="1"/>
          </p:cNvPicPr>
          <p:nvPr/>
        </p:nvPicPr>
        <p:blipFill>
          <a:blip r:embed="rId44" cstate="print">
            <a:extLst>
              <a:ext uri="{28A0092B-C50C-407E-A947-70E740481C1C}">
                <a14:useLocalDpi xmlns:a14="http://schemas.microsoft.com/office/drawing/2010/main" val="0"/>
              </a:ext>
            </a:extLst>
          </a:blip>
          <a:srcRect/>
          <a:stretch>
            <a:fillRect/>
          </a:stretch>
        </p:blipFill>
        <p:spPr bwMode="auto">
          <a:xfrm>
            <a:off x="5047417" y="4876564"/>
            <a:ext cx="769679"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4" name="テキスト ボックス 70"/>
          <p:cNvSpPr txBox="1"/>
          <p:nvPr/>
        </p:nvSpPr>
        <p:spPr>
          <a:xfrm>
            <a:off x="5031009" y="1556792"/>
            <a:ext cx="1014113"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200" b="1" u="sng" dirty="0" smtClean="0">
                <a:solidFill>
                  <a:srgbClr val="FF0000"/>
                </a:solidFill>
                <a:effectLst>
                  <a:outerShdw blurRad="50800" dist="76200" dir="2700000" algn="tl" rotWithShape="0">
                    <a:schemeClr val="bg1">
                      <a:alpha val="40000"/>
                    </a:schemeClr>
                  </a:outerShdw>
                </a:effectLst>
              </a:rPr>
              <a:t>(1) J</a:t>
            </a:r>
            <a:r>
              <a:rPr kumimoji="1" lang="en-US" altLang="ja-JP" sz="1200" b="1" u="sng" dirty="0" smtClean="0">
                <a:solidFill>
                  <a:srgbClr val="FF0000"/>
                </a:solidFill>
                <a:effectLst>
                  <a:outerShdw blurRad="50800" dist="76200" dir="2700000" algn="tl" rotWithShape="0">
                    <a:schemeClr val="bg1">
                      <a:alpha val="40000"/>
                    </a:schemeClr>
                  </a:outerShdw>
                </a:effectLst>
              </a:rPr>
              <a:t>-ALERT</a:t>
            </a:r>
          </a:p>
        </p:txBody>
      </p:sp>
      <p:sp>
        <p:nvSpPr>
          <p:cNvPr id="513" name="テキスト ボックス 70"/>
          <p:cNvSpPr txBox="1"/>
          <p:nvPr/>
        </p:nvSpPr>
        <p:spPr>
          <a:xfrm>
            <a:off x="8265368" y="2852936"/>
            <a:ext cx="1712640" cy="77457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1000"/>
              </a:lnSpc>
            </a:pPr>
            <a:r>
              <a:rPr kumimoji="1" lang="en-US" altLang="ja-JP" sz="1200" b="1" dirty="0" smtClean="0">
                <a:solidFill>
                  <a:schemeClr val="accent2">
                    <a:lumMod val="75000"/>
                  </a:schemeClr>
                </a:solidFill>
                <a:effectLst>
                  <a:outerShdw blurRad="50800" dist="76200" dir="2700000" algn="tl" rotWithShape="0">
                    <a:schemeClr val="bg1">
                      <a:alpha val="40000"/>
                    </a:schemeClr>
                  </a:outerShdw>
                </a:effectLst>
              </a:rPr>
              <a:t>Wireless</a:t>
            </a:r>
          </a:p>
          <a:p>
            <a:pPr algn="ctr"/>
            <a:r>
              <a:rPr kumimoji="1" lang="en-US" altLang="ja-JP" sz="1200" b="1" dirty="0" smtClean="0">
                <a:solidFill>
                  <a:schemeClr val="accent2">
                    <a:lumMod val="75000"/>
                  </a:schemeClr>
                </a:solidFill>
                <a:effectLst>
                  <a:outerShdw blurRad="50800" dist="76200" dir="2700000" algn="tl" rotWithShape="0">
                    <a:schemeClr val="bg1">
                      <a:alpha val="40000"/>
                    </a:schemeClr>
                  </a:outerShdw>
                </a:effectLst>
              </a:rPr>
              <a:t>Siren System for EWBS</a:t>
            </a:r>
          </a:p>
          <a:p>
            <a:pPr algn="ctr"/>
            <a:r>
              <a:rPr kumimoji="1" lang="en-US" altLang="ja-JP" sz="1200" b="1" dirty="0" smtClean="0">
                <a:solidFill>
                  <a:schemeClr val="accent2">
                    <a:lumMod val="75000"/>
                  </a:schemeClr>
                </a:solidFill>
                <a:effectLst>
                  <a:outerShdw blurRad="50800" dist="76200" dir="2700000" algn="tl" rotWithShape="0">
                    <a:schemeClr val="bg1">
                      <a:alpha val="40000"/>
                    </a:schemeClr>
                  </a:outerShdw>
                </a:effectLst>
              </a:rPr>
              <a:t> or</a:t>
            </a:r>
          </a:p>
          <a:p>
            <a:pPr algn="ctr"/>
            <a:r>
              <a:rPr lang="en-US" altLang="ja-JP" sz="1200" b="1" dirty="0" smtClean="0">
                <a:solidFill>
                  <a:schemeClr val="accent2">
                    <a:lumMod val="75000"/>
                  </a:schemeClr>
                </a:solidFill>
                <a:effectLst>
                  <a:outerShdw blurRad="50800" dist="76200" dir="2700000" algn="tl" rotWithShape="0">
                    <a:schemeClr val="bg1">
                      <a:alpha val="40000"/>
                    </a:schemeClr>
                  </a:outerShdw>
                </a:effectLst>
              </a:rPr>
              <a:t>Simultaneous</a:t>
            </a:r>
            <a:r>
              <a:rPr lang="ja-JP" altLang="en-US" sz="1200" b="1" dirty="0" smtClean="0">
                <a:solidFill>
                  <a:schemeClr val="accent2">
                    <a:lumMod val="75000"/>
                  </a:schemeClr>
                </a:solidFill>
                <a:effectLst>
                  <a:outerShdw blurRad="50800" dist="76200" dir="2700000" algn="tl" rotWithShape="0">
                    <a:schemeClr val="bg1">
                      <a:alpha val="40000"/>
                    </a:schemeClr>
                  </a:outerShdw>
                </a:effectLst>
              </a:rPr>
              <a:t> </a:t>
            </a:r>
            <a:r>
              <a:rPr lang="en-US" altLang="ja-JP" sz="1200" b="1" dirty="0" smtClean="0">
                <a:solidFill>
                  <a:schemeClr val="accent2">
                    <a:lumMod val="75000"/>
                  </a:schemeClr>
                </a:solidFill>
                <a:effectLst>
                  <a:outerShdw blurRad="50800" dist="76200" dir="2700000" algn="tl" rotWithShape="0">
                    <a:schemeClr val="bg1">
                      <a:alpha val="40000"/>
                    </a:schemeClr>
                  </a:outerShdw>
                </a:effectLst>
              </a:rPr>
              <a:t>Radio</a:t>
            </a:r>
            <a:endParaRPr kumimoji="1" lang="en-US" altLang="ja-JP" sz="1200" b="1" dirty="0" smtClean="0">
              <a:solidFill>
                <a:schemeClr val="accent2">
                  <a:lumMod val="75000"/>
                </a:schemeClr>
              </a:solidFill>
              <a:effectLst>
                <a:outerShdw blurRad="50800" dist="76200" dir="2700000" algn="tl" rotWithShape="0">
                  <a:schemeClr val="bg1">
                    <a:alpha val="40000"/>
                  </a:schemeClr>
                </a:outerShdw>
              </a:effectLst>
            </a:endParaRPr>
          </a:p>
        </p:txBody>
      </p:sp>
      <p:sp>
        <p:nvSpPr>
          <p:cNvPr id="515" name="テキスト ボックス 514"/>
          <p:cNvSpPr txBox="1"/>
          <p:nvPr/>
        </p:nvSpPr>
        <p:spPr>
          <a:xfrm>
            <a:off x="9364321" y="96888"/>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14</a:t>
            </a:r>
            <a:endParaRPr lang="ja-JP" altLang="en-US" sz="1400" dirty="0">
              <a:solidFill>
                <a:prstClr val="black"/>
              </a:solidFill>
              <a:cs typeface="Arial" pitchFamily="34" charset="0"/>
            </a:endParaRPr>
          </a:p>
        </p:txBody>
      </p:sp>
      <p:sp>
        <p:nvSpPr>
          <p:cNvPr id="516" name="正方形/長方形 515"/>
          <p:cNvSpPr/>
          <p:nvPr/>
        </p:nvSpPr>
        <p:spPr>
          <a:xfrm>
            <a:off x="0" y="620688"/>
            <a:ext cx="9906000" cy="6740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grpSp>
        <p:nvGrpSpPr>
          <p:cNvPr id="517" name="グループ化 2"/>
          <p:cNvGrpSpPr>
            <a:grpSpLocks/>
          </p:cNvGrpSpPr>
          <p:nvPr/>
        </p:nvGrpSpPr>
        <p:grpSpPr bwMode="auto">
          <a:xfrm>
            <a:off x="8151356" y="769869"/>
            <a:ext cx="416430" cy="611775"/>
            <a:chOff x="4296608" y="1944378"/>
            <a:chExt cx="974725" cy="1445908"/>
          </a:xfrm>
        </p:grpSpPr>
        <p:pic>
          <p:nvPicPr>
            <p:cNvPr id="51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6979" y="1944378"/>
              <a:ext cx="256534" cy="85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6608" y="2162341"/>
              <a:ext cx="974725" cy="1227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521" name="直線コネクタ 520"/>
          <p:cNvCxnSpPr/>
          <p:nvPr/>
        </p:nvCxnSpPr>
        <p:spPr bwMode="auto">
          <a:xfrm flipV="1">
            <a:off x="5457056" y="2281294"/>
            <a:ext cx="421592" cy="449506"/>
          </a:xfrm>
          <a:prstGeom prst="line">
            <a:avLst/>
          </a:prstGeom>
          <a:solidFill>
            <a:srgbClr val="FFFFFF"/>
          </a:solidFill>
          <a:ln w="82550" cap="flat" cmpd="dbl" algn="ctr">
            <a:solidFill>
              <a:srgbClr val="00B050"/>
            </a:solidFill>
            <a:prstDash val="sysDot"/>
            <a:round/>
            <a:headEnd type="none" w="med" len="med"/>
            <a:tailEnd type="none" w="med" len="med"/>
          </a:ln>
          <a:effectLst>
            <a:outerShdw blurRad="50800" dist="35921" dir="2700000" algn="ctr" rotWithShape="0">
              <a:srgbClr val="808080"/>
            </a:outerShdw>
          </a:effectLst>
          <a:extLst/>
        </p:spPr>
      </p:cxnSp>
      <p:sp>
        <p:nvSpPr>
          <p:cNvPr id="524" name="円弧 523"/>
          <p:cNvSpPr/>
          <p:nvPr/>
        </p:nvSpPr>
        <p:spPr bwMode="auto">
          <a:xfrm rot="3522146">
            <a:off x="8124211" y="746909"/>
            <a:ext cx="785459" cy="939923"/>
          </a:xfrm>
          <a:prstGeom prst="arc">
            <a:avLst>
              <a:gd name="adj1" fmla="val 16200000"/>
              <a:gd name="adj2" fmla="val 19410645"/>
            </a:avLst>
          </a:prstGeom>
          <a:ln>
            <a:solidFill>
              <a:schemeClr val="accent1">
                <a:lumMod val="60000"/>
                <a:lumOff val="40000"/>
                <a:alpha val="43000"/>
              </a:schemeClr>
            </a:solidFill>
            <a:headEnd type="none" w="med" len="med"/>
            <a:tailEnd type="none" w="med" len="med"/>
          </a:ln>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525" name="テキスト ボックス 70"/>
          <p:cNvSpPr txBox="1"/>
          <p:nvPr/>
        </p:nvSpPr>
        <p:spPr>
          <a:xfrm>
            <a:off x="7197101" y="792879"/>
            <a:ext cx="1140275"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800" i="1" dirty="0" smtClean="0">
                <a:effectLst>
                  <a:outerShdw blurRad="152400" dist="76200" dir="2700000" algn="tl" rotWithShape="0">
                    <a:schemeClr val="bg1"/>
                  </a:outerShdw>
                </a:effectLst>
              </a:rPr>
              <a:t>Community FM</a:t>
            </a:r>
          </a:p>
          <a:p>
            <a:pPr algn="ctr"/>
            <a:r>
              <a:rPr lang="en-US" altLang="ja-JP" sz="800" i="1" dirty="0" smtClean="0">
                <a:effectLst>
                  <a:outerShdw blurRad="152400" dist="76200" dir="2700000" algn="tl" rotWithShape="0">
                    <a:schemeClr val="bg1"/>
                  </a:outerShdw>
                </a:effectLst>
              </a:rPr>
              <a:t>Stations</a:t>
            </a:r>
          </a:p>
          <a:p>
            <a:pPr algn="ctr"/>
            <a:r>
              <a:rPr lang="en-US" altLang="ja-JP" sz="800" i="1" dirty="0" smtClean="0">
                <a:effectLst>
                  <a:outerShdw blurRad="152400" dist="76200" dir="2700000" algn="tl" rotWithShape="0">
                    <a:schemeClr val="bg1"/>
                  </a:outerShdw>
                </a:effectLst>
              </a:rPr>
              <a:t>(For Small Area)</a:t>
            </a:r>
            <a:endParaRPr kumimoji="1" lang="en-US" altLang="ja-JP" sz="800" i="1" dirty="0" smtClean="0">
              <a:solidFill>
                <a:srgbClr val="FF0000"/>
              </a:solidFill>
              <a:effectLst>
                <a:outerShdw blurRad="152400" dist="76200" dir="2700000" algn="tl" rotWithShape="0">
                  <a:schemeClr val="bg1"/>
                </a:outerShdw>
              </a:effectLst>
            </a:endParaRPr>
          </a:p>
        </p:txBody>
      </p:sp>
      <p:sp>
        <p:nvSpPr>
          <p:cNvPr id="520" name="円弧 519"/>
          <p:cNvSpPr/>
          <p:nvPr/>
        </p:nvSpPr>
        <p:spPr bwMode="auto">
          <a:xfrm rot="3437436">
            <a:off x="8294154" y="971256"/>
            <a:ext cx="360063" cy="436262"/>
          </a:xfrm>
          <a:prstGeom prst="arc">
            <a:avLst>
              <a:gd name="adj1" fmla="val 16200000"/>
              <a:gd name="adj2" fmla="val 19410645"/>
            </a:avLst>
          </a:prstGeom>
          <a:ln>
            <a:solidFill>
              <a:schemeClr val="accent1">
                <a:lumMod val="60000"/>
                <a:lumOff val="40000"/>
                <a:alpha val="43000"/>
              </a:schemeClr>
            </a:solidFill>
            <a:headEnd type="none" w="med" len="med"/>
            <a:tailEnd type="none" w="med" len="med"/>
          </a:ln>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522" name="円弧 521"/>
          <p:cNvSpPr/>
          <p:nvPr/>
        </p:nvSpPr>
        <p:spPr bwMode="auto">
          <a:xfrm rot="3437436">
            <a:off x="8248428" y="911671"/>
            <a:ext cx="495092" cy="572490"/>
          </a:xfrm>
          <a:prstGeom prst="arc">
            <a:avLst>
              <a:gd name="adj1" fmla="val 16200000"/>
              <a:gd name="adj2" fmla="val 19410645"/>
            </a:avLst>
          </a:prstGeom>
          <a:ln>
            <a:solidFill>
              <a:schemeClr val="accent1">
                <a:lumMod val="60000"/>
                <a:lumOff val="40000"/>
                <a:alpha val="43000"/>
              </a:schemeClr>
            </a:solidFill>
            <a:headEnd type="none" w="med" len="med"/>
            <a:tailEnd type="none" w="med" len="med"/>
          </a:ln>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523" name="円弧 522"/>
          <p:cNvSpPr/>
          <p:nvPr/>
        </p:nvSpPr>
        <p:spPr bwMode="auto">
          <a:xfrm rot="3437436">
            <a:off x="8219436" y="849489"/>
            <a:ext cx="601995" cy="733132"/>
          </a:xfrm>
          <a:prstGeom prst="arc">
            <a:avLst>
              <a:gd name="adj1" fmla="val 16200000"/>
              <a:gd name="adj2" fmla="val 19410645"/>
            </a:avLst>
          </a:prstGeom>
          <a:ln>
            <a:solidFill>
              <a:schemeClr val="accent1">
                <a:lumMod val="60000"/>
                <a:lumOff val="40000"/>
                <a:alpha val="43000"/>
              </a:schemeClr>
            </a:solidFill>
            <a:headEnd type="none" w="med" len="med"/>
            <a:tailEnd type="none" w="med" len="med"/>
          </a:ln>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cxnSp>
        <p:nvCxnSpPr>
          <p:cNvPr id="13" name="直線コネクタ 12"/>
          <p:cNvCxnSpPr/>
          <p:nvPr/>
        </p:nvCxnSpPr>
        <p:spPr>
          <a:xfrm flipV="1">
            <a:off x="7790081" y="1400910"/>
            <a:ext cx="289024" cy="266060"/>
          </a:xfrm>
          <a:prstGeom prst="line">
            <a:avLst/>
          </a:prstGeom>
          <a:ln w="38100">
            <a:solidFill>
              <a:srgbClr val="92D050"/>
            </a:solidFill>
            <a:prstDash val="sysDot"/>
          </a:ln>
        </p:spPr>
        <p:style>
          <a:lnRef idx="1">
            <a:schemeClr val="accent1"/>
          </a:lnRef>
          <a:fillRef idx="0">
            <a:schemeClr val="accent1"/>
          </a:fillRef>
          <a:effectRef idx="0">
            <a:schemeClr val="accent1"/>
          </a:effectRef>
          <a:fontRef idx="minor">
            <a:schemeClr val="tx1"/>
          </a:fontRef>
        </p:style>
      </p:cxnSp>
      <p:pic>
        <p:nvPicPr>
          <p:cNvPr id="526" name="Picture 10" descr="C:\Documents and Settings\006553\Local Settings\Temporary Internet Files\Content.IE5\0T6JG96J\MCj03962400000[1].wmf"/>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9129464" y="871171"/>
            <a:ext cx="513907" cy="49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27" name="直線コネクタ 526"/>
          <p:cNvCxnSpPr/>
          <p:nvPr/>
        </p:nvCxnSpPr>
        <p:spPr bwMode="auto">
          <a:xfrm>
            <a:off x="1532093" y="3527625"/>
            <a:ext cx="1246163" cy="0"/>
          </a:xfrm>
          <a:prstGeom prst="line">
            <a:avLst/>
          </a:prstGeom>
          <a:solidFill>
            <a:srgbClr val="FFFFFF"/>
          </a:solidFill>
          <a:ln w="82550" cap="flat" cmpd="dbl" algn="ctr">
            <a:solidFill>
              <a:srgbClr val="00B050"/>
            </a:solidFill>
            <a:prstDash val="sysDot"/>
            <a:round/>
            <a:headEnd type="none" w="med" len="med"/>
            <a:tailEnd type="none" w="med" len="med"/>
          </a:ln>
          <a:effectLst>
            <a:outerShdw blurRad="50800" dist="35921" dir="2700000" algn="ctr" rotWithShape="0">
              <a:srgbClr val="808080"/>
            </a:outerShdw>
          </a:effectLst>
          <a:extLst/>
        </p:spPr>
      </p:cxnSp>
      <p:sp>
        <p:nvSpPr>
          <p:cNvPr id="530" name="テキスト ボックス 70"/>
          <p:cNvSpPr txBox="1"/>
          <p:nvPr/>
        </p:nvSpPr>
        <p:spPr>
          <a:xfrm>
            <a:off x="6727189" y="4767535"/>
            <a:ext cx="1394163"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200" b="1" dirty="0" smtClean="0">
                <a:solidFill>
                  <a:schemeClr val="accent2">
                    <a:lumMod val="75000"/>
                  </a:schemeClr>
                </a:solidFill>
                <a:effectLst>
                  <a:outerShdw blurRad="50800" dist="76200" dir="2700000" algn="tl" rotWithShape="0">
                    <a:schemeClr val="bg1">
                      <a:alpha val="40000"/>
                    </a:schemeClr>
                  </a:outerShdw>
                </a:effectLst>
              </a:rPr>
              <a:t>One-SEG </a:t>
            </a:r>
          </a:p>
          <a:p>
            <a:pPr algn="ctr"/>
            <a:r>
              <a:rPr lang="en-US" altLang="ja-JP" sz="1200" b="1" dirty="0" smtClean="0">
                <a:solidFill>
                  <a:schemeClr val="accent2">
                    <a:lumMod val="75000"/>
                  </a:schemeClr>
                </a:solidFill>
                <a:effectLst>
                  <a:outerShdw blurRad="50800" dist="76200" dir="2700000" algn="tl" rotWithShape="0">
                    <a:schemeClr val="bg1">
                      <a:alpha val="40000"/>
                    </a:schemeClr>
                  </a:outerShdw>
                </a:effectLst>
              </a:rPr>
              <a:t>+ EWBS</a:t>
            </a:r>
            <a:endParaRPr kumimoji="1" lang="en-US" altLang="ja-JP" sz="1200" b="1" dirty="0" smtClean="0">
              <a:solidFill>
                <a:schemeClr val="accent2">
                  <a:lumMod val="75000"/>
                </a:schemeClr>
              </a:solidFill>
              <a:effectLst>
                <a:outerShdw blurRad="50800" dist="76200" dir="2700000" algn="tl" rotWithShape="0">
                  <a:schemeClr val="bg1">
                    <a:alpha val="40000"/>
                  </a:schemeClr>
                </a:outerShdw>
              </a:effectLst>
            </a:endParaRPr>
          </a:p>
        </p:txBody>
      </p:sp>
      <p:pic>
        <p:nvPicPr>
          <p:cNvPr id="505" name="Picture 11"/>
          <p:cNvPicPr>
            <a:picLocks noChangeAspect="1" noChangeArrowheads="1"/>
          </p:cNvPicPr>
          <p:nvPr/>
        </p:nvPicPr>
        <p:blipFill>
          <a:blip r:embed="rId46" cstate="print"/>
          <a:srcRect/>
          <a:stretch>
            <a:fillRect/>
          </a:stretch>
        </p:blipFill>
        <p:spPr bwMode="auto">
          <a:xfrm>
            <a:off x="95254" y="85130"/>
            <a:ext cx="404812" cy="463550"/>
          </a:xfrm>
          <a:prstGeom prst="rect">
            <a:avLst/>
          </a:prstGeom>
          <a:noFill/>
          <a:ln w="9525">
            <a:noFill/>
            <a:miter lim="800000"/>
            <a:headEnd/>
            <a:tailEnd/>
          </a:ln>
        </p:spPr>
      </p:pic>
      <p:sp>
        <p:nvSpPr>
          <p:cNvPr id="528" name="Freeform 408"/>
          <p:cNvSpPr>
            <a:spLocks noChangeArrowheads="1"/>
          </p:cNvSpPr>
          <p:nvPr/>
        </p:nvSpPr>
        <p:spPr bwMode="auto">
          <a:xfrm rot="2586983">
            <a:off x="6765824" y="2285453"/>
            <a:ext cx="515785" cy="258277"/>
          </a:xfrm>
          <a:custGeom>
            <a:avLst/>
            <a:gdLst>
              <a:gd name="T0" fmla="*/ 0 w 21600"/>
              <a:gd name="T1" fmla="*/ 21600 h 21600"/>
              <a:gd name="T2" fmla="*/ 12706 w 21600"/>
              <a:gd name="T3" fmla="*/ 4320 h 21600"/>
              <a:gd name="T4" fmla="*/ 10800 w 21600"/>
              <a:gd name="T5" fmla="*/ 10800 h 21600"/>
              <a:gd name="T6" fmla="*/ 21600 w 21600"/>
              <a:gd name="T7" fmla="*/ 0 h 21600"/>
              <a:gd name="T8" fmla="*/ 8259 w 21600"/>
              <a:gd name="T9" fmla="*/ 17280 h 21600"/>
              <a:gd name="T10" fmla="*/ 9529 w 21600"/>
              <a:gd name="T11" fmla="*/ 12960 h 21600"/>
              <a:gd name="T12" fmla="*/ 0 w 21600"/>
              <a:gd name="T13" fmla="*/ 216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lnTo>
                  <a:pt x="12706" y="4320"/>
                </a:lnTo>
                <a:lnTo>
                  <a:pt x="10800" y="10800"/>
                </a:lnTo>
                <a:lnTo>
                  <a:pt x="21600" y="0"/>
                </a:lnTo>
                <a:lnTo>
                  <a:pt x="8259" y="17280"/>
                </a:lnTo>
                <a:lnTo>
                  <a:pt x="9529" y="12960"/>
                </a:lnTo>
                <a:lnTo>
                  <a:pt x="0" y="21600"/>
                </a:lnTo>
              </a:path>
            </a:pathLst>
          </a:custGeom>
          <a:solidFill>
            <a:srgbClr val="FFFF99"/>
          </a:solidFill>
          <a:ln w="3556">
            <a:solidFill>
              <a:srgbClr val="000000"/>
            </a:solidFill>
            <a:miter lim="800000"/>
            <a:headEnd/>
            <a:tailEnd/>
          </a:ln>
        </p:spPr>
        <p:txBody>
          <a:bodyPr/>
          <a:lstStyle/>
          <a:p>
            <a:endParaRPr lang="ja-JP" altLang="en-US"/>
          </a:p>
        </p:txBody>
      </p:sp>
      <p:pic>
        <p:nvPicPr>
          <p:cNvPr id="532" name="Picture 928" descr="D:\Users\0000011210075\Desktop\untitled.bmp"/>
          <p:cNvPicPr>
            <a:picLocks noChangeAspect="1" noChangeArrowheads="1"/>
          </p:cNvPicPr>
          <p:nvPr/>
        </p:nvPicPr>
        <p:blipFill>
          <a:blip r:embed="rId47" cstate="print">
            <a:extLst>
              <a:ext uri="{28A0092B-C50C-407E-A947-70E740481C1C}">
                <a14:useLocalDpi xmlns:a14="http://schemas.microsoft.com/office/drawing/2010/main" val="0"/>
              </a:ext>
            </a:extLst>
          </a:blip>
          <a:srcRect/>
          <a:stretch>
            <a:fillRect/>
          </a:stretch>
        </p:blipFill>
        <p:spPr bwMode="auto">
          <a:xfrm>
            <a:off x="283487" y="4109781"/>
            <a:ext cx="720358" cy="683084"/>
          </a:xfrm>
          <a:prstGeom prst="rect">
            <a:avLst/>
          </a:prstGeom>
          <a:noFill/>
          <a:extLst>
            <a:ext uri="{909E8E84-426E-40DD-AFC4-6F175D3DCCD1}">
              <a14:hiddenFill xmlns:a14="http://schemas.microsoft.com/office/drawing/2010/main">
                <a:solidFill>
                  <a:srgbClr val="FFFFFF"/>
                </a:solidFill>
              </a14:hiddenFill>
            </a:ext>
          </a:extLst>
        </p:spPr>
      </p:pic>
      <p:pic>
        <p:nvPicPr>
          <p:cNvPr id="533" name="Picture 4" descr="https://mipkm.zpf.nec.co.jp/presentation/images/clipart/preview/tra_018.emf"/>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577928" y="4542260"/>
            <a:ext cx="743328" cy="385679"/>
          </a:xfrm>
          <a:prstGeom prst="rect">
            <a:avLst/>
          </a:prstGeom>
          <a:noFill/>
          <a:extLst>
            <a:ext uri="{909E8E84-426E-40DD-AFC4-6F175D3DCCD1}">
              <a14:hiddenFill xmlns:a14="http://schemas.microsoft.com/office/drawing/2010/main">
                <a:solidFill>
                  <a:srgbClr val="FFFFFF"/>
                </a:solidFill>
              </a14:hiddenFill>
            </a:ext>
          </a:extLst>
        </p:spPr>
      </p:pic>
      <p:sp>
        <p:nvSpPr>
          <p:cNvPr id="534" name="テキスト ボックス 70"/>
          <p:cNvSpPr txBox="1"/>
          <p:nvPr/>
        </p:nvSpPr>
        <p:spPr>
          <a:xfrm>
            <a:off x="-39555" y="4758283"/>
            <a:ext cx="785321" cy="2308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900" i="1" dirty="0" smtClean="0"/>
              <a:t>POLICE</a:t>
            </a:r>
          </a:p>
        </p:txBody>
      </p:sp>
      <p:pic>
        <p:nvPicPr>
          <p:cNvPr id="535" name="Picture 929" descr="D:\Users\0000011210075\Desktop\untitled.bmp"/>
          <p:cNvPicPr>
            <a:picLocks noChangeAspect="1" noChangeArrowheads="1"/>
          </p:cNvPicPr>
          <p:nvPr/>
        </p:nvPicPr>
        <p:blipFill>
          <a:blip r:embed="rId4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08584" y="4254227"/>
            <a:ext cx="1208584" cy="1115616"/>
          </a:xfrm>
          <a:prstGeom prst="rect">
            <a:avLst/>
          </a:prstGeom>
          <a:noFill/>
          <a:extLst>
            <a:ext uri="{909E8E84-426E-40DD-AFC4-6F175D3DCCD1}">
              <a14:hiddenFill xmlns:a14="http://schemas.microsoft.com/office/drawing/2010/main">
                <a:solidFill>
                  <a:srgbClr val="FFFFFF"/>
                </a:solidFill>
              </a14:hiddenFill>
            </a:ext>
          </a:extLst>
        </p:spPr>
      </p:pic>
      <p:pic>
        <p:nvPicPr>
          <p:cNvPr id="536" name="Picture 6" descr="https://mipkm.zpf.nec.co.jp/presentation/images/clipart/preview/tra_019.emf"/>
          <p:cNvPicPr>
            <a:picLocks noChangeAspect="1" noChangeArrowheads="1"/>
          </p:cNvPicPr>
          <p:nvPr/>
        </p:nvPicPr>
        <p:blipFill>
          <a:blip r:embed="rId50" cstate="print">
            <a:extLst>
              <a:ext uri="{28A0092B-C50C-407E-A947-70E740481C1C}">
                <a14:useLocalDpi xmlns:a14="http://schemas.microsoft.com/office/drawing/2010/main" val="0"/>
              </a:ext>
            </a:extLst>
          </a:blip>
          <a:srcRect/>
          <a:stretch>
            <a:fillRect/>
          </a:stretch>
        </p:blipFill>
        <p:spPr bwMode="auto">
          <a:xfrm flipH="1">
            <a:off x="1129475" y="5009804"/>
            <a:ext cx="644758" cy="418696"/>
          </a:xfrm>
          <a:prstGeom prst="rect">
            <a:avLst/>
          </a:prstGeom>
          <a:noFill/>
          <a:extLst>
            <a:ext uri="{909E8E84-426E-40DD-AFC4-6F175D3DCCD1}">
              <a14:hiddenFill xmlns:a14="http://schemas.microsoft.com/office/drawing/2010/main">
                <a:solidFill>
                  <a:srgbClr val="FFFFFF"/>
                </a:solidFill>
              </a14:hiddenFill>
            </a:ext>
          </a:extLst>
        </p:spPr>
      </p:pic>
      <p:sp>
        <p:nvSpPr>
          <p:cNvPr id="537" name="テキスト ボックス 70"/>
          <p:cNvSpPr txBox="1"/>
          <p:nvPr/>
        </p:nvSpPr>
        <p:spPr>
          <a:xfrm>
            <a:off x="-39555" y="5229200"/>
            <a:ext cx="1344012" cy="2308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900" i="1" dirty="0" smtClean="0"/>
              <a:t>Emergency </a:t>
            </a:r>
            <a:r>
              <a:rPr lang="en-US" altLang="ja-JP" sz="900" i="1" dirty="0" smtClean="0"/>
              <a:t>Aid</a:t>
            </a:r>
            <a:endParaRPr kumimoji="1" lang="en-US" altLang="ja-JP" sz="900" i="1" dirty="0" smtClean="0"/>
          </a:p>
        </p:txBody>
      </p:sp>
      <p:sp>
        <p:nvSpPr>
          <p:cNvPr id="538" name="Freeform 17"/>
          <p:cNvSpPr>
            <a:spLocks noChangeArrowheads="1"/>
          </p:cNvSpPr>
          <p:nvPr/>
        </p:nvSpPr>
        <p:spPr bwMode="auto">
          <a:xfrm rot="21291485">
            <a:off x="1529218" y="4107906"/>
            <a:ext cx="755558" cy="208465"/>
          </a:xfrm>
          <a:custGeom>
            <a:avLst/>
            <a:gdLst>
              <a:gd name="T0" fmla="*/ 0 w 21600"/>
              <a:gd name="T1" fmla="*/ 21600 h 21600"/>
              <a:gd name="T2" fmla="*/ 12706 w 21600"/>
              <a:gd name="T3" fmla="*/ 4320 h 21600"/>
              <a:gd name="T4" fmla="*/ 10800 w 21600"/>
              <a:gd name="T5" fmla="*/ 10800 h 21600"/>
              <a:gd name="T6" fmla="*/ 21600 w 21600"/>
              <a:gd name="T7" fmla="*/ 0 h 21600"/>
              <a:gd name="T8" fmla="*/ 8259 w 21600"/>
              <a:gd name="T9" fmla="*/ 17280 h 21600"/>
              <a:gd name="T10" fmla="*/ 9529 w 21600"/>
              <a:gd name="T11" fmla="*/ 12960 h 21600"/>
              <a:gd name="T12" fmla="*/ 0 w 21600"/>
              <a:gd name="T13" fmla="*/ 216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lnTo>
                  <a:pt x="12706" y="4320"/>
                </a:lnTo>
                <a:lnTo>
                  <a:pt x="10800" y="10800"/>
                </a:lnTo>
                <a:lnTo>
                  <a:pt x="21600" y="0"/>
                </a:lnTo>
                <a:lnTo>
                  <a:pt x="8259" y="17280"/>
                </a:lnTo>
                <a:lnTo>
                  <a:pt x="9529" y="12960"/>
                </a:lnTo>
                <a:lnTo>
                  <a:pt x="0" y="21600"/>
                </a:lnTo>
              </a:path>
            </a:pathLst>
          </a:custGeom>
          <a:solidFill>
            <a:schemeClr val="accent5">
              <a:lumMod val="75000"/>
            </a:schemeClr>
          </a:solidFill>
          <a:ln w="3556">
            <a:solidFill>
              <a:srgbClr val="000000"/>
            </a:solidFill>
            <a:miter lim="800000"/>
            <a:headEnd/>
            <a:tailEnd/>
          </a:ln>
        </p:spPr>
        <p:txBody>
          <a:bodyPr/>
          <a:lstStyle/>
          <a:p>
            <a:endParaRPr lang="ja-JP" altLang="en-US"/>
          </a:p>
        </p:txBody>
      </p:sp>
      <p:sp>
        <p:nvSpPr>
          <p:cNvPr id="539" name="Freeform 17"/>
          <p:cNvSpPr>
            <a:spLocks noChangeArrowheads="1"/>
          </p:cNvSpPr>
          <p:nvPr/>
        </p:nvSpPr>
        <p:spPr bwMode="auto">
          <a:xfrm rot="19857278">
            <a:off x="1995981" y="4449290"/>
            <a:ext cx="755558" cy="208465"/>
          </a:xfrm>
          <a:custGeom>
            <a:avLst/>
            <a:gdLst>
              <a:gd name="T0" fmla="*/ 0 w 21600"/>
              <a:gd name="T1" fmla="*/ 21600 h 21600"/>
              <a:gd name="T2" fmla="*/ 12706 w 21600"/>
              <a:gd name="T3" fmla="*/ 4320 h 21600"/>
              <a:gd name="T4" fmla="*/ 10800 w 21600"/>
              <a:gd name="T5" fmla="*/ 10800 h 21600"/>
              <a:gd name="T6" fmla="*/ 21600 w 21600"/>
              <a:gd name="T7" fmla="*/ 0 h 21600"/>
              <a:gd name="T8" fmla="*/ 8259 w 21600"/>
              <a:gd name="T9" fmla="*/ 17280 h 21600"/>
              <a:gd name="T10" fmla="*/ 9529 w 21600"/>
              <a:gd name="T11" fmla="*/ 12960 h 21600"/>
              <a:gd name="T12" fmla="*/ 0 w 21600"/>
              <a:gd name="T13" fmla="*/ 216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lnTo>
                  <a:pt x="12706" y="4320"/>
                </a:lnTo>
                <a:lnTo>
                  <a:pt x="10800" y="10800"/>
                </a:lnTo>
                <a:lnTo>
                  <a:pt x="21600" y="0"/>
                </a:lnTo>
                <a:lnTo>
                  <a:pt x="8259" y="17280"/>
                </a:lnTo>
                <a:lnTo>
                  <a:pt x="9529" y="12960"/>
                </a:lnTo>
                <a:lnTo>
                  <a:pt x="0" y="21600"/>
                </a:lnTo>
              </a:path>
            </a:pathLst>
          </a:custGeom>
          <a:solidFill>
            <a:schemeClr val="accent5">
              <a:lumMod val="75000"/>
            </a:schemeClr>
          </a:solidFill>
          <a:ln w="3556">
            <a:solidFill>
              <a:srgbClr val="000000"/>
            </a:solidFill>
            <a:miter lim="800000"/>
            <a:headEnd/>
            <a:tailEnd/>
          </a:ln>
        </p:spPr>
        <p:txBody>
          <a:bodyPr/>
          <a:lstStyle/>
          <a:p>
            <a:endParaRPr lang="ja-JP" altLang="en-US"/>
          </a:p>
        </p:txBody>
      </p:sp>
      <p:grpSp>
        <p:nvGrpSpPr>
          <p:cNvPr id="15" name="グループ化 14"/>
          <p:cNvGrpSpPr/>
          <p:nvPr/>
        </p:nvGrpSpPr>
        <p:grpSpPr>
          <a:xfrm>
            <a:off x="1658634" y="764704"/>
            <a:ext cx="2790310" cy="1535237"/>
            <a:chOff x="1178687" y="835854"/>
            <a:chExt cx="2837090" cy="1535237"/>
          </a:xfrm>
        </p:grpSpPr>
        <p:pic>
          <p:nvPicPr>
            <p:cNvPr id="541" name="Picture 20" descr="D:\Users\0000011210075\Desktop\untitled.bmp"/>
            <p:cNvPicPr>
              <a:picLocks noChangeAspect="1" noChangeArrowheads="1"/>
            </p:cNvPicPr>
            <p:nvPr/>
          </p:nvPicPr>
          <p:blipFill>
            <a:blip r:embed="rId51" cstate="print">
              <a:extLst>
                <a:ext uri="{BEBA8EAE-BF5A-486C-A8C5-ECC9F3942E4B}">
                  <a14:imgProps xmlns:a14="http://schemas.microsoft.com/office/drawing/2010/main">
                    <a14:imgLayer r:embed="rId52">
                      <a14:imgEffect>
                        <a14:backgroundRemoval t="0" b="100000" l="0" r="100000">
                          <a14:foregroundMark x1="15306" y1="39796" x2="19388" y2="46939"/>
                        </a14:backgroundRemoval>
                      </a14:imgEffect>
                    </a14:imgLayer>
                  </a14:imgProps>
                </a:ext>
                <a:ext uri="{28A0092B-C50C-407E-A947-70E740481C1C}">
                  <a14:useLocalDpi xmlns:a14="http://schemas.microsoft.com/office/drawing/2010/main" val="0"/>
                </a:ext>
              </a:extLst>
            </a:blip>
            <a:srcRect/>
            <a:stretch>
              <a:fillRect/>
            </a:stretch>
          </p:blipFill>
          <p:spPr bwMode="auto">
            <a:xfrm>
              <a:off x="1351622" y="835854"/>
              <a:ext cx="970603" cy="864834"/>
            </a:xfrm>
            <a:prstGeom prst="rect">
              <a:avLst/>
            </a:prstGeom>
            <a:noFill/>
            <a:extLst>
              <a:ext uri="{909E8E84-426E-40DD-AFC4-6F175D3DCCD1}">
                <a14:hiddenFill xmlns:a14="http://schemas.microsoft.com/office/drawing/2010/main">
                  <a:solidFill>
                    <a:srgbClr val="FFFFFF"/>
                  </a:solidFill>
                </a14:hiddenFill>
              </a:ext>
            </a:extLst>
          </p:spPr>
        </p:pic>
        <p:grpSp>
          <p:nvGrpSpPr>
            <p:cNvPr id="542" name="グループ化 541"/>
            <p:cNvGrpSpPr/>
            <p:nvPr/>
          </p:nvGrpSpPr>
          <p:grpSpPr>
            <a:xfrm>
              <a:off x="1178687" y="1166487"/>
              <a:ext cx="1740808" cy="919657"/>
              <a:chOff x="-1854702" y="2448362"/>
              <a:chExt cx="1932228" cy="1145623"/>
            </a:xfrm>
          </p:grpSpPr>
          <p:pic>
            <p:nvPicPr>
              <p:cNvPr id="724" name="Picture 14"/>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1854702" y="2448362"/>
                <a:ext cx="474662"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5" name="Group 661"/>
              <p:cNvGrpSpPr>
                <a:grpSpLocks/>
              </p:cNvGrpSpPr>
              <p:nvPr/>
            </p:nvGrpSpPr>
            <p:grpSpPr bwMode="auto">
              <a:xfrm flipH="1">
                <a:off x="-595201" y="2652445"/>
                <a:ext cx="377041" cy="370287"/>
                <a:chOff x="2848" y="2318"/>
                <a:chExt cx="95" cy="108"/>
              </a:xfrm>
            </p:grpSpPr>
            <p:sp>
              <p:nvSpPr>
                <p:cNvPr id="867" name="Rectangle 662"/>
                <p:cNvSpPr>
                  <a:spLocks noChangeArrowheads="1"/>
                </p:cNvSpPr>
                <p:nvPr/>
              </p:nvSpPr>
              <p:spPr bwMode="auto">
                <a:xfrm>
                  <a:off x="2850" y="2349"/>
                  <a:ext cx="6" cy="3"/>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Font typeface="Wingdings" pitchFamily="2" charset="2"/>
                    <a:buChar char="l"/>
                    <a:defRPr kumimoji="1" sz="25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Clr>
                      <a:schemeClr val="hlink"/>
                    </a:buClr>
                    <a:buFont typeface="Arial" charset="0"/>
                    <a:buChar char="►"/>
                    <a:defRPr kumimoji="1" sz="20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lr>
                      <a:schemeClr val="hlink"/>
                    </a:buClr>
                    <a:buFont typeface="Arial" charset="0"/>
                    <a:buChar char="•"/>
                    <a:defRPr kumimoji="1">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lr>
                      <a:schemeClr val="hlink"/>
                    </a:buClr>
                    <a:buFont typeface="Arial" charset="0"/>
                    <a:buChar char="–"/>
                    <a:defRPr kumimoji="1" sz="16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lr>
                      <a:schemeClr val="hlink"/>
                    </a:buClr>
                    <a:buFont typeface="Arial" charset="0"/>
                    <a:buChar char="»"/>
                    <a:defRPr kumimoji="1" sz="16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hlink"/>
                    </a:buClr>
                    <a:buFont typeface="Arial" charset="0"/>
                    <a:buChar char="»"/>
                    <a:defRPr kumimoji="1" sz="16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hlink"/>
                    </a:buClr>
                    <a:buFont typeface="Arial" charset="0"/>
                    <a:buChar char="»"/>
                    <a:defRPr kumimoji="1" sz="16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hlink"/>
                    </a:buClr>
                    <a:buFont typeface="Arial" charset="0"/>
                    <a:buChar char="»"/>
                    <a:defRPr kumimoji="1" sz="16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hlink"/>
                    </a:buClr>
                    <a:buFont typeface="Arial" charset="0"/>
                    <a:buChar char="»"/>
                    <a:defRPr kumimoji="1" sz="1600">
                      <a:solidFill>
                        <a:schemeClr val="tx1"/>
                      </a:solidFill>
                      <a:latin typeface="Arial" charset="0"/>
                      <a:ea typeface="ＭＳ Ｐゴシック" charset="-128"/>
                    </a:defRPr>
                  </a:lvl9pPr>
                </a:lstStyle>
                <a:p>
                  <a:pPr eaLnBrk="1" fontAlgn="base" hangingPunct="1">
                    <a:spcBef>
                      <a:spcPct val="0"/>
                    </a:spcBef>
                    <a:spcAft>
                      <a:spcPct val="0"/>
                    </a:spcAft>
                    <a:buClrTx/>
                    <a:buFontTx/>
                    <a:buNone/>
                  </a:pPr>
                  <a:endParaRPr lang="ja-JP" altLang="en-US" sz="1800" smtClean="0">
                    <a:solidFill>
                      <a:srgbClr val="000000"/>
                    </a:solidFill>
                    <a:latin typeface="Arial" charset="0"/>
                  </a:endParaRPr>
                </a:p>
              </p:txBody>
            </p:sp>
            <p:sp>
              <p:nvSpPr>
                <p:cNvPr id="868" name="Rectangle 663"/>
                <p:cNvSpPr>
                  <a:spLocks noChangeArrowheads="1"/>
                </p:cNvSpPr>
                <p:nvPr/>
              </p:nvSpPr>
              <p:spPr bwMode="auto">
                <a:xfrm>
                  <a:off x="2848" y="2345"/>
                  <a:ext cx="10" cy="8"/>
                </a:xfrm>
                <a:prstGeom prst="rect">
                  <a:avLst/>
                </a:prstGeom>
                <a:noFill/>
                <a:ln w="158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hlink"/>
                    </a:buClr>
                    <a:buFont typeface="Wingdings" pitchFamily="2" charset="2"/>
                    <a:buChar char="l"/>
                    <a:defRPr kumimoji="1" sz="2500">
                      <a:solidFill>
                        <a:schemeClr val="tx1"/>
                      </a:solidFill>
                      <a:latin typeface="HGP創英角ｺﾞｼｯｸUB" pitchFamily="50" charset="-128"/>
                      <a:ea typeface="HGP創英角ｺﾞｼｯｸUB" pitchFamily="50" charset="-128"/>
                    </a:defRPr>
                  </a:lvl1pPr>
                  <a:lvl2pPr marL="742950" indent="-285750" eaLnBrk="0" hangingPunct="0">
                    <a:spcBef>
                      <a:spcPct val="20000"/>
                    </a:spcBef>
                    <a:buClr>
                      <a:schemeClr val="hlink"/>
                    </a:buClr>
                    <a:buFont typeface="Arial" charset="0"/>
                    <a:buChar char="►"/>
                    <a:defRPr kumimoji="1" sz="2000">
                      <a:solidFill>
                        <a:schemeClr val="tx1"/>
                      </a:solidFill>
                      <a:latin typeface="HGP創英角ｺﾞｼｯｸUB" pitchFamily="50" charset="-128"/>
                      <a:ea typeface="HGP創英角ｺﾞｼｯｸUB" pitchFamily="50" charset="-128"/>
                    </a:defRPr>
                  </a:lvl2pPr>
                  <a:lvl3pPr marL="1143000" indent="-228600" eaLnBrk="0" hangingPunct="0">
                    <a:spcBef>
                      <a:spcPct val="20000"/>
                    </a:spcBef>
                    <a:buClr>
                      <a:schemeClr val="hlink"/>
                    </a:buClr>
                    <a:buFont typeface="Arial" charset="0"/>
                    <a:buChar char="•"/>
                    <a:defRPr kumimoji="1">
                      <a:solidFill>
                        <a:schemeClr val="tx1"/>
                      </a:solidFill>
                      <a:latin typeface="HGP創英角ｺﾞｼｯｸUB" pitchFamily="50" charset="-128"/>
                      <a:ea typeface="HGP創英角ｺﾞｼｯｸUB" pitchFamily="50" charset="-128"/>
                    </a:defRPr>
                  </a:lvl3pPr>
                  <a:lvl4pPr marL="1600200" indent="-228600" eaLnBrk="0" hangingPunct="0">
                    <a:spcBef>
                      <a:spcPct val="20000"/>
                    </a:spcBef>
                    <a:buClr>
                      <a:schemeClr val="hlink"/>
                    </a:buClr>
                    <a:buFont typeface="Arial" charset="0"/>
                    <a:buChar char="–"/>
                    <a:defRPr kumimoji="1" sz="1600">
                      <a:solidFill>
                        <a:schemeClr val="tx1"/>
                      </a:solidFill>
                      <a:latin typeface="HGP創英角ｺﾞｼｯｸUB" pitchFamily="50" charset="-128"/>
                      <a:ea typeface="HGP創英角ｺﾞｼｯｸUB" pitchFamily="50" charset="-128"/>
                    </a:defRPr>
                  </a:lvl4pPr>
                  <a:lvl5pPr marL="2057400" indent="-228600" eaLnBrk="0" hangingPunct="0">
                    <a:spcBef>
                      <a:spcPct val="20000"/>
                    </a:spcBef>
                    <a:buClr>
                      <a:schemeClr val="hlink"/>
                    </a:buClr>
                    <a:buFont typeface="Arial" charset="0"/>
                    <a:buChar char="»"/>
                    <a:defRPr kumimoji="1" sz="16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hlink"/>
                    </a:buClr>
                    <a:buFont typeface="Arial" charset="0"/>
                    <a:buChar char="»"/>
                    <a:defRPr kumimoji="1" sz="16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hlink"/>
                    </a:buClr>
                    <a:buFont typeface="Arial" charset="0"/>
                    <a:buChar char="»"/>
                    <a:defRPr kumimoji="1" sz="16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hlink"/>
                    </a:buClr>
                    <a:buFont typeface="Arial" charset="0"/>
                    <a:buChar char="»"/>
                    <a:defRPr kumimoji="1" sz="16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hlink"/>
                    </a:buClr>
                    <a:buFont typeface="Arial" charset="0"/>
                    <a:buChar char="»"/>
                    <a:defRPr kumimoji="1" sz="1600">
                      <a:solidFill>
                        <a:schemeClr val="tx1"/>
                      </a:solidFill>
                      <a:latin typeface="Arial" charset="0"/>
                      <a:ea typeface="ＭＳ Ｐゴシック" charset="-128"/>
                    </a:defRPr>
                  </a:lvl9pPr>
                </a:lstStyle>
                <a:p>
                  <a:pPr eaLnBrk="1" fontAlgn="base" hangingPunct="1">
                    <a:spcBef>
                      <a:spcPct val="0"/>
                    </a:spcBef>
                    <a:spcAft>
                      <a:spcPct val="0"/>
                    </a:spcAft>
                    <a:buClrTx/>
                    <a:buFontTx/>
                    <a:buNone/>
                  </a:pPr>
                  <a:endParaRPr lang="ja-JP" altLang="en-US" sz="1800" smtClean="0">
                    <a:solidFill>
                      <a:srgbClr val="000000"/>
                    </a:solidFill>
                    <a:latin typeface="Arial" charset="0"/>
                  </a:endParaRPr>
                </a:p>
              </p:txBody>
            </p:sp>
            <p:sp>
              <p:nvSpPr>
                <p:cNvPr id="869" name="Line 664"/>
                <p:cNvSpPr>
                  <a:spLocks noChangeShapeType="1"/>
                </p:cNvSpPr>
                <p:nvPr/>
              </p:nvSpPr>
              <p:spPr bwMode="auto">
                <a:xfrm flipH="1">
                  <a:off x="2851" y="2344"/>
                  <a:ext cx="1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70" name="Line 665"/>
                <p:cNvSpPr>
                  <a:spLocks noChangeShapeType="1"/>
                </p:cNvSpPr>
                <p:nvPr/>
              </p:nvSpPr>
              <p:spPr bwMode="auto">
                <a:xfrm flipH="1">
                  <a:off x="2848" y="2344"/>
                  <a:ext cx="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71" name="Line 666"/>
                <p:cNvSpPr>
                  <a:spLocks noChangeShapeType="1"/>
                </p:cNvSpPr>
                <p:nvPr/>
              </p:nvSpPr>
              <p:spPr bwMode="auto">
                <a:xfrm flipV="1">
                  <a:off x="2858" y="2344"/>
                  <a:ext cx="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72" name="Line 667"/>
                <p:cNvSpPr>
                  <a:spLocks noChangeShapeType="1"/>
                </p:cNvSpPr>
                <p:nvPr/>
              </p:nvSpPr>
              <p:spPr bwMode="auto">
                <a:xfrm>
                  <a:off x="2860" y="2344"/>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73" name="Line 668"/>
                <p:cNvSpPr>
                  <a:spLocks noChangeShapeType="1"/>
                </p:cNvSpPr>
                <p:nvPr/>
              </p:nvSpPr>
              <p:spPr bwMode="auto">
                <a:xfrm flipH="1" flipV="1">
                  <a:off x="2848" y="2353"/>
                  <a:ext cx="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74" name="Line 669"/>
                <p:cNvSpPr>
                  <a:spLocks noChangeShapeType="1"/>
                </p:cNvSpPr>
                <p:nvPr/>
              </p:nvSpPr>
              <p:spPr bwMode="auto">
                <a:xfrm>
                  <a:off x="2862" y="2344"/>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75" name="Line 670"/>
                <p:cNvSpPr>
                  <a:spLocks noChangeShapeType="1"/>
                </p:cNvSpPr>
                <p:nvPr/>
              </p:nvSpPr>
              <p:spPr bwMode="auto">
                <a:xfrm flipH="1">
                  <a:off x="2851" y="2354"/>
                  <a:ext cx="1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76" name="Line 671"/>
                <p:cNvSpPr>
                  <a:spLocks noChangeShapeType="1"/>
                </p:cNvSpPr>
                <p:nvPr/>
              </p:nvSpPr>
              <p:spPr bwMode="auto">
                <a:xfrm flipH="1">
                  <a:off x="2862" y="2348"/>
                  <a:ext cx="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77" name="Line 672"/>
                <p:cNvSpPr>
                  <a:spLocks noChangeShapeType="1"/>
                </p:cNvSpPr>
                <p:nvPr/>
              </p:nvSpPr>
              <p:spPr bwMode="auto">
                <a:xfrm>
                  <a:off x="2869" y="2348"/>
                  <a:ext cx="1"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78" name="Line 673"/>
                <p:cNvSpPr>
                  <a:spLocks noChangeShapeType="1"/>
                </p:cNvSpPr>
                <p:nvPr/>
              </p:nvSpPr>
              <p:spPr bwMode="auto">
                <a:xfrm>
                  <a:off x="2867" y="2351"/>
                  <a:ext cx="46" cy="3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79" name="Line 674"/>
                <p:cNvSpPr>
                  <a:spLocks noChangeShapeType="1"/>
                </p:cNvSpPr>
                <p:nvPr/>
              </p:nvSpPr>
              <p:spPr bwMode="auto">
                <a:xfrm flipH="1" flipV="1">
                  <a:off x="2865" y="2352"/>
                  <a:ext cx="46" cy="3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80" name="Line 675"/>
                <p:cNvSpPr>
                  <a:spLocks noChangeShapeType="1"/>
                </p:cNvSpPr>
                <p:nvPr/>
              </p:nvSpPr>
              <p:spPr bwMode="auto">
                <a:xfrm flipV="1">
                  <a:off x="2865" y="2351"/>
                  <a:ext cx="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81" name="Line 676"/>
                <p:cNvSpPr>
                  <a:spLocks noChangeShapeType="1"/>
                </p:cNvSpPr>
                <p:nvPr/>
              </p:nvSpPr>
              <p:spPr bwMode="auto">
                <a:xfrm flipH="1">
                  <a:off x="2908" y="2387"/>
                  <a:ext cx="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82" name="Line 677"/>
                <p:cNvSpPr>
                  <a:spLocks noChangeShapeType="1"/>
                </p:cNvSpPr>
                <p:nvPr/>
              </p:nvSpPr>
              <p:spPr bwMode="auto">
                <a:xfrm flipH="1" flipV="1">
                  <a:off x="2864" y="2352"/>
                  <a:ext cx="44" cy="3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83" name="Line 678"/>
                <p:cNvSpPr>
                  <a:spLocks noChangeShapeType="1"/>
                </p:cNvSpPr>
                <p:nvPr/>
              </p:nvSpPr>
              <p:spPr bwMode="auto">
                <a:xfrm>
                  <a:off x="2864" y="2352"/>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84" name="Line 679"/>
                <p:cNvSpPr>
                  <a:spLocks noChangeShapeType="1"/>
                </p:cNvSpPr>
                <p:nvPr/>
              </p:nvSpPr>
              <p:spPr bwMode="auto">
                <a:xfrm flipV="1">
                  <a:off x="2864" y="2350"/>
                  <a:ext cx="3"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85" name="Line 680"/>
                <p:cNvSpPr>
                  <a:spLocks noChangeShapeType="1"/>
                </p:cNvSpPr>
                <p:nvPr/>
              </p:nvSpPr>
              <p:spPr bwMode="auto">
                <a:xfrm flipH="1">
                  <a:off x="2865" y="2351"/>
                  <a:ext cx="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86" name="Line 681"/>
                <p:cNvSpPr>
                  <a:spLocks noChangeShapeType="1"/>
                </p:cNvSpPr>
                <p:nvPr/>
              </p:nvSpPr>
              <p:spPr bwMode="auto">
                <a:xfrm flipV="1">
                  <a:off x="2911" y="2384"/>
                  <a:ext cx="2"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87" name="Line 682"/>
                <p:cNvSpPr>
                  <a:spLocks noChangeShapeType="1"/>
                </p:cNvSpPr>
                <p:nvPr/>
              </p:nvSpPr>
              <p:spPr bwMode="auto">
                <a:xfrm flipV="1">
                  <a:off x="2913" y="2378"/>
                  <a:ext cx="1" cy="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88" name="Line 683"/>
                <p:cNvSpPr>
                  <a:spLocks noChangeShapeType="1"/>
                </p:cNvSpPr>
                <p:nvPr/>
              </p:nvSpPr>
              <p:spPr bwMode="auto">
                <a:xfrm flipH="1">
                  <a:off x="2902" y="2377"/>
                  <a:ext cx="1"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89" name="Line 684"/>
                <p:cNvSpPr>
                  <a:spLocks noChangeShapeType="1"/>
                </p:cNvSpPr>
                <p:nvPr/>
              </p:nvSpPr>
              <p:spPr bwMode="auto">
                <a:xfrm flipH="1">
                  <a:off x="2896" y="2373"/>
                  <a:ext cx="1"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90" name="Line 685"/>
                <p:cNvSpPr>
                  <a:spLocks noChangeShapeType="1"/>
                </p:cNvSpPr>
                <p:nvPr/>
              </p:nvSpPr>
              <p:spPr bwMode="auto">
                <a:xfrm flipH="1">
                  <a:off x="2891" y="2369"/>
                  <a:ext cx="1"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91" name="Line 686"/>
                <p:cNvSpPr>
                  <a:spLocks noChangeShapeType="1"/>
                </p:cNvSpPr>
                <p:nvPr/>
              </p:nvSpPr>
              <p:spPr bwMode="auto">
                <a:xfrm flipH="1">
                  <a:off x="2886" y="2365"/>
                  <a:ext cx="1"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92" name="Line 687"/>
                <p:cNvSpPr>
                  <a:spLocks noChangeShapeType="1"/>
                </p:cNvSpPr>
                <p:nvPr/>
              </p:nvSpPr>
              <p:spPr bwMode="auto">
                <a:xfrm flipH="1">
                  <a:off x="2881" y="2361"/>
                  <a:ext cx="2"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93" name="Freeform 688"/>
                <p:cNvSpPr>
                  <a:spLocks/>
                </p:cNvSpPr>
                <p:nvPr/>
              </p:nvSpPr>
              <p:spPr bwMode="auto">
                <a:xfrm>
                  <a:off x="2879" y="2364"/>
                  <a:ext cx="1" cy="5"/>
                </a:xfrm>
                <a:custGeom>
                  <a:avLst/>
                  <a:gdLst>
                    <a:gd name="T0" fmla="*/ 0 w 6"/>
                    <a:gd name="T1" fmla="*/ 0 h 27"/>
                    <a:gd name="T2" fmla="*/ 0 w 6"/>
                    <a:gd name="T3" fmla="*/ 0 h 27"/>
                    <a:gd name="T4" fmla="*/ 0 w 6"/>
                    <a:gd name="T5" fmla="*/ 0 h 27"/>
                    <a:gd name="T6" fmla="*/ 0 60000 65536"/>
                    <a:gd name="T7" fmla="*/ 0 60000 65536"/>
                    <a:gd name="T8" fmla="*/ 0 60000 65536"/>
                  </a:gdLst>
                  <a:ahLst/>
                  <a:cxnLst>
                    <a:cxn ang="T6">
                      <a:pos x="T0" y="T1"/>
                    </a:cxn>
                    <a:cxn ang="T7">
                      <a:pos x="T2" y="T3"/>
                    </a:cxn>
                    <a:cxn ang="T8">
                      <a:pos x="T4" y="T5"/>
                    </a:cxn>
                  </a:cxnLst>
                  <a:rect l="0" t="0" r="r" b="b"/>
                  <a:pathLst>
                    <a:path w="6" h="27">
                      <a:moveTo>
                        <a:pt x="6" y="27"/>
                      </a:moveTo>
                      <a:lnTo>
                        <a:pt x="1" y="7"/>
                      </a:lnTo>
                      <a:lnTo>
                        <a:pt x="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94" name="Line 689"/>
                <p:cNvSpPr>
                  <a:spLocks noChangeShapeType="1"/>
                </p:cNvSpPr>
                <p:nvPr/>
              </p:nvSpPr>
              <p:spPr bwMode="auto">
                <a:xfrm flipH="1" flipV="1">
                  <a:off x="2862" y="2351"/>
                  <a:ext cx="28" cy="2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95" name="Line 690"/>
                <p:cNvSpPr>
                  <a:spLocks noChangeShapeType="1"/>
                </p:cNvSpPr>
                <p:nvPr/>
              </p:nvSpPr>
              <p:spPr bwMode="auto">
                <a:xfrm flipH="1" flipV="1">
                  <a:off x="2861" y="2354"/>
                  <a:ext cx="30" cy="3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96" name="Line 691"/>
                <p:cNvSpPr>
                  <a:spLocks noChangeShapeType="1"/>
                </p:cNvSpPr>
                <p:nvPr/>
              </p:nvSpPr>
              <p:spPr bwMode="auto">
                <a:xfrm flipH="1">
                  <a:off x="2889" y="2386"/>
                  <a:ext cx="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97" name="Line 692"/>
                <p:cNvSpPr>
                  <a:spLocks noChangeShapeType="1"/>
                </p:cNvSpPr>
                <p:nvPr/>
              </p:nvSpPr>
              <p:spPr bwMode="auto">
                <a:xfrm flipH="1" flipV="1">
                  <a:off x="2859" y="2354"/>
                  <a:ext cx="30" cy="3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98" name="Line 693"/>
                <p:cNvSpPr>
                  <a:spLocks noChangeShapeType="1"/>
                </p:cNvSpPr>
                <p:nvPr/>
              </p:nvSpPr>
              <p:spPr bwMode="auto">
                <a:xfrm flipH="1">
                  <a:off x="2884" y="2375"/>
                  <a:ext cx="1"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899" name="Line 694"/>
                <p:cNvSpPr>
                  <a:spLocks noChangeShapeType="1"/>
                </p:cNvSpPr>
                <p:nvPr/>
              </p:nvSpPr>
              <p:spPr bwMode="auto">
                <a:xfrm flipH="1">
                  <a:off x="2880" y="2371"/>
                  <a:ext cx="1"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00" name="Line 695"/>
                <p:cNvSpPr>
                  <a:spLocks noChangeShapeType="1"/>
                </p:cNvSpPr>
                <p:nvPr/>
              </p:nvSpPr>
              <p:spPr bwMode="auto">
                <a:xfrm flipH="1">
                  <a:off x="2876" y="2368"/>
                  <a:ext cx="2"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01" name="Line 696"/>
                <p:cNvSpPr>
                  <a:spLocks noChangeShapeType="1"/>
                </p:cNvSpPr>
                <p:nvPr/>
              </p:nvSpPr>
              <p:spPr bwMode="auto">
                <a:xfrm flipH="1">
                  <a:off x="2872" y="2364"/>
                  <a:ext cx="2"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02" name="Line 697"/>
                <p:cNvSpPr>
                  <a:spLocks noChangeShapeType="1"/>
                </p:cNvSpPr>
                <p:nvPr/>
              </p:nvSpPr>
              <p:spPr bwMode="auto">
                <a:xfrm flipH="1">
                  <a:off x="2869" y="2361"/>
                  <a:ext cx="1"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03" name="Line 698"/>
                <p:cNvSpPr>
                  <a:spLocks noChangeShapeType="1"/>
                </p:cNvSpPr>
                <p:nvPr/>
              </p:nvSpPr>
              <p:spPr bwMode="auto">
                <a:xfrm flipH="1">
                  <a:off x="2862" y="2353"/>
                  <a:ext cx="2"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04" name="Line 699"/>
                <p:cNvSpPr>
                  <a:spLocks noChangeShapeType="1"/>
                </p:cNvSpPr>
                <p:nvPr/>
              </p:nvSpPr>
              <p:spPr bwMode="auto">
                <a:xfrm flipH="1">
                  <a:off x="2878" y="2359"/>
                  <a:ext cx="1"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05" name="Line 700"/>
                <p:cNvSpPr>
                  <a:spLocks noChangeShapeType="1"/>
                </p:cNvSpPr>
                <p:nvPr/>
              </p:nvSpPr>
              <p:spPr bwMode="auto">
                <a:xfrm flipH="1">
                  <a:off x="2874" y="2356"/>
                  <a:ext cx="1"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06" name="Line 701"/>
                <p:cNvSpPr>
                  <a:spLocks noChangeShapeType="1"/>
                </p:cNvSpPr>
                <p:nvPr/>
              </p:nvSpPr>
              <p:spPr bwMode="auto">
                <a:xfrm flipH="1">
                  <a:off x="2869" y="2353"/>
                  <a:ext cx="1"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07" name="Freeform 702"/>
                <p:cNvSpPr>
                  <a:spLocks/>
                </p:cNvSpPr>
                <p:nvPr/>
              </p:nvSpPr>
              <p:spPr bwMode="auto">
                <a:xfrm>
                  <a:off x="2921" y="2340"/>
                  <a:ext cx="22" cy="35"/>
                </a:xfrm>
                <a:custGeom>
                  <a:avLst/>
                  <a:gdLst>
                    <a:gd name="T0" fmla="*/ 1 w 85"/>
                    <a:gd name="T1" fmla="*/ 0 h 172"/>
                    <a:gd name="T2" fmla="*/ 1 w 85"/>
                    <a:gd name="T3" fmla="*/ 0 h 172"/>
                    <a:gd name="T4" fmla="*/ 0 w 85"/>
                    <a:gd name="T5" fmla="*/ 0 h 172"/>
                    <a:gd name="T6" fmla="*/ 0 w 85"/>
                    <a:gd name="T7" fmla="*/ 0 h 172"/>
                    <a:gd name="T8" fmla="*/ 0 w 85"/>
                    <a:gd name="T9" fmla="*/ 0 h 172"/>
                    <a:gd name="T10" fmla="*/ 0 w 85"/>
                    <a:gd name="T11" fmla="*/ 0 h 172"/>
                    <a:gd name="T12" fmla="*/ 0 w 85"/>
                    <a:gd name="T13" fmla="*/ 0 h 172"/>
                    <a:gd name="T14" fmla="*/ 0 w 85"/>
                    <a:gd name="T15" fmla="*/ 0 h 172"/>
                    <a:gd name="T16" fmla="*/ 0 w 85"/>
                    <a:gd name="T17" fmla="*/ 0 h 172"/>
                    <a:gd name="T18" fmla="*/ 0 w 85"/>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 h="172">
                      <a:moveTo>
                        <a:pt x="84" y="0"/>
                      </a:moveTo>
                      <a:lnTo>
                        <a:pt x="85" y="21"/>
                      </a:lnTo>
                      <a:lnTo>
                        <a:pt x="83" y="42"/>
                      </a:lnTo>
                      <a:lnTo>
                        <a:pt x="78" y="65"/>
                      </a:lnTo>
                      <a:lnTo>
                        <a:pt x="70" y="87"/>
                      </a:lnTo>
                      <a:lnTo>
                        <a:pt x="61" y="108"/>
                      </a:lnTo>
                      <a:lnTo>
                        <a:pt x="48" y="128"/>
                      </a:lnTo>
                      <a:lnTo>
                        <a:pt x="33" y="145"/>
                      </a:lnTo>
                      <a:lnTo>
                        <a:pt x="17" y="160"/>
                      </a:lnTo>
                      <a:lnTo>
                        <a:pt x="0" y="172"/>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08" name="Freeform 703"/>
                <p:cNvSpPr>
                  <a:spLocks/>
                </p:cNvSpPr>
                <p:nvPr/>
              </p:nvSpPr>
              <p:spPr bwMode="auto">
                <a:xfrm>
                  <a:off x="2889" y="2378"/>
                  <a:ext cx="12" cy="3"/>
                </a:xfrm>
                <a:custGeom>
                  <a:avLst/>
                  <a:gdLst>
                    <a:gd name="T0" fmla="*/ 0 w 47"/>
                    <a:gd name="T1" fmla="*/ 0 h 12"/>
                    <a:gd name="T2" fmla="*/ 0 w 47"/>
                    <a:gd name="T3" fmla="*/ 0 h 12"/>
                    <a:gd name="T4" fmla="*/ 0 w 47"/>
                    <a:gd name="T5" fmla="*/ 0 h 12"/>
                    <a:gd name="T6" fmla="*/ 0 w 47"/>
                    <a:gd name="T7" fmla="*/ 0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 h="12">
                      <a:moveTo>
                        <a:pt x="47" y="12"/>
                      </a:moveTo>
                      <a:lnTo>
                        <a:pt x="29" y="11"/>
                      </a:lnTo>
                      <a:lnTo>
                        <a:pt x="12" y="6"/>
                      </a:lnTo>
                      <a:lnTo>
                        <a:pt x="0" y="0"/>
                      </a:lnTo>
                    </a:path>
                  </a:pathLst>
                </a:custGeom>
                <a:noFill/>
                <a:ln w="63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09" name="Freeform 704"/>
                <p:cNvSpPr>
                  <a:spLocks/>
                </p:cNvSpPr>
                <p:nvPr/>
              </p:nvSpPr>
              <p:spPr bwMode="auto">
                <a:xfrm>
                  <a:off x="2879" y="2318"/>
                  <a:ext cx="62" cy="62"/>
                </a:xfrm>
                <a:custGeom>
                  <a:avLst/>
                  <a:gdLst>
                    <a:gd name="T0" fmla="*/ 0 w 251"/>
                    <a:gd name="T1" fmla="*/ 0 h 307"/>
                    <a:gd name="T2" fmla="*/ 0 w 251"/>
                    <a:gd name="T3" fmla="*/ 0 h 307"/>
                    <a:gd name="T4" fmla="*/ 0 w 251"/>
                    <a:gd name="T5" fmla="*/ 0 h 307"/>
                    <a:gd name="T6" fmla="*/ 0 w 251"/>
                    <a:gd name="T7" fmla="*/ 0 h 307"/>
                    <a:gd name="T8" fmla="*/ 0 w 251"/>
                    <a:gd name="T9" fmla="*/ 0 h 307"/>
                    <a:gd name="T10" fmla="*/ 0 w 251"/>
                    <a:gd name="T11" fmla="*/ 0 h 307"/>
                    <a:gd name="T12" fmla="*/ 0 w 251"/>
                    <a:gd name="T13" fmla="*/ 0 h 307"/>
                    <a:gd name="T14" fmla="*/ 0 w 251"/>
                    <a:gd name="T15" fmla="*/ 0 h 307"/>
                    <a:gd name="T16" fmla="*/ 0 w 251"/>
                    <a:gd name="T17" fmla="*/ 0 h 307"/>
                    <a:gd name="T18" fmla="*/ 0 w 251"/>
                    <a:gd name="T19" fmla="*/ 0 h 307"/>
                    <a:gd name="T20" fmla="*/ 0 w 251"/>
                    <a:gd name="T21" fmla="*/ 0 h 307"/>
                    <a:gd name="T22" fmla="*/ 0 w 251"/>
                    <a:gd name="T23" fmla="*/ 0 h 307"/>
                    <a:gd name="T24" fmla="*/ 0 w 251"/>
                    <a:gd name="T25" fmla="*/ 0 h 307"/>
                    <a:gd name="T26" fmla="*/ 1 w 251"/>
                    <a:gd name="T27" fmla="*/ 0 h 307"/>
                    <a:gd name="T28" fmla="*/ 1 w 251"/>
                    <a:gd name="T29" fmla="*/ 0 h 307"/>
                    <a:gd name="T30" fmla="*/ 1 w 251"/>
                    <a:gd name="T31" fmla="*/ 0 h 307"/>
                    <a:gd name="T32" fmla="*/ 1 w 251"/>
                    <a:gd name="T33" fmla="*/ 0 h 307"/>
                    <a:gd name="T34" fmla="*/ 1 w 251"/>
                    <a:gd name="T35" fmla="*/ 0 h 307"/>
                    <a:gd name="T36" fmla="*/ 1 w 251"/>
                    <a:gd name="T37" fmla="*/ 0 h 307"/>
                    <a:gd name="T38" fmla="*/ 1 w 251"/>
                    <a:gd name="T39" fmla="*/ 0 h 307"/>
                    <a:gd name="T40" fmla="*/ 1 w 251"/>
                    <a:gd name="T41" fmla="*/ 0 h 307"/>
                    <a:gd name="T42" fmla="*/ 1 w 251"/>
                    <a:gd name="T43" fmla="*/ 0 h 307"/>
                    <a:gd name="T44" fmla="*/ 1 w 251"/>
                    <a:gd name="T45" fmla="*/ 0 h 307"/>
                    <a:gd name="T46" fmla="*/ 1 w 251"/>
                    <a:gd name="T47" fmla="*/ 0 h 307"/>
                    <a:gd name="T48" fmla="*/ 1 w 251"/>
                    <a:gd name="T49" fmla="*/ 0 h 307"/>
                    <a:gd name="T50" fmla="*/ 1 w 251"/>
                    <a:gd name="T51" fmla="*/ 0 h 307"/>
                    <a:gd name="T52" fmla="*/ 1 w 251"/>
                    <a:gd name="T53" fmla="*/ 0 h 307"/>
                    <a:gd name="T54" fmla="*/ 1 w 251"/>
                    <a:gd name="T55" fmla="*/ 0 h 307"/>
                    <a:gd name="T56" fmla="*/ 0 w 251"/>
                    <a:gd name="T57" fmla="*/ 0 h 307"/>
                    <a:gd name="T58" fmla="*/ 0 w 251"/>
                    <a:gd name="T59" fmla="*/ 0 h 307"/>
                    <a:gd name="T60" fmla="*/ 0 w 251"/>
                    <a:gd name="T61" fmla="*/ 1 h 307"/>
                    <a:gd name="T62" fmla="*/ 0 w 251"/>
                    <a:gd name="T63" fmla="*/ 1 h 3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51" h="307">
                      <a:moveTo>
                        <a:pt x="0" y="201"/>
                      </a:moveTo>
                      <a:lnTo>
                        <a:pt x="2" y="178"/>
                      </a:lnTo>
                      <a:lnTo>
                        <a:pt x="7" y="153"/>
                      </a:lnTo>
                      <a:lnTo>
                        <a:pt x="16" y="128"/>
                      </a:lnTo>
                      <a:lnTo>
                        <a:pt x="27" y="105"/>
                      </a:lnTo>
                      <a:lnTo>
                        <a:pt x="41" y="82"/>
                      </a:lnTo>
                      <a:lnTo>
                        <a:pt x="56" y="62"/>
                      </a:lnTo>
                      <a:lnTo>
                        <a:pt x="74" y="43"/>
                      </a:lnTo>
                      <a:lnTo>
                        <a:pt x="91" y="28"/>
                      </a:lnTo>
                      <a:lnTo>
                        <a:pt x="111" y="15"/>
                      </a:lnTo>
                      <a:lnTo>
                        <a:pt x="132" y="7"/>
                      </a:lnTo>
                      <a:lnTo>
                        <a:pt x="152" y="1"/>
                      </a:lnTo>
                      <a:lnTo>
                        <a:pt x="170" y="0"/>
                      </a:lnTo>
                      <a:lnTo>
                        <a:pt x="188" y="3"/>
                      </a:lnTo>
                      <a:lnTo>
                        <a:pt x="204" y="10"/>
                      </a:lnTo>
                      <a:lnTo>
                        <a:pt x="218" y="19"/>
                      </a:lnTo>
                      <a:lnTo>
                        <a:pt x="231" y="33"/>
                      </a:lnTo>
                      <a:lnTo>
                        <a:pt x="240" y="49"/>
                      </a:lnTo>
                      <a:lnTo>
                        <a:pt x="247" y="68"/>
                      </a:lnTo>
                      <a:lnTo>
                        <a:pt x="251" y="89"/>
                      </a:lnTo>
                      <a:lnTo>
                        <a:pt x="251" y="112"/>
                      </a:lnTo>
                      <a:lnTo>
                        <a:pt x="248" y="135"/>
                      </a:lnTo>
                      <a:lnTo>
                        <a:pt x="244" y="161"/>
                      </a:lnTo>
                      <a:lnTo>
                        <a:pt x="234" y="185"/>
                      </a:lnTo>
                      <a:lnTo>
                        <a:pt x="224" y="208"/>
                      </a:lnTo>
                      <a:lnTo>
                        <a:pt x="210" y="232"/>
                      </a:lnTo>
                      <a:lnTo>
                        <a:pt x="195" y="251"/>
                      </a:lnTo>
                      <a:lnTo>
                        <a:pt x="177" y="270"/>
                      </a:lnTo>
                      <a:lnTo>
                        <a:pt x="160" y="285"/>
                      </a:lnTo>
                      <a:lnTo>
                        <a:pt x="140" y="298"/>
                      </a:lnTo>
                      <a:lnTo>
                        <a:pt x="119" y="306"/>
                      </a:lnTo>
                      <a:lnTo>
                        <a:pt x="117" y="307"/>
                      </a:lnTo>
                    </a:path>
                  </a:pathLst>
                </a:custGeom>
                <a:noFill/>
                <a:ln w="635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10" name="Line 705"/>
                <p:cNvSpPr>
                  <a:spLocks noChangeShapeType="1"/>
                </p:cNvSpPr>
                <p:nvPr/>
              </p:nvSpPr>
              <p:spPr bwMode="auto">
                <a:xfrm flipH="1">
                  <a:off x="2890" y="2384"/>
                  <a:ext cx="14"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11" name="Line 706"/>
                <p:cNvSpPr>
                  <a:spLocks noChangeShapeType="1"/>
                </p:cNvSpPr>
                <p:nvPr/>
              </p:nvSpPr>
              <p:spPr bwMode="auto">
                <a:xfrm flipV="1">
                  <a:off x="2891" y="2384"/>
                  <a:ext cx="1"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12" name="Line 707"/>
                <p:cNvSpPr>
                  <a:spLocks noChangeShapeType="1"/>
                </p:cNvSpPr>
                <p:nvPr/>
              </p:nvSpPr>
              <p:spPr bwMode="auto">
                <a:xfrm flipV="1">
                  <a:off x="2890" y="2380"/>
                  <a:ext cx="1"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13" name="Line 708"/>
                <p:cNvSpPr>
                  <a:spLocks noChangeShapeType="1"/>
                </p:cNvSpPr>
                <p:nvPr/>
              </p:nvSpPr>
              <p:spPr bwMode="auto">
                <a:xfrm flipH="1">
                  <a:off x="2862" y="2352"/>
                  <a:ext cx="2"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14" name="Line 709"/>
                <p:cNvSpPr>
                  <a:spLocks noChangeShapeType="1"/>
                </p:cNvSpPr>
                <p:nvPr/>
              </p:nvSpPr>
              <p:spPr bwMode="auto">
                <a:xfrm flipH="1">
                  <a:off x="2862" y="2351"/>
                  <a:ext cx="3"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15" name="Line 710"/>
                <p:cNvSpPr>
                  <a:spLocks noChangeShapeType="1"/>
                </p:cNvSpPr>
                <p:nvPr/>
              </p:nvSpPr>
              <p:spPr bwMode="auto">
                <a:xfrm flipH="1">
                  <a:off x="2865" y="2356"/>
                  <a:ext cx="2" cy="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16" name="Line 711"/>
                <p:cNvSpPr>
                  <a:spLocks noChangeShapeType="1"/>
                </p:cNvSpPr>
                <p:nvPr/>
              </p:nvSpPr>
              <p:spPr bwMode="auto">
                <a:xfrm>
                  <a:off x="2862" y="2350"/>
                  <a:ext cx="7"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17" name="Arc 712"/>
                <p:cNvSpPr>
                  <a:spLocks/>
                </p:cNvSpPr>
                <p:nvPr/>
              </p:nvSpPr>
              <p:spPr bwMode="auto">
                <a:xfrm>
                  <a:off x="2867" y="2346"/>
                  <a:ext cx="5" cy="5"/>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Lst>
                  <a:ahLst/>
                  <a:cxnLst>
                    <a:cxn ang="T6">
                      <a:pos x="T0" y="T1"/>
                    </a:cxn>
                    <a:cxn ang="T7">
                      <a:pos x="T2" y="T3"/>
                    </a:cxn>
                    <a:cxn ang="T8">
                      <a:pos x="T4" y="T5"/>
                    </a:cxn>
                  </a:cxnLst>
                  <a:rect l="0" t="0" r="r" b="b"/>
                  <a:pathLst>
                    <a:path w="43200" h="43200" fill="none" extrusionOk="0">
                      <a:moveTo>
                        <a:pt x="3628" y="9618"/>
                      </a:moveTo>
                      <a:cubicBezTo>
                        <a:pt x="7634" y="3609"/>
                        <a:pt x="14378" y="-1"/>
                        <a:pt x="21600" y="0"/>
                      </a:cubicBez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3628" y="9618"/>
                      </a:moveTo>
                      <a:cubicBezTo>
                        <a:pt x="7634" y="3609"/>
                        <a:pt x="14378" y="-1"/>
                        <a:pt x="21600" y="0"/>
                      </a:cubicBezTo>
                      <a:cubicBezTo>
                        <a:pt x="33529" y="0"/>
                        <a:pt x="43200" y="9670"/>
                        <a:pt x="43200" y="21600"/>
                      </a:cubicBezTo>
                      <a:cubicBezTo>
                        <a:pt x="43200" y="33529"/>
                        <a:pt x="33529" y="43200"/>
                        <a:pt x="21600" y="43200"/>
                      </a:cubicBezTo>
                      <a:cubicBezTo>
                        <a:pt x="9670" y="43200"/>
                        <a:pt x="0" y="33529"/>
                        <a:pt x="0" y="21600"/>
                      </a:cubicBezTo>
                      <a:lnTo>
                        <a:pt x="21600" y="21600"/>
                      </a:lnTo>
                      <a:lnTo>
                        <a:pt x="3628" y="9618"/>
                      </a:lnTo>
                      <a:close/>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18" name="Line 713"/>
                <p:cNvSpPr>
                  <a:spLocks noChangeShapeType="1"/>
                </p:cNvSpPr>
                <p:nvPr/>
              </p:nvSpPr>
              <p:spPr bwMode="auto">
                <a:xfrm flipH="1" flipV="1">
                  <a:off x="2896" y="2376"/>
                  <a:ext cx="8"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19" name="Line 714"/>
                <p:cNvSpPr>
                  <a:spLocks noChangeShapeType="1"/>
                </p:cNvSpPr>
                <p:nvPr/>
              </p:nvSpPr>
              <p:spPr bwMode="auto">
                <a:xfrm flipH="1" flipV="1">
                  <a:off x="2892" y="2369"/>
                  <a:ext cx="4" cy="7"/>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20" name="Line 715"/>
                <p:cNvSpPr>
                  <a:spLocks noChangeShapeType="1"/>
                </p:cNvSpPr>
                <p:nvPr/>
              </p:nvSpPr>
              <p:spPr bwMode="auto">
                <a:xfrm flipH="1" flipV="1">
                  <a:off x="2886" y="2368"/>
                  <a:ext cx="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21" name="Line 716"/>
                <p:cNvSpPr>
                  <a:spLocks noChangeShapeType="1"/>
                </p:cNvSpPr>
                <p:nvPr/>
              </p:nvSpPr>
              <p:spPr bwMode="auto">
                <a:xfrm flipH="1" flipV="1">
                  <a:off x="2883" y="2362"/>
                  <a:ext cx="3" cy="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22" name="Line 717"/>
                <p:cNvSpPr>
                  <a:spLocks noChangeShapeType="1"/>
                </p:cNvSpPr>
                <p:nvPr/>
              </p:nvSpPr>
              <p:spPr bwMode="auto">
                <a:xfrm flipH="1" flipV="1">
                  <a:off x="2878" y="2361"/>
                  <a:ext cx="5"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23" name="Line 718"/>
                <p:cNvSpPr>
                  <a:spLocks noChangeShapeType="1"/>
                </p:cNvSpPr>
                <p:nvPr/>
              </p:nvSpPr>
              <p:spPr bwMode="auto">
                <a:xfrm flipH="1" flipV="1">
                  <a:off x="2875" y="2356"/>
                  <a:ext cx="3"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24" name="Line 719"/>
                <p:cNvSpPr>
                  <a:spLocks noChangeShapeType="1"/>
                </p:cNvSpPr>
                <p:nvPr/>
              </p:nvSpPr>
              <p:spPr bwMode="auto">
                <a:xfrm flipH="1" flipV="1">
                  <a:off x="2869" y="2355"/>
                  <a:ext cx="6" cy="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25" name="Line 720"/>
                <p:cNvSpPr>
                  <a:spLocks noChangeShapeType="1"/>
                </p:cNvSpPr>
                <p:nvPr/>
              </p:nvSpPr>
              <p:spPr bwMode="auto">
                <a:xfrm flipH="1" flipV="1">
                  <a:off x="2867" y="2351"/>
                  <a:ext cx="2"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26" name="Line 721"/>
                <p:cNvSpPr>
                  <a:spLocks noChangeShapeType="1"/>
                </p:cNvSpPr>
                <p:nvPr/>
              </p:nvSpPr>
              <p:spPr bwMode="auto">
                <a:xfrm flipH="1" flipV="1">
                  <a:off x="2880" y="2373"/>
                  <a:ext cx="5" cy="3"/>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27" name="Line 722"/>
                <p:cNvSpPr>
                  <a:spLocks noChangeShapeType="1"/>
                </p:cNvSpPr>
                <p:nvPr/>
              </p:nvSpPr>
              <p:spPr bwMode="auto">
                <a:xfrm flipH="1" flipV="1">
                  <a:off x="2878" y="2368"/>
                  <a:ext cx="2"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28" name="Line 723"/>
                <p:cNvSpPr>
                  <a:spLocks noChangeShapeType="1"/>
                </p:cNvSpPr>
                <p:nvPr/>
              </p:nvSpPr>
              <p:spPr bwMode="auto">
                <a:xfrm flipH="1" flipV="1">
                  <a:off x="2872" y="2366"/>
                  <a:ext cx="6"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29" name="Line 724"/>
                <p:cNvSpPr>
                  <a:spLocks noChangeShapeType="1"/>
                </p:cNvSpPr>
                <p:nvPr/>
              </p:nvSpPr>
              <p:spPr bwMode="auto">
                <a:xfrm flipH="1" flipV="1">
                  <a:off x="2870" y="2361"/>
                  <a:ext cx="2" cy="5"/>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30" name="Line 725"/>
                <p:cNvSpPr>
                  <a:spLocks noChangeShapeType="1"/>
                </p:cNvSpPr>
                <p:nvPr/>
              </p:nvSpPr>
              <p:spPr bwMode="auto">
                <a:xfrm flipH="1" flipV="1">
                  <a:off x="2865" y="2359"/>
                  <a:ext cx="5" cy="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31" name="Line 726"/>
                <p:cNvSpPr>
                  <a:spLocks noChangeShapeType="1"/>
                </p:cNvSpPr>
                <p:nvPr/>
              </p:nvSpPr>
              <p:spPr bwMode="auto">
                <a:xfrm flipH="1" flipV="1">
                  <a:off x="2864" y="2353"/>
                  <a:ext cx="1" cy="6"/>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32" name="Line 727"/>
                <p:cNvSpPr>
                  <a:spLocks noChangeShapeType="1"/>
                </p:cNvSpPr>
                <p:nvPr/>
              </p:nvSpPr>
              <p:spPr bwMode="auto">
                <a:xfrm flipH="1" flipV="1">
                  <a:off x="2939" y="2330"/>
                  <a:ext cx="3" cy="1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33" name="Line 728"/>
                <p:cNvSpPr>
                  <a:spLocks noChangeShapeType="1"/>
                </p:cNvSpPr>
                <p:nvPr/>
              </p:nvSpPr>
              <p:spPr bwMode="auto">
                <a:xfrm flipH="1">
                  <a:off x="2912" y="2375"/>
                  <a:ext cx="10" cy="4"/>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34" name="Line 729"/>
                <p:cNvSpPr>
                  <a:spLocks noChangeShapeType="1"/>
                </p:cNvSpPr>
                <p:nvPr/>
              </p:nvSpPr>
              <p:spPr bwMode="auto">
                <a:xfrm>
                  <a:off x="2918" y="2377"/>
                  <a:ext cx="1" cy="4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sp>
              <p:nvSpPr>
                <p:cNvPr id="935" name="Line 730"/>
                <p:cNvSpPr>
                  <a:spLocks noChangeShapeType="1"/>
                </p:cNvSpPr>
                <p:nvPr/>
              </p:nvSpPr>
              <p:spPr bwMode="auto">
                <a:xfrm>
                  <a:off x="2909" y="2388"/>
                  <a:ext cx="1" cy="3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smtClean="0">
                    <a:solidFill>
                      <a:srgbClr val="000000"/>
                    </a:solidFill>
                    <a:latin typeface="Arial" charset="0"/>
                  </a:endParaRPr>
                </a:p>
              </p:txBody>
            </p:sp>
          </p:grpSp>
          <p:sp>
            <p:nvSpPr>
              <p:cNvPr id="726" name="フリーフォーム 725"/>
              <p:cNvSpPr/>
              <p:nvPr/>
            </p:nvSpPr>
            <p:spPr>
              <a:xfrm>
                <a:off x="-1503121" y="3132390"/>
                <a:ext cx="1066490" cy="108785"/>
              </a:xfrm>
              <a:custGeom>
                <a:avLst/>
                <a:gdLst>
                  <a:gd name="connsiteX0" fmla="*/ 142565 w 1066490"/>
                  <a:gd name="connsiteY0" fmla="*/ 108785 h 108785"/>
                  <a:gd name="connsiteX1" fmla="*/ 75890 w 1066490"/>
                  <a:gd name="connsiteY1" fmla="*/ 835 h 108785"/>
                  <a:gd name="connsiteX2" fmla="*/ 1066490 w 1066490"/>
                  <a:gd name="connsiteY2" fmla="*/ 67510 h 108785"/>
                </a:gdLst>
                <a:ahLst/>
                <a:cxnLst>
                  <a:cxn ang="0">
                    <a:pos x="connsiteX0" y="connsiteY0"/>
                  </a:cxn>
                  <a:cxn ang="0">
                    <a:pos x="connsiteX1" y="connsiteY1"/>
                  </a:cxn>
                  <a:cxn ang="0">
                    <a:pos x="connsiteX2" y="connsiteY2"/>
                  </a:cxn>
                </a:cxnLst>
                <a:rect l="l" t="t" r="r" b="b"/>
                <a:pathLst>
                  <a:path w="1066490" h="108785">
                    <a:moveTo>
                      <a:pt x="142565" y="108785"/>
                    </a:moveTo>
                    <a:cubicBezTo>
                      <a:pt x="32234" y="58249"/>
                      <a:pt x="-78097" y="7714"/>
                      <a:pt x="75890" y="835"/>
                    </a:cubicBezTo>
                    <a:cubicBezTo>
                      <a:pt x="229877" y="-6044"/>
                      <a:pt x="648183" y="30733"/>
                      <a:pt x="1066490" y="6751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grpSp>
            <p:nvGrpSpPr>
              <p:cNvPr id="727" name="Group 31"/>
              <p:cNvGrpSpPr>
                <a:grpSpLocks/>
              </p:cNvGrpSpPr>
              <p:nvPr/>
            </p:nvGrpSpPr>
            <p:grpSpPr bwMode="auto">
              <a:xfrm>
                <a:off x="-1646616" y="2811348"/>
                <a:ext cx="1008062" cy="782637"/>
                <a:chOff x="172" y="832"/>
                <a:chExt cx="1134" cy="1010"/>
              </a:xfrm>
            </p:grpSpPr>
            <p:pic>
              <p:nvPicPr>
                <p:cNvPr id="864" name="Picture 32" descr="box_SMC01"/>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172" y="1228"/>
                  <a:ext cx="1134" cy="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5" name="Picture 33" descr="WS000723"/>
                <p:cNvPicPr>
                  <a:picLocks noChangeAspect="1" noChangeArrowheads="1"/>
                </p:cNvPicPr>
                <p:nvPr/>
              </p:nvPicPr>
              <p:blipFill>
                <a:blip r:embed="rId55"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rot="228747" flipH="1">
                  <a:off x="768" y="832"/>
                  <a:ext cx="37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6" name="Freeform 34"/>
                <p:cNvSpPr>
                  <a:spLocks/>
                </p:cNvSpPr>
                <p:nvPr/>
              </p:nvSpPr>
              <p:spPr bwMode="auto">
                <a:xfrm>
                  <a:off x="784" y="1240"/>
                  <a:ext cx="221" cy="550"/>
                </a:xfrm>
                <a:custGeom>
                  <a:avLst/>
                  <a:gdLst>
                    <a:gd name="T0" fmla="*/ 45 w 45"/>
                    <a:gd name="T1" fmla="*/ 0 h 182"/>
                    <a:gd name="T2" fmla="*/ 0 w 45"/>
                    <a:gd name="T3" fmla="*/ 68 h 182"/>
                    <a:gd name="T4" fmla="*/ 45 w 45"/>
                    <a:gd name="T5" fmla="*/ 136 h 182"/>
                    <a:gd name="T6" fmla="*/ 0 w 45"/>
                    <a:gd name="T7" fmla="*/ 182 h 182"/>
                    <a:gd name="T8" fmla="*/ 0 60000 65536"/>
                    <a:gd name="T9" fmla="*/ 0 60000 65536"/>
                    <a:gd name="T10" fmla="*/ 0 60000 65536"/>
                    <a:gd name="T11" fmla="*/ 0 60000 65536"/>
                    <a:gd name="T12" fmla="*/ 0 w 45"/>
                    <a:gd name="T13" fmla="*/ 0 h 182"/>
                    <a:gd name="T14" fmla="*/ 45 w 45"/>
                    <a:gd name="T15" fmla="*/ 182 h 182"/>
                  </a:gdLst>
                  <a:ahLst/>
                  <a:cxnLst>
                    <a:cxn ang="T8">
                      <a:pos x="T0" y="T1"/>
                    </a:cxn>
                    <a:cxn ang="T9">
                      <a:pos x="T2" y="T3"/>
                    </a:cxn>
                    <a:cxn ang="T10">
                      <a:pos x="T4" y="T5"/>
                    </a:cxn>
                    <a:cxn ang="T11">
                      <a:pos x="T6" y="T7"/>
                    </a:cxn>
                  </a:cxnLst>
                  <a:rect l="T12" t="T13" r="T14" b="T15"/>
                  <a:pathLst>
                    <a:path w="45" h="182">
                      <a:moveTo>
                        <a:pt x="45" y="0"/>
                      </a:moveTo>
                      <a:cubicBezTo>
                        <a:pt x="22" y="22"/>
                        <a:pt x="0" y="45"/>
                        <a:pt x="0" y="68"/>
                      </a:cubicBezTo>
                      <a:cubicBezTo>
                        <a:pt x="0" y="91"/>
                        <a:pt x="45" y="117"/>
                        <a:pt x="45" y="136"/>
                      </a:cubicBezTo>
                      <a:cubicBezTo>
                        <a:pt x="45" y="155"/>
                        <a:pt x="22" y="168"/>
                        <a:pt x="0" y="182"/>
                      </a:cubicBezTo>
                    </a:path>
                  </a:pathLst>
                </a:custGeom>
                <a:ln>
                  <a:headEnd type="none" w="med" len="med"/>
                  <a:tailEnd type="none" w="med" len="med"/>
                </a:ln>
                <a:extLst/>
              </p:spPr>
              <p:style>
                <a:lnRef idx="1">
                  <a:schemeClr val="dk1"/>
                </a:lnRef>
                <a:fillRef idx="0">
                  <a:schemeClr val="dk1"/>
                </a:fillRef>
                <a:effectRef idx="0">
                  <a:schemeClr val="dk1"/>
                </a:effectRef>
                <a:fontRef idx="minor">
                  <a:schemeClr val="tx1"/>
                </a:fontRef>
              </p:style>
              <p:txBody>
                <a:bodyPr wrap="none">
                  <a:spAutoFit/>
                </a:bodyPr>
                <a:lstStyle/>
                <a:p>
                  <a:endParaRPr lang="ja-JP" altLang="en-US"/>
                </a:p>
              </p:txBody>
            </p:sp>
          </p:grpSp>
          <p:grpSp>
            <p:nvGrpSpPr>
              <p:cNvPr id="728" name="Group 411"/>
              <p:cNvGrpSpPr>
                <a:grpSpLocks/>
              </p:cNvGrpSpPr>
              <p:nvPr/>
            </p:nvGrpSpPr>
            <p:grpSpPr bwMode="auto">
              <a:xfrm flipH="1">
                <a:off x="-684584" y="2924944"/>
                <a:ext cx="762110" cy="447555"/>
                <a:chOff x="3583" y="300"/>
                <a:chExt cx="1534" cy="916"/>
              </a:xfrm>
            </p:grpSpPr>
            <p:sp>
              <p:nvSpPr>
                <p:cNvPr id="729" name="Freeform 412"/>
                <p:cNvSpPr>
                  <a:spLocks noChangeArrowheads="1"/>
                </p:cNvSpPr>
                <p:nvPr/>
              </p:nvSpPr>
              <p:spPr bwMode="auto">
                <a:xfrm>
                  <a:off x="4858" y="782"/>
                  <a:ext cx="198" cy="182"/>
                </a:xfrm>
                <a:custGeom>
                  <a:avLst/>
                  <a:gdLst>
                    <a:gd name="T0" fmla="*/ 17441 w 21600"/>
                    <a:gd name="T1" fmla="*/ 18045 h 21600"/>
                    <a:gd name="T2" fmla="*/ 17441 w 21600"/>
                    <a:gd name="T3" fmla="*/ 21600 h 21600"/>
                    <a:gd name="T4" fmla="*/ 12414 w 21600"/>
                    <a:gd name="T5" fmla="*/ 19655 h 21600"/>
                    <a:gd name="T6" fmla="*/ 0 w 21600"/>
                    <a:gd name="T7" fmla="*/ 7647 h 21600"/>
                    <a:gd name="T8" fmla="*/ 10055 w 21600"/>
                    <a:gd name="T9" fmla="*/ 0 h 21600"/>
                    <a:gd name="T10" fmla="*/ 21600 w 21600"/>
                    <a:gd name="T11" fmla="*/ 4494 h 21600"/>
                    <a:gd name="T12" fmla="*/ 17441 w 21600"/>
                    <a:gd name="T13" fmla="*/ 18045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17441" y="18045"/>
                      </a:moveTo>
                      <a:cubicBezTo>
                        <a:pt x="17441" y="18045"/>
                        <a:pt x="17441" y="21600"/>
                        <a:pt x="17441" y="21600"/>
                      </a:cubicBezTo>
                      <a:cubicBezTo>
                        <a:pt x="17441" y="21600"/>
                        <a:pt x="12414" y="19655"/>
                        <a:pt x="12414" y="19655"/>
                      </a:cubicBezTo>
                      <a:cubicBezTo>
                        <a:pt x="12414" y="19655"/>
                        <a:pt x="0" y="7647"/>
                        <a:pt x="0" y="7647"/>
                      </a:cubicBezTo>
                      <a:cubicBezTo>
                        <a:pt x="0" y="7647"/>
                        <a:pt x="10055" y="0"/>
                        <a:pt x="10055" y="0"/>
                      </a:cubicBezTo>
                      <a:cubicBezTo>
                        <a:pt x="10055" y="0"/>
                        <a:pt x="21600" y="4494"/>
                        <a:pt x="21600" y="4494"/>
                      </a:cubicBezTo>
                      <a:cubicBezTo>
                        <a:pt x="21600" y="4494"/>
                        <a:pt x="17441" y="18045"/>
                        <a:pt x="17441" y="18045"/>
                      </a:cubicBezTo>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30" name="Freeform 413"/>
                <p:cNvSpPr>
                  <a:spLocks noChangeArrowheads="1"/>
                </p:cNvSpPr>
                <p:nvPr/>
              </p:nvSpPr>
              <p:spPr bwMode="auto">
                <a:xfrm>
                  <a:off x="3693" y="865"/>
                  <a:ext cx="216" cy="231"/>
                </a:xfrm>
                <a:custGeom>
                  <a:avLst/>
                  <a:gdLst>
                    <a:gd name="T0" fmla="*/ 19269 w 21600"/>
                    <a:gd name="T1" fmla="*/ 3600 h 21600"/>
                    <a:gd name="T2" fmla="*/ 10629 w 21600"/>
                    <a:gd name="T3" fmla="*/ 0 h 21600"/>
                    <a:gd name="T4" fmla="*/ 9891 w 21600"/>
                    <a:gd name="T5" fmla="*/ 0 h 21600"/>
                    <a:gd name="T6" fmla="*/ 398 w 21600"/>
                    <a:gd name="T7" fmla="*/ 9953 h 21600"/>
                    <a:gd name="T8" fmla="*/ 2331 w 21600"/>
                    <a:gd name="T9" fmla="*/ 18053 h 21600"/>
                    <a:gd name="T10" fmla="*/ 2331 w 21600"/>
                    <a:gd name="T11" fmla="*/ 18053 h 21600"/>
                    <a:gd name="T12" fmla="*/ 10232 w 21600"/>
                    <a:gd name="T13" fmla="*/ 21600 h 21600"/>
                    <a:gd name="T14" fmla="*/ 11709 w 21600"/>
                    <a:gd name="T15" fmla="*/ 21600 h 21600"/>
                    <a:gd name="T16" fmla="*/ 21202 w 21600"/>
                    <a:gd name="T17" fmla="*/ 11647 h 21600"/>
                    <a:gd name="T18" fmla="*/ 19269 w 21600"/>
                    <a:gd name="T19" fmla="*/ 360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9269" y="3600"/>
                      </a:moveTo>
                      <a:cubicBezTo>
                        <a:pt x="19269" y="3600"/>
                        <a:pt x="16996" y="371"/>
                        <a:pt x="10629" y="0"/>
                      </a:cubicBezTo>
                      <a:cubicBezTo>
                        <a:pt x="10232" y="0"/>
                        <a:pt x="10232" y="0"/>
                        <a:pt x="9891" y="0"/>
                      </a:cubicBezTo>
                      <a:cubicBezTo>
                        <a:pt x="5684" y="0"/>
                        <a:pt x="1592" y="4606"/>
                        <a:pt x="398" y="9953"/>
                      </a:cubicBezTo>
                      <a:cubicBezTo>
                        <a:pt x="0" y="13447"/>
                        <a:pt x="739" y="16359"/>
                        <a:pt x="2331" y="18053"/>
                      </a:cubicBezTo>
                      <a:cubicBezTo>
                        <a:pt x="2331" y="18053"/>
                        <a:pt x="2331" y="18053"/>
                        <a:pt x="2331" y="18053"/>
                      </a:cubicBezTo>
                      <a:cubicBezTo>
                        <a:pt x="3013" y="19482"/>
                        <a:pt x="6878" y="21282"/>
                        <a:pt x="10232" y="21600"/>
                      </a:cubicBezTo>
                      <a:cubicBezTo>
                        <a:pt x="10629" y="21600"/>
                        <a:pt x="10971" y="21600"/>
                        <a:pt x="11709" y="21600"/>
                      </a:cubicBezTo>
                      <a:cubicBezTo>
                        <a:pt x="15916" y="21600"/>
                        <a:pt x="20008" y="17365"/>
                        <a:pt x="21202" y="11647"/>
                      </a:cubicBezTo>
                      <a:cubicBezTo>
                        <a:pt x="21600" y="8524"/>
                        <a:pt x="20861" y="5294"/>
                        <a:pt x="19269" y="3600"/>
                      </a:cubicBezTo>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31" name="Freeform 414"/>
                <p:cNvSpPr>
                  <a:spLocks noChangeArrowheads="1"/>
                </p:cNvSpPr>
                <p:nvPr/>
              </p:nvSpPr>
              <p:spPr bwMode="auto">
                <a:xfrm>
                  <a:off x="4791" y="835"/>
                  <a:ext cx="196" cy="239"/>
                </a:xfrm>
                <a:custGeom>
                  <a:avLst/>
                  <a:gdLst>
                    <a:gd name="T0" fmla="*/ 21600 w 21600"/>
                    <a:gd name="T1" fmla="*/ 3489 h 21600"/>
                    <a:gd name="T2" fmla="*/ 11645 w 21600"/>
                    <a:gd name="T3" fmla="*/ 0 h 21600"/>
                    <a:gd name="T4" fmla="*/ 11270 w 21600"/>
                    <a:gd name="T5" fmla="*/ 0 h 21600"/>
                    <a:gd name="T6" fmla="*/ 814 w 21600"/>
                    <a:gd name="T7" fmla="*/ 9594 h 21600"/>
                    <a:gd name="T8" fmla="*/ 2504 w 21600"/>
                    <a:gd name="T9" fmla="*/ 17495 h 21600"/>
                    <a:gd name="T10" fmla="*/ 2504 w 21600"/>
                    <a:gd name="T11" fmla="*/ 17495 h 21600"/>
                    <a:gd name="T12" fmla="*/ 14963 w 21600"/>
                    <a:gd name="T13" fmla="*/ 20933 h 21600"/>
                    <a:gd name="T14" fmla="*/ 16153 w 21600"/>
                    <a:gd name="T15" fmla="*/ 17136 h 21600"/>
                    <a:gd name="T16" fmla="*/ 19910 w 21600"/>
                    <a:gd name="T17" fmla="*/ 10313 h 21600"/>
                    <a:gd name="T18" fmla="*/ 19910 w 21600"/>
                    <a:gd name="T19" fmla="*/ 6208 h 21600"/>
                    <a:gd name="T20" fmla="*/ 21600 w 21600"/>
                    <a:gd name="T21" fmla="*/ 3489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21600" y="3489"/>
                      </a:moveTo>
                      <a:cubicBezTo>
                        <a:pt x="21600" y="3489"/>
                        <a:pt x="19096" y="359"/>
                        <a:pt x="11645" y="0"/>
                      </a:cubicBezTo>
                      <a:cubicBezTo>
                        <a:pt x="11645" y="0"/>
                        <a:pt x="11270" y="0"/>
                        <a:pt x="11270" y="0"/>
                      </a:cubicBezTo>
                      <a:cubicBezTo>
                        <a:pt x="6637" y="0"/>
                        <a:pt x="1690" y="4464"/>
                        <a:pt x="814" y="9594"/>
                      </a:cubicBezTo>
                      <a:cubicBezTo>
                        <a:pt x="0" y="13032"/>
                        <a:pt x="814" y="15751"/>
                        <a:pt x="2504" y="17495"/>
                      </a:cubicBezTo>
                      <a:cubicBezTo>
                        <a:pt x="2504" y="17495"/>
                        <a:pt x="2504" y="17495"/>
                        <a:pt x="2504" y="17495"/>
                      </a:cubicBezTo>
                      <a:cubicBezTo>
                        <a:pt x="4132" y="19240"/>
                        <a:pt x="10831" y="21600"/>
                        <a:pt x="14963" y="20933"/>
                      </a:cubicBezTo>
                      <a:cubicBezTo>
                        <a:pt x="16153" y="17136"/>
                        <a:pt x="16153" y="17136"/>
                        <a:pt x="16153" y="17136"/>
                      </a:cubicBezTo>
                      <a:cubicBezTo>
                        <a:pt x="17906" y="15443"/>
                        <a:pt x="19471" y="13032"/>
                        <a:pt x="19910" y="10313"/>
                      </a:cubicBezTo>
                      <a:cubicBezTo>
                        <a:pt x="20410" y="8927"/>
                        <a:pt x="20410" y="7183"/>
                        <a:pt x="19910" y="6208"/>
                      </a:cubicBezTo>
                      <a:cubicBezTo>
                        <a:pt x="19910" y="6208"/>
                        <a:pt x="21600" y="3489"/>
                        <a:pt x="21600" y="3489"/>
                      </a:cubicBezTo>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32" name="Freeform 415"/>
                <p:cNvSpPr>
                  <a:spLocks noChangeArrowheads="1"/>
                </p:cNvSpPr>
                <p:nvPr/>
              </p:nvSpPr>
              <p:spPr bwMode="auto">
                <a:xfrm>
                  <a:off x="4838" y="854"/>
                  <a:ext cx="176" cy="212"/>
                </a:xfrm>
                <a:custGeom>
                  <a:avLst/>
                  <a:gdLst>
                    <a:gd name="T0" fmla="*/ 20137 w 21600"/>
                    <a:gd name="T1" fmla="*/ 10858 h 21600"/>
                    <a:gd name="T2" fmla="*/ 8501 w 21600"/>
                    <a:gd name="T3" fmla="*/ 21600 h 21600"/>
                    <a:gd name="T4" fmla="*/ 1463 w 21600"/>
                    <a:gd name="T5" fmla="*/ 10858 h 21600"/>
                    <a:gd name="T6" fmla="*/ 13099 w 21600"/>
                    <a:gd name="T7" fmla="*/ 0 h 21600"/>
                    <a:gd name="T8" fmla="*/ 20137 w 21600"/>
                    <a:gd name="T9" fmla="*/ 10858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0137" y="10858"/>
                      </a:moveTo>
                      <a:cubicBezTo>
                        <a:pt x="19231" y="16980"/>
                        <a:pt x="14145" y="21600"/>
                        <a:pt x="8501" y="21600"/>
                      </a:cubicBezTo>
                      <a:cubicBezTo>
                        <a:pt x="3275" y="21600"/>
                        <a:pt x="0" y="16980"/>
                        <a:pt x="1463" y="10858"/>
                      </a:cubicBezTo>
                      <a:cubicBezTo>
                        <a:pt x="2369" y="5025"/>
                        <a:pt x="7943" y="0"/>
                        <a:pt x="13099" y="0"/>
                      </a:cubicBezTo>
                      <a:cubicBezTo>
                        <a:pt x="18395" y="0"/>
                        <a:pt x="21600" y="5025"/>
                        <a:pt x="20137" y="10858"/>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33" name="Freeform 416"/>
                <p:cNvSpPr>
                  <a:spLocks noChangeArrowheads="1"/>
                </p:cNvSpPr>
                <p:nvPr/>
              </p:nvSpPr>
              <p:spPr bwMode="auto">
                <a:xfrm>
                  <a:off x="4861" y="876"/>
                  <a:ext cx="141" cy="172"/>
                </a:xfrm>
                <a:custGeom>
                  <a:avLst/>
                  <a:gdLst>
                    <a:gd name="T0" fmla="*/ 19778 w 21600"/>
                    <a:gd name="T1" fmla="*/ 11050 h 21600"/>
                    <a:gd name="T2" fmla="*/ 8241 w 21600"/>
                    <a:gd name="T3" fmla="*/ 21600 h 21600"/>
                    <a:gd name="T4" fmla="*/ 1128 w 21600"/>
                    <a:gd name="T5" fmla="*/ 11050 h 21600"/>
                    <a:gd name="T6" fmla="*/ 12839 w 21600"/>
                    <a:gd name="T7" fmla="*/ 0 h 21600"/>
                    <a:gd name="T8" fmla="*/ 19778 w 21600"/>
                    <a:gd name="T9" fmla="*/ 1105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9778" y="11050"/>
                      </a:moveTo>
                      <a:cubicBezTo>
                        <a:pt x="18737" y="16824"/>
                        <a:pt x="13446" y="21600"/>
                        <a:pt x="8241" y="21600"/>
                      </a:cubicBezTo>
                      <a:cubicBezTo>
                        <a:pt x="3557" y="21600"/>
                        <a:pt x="0" y="16824"/>
                        <a:pt x="1128" y="11050"/>
                      </a:cubicBezTo>
                      <a:cubicBezTo>
                        <a:pt x="2429" y="4776"/>
                        <a:pt x="7547" y="0"/>
                        <a:pt x="12839" y="0"/>
                      </a:cubicBezTo>
                      <a:cubicBezTo>
                        <a:pt x="18130" y="0"/>
                        <a:pt x="21600" y="4776"/>
                        <a:pt x="19778" y="11050"/>
                      </a:cubicBezTo>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34" name="Freeform 417"/>
                <p:cNvSpPr>
                  <a:spLocks noChangeArrowheads="1"/>
                </p:cNvSpPr>
                <p:nvPr/>
              </p:nvSpPr>
              <p:spPr bwMode="auto">
                <a:xfrm>
                  <a:off x="4874" y="901"/>
                  <a:ext cx="117" cy="143"/>
                </a:xfrm>
                <a:custGeom>
                  <a:avLst/>
                  <a:gdLst>
                    <a:gd name="T0" fmla="*/ 20243 w 21600"/>
                    <a:gd name="T1" fmla="*/ 10886 h 21600"/>
                    <a:gd name="T2" fmla="*/ 8348 w 21600"/>
                    <a:gd name="T3" fmla="*/ 21600 h 21600"/>
                    <a:gd name="T4" fmla="*/ 1357 w 21600"/>
                    <a:gd name="T5" fmla="*/ 10886 h 21600"/>
                    <a:gd name="T6" fmla="*/ 12522 w 21600"/>
                    <a:gd name="T7" fmla="*/ 0 h 21600"/>
                    <a:gd name="T8" fmla="*/ 20243 w 21600"/>
                    <a:gd name="T9" fmla="*/ 10886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0243" y="10886"/>
                      </a:moveTo>
                      <a:cubicBezTo>
                        <a:pt x="18783" y="17057"/>
                        <a:pt x="13878" y="21600"/>
                        <a:pt x="8348" y="21600"/>
                      </a:cubicBezTo>
                      <a:cubicBezTo>
                        <a:pt x="2817" y="21600"/>
                        <a:pt x="0" y="17057"/>
                        <a:pt x="1357" y="10886"/>
                      </a:cubicBezTo>
                      <a:cubicBezTo>
                        <a:pt x="1983" y="5057"/>
                        <a:pt x="7722" y="0"/>
                        <a:pt x="12522" y="0"/>
                      </a:cubicBezTo>
                      <a:cubicBezTo>
                        <a:pt x="18052" y="0"/>
                        <a:pt x="21600" y="5057"/>
                        <a:pt x="20243" y="10886"/>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35" name="Freeform 418"/>
                <p:cNvSpPr>
                  <a:spLocks noChangeArrowheads="1"/>
                </p:cNvSpPr>
                <p:nvPr/>
              </p:nvSpPr>
              <p:spPr bwMode="auto">
                <a:xfrm>
                  <a:off x="4874" y="892"/>
                  <a:ext cx="117" cy="145"/>
                </a:xfrm>
                <a:custGeom>
                  <a:avLst/>
                  <a:gdLst>
                    <a:gd name="T0" fmla="*/ 20243 w 21600"/>
                    <a:gd name="T1" fmla="*/ 10884 h 21600"/>
                    <a:gd name="T2" fmla="*/ 8348 w 21600"/>
                    <a:gd name="T3" fmla="*/ 21600 h 21600"/>
                    <a:gd name="T4" fmla="*/ 1357 w 21600"/>
                    <a:gd name="T5" fmla="*/ 10884 h 21600"/>
                    <a:gd name="T6" fmla="*/ 12522 w 21600"/>
                    <a:gd name="T7" fmla="*/ 0 h 21600"/>
                    <a:gd name="T8" fmla="*/ 20243 w 21600"/>
                    <a:gd name="T9" fmla="*/ 10884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0243" y="10884"/>
                      </a:moveTo>
                      <a:cubicBezTo>
                        <a:pt x="18783" y="16453"/>
                        <a:pt x="13878" y="21600"/>
                        <a:pt x="8348" y="21600"/>
                      </a:cubicBezTo>
                      <a:cubicBezTo>
                        <a:pt x="2817" y="21600"/>
                        <a:pt x="0" y="16453"/>
                        <a:pt x="1357" y="10884"/>
                      </a:cubicBezTo>
                      <a:cubicBezTo>
                        <a:pt x="1983" y="4472"/>
                        <a:pt x="7722" y="0"/>
                        <a:pt x="12522" y="0"/>
                      </a:cubicBezTo>
                      <a:cubicBezTo>
                        <a:pt x="18052" y="0"/>
                        <a:pt x="21600" y="4472"/>
                        <a:pt x="20243" y="10884"/>
                      </a:cubicBezTo>
                    </a:path>
                  </a:pathLst>
                </a:cu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36" name="Freeform 419"/>
                <p:cNvSpPr>
                  <a:spLocks noChangeArrowheads="1"/>
                </p:cNvSpPr>
                <p:nvPr/>
              </p:nvSpPr>
              <p:spPr bwMode="auto">
                <a:xfrm>
                  <a:off x="4880" y="904"/>
                  <a:ext cx="95" cy="117"/>
                </a:xfrm>
                <a:custGeom>
                  <a:avLst/>
                  <a:gdLst>
                    <a:gd name="T0" fmla="*/ 20824 w 21600"/>
                    <a:gd name="T1" fmla="*/ 10330 h 21600"/>
                    <a:gd name="T2" fmla="*/ 8795 w 21600"/>
                    <a:gd name="T3" fmla="*/ 21600 h 21600"/>
                    <a:gd name="T4" fmla="*/ 905 w 21600"/>
                    <a:gd name="T5" fmla="*/ 10330 h 21600"/>
                    <a:gd name="T6" fmla="*/ 12934 w 21600"/>
                    <a:gd name="T7" fmla="*/ 0 h 21600"/>
                    <a:gd name="T8" fmla="*/ 20824 w 21600"/>
                    <a:gd name="T9" fmla="*/ 1033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0824" y="10330"/>
                      </a:moveTo>
                      <a:cubicBezTo>
                        <a:pt x="19919" y="16696"/>
                        <a:pt x="13969" y="21600"/>
                        <a:pt x="8795" y="21600"/>
                      </a:cubicBezTo>
                      <a:cubicBezTo>
                        <a:pt x="3492" y="21600"/>
                        <a:pt x="0" y="16696"/>
                        <a:pt x="905" y="10330"/>
                      </a:cubicBezTo>
                      <a:cubicBezTo>
                        <a:pt x="2457" y="4800"/>
                        <a:pt x="7760" y="0"/>
                        <a:pt x="12934" y="0"/>
                      </a:cubicBezTo>
                      <a:cubicBezTo>
                        <a:pt x="19143" y="0"/>
                        <a:pt x="21600" y="4800"/>
                        <a:pt x="20824" y="10330"/>
                      </a:cubicBezTo>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37" name="Freeform 420"/>
                <p:cNvSpPr>
                  <a:spLocks noChangeArrowheads="1"/>
                </p:cNvSpPr>
                <p:nvPr/>
              </p:nvSpPr>
              <p:spPr bwMode="auto">
                <a:xfrm>
                  <a:off x="4903" y="904"/>
                  <a:ext cx="72" cy="117"/>
                </a:xfrm>
                <a:custGeom>
                  <a:avLst/>
                  <a:gdLst>
                    <a:gd name="T0" fmla="*/ 13776 w 21600"/>
                    <a:gd name="T1" fmla="*/ 0 h 21600"/>
                    <a:gd name="T2" fmla="*/ 19389 w 21600"/>
                    <a:gd name="T3" fmla="*/ 10330 h 21600"/>
                    <a:gd name="T4" fmla="*/ 3402 w 21600"/>
                    <a:gd name="T5" fmla="*/ 21600 h 21600"/>
                    <a:gd name="T6" fmla="*/ 0 w 21600"/>
                    <a:gd name="T7" fmla="*/ 20974 h 21600"/>
                    <a:gd name="T8" fmla="*/ 4762 w 21600"/>
                    <a:gd name="T9" fmla="*/ 21600 h 21600"/>
                    <a:gd name="T10" fmla="*/ 20580 w 21600"/>
                    <a:gd name="T11" fmla="*/ 10330 h 21600"/>
                    <a:gd name="T12" fmla="*/ 13776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13776" y="0"/>
                      </a:moveTo>
                      <a:cubicBezTo>
                        <a:pt x="18369" y="1357"/>
                        <a:pt x="20580" y="5530"/>
                        <a:pt x="19389" y="10330"/>
                      </a:cubicBezTo>
                      <a:cubicBezTo>
                        <a:pt x="18369" y="16696"/>
                        <a:pt x="10205" y="21600"/>
                        <a:pt x="3402" y="21600"/>
                      </a:cubicBezTo>
                      <a:cubicBezTo>
                        <a:pt x="2211" y="21600"/>
                        <a:pt x="1191" y="21600"/>
                        <a:pt x="0" y="20974"/>
                      </a:cubicBezTo>
                      <a:cubicBezTo>
                        <a:pt x="1191" y="21600"/>
                        <a:pt x="3402" y="21600"/>
                        <a:pt x="4762" y="21600"/>
                      </a:cubicBezTo>
                      <a:cubicBezTo>
                        <a:pt x="11565" y="21600"/>
                        <a:pt x="19389" y="16696"/>
                        <a:pt x="20580" y="10330"/>
                      </a:cubicBezTo>
                      <a:cubicBezTo>
                        <a:pt x="21600" y="5530"/>
                        <a:pt x="19389" y="1357"/>
                        <a:pt x="13776" y="0"/>
                      </a:cubicBezTo>
                    </a:path>
                  </a:pathLst>
                </a:cu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38" name="Freeform 421"/>
                <p:cNvSpPr>
                  <a:spLocks noChangeArrowheads="1"/>
                </p:cNvSpPr>
                <p:nvPr/>
              </p:nvSpPr>
              <p:spPr bwMode="auto">
                <a:xfrm>
                  <a:off x="4880" y="912"/>
                  <a:ext cx="84" cy="100"/>
                </a:xfrm>
                <a:custGeom>
                  <a:avLst/>
                  <a:gdLst>
                    <a:gd name="T0" fmla="*/ 20578 w 21600"/>
                    <a:gd name="T1" fmla="*/ 10315 h 21600"/>
                    <a:gd name="T2" fmla="*/ 8903 w 21600"/>
                    <a:gd name="T3" fmla="*/ 21600 h 21600"/>
                    <a:gd name="T4" fmla="*/ 1022 w 21600"/>
                    <a:gd name="T5" fmla="*/ 10315 h 21600"/>
                    <a:gd name="T6" fmla="*/ 12697 w 21600"/>
                    <a:gd name="T7" fmla="*/ 0 h 21600"/>
                    <a:gd name="T8" fmla="*/ 20578 w 21600"/>
                    <a:gd name="T9" fmla="*/ 10315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0578" y="10315"/>
                      </a:moveTo>
                      <a:cubicBezTo>
                        <a:pt x="19703" y="16746"/>
                        <a:pt x="13865" y="21600"/>
                        <a:pt x="8903" y="21600"/>
                      </a:cubicBezTo>
                      <a:cubicBezTo>
                        <a:pt x="3065" y="21600"/>
                        <a:pt x="0" y="16746"/>
                        <a:pt x="1022" y="10315"/>
                      </a:cubicBezTo>
                      <a:cubicBezTo>
                        <a:pt x="1897" y="4854"/>
                        <a:pt x="7735" y="0"/>
                        <a:pt x="12697" y="0"/>
                      </a:cubicBezTo>
                      <a:cubicBezTo>
                        <a:pt x="18535" y="0"/>
                        <a:pt x="21600" y="4854"/>
                        <a:pt x="20578" y="10315"/>
                      </a:cubicBezTo>
                    </a:path>
                  </a:pathLst>
                </a:cu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39" name="Freeform 422"/>
                <p:cNvSpPr>
                  <a:spLocks noChangeArrowheads="1"/>
                </p:cNvSpPr>
                <p:nvPr/>
              </p:nvSpPr>
              <p:spPr bwMode="auto">
                <a:xfrm>
                  <a:off x="4896" y="926"/>
                  <a:ext cx="62" cy="76"/>
                </a:xfrm>
                <a:custGeom>
                  <a:avLst/>
                  <a:gdLst>
                    <a:gd name="T0" fmla="*/ 20200 w 21600"/>
                    <a:gd name="T1" fmla="*/ 10881 h 21600"/>
                    <a:gd name="T2" fmla="*/ 8000 w 21600"/>
                    <a:gd name="T3" fmla="*/ 21600 h 21600"/>
                    <a:gd name="T4" fmla="*/ 1200 w 21600"/>
                    <a:gd name="T5" fmla="*/ 10881 h 21600"/>
                    <a:gd name="T6" fmla="*/ 12200 w 21600"/>
                    <a:gd name="T7" fmla="*/ 0 h 21600"/>
                    <a:gd name="T8" fmla="*/ 20200 w 21600"/>
                    <a:gd name="T9" fmla="*/ 10881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0200" y="10881"/>
                      </a:moveTo>
                      <a:cubicBezTo>
                        <a:pt x="19000" y="16078"/>
                        <a:pt x="13600" y="21600"/>
                        <a:pt x="8000" y="21600"/>
                      </a:cubicBezTo>
                      <a:cubicBezTo>
                        <a:pt x="2600" y="21600"/>
                        <a:pt x="0" y="16078"/>
                        <a:pt x="1200" y="10881"/>
                      </a:cubicBezTo>
                      <a:cubicBezTo>
                        <a:pt x="1200" y="4385"/>
                        <a:pt x="6800" y="0"/>
                        <a:pt x="12200" y="0"/>
                      </a:cubicBezTo>
                      <a:cubicBezTo>
                        <a:pt x="17400" y="0"/>
                        <a:pt x="21600" y="4385"/>
                        <a:pt x="20200" y="10881"/>
                      </a:cubicBezTo>
                    </a:path>
                  </a:pathLst>
                </a:cu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40" name="Freeform 423"/>
                <p:cNvSpPr>
                  <a:spLocks noChangeArrowheads="1"/>
                </p:cNvSpPr>
                <p:nvPr/>
              </p:nvSpPr>
              <p:spPr bwMode="auto">
                <a:xfrm>
                  <a:off x="4896" y="934"/>
                  <a:ext cx="49" cy="61"/>
                </a:xfrm>
                <a:custGeom>
                  <a:avLst/>
                  <a:gdLst>
                    <a:gd name="T0" fmla="*/ 20075 w 21600"/>
                    <a:gd name="T1" fmla="*/ 11000 h 21600"/>
                    <a:gd name="T2" fmla="*/ 8132 w 21600"/>
                    <a:gd name="T3" fmla="*/ 21600 h 21600"/>
                    <a:gd name="T4" fmla="*/ 1525 w 21600"/>
                    <a:gd name="T5" fmla="*/ 11000 h 21600"/>
                    <a:gd name="T6" fmla="*/ 13468 w 21600"/>
                    <a:gd name="T7" fmla="*/ 0 h 21600"/>
                    <a:gd name="T8" fmla="*/ 20075 w 21600"/>
                    <a:gd name="T9" fmla="*/ 1100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0075" y="11000"/>
                      </a:moveTo>
                      <a:cubicBezTo>
                        <a:pt x="20075" y="16200"/>
                        <a:pt x="13468" y="21600"/>
                        <a:pt x="8132" y="21600"/>
                      </a:cubicBezTo>
                      <a:cubicBezTo>
                        <a:pt x="3304" y="21600"/>
                        <a:pt x="0" y="16200"/>
                        <a:pt x="1525" y="11000"/>
                      </a:cubicBezTo>
                      <a:cubicBezTo>
                        <a:pt x="3304" y="5600"/>
                        <a:pt x="8132" y="0"/>
                        <a:pt x="13468" y="0"/>
                      </a:cubicBezTo>
                      <a:cubicBezTo>
                        <a:pt x="18296" y="0"/>
                        <a:pt x="21600" y="5600"/>
                        <a:pt x="20075" y="11000"/>
                      </a:cubicBezTo>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41" name="Freeform 424"/>
                <p:cNvSpPr>
                  <a:spLocks noChangeArrowheads="1"/>
                </p:cNvSpPr>
                <p:nvPr/>
              </p:nvSpPr>
              <p:spPr bwMode="auto">
                <a:xfrm>
                  <a:off x="4907" y="946"/>
                  <a:ext cx="34" cy="36"/>
                </a:xfrm>
                <a:custGeom>
                  <a:avLst/>
                  <a:gdLst>
                    <a:gd name="T0" fmla="*/ 16920 w 21600"/>
                    <a:gd name="T1" fmla="*/ 1994 h 21600"/>
                    <a:gd name="T2" fmla="*/ 14400 w 21600"/>
                    <a:gd name="T3" fmla="*/ 0 h 21600"/>
                    <a:gd name="T4" fmla="*/ 14400 w 21600"/>
                    <a:gd name="T5" fmla="*/ 0 h 21600"/>
                    <a:gd name="T6" fmla="*/ 14400 w 21600"/>
                    <a:gd name="T7" fmla="*/ 0 h 21600"/>
                    <a:gd name="T8" fmla="*/ 12240 w 21600"/>
                    <a:gd name="T9" fmla="*/ 0 h 21600"/>
                    <a:gd name="T10" fmla="*/ 0 w 21600"/>
                    <a:gd name="T11" fmla="*/ 10966 h 21600"/>
                    <a:gd name="T12" fmla="*/ 7200 w 21600"/>
                    <a:gd name="T13" fmla="*/ 21600 h 21600"/>
                    <a:gd name="T14" fmla="*/ 14400 w 21600"/>
                    <a:gd name="T15" fmla="*/ 19606 h 21600"/>
                    <a:gd name="T16" fmla="*/ 21600 w 21600"/>
                    <a:gd name="T17" fmla="*/ 6314 h 21600"/>
                    <a:gd name="T18" fmla="*/ 16920 w 21600"/>
                    <a:gd name="T19" fmla="*/ 199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6920" y="1994"/>
                      </a:moveTo>
                      <a:cubicBezTo>
                        <a:pt x="14400" y="1994"/>
                        <a:pt x="14400" y="0"/>
                        <a:pt x="14400" y="0"/>
                      </a:cubicBezTo>
                      <a:cubicBezTo>
                        <a:pt x="14400" y="0"/>
                        <a:pt x="14400" y="0"/>
                        <a:pt x="14400" y="0"/>
                      </a:cubicBezTo>
                      <a:cubicBezTo>
                        <a:pt x="14400" y="0"/>
                        <a:pt x="14400" y="0"/>
                        <a:pt x="14400" y="0"/>
                      </a:cubicBezTo>
                      <a:cubicBezTo>
                        <a:pt x="12240" y="0"/>
                        <a:pt x="12240" y="0"/>
                        <a:pt x="12240" y="0"/>
                      </a:cubicBezTo>
                      <a:cubicBezTo>
                        <a:pt x="7200" y="0"/>
                        <a:pt x="2520" y="3988"/>
                        <a:pt x="0" y="10966"/>
                      </a:cubicBezTo>
                      <a:cubicBezTo>
                        <a:pt x="0" y="17612"/>
                        <a:pt x="2520" y="21600"/>
                        <a:pt x="7200" y="21600"/>
                      </a:cubicBezTo>
                      <a:cubicBezTo>
                        <a:pt x="14400" y="19606"/>
                        <a:pt x="14400" y="19606"/>
                        <a:pt x="14400" y="19606"/>
                      </a:cubicBezTo>
                      <a:cubicBezTo>
                        <a:pt x="21600" y="6314"/>
                        <a:pt x="21600" y="6314"/>
                        <a:pt x="21600" y="6314"/>
                      </a:cubicBezTo>
                      <a:cubicBezTo>
                        <a:pt x="21600" y="6314"/>
                        <a:pt x="16920" y="1994"/>
                        <a:pt x="16920" y="1994"/>
                      </a:cubicBezTo>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42" name="Freeform 425"/>
                <p:cNvSpPr>
                  <a:spLocks noChangeArrowheads="1"/>
                </p:cNvSpPr>
                <p:nvPr/>
              </p:nvSpPr>
              <p:spPr bwMode="auto">
                <a:xfrm>
                  <a:off x="4922" y="954"/>
                  <a:ext cx="23" cy="25"/>
                </a:xfrm>
                <a:custGeom>
                  <a:avLst/>
                  <a:gdLst>
                    <a:gd name="T0" fmla="*/ 18360 w 21600"/>
                    <a:gd name="T1" fmla="*/ 12480 h 21600"/>
                    <a:gd name="T2" fmla="*/ 7020 w 21600"/>
                    <a:gd name="T3" fmla="*/ 21600 h 21600"/>
                    <a:gd name="T4" fmla="*/ 0 w 21600"/>
                    <a:gd name="T5" fmla="*/ 12480 h 21600"/>
                    <a:gd name="T6" fmla="*/ 11340 w 21600"/>
                    <a:gd name="T7" fmla="*/ 0 h 21600"/>
                    <a:gd name="T8" fmla="*/ 18360 w 21600"/>
                    <a:gd name="T9" fmla="*/ 1248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8360" y="12480"/>
                      </a:moveTo>
                      <a:cubicBezTo>
                        <a:pt x="18360" y="18720"/>
                        <a:pt x="14580" y="21600"/>
                        <a:pt x="7020" y="21600"/>
                      </a:cubicBezTo>
                      <a:cubicBezTo>
                        <a:pt x="3240" y="21600"/>
                        <a:pt x="0" y="18720"/>
                        <a:pt x="0" y="12480"/>
                      </a:cubicBezTo>
                      <a:cubicBezTo>
                        <a:pt x="3240" y="6240"/>
                        <a:pt x="7020" y="0"/>
                        <a:pt x="11340" y="0"/>
                      </a:cubicBezTo>
                      <a:cubicBezTo>
                        <a:pt x="18360" y="0"/>
                        <a:pt x="21600" y="6240"/>
                        <a:pt x="18360" y="12480"/>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43" name="Freeform 426"/>
                <p:cNvSpPr>
                  <a:spLocks noChangeArrowheads="1"/>
                </p:cNvSpPr>
                <p:nvPr/>
              </p:nvSpPr>
              <p:spPr bwMode="auto">
                <a:xfrm>
                  <a:off x="4889" y="949"/>
                  <a:ext cx="11" cy="9"/>
                </a:xfrm>
                <a:custGeom>
                  <a:avLst/>
                  <a:gdLst>
                    <a:gd name="T0" fmla="*/ 15120 w 21600"/>
                    <a:gd name="T1" fmla="*/ 21600 h 21600"/>
                    <a:gd name="T2" fmla="*/ 6480 w 21600"/>
                    <a:gd name="T3" fmla="*/ 21600 h 21600"/>
                    <a:gd name="T4" fmla="*/ 0 w 21600"/>
                    <a:gd name="T5" fmla="*/ 11520 h 21600"/>
                    <a:gd name="T6" fmla="*/ 6480 w 21600"/>
                    <a:gd name="T7" fmla="*/ 11520 h 21600"/>
                    <a:gd name="T8" fmla="*/ 15120 w 21600"/>
                    <a:gd name="T9" fmla="*/ 2160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120" y="21600"/>
                      </a:moveTo>
                      <a:cubicBezTo>
                        <a:pt x="15120" y="21600"/>
                        <a:pt x="15120" y="21600"/>
                        <a:pt x="6480" y="21600"/>
                      </a:cubicBezTo>
                      <a:cubicBezTo>
                        <a:pt x="0" y="21600"/>
                        <a:pt x="0" y="11520"/>
                        <a:pt x="0" y="11520"/>
                      </a:cubicBezTo>
                      <a:cubicBezTo>
                        <a:pt x="0" y="0"/>
                        <a:pt x="6480" y="0"/>
                        <a:pt x="6480" y="11520"/>
                      </a:cubicBezTo>
                      <a:cubicBezTo>
                        <a:pt x="15120" y="11520"/>
                        <a:pt x="21600" y="11520"/>
                        <a:pt x="15120" y="21600"/>
                      </a:cubicBezTo>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44" name="Freeform 427"/>
                <p:cNvSpPr>
                  <a:spLocks noChangeArrowheads="1"/>
                </p:cNvSpPr>
                <p:nvPr/>
              </p:nvSpPr>
              <p:spPr bwMode="auto">
                <a:xfrm>
                  <a:off x="4911" y="918"/>
                  <a:ext cx="11" cy="8"/>
                </a:xfrm>
                <a:custGeom>
                  <a:avLst/>
                  <a:gdLst>
                    <a:gd name="T0" fmla="*/ 21600 w 21600"/>
                    <a:gd name="T1" fmla="*/ 21600 h 21600"/>
                    <a:gd name="T2" fmla="*/ 6821 w 21600"/>
                    <a:gd name="T3" fmla="*/ 11520 h 21600"/>
                    <a:gd name="T4" fmla="*/ 6821 w 21600"/>
                    <a:gd name="T5" fmla="*/ 0 h 21600"/>
                    <a:gd name="T6" fmla="*/ 14779 w 21600"/>
                    <a:gd name="T7" fmla="*/ 0 h 21600"/>
                    <a:gd name="T8" fmla="*/ 21600 w 21600"/>
                    <a:gd name="T9" fmla="*/ 2160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21600"/>
                      </a:moveTo>
                      <a:cubicBezTo>
                        <a:pt x="14779" y="21600"/>
                        <a:pt x="14779" y="21600"/>
                        <a:pt x="6821" y="11520"/>
                      </a:cubicBezTo>
                      <a:cubicBezTo>
                        <a:pt x="6821" y="11520"/>
                        <a:pt x="0" y="0"/>
                        <a:pt x="6821" y="0"/>
                      </a:cubicBezTo>
                      <a:cubicBezTo>
                        <a:pt x="6821" y="0"/>
                        <a:pt x="14779" y="0"/>
                        <a:pt x="14779" y="0"/>
                      </a:cubicBezTo>
                      <a:cubicBezTo>
                        <a:pt x="21600" y="11520"/>
                        <a:pt x="21600" y="11520"/>
                        <a:pt x="21600" y="21600"/>
                      </a:cubicBezTo>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45" name="Freeform 428"/>
                <p:cNvSpPr>
                  <a:spLocks noChangeArrowheads="1"/>
                </p:cNvSpPr>
                <p:nvPr/>
              </p:nvSpPr>
              <p:spPr bwMode="auto">
                <a:xfrm>
                  <a:off x="4889" y="988"/>
                  <a:ext cx="11" cy="10"/>
                </a:xfrm>
                <a:custGeom>
                  <a:avLst/>
                  <a:gdLst>
                    <a:gd name="T0" fmla="*/ 21600 w 21600"/>
                    <a:gd name="T1" fmla="*/ 6821 h 21600"/>
                    <a:gd name="T2" fmla="*/ 15120 w 21600"/>
                    <a:gd name="T3" fmla="*/ 6821 h 21600"/>
                    <a:gd name="T4" fmla="*/ 6480 w 21600"/>
                    <a:gd name="T5" fmla="*/ 13642 h 21600"/>
                    <a:gd name="T6" fmla="*/ 15120 w 21600"/>
                    <a:gd name="T7" fmla="*/ 13642 h 21600"/>
                    <a:gd name="T8" fmla="*/ 21600 w 21600"/>
                    <a:gd name="T9" fmla="*/ 6821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6821"/>
                      </a:moveTo>
                      <a:cubicBezTo>
                        <a:pt x="21600" y="6821"/>
                        <a:pt x="15120" y="0"/>
                        <a:pt x="15120" y="6821"/>
                      </a:cubicBezTo>
                      <a:cubicBezTo>
                        <a:pt x="6480" y="6821"/>
                        <a:pt x="0" y="6821"/>
                        <a:pt x="6480" y="13642"/>
                      </a:cubicBezTo>
                      <a:cubicBezTo>
                        <a:pt x="6480" y="13642"/>
                        <a:pt x="6480" y="21600"/>
                        <a:pt x="15120" y="13642"/>
                      </a:cubicBezTo>
                      <a:cubicBezTo>
                        <a:pt x="15120" y="13642"/>
                        <a:pt x="21600" y="13642"/>
                        <a:pt x="21600" y="6821"/>
                      </a:cubicBezTo>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46" name="Freeform 429"/>
                <p:cNvSpPr>
                  <a:spLocks noChangeArrowheads="1"/>
                </p:cNvSpPr>
                <p:nvPr/>
              </p:nvSpPr>
              <p:spPr bwMode="auto">
                <a:xfrm>
                  <a:off x="4919" y="1002"/>
                  <a:ext cx="9" cy="8"/>
                </a:xfrm>
                <a:custGeom>
                  <a:avLst/>
                  <a:gdLst>
                    <a:gd name="T0" fmla="*/ 11520 w 21600"/>
                    <a:gd name="T1" fmla="*/ 11520 h 21600"/>
                    <a:gd name="T2" fmla="*/ 0 w 21600"/>
                    <a:gd name="T3" fmla="*/ 21600 h 21600"/>
                    <a:gd name="T4" fmla="*/ 0 w 21600"/>
                    <a:gd name="T5" fmla="*/ 11520 h 21600"/>
                    <a:gd name="T6" fmla="*/ 11520 w 21600"/>
                    <a:gd name="T7" fmla="*/ 0 h 21600"/>
                    <a:gd name="T8" fmla="*/ 11520 w 21600"/>
                    <a:gd name="T9" fmla="*/ 1152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1520" y="11520"/>
                      </a:moveTo>
                      <a:cubicBezTo>
                        <a:pt x="11520" y="21600"/>
                        <a:pt x="0" y="21600"/>
                        <a:pt x="0" y="21600"/>
                      </a:cubicBezTo>
                      <a:cubicBezTo>
                        <a:pt x="0" y="21600"/>
                        <a:pt x="0" y="21600"/>
                        <a:pt x="0" y="11520"/>
                      </a:cubicBezTo>
                      <a:cubicBezTo>
                        <a:pt x="0" y="11520"/>
                        <a:pt x="11520" y="0"/>
                        <a:pt x="11520" y="0"/>
                      </a:cubicBezTo>
                      <a:cubicBezTo>
                        <a:pt x="21600" y="0"/>
                        <a:pt x="21600" y="11520"/>
                        <a:pt x="11520" y="11520"/>
                      </a:cubicBezTo>
                    </a:path>
                  </a:pathLst>
                </a:cu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47" name="Freeform 430"/>
                <p:cNvSpPr>
                  <a:spLocks noChangeArrowheads="1"/>
                </p:cNvSpPr>
                <p:nvPr/>
              </p:nvSpPr>
              <p:spPr bwMode="auto">
                <a:xfrm>
                  <a:off x="4945" y="923"/>
                  <a:ext cx="8" cy="7"/>
                </a:xfrm>
                <a:custGeom>
                  <a:avLst/>
                  <a:gdLst>
                    <a:gd name="T0" fmla="*/ 11520 w 21600"/>
                    <a:gd name="T1" fmla="*/ 13745 h 21600"/>
                    <a:gd name="T2" fmla="*/ 11520 w 21600"/>
                    <a:gd name="T3" fmla="*/ 0 h 21600"/>
                    <a:gd name="T4" fmla="*/ 0 w 21600"/>
                    <a:gd name="T5" fmla="*/ 0 h 21600"/>
                    <a:gd name="T6" fmla="*/ 11520 w 21600"/>
                    <a:gd name="T7" fmla="*/ 21600 h 21600"/>
                    <a:gd name="T8" fmla="*/ 11520 w 21600"/>
                    <a:gd name="T9" fmla="*/ 13745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1520" y="13745"/>
                      </a:moveTo>
                      <a:cubicBezTo>
                        <a:pt x="21600" y="13745"/>
                        <a:pt x="11520" y="0"/>
                        <a:pt x="11520" y="0"/>
                      </a:cubicBezTo>
                      <a:cubicBezTo>
                        <a:pt x="11520" y="0"/>
                        <a:pt x="0" y="0"/>
                        <a:pt x="0" y="0"/>
                      </a:cubicBezTo>
                      <a:cubicBezTo>
                        <a:pt x="0" y="13745"/>
                        <a:pt x="0" y="21600"/>
                        <a:pt x="11520" y="21600"/>
                      </a:cubicBezTo>
                      <a:cubicBezTo>
                        <a:pt x="11520" y="21600"/>
                        <a:pt x="11520" y="21600"/>
                        <a:pt x="11520" y="13745"/>
                      </a:cubicBezTo>
                    </a:path>
                  </a:pathLst>
                </a:cu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48" name="Freeform 431"/>
                <p:cNvSpPr>
                  <a:spLocks noChangeArrowheads="1"/>
                </p:cNvSpPr>
                <p:nvPr/>
              </p:nvSpPr>
              <p:spPr bwMode="auto">
                <a:xfrm>
                  <a:off x="4103" y="888"/>
                  <a:ext cx="259" cy="236"/>
                </a:xfrm>
                <a:custGeom>
                  <a:avLst/>
                  <a:gdLst>
                    <a:gd name="T0" fmla="*/ 17716 w 21600"/>
                    <a:gd name="T1" fmla="*/ 18121 h 21600"/>
                    <a:gd name="T2" fmla="*/ 17716 w 21600"/>
                    <a:gd name="T3" fmla="*/ 21600 h 21600"/>
                    <a:gd name="T4" fmla="*/ 14921 w 21600"/>
                    <a:gd name="T5" fmla="*/ 20146 h 21600"/>
                    <a:gd name="T6" fmla="*/ 0 w 21600"/>
                    <a:gd name="T7" fmla="*/ 6387 h 21600"/>
                    <a:gd name="T8" fmla="*/ 12316 w 21600"/>
                    <a:gd name="T9" fmla="*/ 0 h 21600"/>
                    <a:gd name="T10" fmla="*/ 21600 w 21600"/>
                    <a:gd name="T11" fmla="*/ 7685 h 21600"/>
                    <a:gd name="T12" fmla="*/ 17716 w 21600"/>
                    <a:gd name="T13" fmla="*/ 18121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17716" y="18121"/>
                      </a:moveTo>
                      <a:cubicBezTo>
                        <a:pt x="17716" y="18121"/>
                        <a:pt x="17716" y="21600"/>
                        <a:pt x="17716" y="21600"/>
                      </a:cubicBezTo>
                      <a:cubicBezTo>
                        <a:pt x="17716" y="21600"/>
                        <a:pt x="14921" y="20146"/>
                        <a:pt x="14921" y="20146"/>
                      </a:cubicBezTo>
                      <a:cubicBezTo>
                        <a:pt x="14921" y="20146"/>
                        <a:pt x="0" y="6387"/>
                        <a:pt x="0" y="6387"/>
                      </a:cubicBezTo>
                      <a:cubicBezTo>
                        <a:pt x="0" y="6387"/>
                        <a:pt x="12316" y="0"/>
                        <a:pt x="12316" y="0"/>
                      </a:cubicBezTo>
                      <a:cubicBezTo>
                        <a:pt x="12316" y="0"/>
                        <a:pt x="21600" y="7685"/>
                        <a:pt x="21600" y="7685"/>
                      </a:cubicBezTo>
                      <a:cubicBezTo>
                        <a:pt x="21600" y="7685"/>
                        <a:pt x="17716" y="18121"/>
                        <a:pt x="17716" y="18121"/>
                      </a:cubicBezTo>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49" name="Freeform 432"/>
                <p:cNvSpPr>
                  <a:spLocks noChangeArrowheads="1"/>
                </p:cNvSpPr>
                <p:nvPr/>
              </p:nvSpPr>
              <p:spPr bwMode="auto">
                <a:xfrm>
                  <a:off x="4049" y="949"/>
                  <a:ext cx="218" cy="267"/>
                </a:xfrm>
                <a:custGeom>
                  <a:avLst/>
                  <a:gdLst>
                    <a:gd name="T0" fmla="*/ 21600 w 21600"/>
                    <a:gd name="T1" fmla="*/ 3669 h 21600"/>
                    <a:gd name="T2" fmla="*/ 11756 w 21600"/>
                    <a:gd name="T3" fmla="*/ 0 h 21600"/>
                    <a:gd name="T4" fmla="*/ 11419 w 21600"/>
                    <a:gd name="T5" fmla="*/ 0 h 21600"/>
                    <a:gd name="T6" fmla="*/ 731 w 21600"/>
                    <a:gd name="T7" fmla="*/ 9860 h 21600"/>
                    <a:gd name="T8" fmla="*/ 2644 w 21600"/>
                    <a:gd name="T9" fmla="*/ 17610 h 21600"/>
                    <a:gd name="T10" fmla="*/ 2644 w 21600"/>
                    <a:gd name="T11" fmla="*/ 17610 h 21600"/>
                    <a:gd name="T12" fmla="*/ 15188 w 21600"/>
                    <a:gd name="T13" fmla="*/ 21004 h 21600"/>
                    <a:gd name="T14" fmla="*/ 16313 w 21600"/>
                    <a:gd name="T15" fmla="*/ 17243 h 21600"/>
                    <a:gd name="T16" fmla="*/ 20081 w 21600"/>
                    <a:gd name="T17" fmla="*/ 10456 h 21600"/>
                    <a:gd name="T18" fmla="*/ 20081 w 21600"/>
                    <a:gd name="T19" fmla="*/ 6191 h 21600"/>
                    <a:gd name="T20" fmla="*/ 21600 w 21600"/>
                    <a:gd name="T21" fmla="*/ 3669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21600" y="3669"/>
                      </a:moveTo>
                      <a:cubicBezTo>
                        <a:pt x="21600" y="3669"/>
                        <a:pt x="19350" y="596"/>
                        <a:pt x="11756" y="0"/>
                      </a:cubicBezTo>
                      <a:cubicBezTo>
                        <a:pt x="11756" y="0"/>
                        <a:pt x="11419" y="0"/>
                        <a:pt x="11419" y="0"/>
                      </a:cubicBezTo>
                      <a:cubicBezTo>
                        <a:pt x="6413" y="0"/>
                        <a:pt x="1913" y="4357"/>
                        <a:pt x="731" y="9860"/>
                      </a:cubicBezTo>
                      <a:cubicBezTo>
                        <a:pt x="0" y="12978"/>
                        <a:pt x="731" y="15684"/>
                        <a:pt x="2644" y="17610"/>
                      </a:cubicBezTo>
                      <a:cubicBezTo>
                        <a:pt x="2644" y="17610"/>
                        <a:pt x="2644" y="17610"/>
                        <a:pt x="2644" y="17610"/>
                      </a:cubicBezTo>
                      <a:cubicBezTo>
                        <a:pt x="4163" y="19445"/>
                        <a:pt x="11025" y="21600"/>
                        <a:pt x="15188" y="21004"/>
                      </a:cubicBezTo>
                      <a:cubicBezTo>
                        <a:pt x="16313" y="17243"/>
                        <a:pt x="16313" y="17243"/>
                        <a:pt x="16313" y="17243"/>
                      </a:cubicBezTo>
                      <a:cubicBezTo>
                        <a:pt x="18169" y="15409"/>
                        <a:pt x="19744" y="12978"/>
                        <a:pt x="20081" y="10456"/>
                      </a:cubicBezTo>
                      <a:cubicBezTo>
                        <a:pt x="20419" y="8897"/>
                        <a:pt x="20419" y="7383"/>
                        <a:pt x="20081" y="6191"/>
                      </a:cubicBezTo>
                      <a:cubicBezTo>
                        <a:pt x="20081" y="6191"/>
                        <a:pt x="21600" y="3669"/>
                        <a:pt x="21600" y="3669"/>
                      </a:cubicBezTo>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50" name="Freeform 433"/>
                <p:cNvSpPr>
                  <a:spLocks noChangeArrowheads="1"/>
                </p:cNvSpPr>
                <p:nvPr/>
              </p:nvSpPr>
              <p:spPr bwMode="auto">
                <a:xfrm>
                  <a:off x="4106" y="971"/>
                  <a:ext cx="190" cy="239"/>
                </a:xfrm>
                <a:custGeom>
                  <a:avLst/>
                  <a:gdLst>
                    <a:gd name="T0" fmla="*/ 20371 w 21600"/>
                    <a:gd name="T1" fmla="*/ 10595 h 21600"/>
                    <a:gd name="T2" fmla="*/ 8601 w 21600"/>
                    <a:gd name="T3" fmla="*/ 21600 h 21600"/>
                    <a:gd name="T4" fmla="*/ 841 w 21600"/>
                    <a:gd name="T5" fmla="*/ 10595 h 21600"/>
                    <a:gd name="T6" fmla="*/ 12999 w 21600"/>
                    <a:gd name="T7" fmla="*/ 0 h 21600"/>
                    <a:gd name="T8" fmla="*/ 20371 w 21600"/>
                    <a:gd name="T9" fmla="*/ 10595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0371" y="10595"/>
                      </a:moveTo>
                      <a:cubicBezTo>
                        <a:pt x="19401" y="16840"/>
                        <a:pt x="13840" y="21600"/>
                        <a:pt x="8601" y="21600"/>
                      </a:cubicBezTo>
                      <a:cubicBezTo>
                        <a:pt x="3040" y="21600"/>
                        <a:pt x="0" y="16430"/>
                        <a:pt x="841" y="10595"/>
                      </a:cubicBezTo>
                      <a:cubicBezTo>
                        <a:pt x="2199" y="4760"/>
                        <a:pt x="7760" y="0"/>
                        <a:pt x="12999" y="0"/>
                      </a:cubicBezTo>
                      <a:cubicBezTo>
                        <a:pt x="18560" y="0"/>
                        <a:pt x="21600" y="4760"/>
                        <a:pt x="20371" y="10595"/>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51" name="Freeform 434"/>
                <p:cNvSpPr>
                  <a:spLocks noChangeArrowheads="1"/>
                </p:cNvSpPr>
                <p:nvPr/>
              </p:nvSpPr>
              <p:spPr bwMode="auto">
                <a:xfrm>
                  <a:off x="4129" y="998"/>
                  <a:ext cx="156" cy="190"/>
                </a:xfrm>
                <a:custGeom>
                  <a:avLst/>
                  <a:gdLst>
                    <a:gd name="T0" fmla="*/ 19951 w 21600"/>
                    <a:gd name="T1" fmla="*/ 10832 h 21600"/>
                    <a:gd name="T2" fmla="*/ 8483 w 21600"/>
                    <a:gd name="T3" fmla="*/ 21600 h 21600"/>
                    <a:gd name="T4" fmla="*/ 1021 w 21600"/>
                    <a:gd name="T5" fmla="*/ 10832 h 21600"/>
                    <a:gd name="T6" fmla="*/ 12646 w 21600"/>
                    <a:gd name="T7" fmla="*/ 0 h 21600"/>
                    <a:gd name="T8" fmla="*/ 19951 w 21600"/>
                    <a:gd name="T9" fmla="*/ 10832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9951" y="10832"/>
                      </a:moveTo>
                      <a:cubicBezTo>
                        <a:pt x="18929" y="16893"/>
                        <a:pt x="13667" y="21600"/>
                        <a:pt x="8483" y="21600"/>
                      </a:cubicBezTo>
                      <a:cubicBezTo>
                        <a:pt x="3142" y="21600"/>
                        <a:pt x="0" y="16893"/>
                        <a:pt x="1021" y="10832"/>
                      </a:cubicBezTo>
                      <a:cubicBezTo>
                        <a:pt x="2671" y="4771"/>
                        <a:pt x="7933" y="0"/>
                        <a:pt x="12646" y="0"/>
                      </a:cubicBezTo>
                      <a:cubicBezTo>
                        <a:pt x="17908" y="0"/>
                        <a:pt x="21600" y="4771"/>
                        <a:pt x="19951" y="10832"/>
                      </a:cubicBezTo>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52" name="Freeform 435"/>
                <p:cNvSpPr>
                  <a:spLocks noChangeArrowheads="1"/>
                </p:cNvSpPr>
                <p:nvPr/>
              </p:nvSpPr>
              <p:spPr bwMode="auto">
                <a:xfrm>
                  <a:off x="4142" y="1021"/>
                  <a:ext cx="128" cy="164"/>
                </a:xfrm>
                <a:custGeom>
                  <a:avLst/>
                  <a:gdLst>
                    <a:gd name="T0" fmla="*/ 21027 w 21600"/>
                    <a:gd name="T1" fmla="*/ 11062 h 21600"/>
                    <a:gd name="T2" fmla="*/ 8888 w 21600"/>
                    <a:gd name="T3" fmla="*/ 21600 h 21600"/>
                    <a:gd name="T4" fmla="*/ 1147 w 21600"/>
                    <a:gd name="T5" fmla="*/ 10538 h 21600"/>
                    <a:gd name="T6" fmla="*/ 13285 w 21600"/>
                    <a:gd name="T7" fmla="*/ 0 h 21600"/>
                    <a:gd name="T8" fmla="*/ 21027 w 21600"/>
                    <a:gd name="T9" fmla="*/ 11062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027" y="11062"/>
                      </a:moveTo>
                      <a:cubicBezTo>
                        <a:pt x="19784" y="16592"/>
                        <a:pt x="13954" y="21600"/>
                        <a:pt x="8888" y="21600"/>
                      </a:cubicBezTo>
                      <a:cubicBezTo>
                        <a:pt x="3154" y="21600"/>
                        <a:pt x="0" y="16592"/>
                        <a:pt x="1147" y="10538"/>
                      </a:cubicBezTo>
                      <a:cubicBezTo>
                        <a:pt x="2581" y="5008"/>
                        <a:pt x="7646" y="0"/>
                        <a:pt x="13285" y="0"/>
                      </a:cubicBezTo>
                      <a:cubicBezTo>
                        <a:pt x="18350" y="0"/>
                        <a:pt x="21600" y="5008"/>
                        <a:pt x="21027" y="11062"/>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53" name="Freeform 436"/>
                <p:cNvSpPr>
                  <a:spLocks noChangeArrowheads="1"/>
                </p:cNvSpPr>
                <p:nvPr/>
              </p:nvSpPr>
              <p:spPr bwMode="auto">
                <a:xfrm>
                  <a:off x="4142" y="1012"/>
                  <a:ext cx="128" cy="162"/>
                </a:xfrm>
                <a:custGeom>
                  <a:avLst/>
                  <a:gdLst>
                    <a:gd name="T0" fmla="*/ 21027 w 21600"/>
                    <a:gd name="T1" fmla="*/ 10838 h 21600"/>
                    <a:gd name="T2" fmla="*/ 8888 w 21600"/>
                    <a:gd name="T3" fmla="*/ 21600 h 21600"/>
                    <a:gd name="T4" fmla="*/ 1147 w 21600"/>
                    <a:gd name="T5" fmla="*/ 10838 h 21600"/>
                    <a:gd name="T6" fmla="*/ 13285 w 21600"/>
                    <a:gd name="T7" fmla="*/ 0 h 21600"/>
                    <a:gd name="T8" fmla="*/ 21027 w 21600"/>
                    <a:gd name="T9" fmla="*/ 10838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027" y="10838"/>
                      </a:moveTo>
                      <a:cubicBezTo>
                        <a:pt x="19784" y="16977"/>
                        <a:pt x="13954" y="21600"/>
                        <a:pt x="8888" y="21600"/>
                      </a:cubicBezTo>
                      <a:cubicBezTo>
                        <a:pt x="3154" y="21600"/>
                        <a:pt x="0" y="16977"/>
                        <a:pt x="1147" y="10838"/>
                      </a:cubicBezTo>
                      <a:cubicBezTo>
                        <a:pt x="2581" y="4699"/>
                        <a:pt x="7646" y="0"/>
                        <a:pt x="13285" y="0"/>
                      </a:cubicBezTo>
                      <a:cubicBezTo>
                        <a:pt x="18350" y="0"/>
                        <a:pt x="21600" y="4699"/>
                        <a:pt x="21027" y="10838"/>
                      </a:cubicBezTo>
                    </a:path>
                  </a:pathLst>
                </a:cu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54" name="Freeform 437"/>
                <p:cNvSpPr>
                  <a:spLocks noChangeArrowheads="1"/>
                </p:cNvSpPr>
                <p:nvPr/>
              </p:nvSpPr>
              <p:spPr bwMode="auto">
                <a:xfrm>
                  <a:off x="4148" y="1024"/>
                  <a:ext cx="111" cy="134"/>
                </a:xfrm>
                <a:custGeom>
                  <a:avLst/>
                  <a:gdLst>
                    <a:gd name="T0" fmla="*/ 20167 w 21600"/>
                    <a:gd name="T1" fmla="*/ 10478 h 21600"/>
                    <a:gd name="T2" fmla="*/ 8816 w 21600"/>
                    <a:gd name="T3" fmla="*/ 21600 h 21600"/>
                    <a:gd name="T4" fmla="*/ 1433 w 21600"/>
                    <a:gd name="T5" fmla="*/ 10478 h 21600"/>
                    <a:gd name="T6" fmla="*/ 13445 w 21600"/>
                    <a:gd name="T7" fmla="*/ 0 h 21600"/>
                    <a:gd name="T8" fmla="*/ 20167 w 21600"/>
                    <a:gd name="T9" fmla="*/ 10478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0167" y="10478"/>
                      </a:moveTo>
                      <a:cubicBezTo>
                        <a:pt x="19286" y="16729"/>
                        <a:pt x="14106" y="21600"/>
                        <a:pt x="8816" y="21600"/>
                      </a:cubicBezTo>
                      <a:cubicBezTo>
                        <a:pt x="3747" y="21600"/>
                        <a:pt x="0" y="16729"/>
                        <a:pt x="1433" y="10478"/>
                      </a:cubicBezTo>
                      <a:cubicBezTo>
                        <a:pt x="2976" y="4871"/>
                        <a:pt x="8155" y="0"/>
                        <a:pt x="13445" y="0"/>
                      </a:cubicBezTo>
                      <a:cubicBezTo>
                        <a:pt x="18624" y="0"/>
                        <a:pt x="21600" y="4871"/>
                        <a:pt x="20167" y="10478"/>
                      </a:cubicBezTo>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55" name="Freeform 438"/>
                <p:cNvSpPr>
                  <a:spLocks noChangeArrowheads="1"/>
                </p:cNvSpPr>
                <p:nvPr/>
              </p:nvSpPr>
              <p:spPr bwMode="auto">
                <a:xfrm>
                  <a:off x="4175" y="1024"/>
                  <a:ext cx="84" cy="134"/>
                </a:xfrm>
                <a:custGeom>
                  <a:avLst/>
                  <a:gdLst>
                    <a:gd name="T0" fmla="*/ 13865 w 21600"/>
                    <a:gd name="T1" fmla="*/ 0 h 21600"/>
                    <a:gd name="T2" fmla="*/ 18535 w 21600"/>
                    <a:gd name="T3" fmla="*/ 10478 h 21600"/>
                    <a:gd name="T4" fmla="*/ 3941 w 21600"/>
                    <a:gd name="T5" fmla="*/ 21600 h 21600"/>
                    <a:gd name="T6" fmla="*/ 0 w 21600"/>
                    <a:gd name="T7" fmla="*/ 20957 h 21600"/>
                    <a:gd name="T8" fmla="*/ 4962 w 21600"/>
                    <a:gd name="T9" fmla="*/ 21600 h 21600"/>
                    <a:gd name="T10" fmla="*/ 19703 w 21600"/>
                    <a:gd name="T11" fmla="*/ 10478 h 21600"/>
                    <a:gd name="T12" fmla="*/ 13865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13865" y="0"/>
                      </a:moveTo>
                      <a:cubicBezTo>
                        <a:pt x="17659" y="1930"/>
                        <a:pt x="19703" y="5607"/>
                        <a:pt x="18535" y="10478"/>
                      </a:cubicBezTo>
                      <a:cubicBezTo>
                        <a:pt x="17659" y="16729"/>
                        <a:pt x="10800" y="21600"/>
                        <a:pt x="3941" y="21600"/>
                      </a:cubicBezTo>
                      <a:cubicBezTo>
                        <a:pt x="1897" y="21600"/>
                        <a:pt x="876" y="20957"/>
                        <a:pt x="0" y="20957"/>
                      </a:cubicBezTo>
                      <a:cubicBezTo>
                        <a:pt x="1897" y="21600"/>
                        <a:pt x="3065" y="21600"/>
                        <a:pt x="4962" y="21600"/>
                      </a:cubicBezTo>
                      <a:cubicBezTo>
                        <a:pt x="11676" y="21600"/>
                        <a:pt x="18535" y="16729"/>
                        <a:pt x="19703" y="10478"/>
                      </a:cubicBezTo>
                      <a:cubicBezTo>
                        <a:pt x="21600" y="5607"/>
                        <a:pt x="18535" y="1195"/>
                        <a:pt x="13865" y="0"/>
                      </a:cubicBezTo>
                    </a:path>
                  </a:pathLst>
                </a:cu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56" name="Freeform 439"/>
                <p:cNvSpPr>
                  <a:spLocks noChangeArrowheads="1"/>
                </p:cNvSpPr>
                <p:nvPr/>
              </p:nvSpPr>
              <p:spPr bwMode="auto">
                <a:xfrm>
                  <a:off x="4153" y="1032"/>
                  <a:ext cx="90" cy="117"/>
                </a:xfrm>
                <a:custGeom>
                  <a:avLst/>
                  <a:gdLst>
                    <a:gd name="T0" fmla="*/ 20649 w 21600"/>
                    <a:gd name="T1" fmla="*/ 10435 h 21600"/>
                    <a:gd name="T2" fmla="*/ 8015 w 21600"/>
                    <a:gd name="T3" fmla="*/ 21600 h 21600"/>
                    <a:gd name="T4" fmla="*/ 815 w 21600"/>
                    <a:gd name="T5" fmla="*/ 10435 h 21600"/>
                    <a:gd name="T6" fmla="*/ 12634 w 21600"/>
                    <a:gd name="T7" fmla="*/ 0 h 21600"/>
                    <a:gd name="T8" fmla="*/ 20649 w 21600"/>
                    <a:gd name="T9" fmla="*/ 10435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0649" y="10435"/>
                      </a:moveTo>
                      <a:cubicBezTo>
                        <a:pt x="19019" y="16800"/>
                        <a:pt x="13449" y="21600"/>
                        <a:pt x="8015" y="21600"/>
                      </a:cubicBezTo>
                      <a:cubicBezTo>
                        <a:pt x="2581" y="21600"/>
                        <a:pt x="0" y="16800"/>
                        <a:pt x="815" y="10435"/>
                      </a:cubicBezTo>
                      <a:cubicBezTo>
                        <a:pt x="1766" y="4904"/>
                        <a:pt x="7200" y="0"/>
                        <a:pt x="12634" y="0"/>
                      </a:cubicBezTo>
                      <a:cubicBezTo>
                        <a:pt x="18068" y="0"/>
                        <a:pt x="21600" y="4904"/>
                        <a:pt x="20649" y="10435"/>
                      </a:cubicBezTo>
                    </a:path>
                  </a:pathLst>
                </a:cu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57" name="Freeform 440"/>
                <p:cNvSpPr>
                  <a:spLocks noChangeArrowheads="1"/>
                </p:cNvSpPr>
                <p:nvPr/>
              </p:nvSpPr>
              <p:spPr bwMode="auto">
                <a:xfrm>
                  <a:off x="4171" y="1052"/>
                  <a:ext cx="66" cy="83"/>
                </a:xfrm>
                <a:custGeom>
                  <a:avLst/>
                  <a:gdLst>
                    <a:gd name="T0" fmla="*/ 20297 w 21600"/>
                    <a:gd name="T1" fmla="*/ 10800 h 21600"/>
                    <a:gd name="T2" fmla="*/ 8938 w 21600"/>
                    <a:gd name="T3" fmla="*/ 21600 h 21600"/>
                    <a:gd name="T4" fmla="*/ 1117 w 21600"/>
                    <a:gd name="T5" fmla="*/ 10800 h 21600"/>
                    <a:gd name="T6" fmla="*/ 12476 w 21600"/>
                    <a:gd name="T7" fmla="*/ 0 h 21600"/>
                    <a:gd name="T8" fmla="*/ 20297 w 21600"/>
                    <a:gd name="T9" fmla="*/ 1080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0297" y="10800"/>
                      </a:moveTo>
                      <a:cubicBezTo>
                        <a:pt x="19179" y="16570"/>
                        <a:pt x="14152" y="21600"/>
                        <a:pt x="8938" y="21600"/>
                      </a:cubicBezTo>
                      <a:cubicBezTo>
                        <a:pt x="2421" y="21600"/>
                        <a:pt x="0" y="16570"/>
                        <a:pt x="1117" y="10800"/>
                      </a:cubicBezTo>
                      <a:cubicBezTo>
                        <a:pt x="2421" y="4882"/>
                        <a:pt x="7448" y="0"/>
                        <a:pt x="12476" y="0"/>
                      </a:cubicBezTo>
                      <a:cubicBezTo>
                        <a:pt x="19179" y="0"/>
                        <a:pt x="21600" y="4882"/>
                        <a:pt x="20297" y="10800"/>
                      </a:cubicBezTo>
                    </a:path>
                  </a:pathLst>
                </a:cu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58" name="Freeform 441"/>
                <p:cNvSpPr>
                  <a:spLocks noChangeArrowheads="1"/>
                </p:cNvSpPr>
                <p:nvPr/>
              </p:nvSpPr>
              <p:spPr bwMode="auto">
                <a:xfrm>
                  <a:off x="4175" y="1063"/>
                  <a:ext cx="50" cy="65"/>
                </a:xfrm>
                <a:custGeom>
                  <a:avLst/>
                  <a:gdLst>
                    <a:gd name="T0" fmla="*/ 21600 w 21600"/>
                    <a:gd name="T1" fmla="*/ 10042 h 21600"/>
                    <a:gd name="T2" fmla="*/ 8345 w 21600"/>
                    <a:gd name="T3" fmla="*/ 21600 h 21600"/>
                    <a:gd name="T4" fmla="*/ 0 w 21600"/>
                    <a:gd name="T5" fmla="*/ 10042 h 21600"/>
                    <a:gd name="T6" fmla="*/ 13500 w 21600"/>
                    <a:gd name="T7" fmla="*/ 0 h 21600"/>
                    <a:gd name="T8" fmla="*/ 21600 w 21600"/>
                    <a:gd name="T9" fmla="*/ 10042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10042"/>
                      </a:moveTo>
                      <a:cubicBezTo>
                        <a:pt x="20127" y="16484"/>
                        <a:pt x="13500" y="21600"/>
                        <a:pt x="8345" y="21600"/>
                      </a:cubicBezTo>
                      <a:cubicBezTo>
                        <a:pt x="3191" y="21600"/>
                        <a:pt x="0" y="16484"/>
                        <a:pt x="0" y="10042"/>
                      </a:cubicBezTo>
                      <a:cubicBezTo>
                        <a:pt x="1473" y="3979"/>
                        <a:pt x="8345" y="0"/>
                        <a:pt x="13500" y="0"/>
                      </a:cubicBezTo>
                      <a:cubicBezTo>
                        <a:pt x="18655" y="0"/>
                        <a:pt x="21600" y="3979"/>
                        <a:pt x="21600" y="10042"/>
                      </a:cubicBezTo>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59" name="Freeform 442"/>
                <p:cNvSpPr>
                  <a:spLocks noChangeArrowheads="1"/>
                </p:cNvSpPr>
                <p:nvPr/>
              </p:nvSpPr>
              <p:spPr bwMode="auto">
                <a:xfrm>
                  <a:off x="4184" y="1074"/>
                  <a:ext cx="36" cy="42"/>
                </a:xfrm>
                <a:custGeom>
                  <a:avLst/>
                  <a:gdLst>
                    <a:gd name="T0" fmla="*/ 17213 w 21600"/>
                    <a:gd name="T1" fmla="*/ 2043 h 21600"/>
                    <a:gd name="T2" fmla="*/ 14850 w 21600"/>
                    <a:gd name="T3" fmla="*/ 0 h 21600"/>
                    <a:gd name="T4" fmla="*/ 14850 w 21600"/>
                    <a:gd name="T5" fmla="*/ 0 h 21600"/>
                    <a:gd name="T6" fmla="*/ 14850 w 21600"/>
                    <a:gd name="T7" fmla="*/ 0 h 21600"/>
                    <a:gd name="T8" fmla="*/ 10800 w 21600"/>
                    <a:gd name="T9" fmla="*/ 0 h 21600"/>
                    <a:gd name="T10" fmla="*/ 2025 w 21600"/>
                    <a:gd name="T11" fmla="*/ 9924 h 21600"/>
                    <a:gd name="T12" fmla="*/ 8438 w 21600"/>
                    <a:gd name="T13" fmla="*/ 21600 h 21600"/>
                    <a:gd name="T14" fmla="*/ 14850 w 21600"/>
                    <a:gd name="T15" fmla="*/ 19849 h 21600"/>
                    <a:gd name="T16" fmla="*/ 21600 w 21600"/>
                    <a:gd name="T17" fmla="*/ 6130 h 21600"/>
                    <a:gd name="T18" fmla="*/ 17213 w 21600"/>
                    <a:gd name="T19" fmla="*/ 204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7213" y="2043"/>
                      </a:moveTo>
                      <a:cubicBezTo>
                        <a:pt x="14850" y="2043"/>
                        <a:pt x="14850" y="0"/>
                        <a:pt x="14850" y="0"/>
                      </a:cubicBezTo>
                      <a:cubicBezTo>
                        <a:pt x="14850" y="0"/>
                        <a:pt x="14850" y="0"/>
                        <a:pt x="14850" y="0"/>
                      </a:cubicBezTo>
                      <a:cubicBezTo>
                        <a:pt x="14850" y="0"/>
                        <a:pt x="14850" y="0"/>
                        <a:pt x="14850" y="0"/>
                      </a:cubicBezTo>
                      <a:cubicBezTo>
                        <a:pt x="12825" y="0"/>
                        <a:pt x="12825" y="0"/>
                        <a:pt x="10800" y="0"/>
                      </a:cubicBezTo>
                      <a:cubicBezTo>
                        <a:pt x="6413" y="0"/>
                        <a:pt x="2025" y="3795"/>
                        <a:pt x="2025" y="9924"/>
                      </a:cubicBezTo>
                      <a:cubicBezTo>
                        <a:pt x="0" y="15470"/>
                        <a:pt x="2025" y="21600"/>
                        <a:pt x="8438" y="21600"/>
                      </a:cubicBezTo>
                      <a:cubicBezTo>
                        <a:pt x="14850" y="19849"/>
                        <a:pt x="14850" y="19849"/>
                        <a:pt x="14850" y="19849"/>
                      </a:cubicBezTo>
                      <a:cubicBezTo>
                        <a:pt x="21600" y="6130"/>
                        <a:pt x="21600" y="6130"/>
                        <a:pt x="21600" y="6130"/>
                      </a:cubicBezTo>
                      <a:cubicBezTo>
                        <a:pt x="21600" y="6130"/>
                        <a:pt x="17213" y="2043"/>
                        <a:pt x="17213" y="2043"/>
                      </a:cubicBezTo>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60" name="Freeform 443"/>
                <p:cNvSpPr>
                  <a:spLocks noChangeArrowheads="1"/>
                </p:cNvSpPr>
                <p:nvPr/>
              </p:nvSpPr>
              <p:spPr bwMode="auto">
                <a:xfrm>
                  <a:off x="4201" y="1082"/>
                  <a:ext cx="24" cy="31"/>
                </a:xfrm>
                <a:custGeom>
                  <a:avLst/>
                  <a:gdLst>
                    <a:gd name="T0" fmla="*/ 21600 w 21600"/>
                    <a:gd name="T1" fmla="*/ 10800 h 21600"/>
                    <a:gd name="T2" fmla="*/ 7033 w 21600"/>
                    <a:gd name="T3" fmla="*/ 21600 h 21600"/>
                    <a:gd name="T4" fmla="*/ 0 w 21600"/>
                    <a:gd name="T5" fmla="*/ 10800 h 21600"/>
                    <a:gd name="T6" fmla="*/ 14567 w 21600"/>
                    <a:gd name="T7" fmla="*/ 0 h 21600"/>
                    <a:gd name="T8" fmla="*/ 21600 w 21600"/>
                    <a:gd name="T9" fmla="*/ 1080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10800"/>
                      </a:moveTo>
                      <a:cubicBezTo>
                        <a:pt x="18586" y="16400"/>
                        <a:pt x="14567" y="21600"/>
                        <a:pt x="7033" y="21600"/>
                      </a:cubicBezTo>
                      <a:cubicBezTo>
                        <a:pt x="4019" y="21600"/>
                        <a:pt x="0" y="16400"/>
                        <a:pt x="0" y="10800"/>
                      </a:cubicBezTo>
                      <a:cubicBezTo>
                        <a:pt x="4019" y="5600"/>
                        <a:pt x="7033" y="0"/>
                        <a:pt x="14567" y="0"/>
                      </a:cubicBezTo>
                      <a:cubicBezTo>
                        <a:pt x="18586" y="0"/>
                        <a:pt x="21600" y="5600"/>
                        <a:pt x="21600" y="10800"/>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61" name="Freeform 444"/>
                <p:cNvSpPr>
                  <a:spLocks noChangeArrowheads="1"/>
                </p:cNvSpPr>
                <p:nvPr/>
              </p:nvSpPr>
              <p:spPr bwMode="auto">
                <a:xfrm>
                  <a:off x="4159" y="1079"/>
                  <a:ext cx="16" cy="11"/>
                </a:xfrm>
                <a:custGeom>
                  <a:avLst/>
                  <a:gdLst>
                    <a:gd name="T0" fmla="*/ 21600 w 21600"/>
                    <a:gd name="T1" fmla="*/ 14779 h 21600"/>
                    <a:gd name="T2" fmla="*/ 11172 w 21600"/>
                    <a:gd name="T3" fmla="*/ 14779 h 21600"/>
                    <a:gd name="T4" fmla="*/ 0 w 21600"/>
                    <a:gd name="T5" fmla="*/ 6821 h 21600"/>
                    <a:gd name="T6" fmla="*/ 11172 w 21600"/>
                    <a:gd name="T7" fmla="*/ 6821 h 21600"/>
                    <a:gd name="T8" fmla="*/ 21600 w 21600"/>
                    <a:gd name="T9" fmla="*/ 14779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14779"/>
                      </a:moveTo>
                      <a:cubicBezTo>
                        <a:pt x="17131" y="21600"/>
                        <a:pt x="17131" y="21600"/>
                        <a:pt x="11172" y="14779"/>
                      </a:cubicBezTo>
                      <a:cubicBezTo>
                        <a:pt x="5959" y="14779"/>
                        <a:pt x="0" y="6821"/>
                        <a:pt x="0" y="6821"/>
                      </a:cubicBezTo>
                      <a:cubicBezTo>
                        <a:pt x="5959" y="0"/>
                        <a:pt x="11172" y="0"/>
                        <a:pt x="11172" y="6821"/>
                      </a:cubicBezTo>
                      <a:cubicBezTo>
                        <a:pt x="17131" y="6821"/>
                        <a:pt x="21600" y="14779"/>
                        <a:pt x="21600" y="14779"/>
                      </a:cubicBezTo>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62" name="Freeform 445"/>
                <p:cNvSpPr>
                  <a:spLocks noChangeArrowheads="1"/>
                </p:cNvSpPr>
                <p:nvPr/>
              </p:nvSpPr>
              <p:spPr bwMode="auto">
                <a:xfrm>
                  <a:off x="4190" y="1044"/>
                  <a:ext cx="11" cy="8"/>
                </a:xfrm>
                <a:custGeom>
                  <a:avLst/>
                  <a:gdLst>
                    <a:gd name="T0" fmla="*/ 21600 w 21600"/>
                    <a:gd name="T1" fmla="*/ 21600 h 21600"/>
                    <a:gd name="T2" fmla="*/ 6821 w 21600"/>
                    <a:gd name="T3" fmla="*/ 21600 h 21600"/>
                    <a:gd name="T4" fmla="*/ 0 w 21600"/>
                    <a:gd name="T5" fmla="*/ 0 h 21600"/>
                    <a:gd name="T6" fmla="*/ 14779 w 21600"/>
                    <a:gd name="T7" fmla="*/ 0 h 21600"/>
                    <a:gd name="T8" fmla="*/ 21600 w 21600"/>
                    <a:gd name="T9" fmla="*/ 2160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21600"/>
                      </a:moveTo>
                      <a:cubicBezTo>
                        <a:pt x="14779" y="21600"/>
                        <a:pt x="6821" y="21600"/>
                        <a:pt x="6821" y="21600"/>
                      </a:cubicBezTo>
                      <a:cubicBezTo>
                        <a:pt x="0" y="11520"/>
                        <a:pt x="0" y="0"/>
                        <a:pt x="0" y="0"/>
                      </a:cubicBezTo>
                      <a:cubicBezTo>
                        <a:pt x="6821" y="0"/>
                        <a:pt x="14779" y="0"/>
                        <a:pt x="14779" y="0"/>
                      </a:cubicBezTo>
                      <a:cubicBezTo>
                        <a:pt x="21600" y="11520"/>
                        <a:pt x="21600" y="11520"/>
                        <a:pt x="21600" y="21600"/>
                      </a:cubicBezTo>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63" name="Freeform 446"/>
                <p:cNvSpPr>
                  <a:spLocks noChangeArrowheads="1"/>
                </p:cNvSpPr>
                <p:nvPr/>
              </p:nvSpPr>
              <p:spPr bwMode="auto">
                <a:xfrm>
                  <a:off x="4165" y="1124"/>
                  <a:ext cx="10" cy="8"/>
                </a:xfrm>
                <a:custGeom>
                  <a:avLst/>
                  <a:gdLst>
                    <a:gd name="T0" fmla="*/ 21600 w 21600"/>
                    <a:gd name="T1" fmla="*/ 0 h 21600"/>
                    <a:gd name="T2" fmla="*/ 14779 w 21600"/>
                    <a:gd name="T3" fmla="*/ 0 h 21600"/>
                    <a:gd name="T4" fmla="*/ 0 w 21600"/>
                    <a:gd name="T5" fmla="*/ 11520 h 21600"/>
                    <a:gd name="T6" fmla="*/ 14779 w 21600"/>
                    <a:gd name="T7" fmla="*/ 21600 h 21600"/>
                    <a:gd name="T8" fmla="*/ 2160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0"/>
                      </a:moveTo>
                      <a:cubicBezTo>
                        <a:pt x="21600" y="0"/>
                        <a:pt x="14779" y="0"/>
                        <a:pt x="14779" y="0"/>
                      </a:cubicBezTo>
                      <a:cubicBezTo>
                        <a:pt x="6821" y="0"/>
                        <a:pt x="0" y="11520"/>
                        <a:pt x="0" y="11520"/>
                      </a:cubicBezTo>
                      <a:cubicBezTo>
                        <a:pt x="0" y="21600"/>
                        <a:pt x="6821" y="21600"/>
                        <a:pt x="14779" y="21600"/>
                      </a:cubicBezTo>
                      <a:cubicBezTo>
                        <a:pt x="21600" y="21600"/>
                        <a:pt x="21600" y="11520"/>
                        <a:pt x="21600" y="0"/>
                      </a:cubicBezTo>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64" name="Freeform 447"/>
                <p:cNvSpPr>
                  <a:spLocks noChangeArrowheads="1"/>
                </p:cNvSpPr>
                <p:nvPr/>
              </p:nvSpPr>
              <p:spPr bwMode="auto">
                <a:xfrm>
                  <a:off x="4190" y="1135"/>
                  <a:ext cx="8" cy="12"/>
                </a:xfrm>
                <a:custGeom>
                  <a:avLst/>
                  <a:gdLst>
                    <a:gd name="T0" fmla="*/ 21600 w 21600"/>
                    <a:gd name="T1" fmla="*/ 14400 h 21600"/>
                    <a:gd name="T2" fmla="*/ 12343 w 21600"/>
                    <a:gd name="T3" fmla="*/ 21600 h 21600"/>
                    <a:gd name="T4" fmla="*/ 12343 w 21600"/>
                    <a:gd name="T5" fmla="*/ 14400 h 21600"/>
                    <a:gd name="T6" fmla="*/ 21600 w 21600"/>
                    <a:gd name="T7" fmla="*/ 0 h 21600"/>
                    <a:gd name="T8" fmla="*/ 21600 w 21600"/>
                    <a:gd name="T9" fmla="*/ 1440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14400"/>
                      </a:moveTo>
                      <a:cubicBezTo>
                        <a:pt x="21600" y="14400"/>
                        <a:pt x="12343" y="21600"/>
                        <a:pt x="12343" y="21600"/>
                      </a:cubicBezTo>
                      <a:cubicBezTo>
                        <a:pt x="0" y="21600"/>
                        <a:pt x="0" y="14400"/>
                        <a:pt x="12343" y="14400"/>
                      </a:cubicBezTo>
                      <a:cubicBezTo>
                        <a:pt x="12343" y="6171"/>
                        <a:pt x="21600" y="0"/>
                        <a:pt x="21600" y="0"/>
                      </a:cubicBezTo>
                      <a:cubicBezTo>
                        <a:pt x="21600" y="0"/>
                        <a:pt x="21600" y="6171"/>
                        <a:pt x="21600" y="14400"/>
                      </a:cubicBezTo>
                    </a:path>
                  </a:pathLst>
                </a:cu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65" name="Freeform 448"/>
                <p:cNvSpPr>
                  <a:spLocks noChangeArrowheads="1"/>
                </p:cNvSpPr>
                <p:nvPr/>
              </p:nvSpPr>
              <p:spPr bwMode="auto">
                <a:xfrm>
                  <a:off x="4225" y="1044"/>
                  <a:ext cx="4" cy="10"/>
                </a:xfrm>
                <a:custGeom>
                  <a:avLst/>
                  <a:gdLst>
                    <a:gd name="T0" fmla="*/ 21600 w 21600"/>
                    <a:gd name="T1" fmla="*/ 14779 h 21600"/>
                    <a:gd name="T2" fmla="*/ 21600 w 21600"/>
                    <a:gd name="T3" fmla="*/ 7958 h 21600"/>
                    <a:gd name="T4" fmla="*/ 0 w 21600"/>
                    <a:gd name="T5" fmla="*/ 7958 h 21600"/>
                    <a:gd name="T6" fmla="*/ 0 w 21600"/>
                    <a:gd name="T7" fmla="*/ 21600 h 21600"/>
                    <a:gd name="T8" fmla="*/ 21600 w 21600"/>
                    <a:gd name="T9" fmla="*/ 14779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14779"/>
                      </a:moveTo>
                      <a:cubicBezTo>
                        <a:pt x="21600" y="14779"/>
                        <a:pt x="21600" y="7958"/>
                        <a:pt x="21600" y="7958"/>
                      </a:cubicBezTo>
                      <a:cubicBezTo>
                        <a:pt x="0" y="0"/>
                        <a:pt x="0" y="7958"/>
                        <a:pt x="0" y="7958"/>
                      </a:cubicBezTo>
                      <a:cubicBezTo>
                        <a:pt x="0" y="14779"/>
                        <a:pt x="0" y="21600"/>
                        <a:pt x="0" y="21600"/>
                      </a:cubicBezTo>
                      <a:cubicBezTo>
                        <a:pt x="21600" y="21600"/>
                        <a:pt x="21600" y="21600"/>
                        <a:pt x="21600" y="14779"/>
                      </a:cubicBezTo>
                    </a:path>
                  </a:pathLst>
                </a:custGeom>
                <a:solidFill>
                  <a:srgbClr val="9999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66" name="Freeform 449"/>
                <p:cNvSpPr>
                  <a:spLocks noChangeArrowheads="1"/>
                </p:cNvSpPr>
                <p:nvPr/>
              </p:nvSpPr>
              <p:spPr bwMode="auto">
                <a:xfrm>
                  <a:off x="3583" y="865"/>
                  <a:ext cx="584" cy="255"/>
                </a:xfrm>
                <a:custGeom>
                  <a:avLst/>
                  <a:gdLst>
                    <a:gd name="T0" fmla="*/ 15441 w 21600"/>
                    <a:gd name="T1" fmla="*/ 9360 h 21600"/>
                    <a:gd name="T2" fmla="*/ 2242 w 21600"/>
                    <a:gd name="T3" fmla="*/ 3264 h 21600"/>
                    <a:gd name="T4" fmla="*/ 419 w 21600"/>
                    <a:gd name="T5" fmla="*/ 0 h 21600"/>
                    <a:gd name="T6" fmla="*/ 566 w 21600"/>
                    <a:gd name="T7" fmla="*/ 9648 h 21600"/>
                    <a:gd name="T8" fmla="*/ 838 w 21600"/>
                    <a:gd name="T9" fmla="*/ 11952 h 21600"/>
                    <a:gd name="T10" fmla="*/ 13744 w 21600"/>
                    <a:gd name="T11" fmla="*/ 20976 h 21600"/>
                    <a:gd name="T12" fmla="*/ 18353 w 21600"/>
                    <a:gd name="T13" fmla="*/ 20592 h 21600"/>
                    <a:gd name="T14" fmla="*/ 18939 w 21600"/>
                    <a:gd name="T15" fmla="*/ 18384 h 21600"/>
                    <a:gd name="T16" fmla="*/ 21600 w 21600"/>
                    <a:gd name="T17" fmla="*/ 7728 h 21600"/>
                    <a:gd name="T18" fmla="*/ 15441 w 21600"/>
                    <a:gd name="T19" fmla="*/ 936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5441" y="9360"/>
                      </a:moveTo>
                      <a:cubicBezTo>
                        <a:pt x="9679" y="9024"/>
                        <a:pt x="4337" y="5472"/>
                        <a:pt x="2242" y="3264"/>
                      </a:cubicBezTo>
                      <a:cubicBezTo>
                        <a:pt x="251" y="1344"/>
                        <a:pt x="419" y="0"/>
                        <a:pt x="419" y="0"/>
                      </a:cubicBezTo>
                      <a:cubicBezTo>
                        <a:pt x="419" y="1008"/>
                        <a:pt x="0" y="3264"/>
                        <a:pt x="566" y="9648"/>
                      </a:cubicBezTo>
                      <a:cubicBezTo>
                        <a:pt x="566" y="9648"/>
                        <a:pt x="126" y="10944"/>
                        <a:pt x="838" y="11952"/>
                      </a:cubicBezTo>
                      <a:cubicBezTo>
                        <a:pt x="1529" y="13584"/>
                        <a:pt x="4630" y="17760"/>
                        <a:pt x="13744" y="20976"/>
                      </a:cubicBezTo>
                      <a:cubicBezTo>
                        <a:pt x="15713" y="21600"/>
                        <a:pt x="18353" y="20592"/>
                        <a:pt x="18353" y="20592"/>
                      </a:cubicBezTo>
                      <a:cubicBezTo>
                        <a:pt x="18353" y="20592"/>
                        <a:pt x="18793" y="20592"/>
                        <a:pt x="18939" y="18384"/>
                      </a:cubicBezTo>
                      <a:cubicBezTo>
                        <a:pt x="19065" y="16416"/>
                        <a:pt x="19903" y="10368"/>
                        <a:pt x="21600" y="7728"/>
                      </a:cubicBezTo>
                      <a:cubicBezTo>
                        <a:pt x="21600" y="7728"/>
                        <a:pt x="19212" y="9360"/>
                        <a:pt x="15441" y="9360"/>
                      </a:cubicBezTo>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67" name="Freeform 450"/>
                <p:cNvSpPr>
                  <a:spLocks noChangeArrowheads="1"/>
                </p:cNvSpPr>
                <p:nvPr/>
              </p:nvSpPr>
              <p:spPr bwMode="auto">
                <a:xfrm>
                  <a:off x="3933" y="346"/>
                  <a:ext cx="1145" cy="513"/>
                </a:xfrm>
                <a:custGeom>
                  <a:avLst/>
                  <a:gdLst>
                    <a:gd name="T0" fmla="*/ 21236 w 21600"/>
                    <a:gd name="T1" fmla="*/ 11517 h 21600"/>
                    <a:gd name="T2" fmla="*/ 21033 w 21600"/>
                    <a:gd name="T3" fmla="*/ 8028 h 21600"/>
                    <a:gd name="T4" fmla="*/ 21461 w 21600"/>
                    <a:gd name="T5" fmla="*/ 6714 h 21600"/>
                    <a:gd name="T6" fmla="*/ 20530 w 21600"/>
                    <a:gd name="T7" fmla="*/ 2222 h 21600"/>
                    <a:gd name="T8" fmla="*/ 19246 w 21600"/>
                    <a:gd name="T9" fmla="*/ 502 h 21600"/>
                    <a:gd name="T10" fmla="*/ 18744 w 21600"/>
                    <a:gd name="T11" fmla="*/ 143 h 21600"/>
                    <a:gd name="T12" fmla="*/ 13523 w 21600"/>
                    <a:gd name="T13" fmla="*/ 143 h 21600"/>
                    <a:gd name="T14" fmla="*/ 8869 w 21600"/>
                    <a:gd name="T15" fmla="*/ 502 h 21600"/>
                    <a:gd name="T16" fmla="*/ 5157 w 21600"/>
                    <a:gd name="T17" fmla="*/ 1099 h 21600"/>
                    <a:gd name="T18" fmla="*/ 5082 w 21600"/>
                    <a:gd name="T19" fmla="*/ 1099 h 21600"/>
                    <a:gd name="T20" fmla="*/ 2931 w 21600"/>
                    <a:gd name="T21" fmla="*/ 3536 h 21600"/>
                    <a:gd name="T22" fmla="*/ 5499 w 21600"/>
                    <a:gd name="T23" fmla="*/ 4134 h 21600"/>
                    <a:gd name="T24" fmla="*/ 8869 w 21600"/>
                    <a:gd name="T25" fmla="*/ 5448 h 21600"/>
                    <a:gd name="T26" fmla="*/ 8869 w 21600"/>
                    <a:gd name="T27" fmla="*/ 6260 h 21600"/>
                    <a:gd name="T28" fmla="*/ 6152 w 21600"/>
                    <a:gd name="T29" fmla="*/ 14575 h 21600"/>
                    <a:gd name="T30" fmla="*/ 5221 w 21600"/>
                    <a:gd name="T31" fmla="*/ 15196 h 21600"/>
                    <a:gd name="T32" fmla="*/ 4504 w 21600"/>
                    <a:gd name="T33" fmla="*/ 15196 h 21600"/>
                    <a:gd name="T34" fmla="*/ 289 w 21600"/>
                    <a:gd name="T35" fmla="*/ 20644 h 21600"/>
                    <a:gd name="T36" fmla="*/ 0 w 21600"/>
                    <a:gd name="T37" fmla="*/ 21600 h 21600"/>
                    <a:gd name="T38" fmla="*/ 2846 w 21600"/>
                    <a:gd name="T39" fmla="*/ 21457 h 21600"/>
                    <a:gd name="T40" fmla="*/ 7799 w 21600"/>
                    <a:gd name="T41" fmla="*/ 17275 h 21600"/>
                    <a:gd name="T42" fmla="*/ 21236 w 21600"/>
                    <a:gd name="T43" fmla="*/ 11517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600"/>
                    <a:gd name="T67" fmla="*/ 0 h 21600"/>
                    <a:gd name="T68" fmla="*/ 21600 w 21600"/>
                    <a:gd name="T69" fmla="*/ 21600 h 216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600" h="21600">
                      <a:moveTo>
                        <a:pt x="21236" y="11517"/>
                      </a:moveTo>
                      <a:cubicBezTo>
                        <a:pt x="21600" y="11206"/>
                        <a:pt x="21033" y="8028"/>
                        <a:pt x="21033" y="8028"/>
                      </a:cubicBezTo>
                      <a:cubicBezTo>
                        <a:pt x="21033" y="8028"/>
                        <a:pt x="21236" y="7527"/>
                        <a:pt x="21461" y="6714"/>
                      </a:cubicBezTo>
                      <a:cubicBezTo>
                        <a:pt x="21161" y="5089"/>
                        <a:pt x="20873" y="3536"/>
                        <a:pt x="20530" y="2222"/>
                      </a:cubicBezTo>
                      <a:cubicBezTo>
                        <a:pt x="20241" y="1266"/>
                        <a:pt x="19942" y="956"/>
                        <a:pt x="19246" y="502"/>
                      </a:cubicBezTo>
                      <a:cubicBezTo>
                        <a:pt x="19086" y="311"/>
                        <a:pt x="18947" y="311"/>
                        <a:pt x="18744" y="143"/>
                      </a:cubicBezTo>
                      <a:cubicBezTo>
                        <a:pt x="17021" y="0"/>
                        <a:pt x="14582" y="0"/>
                        <a:pt x="13523" y="143"/>
                      </a:cubicBezTo>
                      <a:cubicBezTo>
                        <a:pt x="12078" y="311"/>
                        <a:pt x="10089" y="502"/>
                        <a:pt x="8869" y="502"/>
                      </a:cubicBezTo>
                      <a:cubicBezTo>
                        <a:pt x="7735" y="502"/>
                        <a:pt x="6152" y="812"/>
                        <a:pt x="5157" y="1099"/>
                      </a:cubicBezTo>
                      <a:cubicBezTo>
                        <a:pt x="5157" y="1099"/>
                        <a:pt x="5082" y="1099"/>
                        <a:pt x="5082" y="1099"/>
                      </a:cubicBezTo>
                      <a:cubicBezTo>
                        <a:pt x="4365" y="1768"/>
                        <a:pt x="3712" y="2413"/>
                        <a:pt x="2931" y="3536"/>
                      </a:cubicBezTo>
                      <a:cubicBezTo>
                        <a:pt x="3434" y="3536"/>
                        <a:pt x="4290" y="3823"/>
                        <a:pt x="5499" y="4134"/>
                      </a:cubicBezTo>
                      <a:cubicBezTo>
                        <a:pt x="7510" y="4635"/>
                        <a:pt x="8794" y="5448"/>
                        <a:pt x="8869" y="5448"/>
                      </a:cubicBezTo>
                      <a:cubicBezTo>
                        <a:pt x="8997" y="5591"/>
                        <a:pt x="8933" y="5758"/>
                        <a:pt x="8869" y="6260"/>
                      </a:cubicBezTo>
                      <a:cubicBezTo>
                        <a:pt x="8730" y="6571"/>
                        <a:pt x="6291" y="14073"/>
                        <a:pt x="6152" y="14575"/>
                      </a:cubicBezTo>
                      <a:cubicBezTo>
                        <a:pt x="6012" y="14886"/>
                        <a:pt x="5649" y="15196"/>
                        <a:pt x="5221" y="15196"/>
                      </a:cubicBezTo>
                      <a:cubicBezTo>
                        <a:pt x="5082" y="15196"/>
                        <a:pt x="4857" y="15196"/>
                        <a:pt x="4504" y="15196"/>
                      </a:cubicBezTo>
                      <a:cubicBezTo>
                        <a:pt x="4504" y="15196"/>
                        <a:pt x="995" y="19187"/>
                        <a:pt x="289" y="20644"/>
                      </a:cubicBezTo>
                      <a:cubicBezTo>
                        <a:pt x="0" y="21098"/>
                        <a:pt x="0" y="21600"/>
                        <a:pt x="0" y="21600"/>
                      </a:cubicBezTo>
                      <a:cubicBezTo>
                        <a:pt x="792" y="21600"/>
                        <a:pt x="2215" y="21600"/>
                        <a:pt x="2846" y="21457"/>
                      </a:cubicBezTo>
                      <a:cubicBezTo>
                        <a:pt x="2846" y="21457"/>
                        <a:pt x="4857" y="18876"/>
                        <a:pt x="7799" y="17275"/>
                      </a:cubicBezTo>
                      <a:cubicBezTo>
                        <a:pt x="10153" y="16009"/>
                        <a:pt x="20808" y="11660"/>
                        <a:pt x="21236" y="11517"/>
                      </a:cubicBezTo>
                    </a:path>
                  </a:pathLst>
                </a:custGeom>
                <a:solidFill>
                  <a:srgbClr val="9B9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68" name="Freeform 451"/>
                <p:cNvSpPr>
                  <a:spLocks noChangeArrowheads="1"/>
                </p:cNvSpPr>
                <p:nvPr/>
              </p:nvSpPr>
              <p:spPr bwMode="auto">
                <a:xfrm>
                  <a:off x="4083" y="506"/>
                  <a:ext cx="1034" cy="580"/>
                </a:xfrm>
                <a:custGeom>
                  <a:avLst/>
                  <a:gdLst>
                    <a:gd name="T0" fmla="*/ 21446 w 21600"/>
                    <a:gd name="T1" fmla="*/ 10029 h 21600"/>
                    <a:gd name="T2" fmla="*/ 21600 w 21600"/>
                    <a:gd name="T3" fmla="*/ 6060 h 21600"/>
                    <a:gd name="T4" fmla="*/ 20640 w 21600"/>
                    <a:gd name="T5" fmla="*/ 0 h 21600"/>
                    <a:gd name="T6" fmla="*/ 20166 w 21600"/>
                    <a:gd name="T7" fmla="*/ 1119 h 21600"/>
                    <a:gd name="T8" fmla="*/ 20403 w 21600"/>
                    <a:gd name="T9" fmla="*/ 4244 h 21600"/>
                    <a:gd name="T10" fmla="*/ 5474 w 21600"/>
                    <a:gd name="T11" fmla="*/ 9333 h 21600"/>
                    <a:gd name="T12" fmla="*/ 0 w 21600"/>
                    <a:gd name="T13" fmla="*/ 12985 h 21600"/>
                    <a:gd name="T14" fmla="*/ 1268 w 21600"/>
                    <a:gd name="T15" fmla="*/ 14400 h 21600"/>
                    <a:gd name="T16" fmla="*/ 1268 w 21600"/>
                    <a:gd name="T17" fmla="*/ 15941 h 21600"/>
                    <a:gd name="T18" fmla="*/ 1268 w 21600"/>
                    <a:gd name="T19" fmla="*/ 15941 h 21600"/>
                    <a:gd name="T20" fmla="*/ 1754 w 21600"/>
                    <a:gd name="T21" fmla="*/ 16786 h 21600"/>
                    <a:gd name="T22" fmla="*/ 1896 w 21600"/>
                    <a:gd name="T23" fmla="*/ 16638 h 21600"/>
                    <a:gd name="T24" fmla="*/ 4372 w 21600"/>
                    <a:gd name="T25" fmla="*/ 16511 h 21600"/>
                    <a:gd name="T26" fmla="*/ 4846 w 21600"/>
                    <a:gd name="T27" fmla="*/ 21600 h 21600"/>
                    <a:gd name="T28" fmla="*/ 15415 w 21600"/>
                    <a:gd name="T29" fmla="*/ 17947 h 21600"/>
                    <a:gd name="T30" fmla="*/ 16363 w 21600"/>
                    <a:gd name="T31" fmla="*/ 14822 h 21600"/>
                    <a:gd name="T32" fmla="*/ 18022 w 21600"/>
                    <a:gd name="T33" fmla="*/ 11571 h 21600"/>
                    <a:gd name="T34" fmla="*/ 19526 w 21600"/>
                    <a:gd name="T35" fmla="*/ 12711 h 21600"/>
                    <a:gd name="T36" fmla="*/ 19526 w 21600"/>
                    <a:gd name="T37" fmla="*/ 15941 h 21600"/>
                    <a:gd name="T38" fmla="*/ 20320 w 21600"/>
                    <a:gd name="T39" fmla="*/ 15392 h 21600"/>
                    <a:gd name="T40" fmla="*/ 20877 w 21600"/>
                    <a:gd name="T41" fmla="*/ 11423 h 21600"/>
                    <a:gd name="T42" fmla="*/ 20794 w 21600"/>
                    <a:gd name="T43" fmla="*/ 10452 h 21600"/>
                    <a:gd name="T44" fmla="*/ 21446 w 21600"/>
                    <a:gd name="T45" fmla="*/ 10029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600"/>
                    <a:gd name="T70" fmla="*/ 0 h 21600"/>
                    <a:gd name="T71" fmla="*/ 21600 w 21600"/>
                    <a:gd name="T72" fmla="*/ 21600 h 216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600" h="21600">
                      <a:moveTo>
                        <a:pt x="21446" y="10029"/>
                      </a:moveTo>
                      <a:cubicBezTo>
                        <a:pt x="21446" y="10029"/>
                        <a:pt x="21600" y="6778"/>
                        <a:pt x="21600" y="6060"/>
                      </a:cubicBezTo>
                      <a:cubicBezTo>
                        <a:pt x="21600" y="5490"/>
                        <a:pt x="21197" y="2682"/>
                        <a:pt x="20640" y="0"/>
                      </a:cubicBezTo>
                      <a:cubicBezTo>
                        <a:pt x="20403" y="718"/>
                        <a:pt x="20166" y="1119"/>
                        <a:pt x="20166" y="1119"/>
                      </a:cubicBezTo>
                      <a:cubicBezTo>
                        <a:pt x="20166" y="1119"/>
                        <a:pt x="20794" y="3970"/>
                        <a:pt x="20403" y="4244"/>
                      </a:cubicBezTo>
                      <a:cubicBezTo>
                        <a:pt x="19917" y="4371"/>
                        <a:pt x="8104" y="8171"/>
                        <a:pt x="5474" y="9333"/>
                      </a:cubicBezTo>
                      <a:cubicBezTo>
                        <a:pt x="2228" y="10705"/>
                        <a:pt x="0" y="12985"/>
                        <a:pt x="0" y="12985"/>
                      </a:cubicBezTo>
                      <a:cubicBezTo>
                        <a:pt x="877" y="12985"/>
                        <a:pt x="1268" y="13830"/>
                        <a:pt x="1268" y="14400"/>
                      </a:cubicBezTo>
                      <a:cubicBezTo>
                        <a:pt x="1268" y="14822"/>
                        <a:pt x="1268" y="15941"/>
                        <a:pt x="1268" y="15941"/>
                      </a:cubicBezTo>
                      <a:cubicBezTo>
                        <a:pt x="1268" y="15941"/>
                        <a:pt x="1268" y="15941"/>
                        <a:pt x="1268" y="15941"/>
                      </a:cubicBezTo>
                      <a:cubicBezTo>
                        <a:pt x="1351" y="16110"/>
                        <a:pt x="1576" y="16511"/>
                        <a:pt x="1754" y="16786"/>
                      </a:cubicBezTo>
                      <a:cubicBezTo>
                        <a:pt x="1754" y="16786"/>
                        <a:pt x="1825" y="16786"/>
                        <a:pt x="1896" y="16638"/>
                      </a:cubicBezTo>
                      <a:cubicBezTo>
                        <a:pt x="3104" y="15519"/>
                        <a:pt x="3732" y="15794"/>
                        <a:pt x="4372" y="16511"/>
                      </a:cubicBezTo>
                      <a:cubicBezTo>
                        <a:pt x="5083" y="17229"/>
                        <a:pt x="5000" y="20038"/>
                        <a:pt x="4846" y="21600"/>
                      </a:cubicBezTo>
                      <a:cubicBezTo>
                        <a:pt x="4846" y="21600"/>
                        <a:pt x="14763" y="18201"/>
                        <a:pt x="15415" y="17947"/>
                      </a:cubicBezTo>
                      <a:cubicBezTo>
                        <a:pt x="16043" y="17630"/>
                        <a:pt x="16197" y="15794"/>
                        <a:pt x="16363" y="14822"/>
                      </a:cubicBezTo>
                      <a:cubicBezTo>
                        <a:pt x="16517" y="13830"/>
                        <a:pt x="17216" y="11740"/>
                        <a:pt x="18022" y="11571"/>
                      </a:cubicBezTo>
                      <a:cubicBezTo>
                        <a:pt x="18816" y="11296"/>
                        <a:pt x="19372" y="11740"/>
                        <a:pt x="19526" y="12711"/>
                      </a:cubicBezTo>
                      <a:cubicBezTo>
                        <a:pt x="19692" y="13703"/>
                        <a:pt x="19526" y="15941"/>
                        <a:pt x="19526" y="15941"/>
                      </a:cubicBezTo>
                      <a:cubicBezTo>
                        <a:pt x="19526" y="15941"/>
                        <a:pt x="19917" y="15667"/>
                        <a:pt x="20320" y="15392"/>
                      </a:cubicBezTo>
                      <a:cubicBezTo>
                        <a:pt x="20972" y="14104"/>
                        <a:pt x="20877" y="11423"/>
                        <a:pt x="20877" y="11423"/>
                      </a:cubicBezTo>
                      <a:cubicBezTo>
                        <a:pt x="20877" y="11423"/>
                        <a:pt x="20640" y="10705"/>
                        <a:pt x="20794" y="10452"/>
                      </a:cubicBezTo>
                      <a:cubicBezTo>
                        <a:pt x="20877" y="10177"/>
                        <a:pt x="21446" y="10029"/>
                        <a:pt x="21446" y="10029"/>
                      </a:cubicBezTo>
                    </a:path>
                  </a:pathLst>
                </a:cu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69" name="Freeform 452"/>
                <p:cNvSpPr>
                  <a:spLocks noChangeArrowheads="1"/>
                </p:cNvSpPr>
                <p:nvPr/>
              </p:nvSpPr>
              <p:spPr bwMode="auto">
                <a:xfrm>
                  <a:off x="3887" y="556"/>
                  <a:ext cx="46" cy="44"/>
                </a:xfrm>
                <a:custGeom>
                  <a:avLst/>
                  <a:gdLst>
                    <a:gd name="T0" fmla="*/ 21600 w 21600"/>
                    <a:gd name="T1" fmla="*/ 1914 h 21600"/>
                    <a:gd name="T2" fmla="*/ 5532 w 21600"/>
                    <a:gd name="T3" fmla="*/ 0 h 21600"/>
                    <a:gd name="T4" fmla="*/ 0 w 21600"/>
                    <a:gd name="T5" fmla="*/ 7109 h 21600"/>
                    <a:gd name="T6" fmla="*/ 0 w 21600"/>
                    <a:gd name="T7" fmla="*/ 21600 h 21600"/>
                    <a:gd name="T8" fmla="*/ 21600 w 21600"/>
                    <a:gd name="T9" fmla="*/ 1914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1914"/>
                      </a:moveTo>
                      <a:cubicBezTo>
                        <a:pt x="21600" y="1914"/>
                        <a:pt x="8956" y="0"/>
                        <a:pt x="5532" y="0"/>
                      </a:cubicBezTo>
                      <a:cubicBezTo>
                        <a:pt x="0" y="1914"/>
                        <a:pt x="0" y="3554"/>
                        <a:pt x="0" y="7109"/>
                      </a:cubicBezTo>
                      <a:cubicBezTo>
                        <a:pt x="0" y="10937"/>
                        <a:pt x="0" y="21600"/>
                        <a:pt x="0" y="21600"/>
                      </a:cubicBezTo>
                      <a:cubicBezTo>
                        <a:pt x="0" y="21600"/>
                        <a:pt x="21600" y="1914"/>
                        <a:pt x="21600" y="1914"/>
                      </a:cubicBezTo>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0" name="Freeform 453"/>
                <p:cNvSpPr>
                  <a:spLocks noChangeArrowheads="1"/>
                </p:cNvSpPr>
                <p:nvPr/>
              </p:nvSpPr>
              <p:spPr bwMode="auto">
                <a:xfrm>
                  <a:off x="4207" y="331"/>
                  <a:ext cx="721" cy="41"/>
                </a:xfrm>
                <a:custGeom>
                  <a:avLst/>
                  <a:gdLst>
                    <a:gd name="T0" fmla="*/ 13296 w 21600"/>
                    <a:gd name="T1" fmla="*/ 9764 h 21600"/>
                    <a:gd name="T2" fmla="*/ 21600 w 21600"/>
                    <a:gd name="T3" fmla="*/ 9764 h 21600"/>
                    <a:gd name="T4" fmla="*/ 14774 w 21600"/>
                    <a:gd name="T5" fmla="*/ 0 h 21600"/>
                    <a:gd name="T6" fmla="*/ 0 w 21600"/>
                    <a:gd name="T7" fmla="*/ 21600 h 21600"/>
                    <a:gd name="T8" fmla="*/ 5909 w 21600"/>
                    <a:gd name="T9" fmla="*/ 13611 h 21600"/>
                    <a:gd name="T10" fmla="*/ 13296 w 21600"/>
                    <a:gd name="T11" fmla="*/ 9764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296" y="9764"/>
                      </a:moveTo>
                      <a:cubicBezTo>
                        <a:pt x="14994" y="7989"/>
                        <a:pt x="18866" y="7989"/>
                        <a:pt x="21600" y="9764"/>
                      </a:cubicBezTo>
                      <a:cubicBezTo>
                        <a:pt x="20021" y="3551"/>
                        <a:pt x="16930" y="0"/>
                        <a:pt x="14774" y="0"/>
                      </a:cubicBezTo>
                      <a:cubicBezTo>
                        <a:pt x="12260" y="0"/>
                        <a:pt x="2157" y="9764"/>
                        <a:pt x="0" y="21600"/>
                      </a:cubicBezTo>
                      <a:cubicBezTo>
                        <a:pt x="1579" y="18049"/>
                        <a:pt x="4092" y="13611"/>
                        <a:pt x="5909" y="13611"/>
                      </a:cubicBezTo>
                      <a:cubicBezTo>
                        <a:pt x="7845" y="13611"/>
                        <a:pt x="11021" y="11836"/>
                        <a:pt x="13296" y="9764"/>
                      </a:cubicBezTo>
                    </a:path>
                  </a:pathLst>
                </a:cu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1" name="Freeform 454"/>
                <p:cNvSpPr>
                  <a:spLocks noChangeArrowheads="1"/>
                </p:cNvSpPr>
                <p:nvPr/>
              </p:nvSpPr>
              <p:spPr bwMode="auto">
                <a:xfrm>
                  <a:off x="4277" y="304"/>
                  <a:ext cx="412" cy="103"/>
                </a:xfrm>
                <a:custGeom>
                  <a:avLst/>
                  <a:gdLst>
                    <a:gd name="T0" fmla="*/ 0 w 21600"/>
                    <a:gd name="T1" fmla="*/ 2148 h 21600"/>
                    <a:gd name="T2" fmla="*/ 2767 w 21600"/>
                    <a:gd name="T3" fmla="*/ 239 h 21600"/>
                    <a:gd name="T4" fmla="*/ 5623 w 21600"/>
                    <a:gd name="T5" fmla="*/ 0 h 21600"/>
                    <a:gd name="T6" fmla="*/ 10324 w 21600"/>
                    <a:gd name="T7" fmla="*/ 1671 h 21600"/>
                    <a:gd name="T8" fmla="*/ 13626 w 21600"/>
                    <a:gd name="T9" fmla="*/ 2148 h 21600"/>
                    <a:gd name="T10" fmla="*/ 18922 w 21600"/>
                    <a:gd name="T11" fmla="*/ 8592 h 21600"/>
                    <a:gd name="T12" fmla="*/ 21362 w 21600"/>
                    <a:gd name="T13" fmla="*/ 13604 h 21600"/>
                    <a:gd name="T14" fmla="*/ 21273 w 21600"/>
                    <a:gd name="T15" fmla="*/ 17781 h 21600"/>
                    <a:gd name="T16" fmla="*/ 19577 w 21600"/>
                    <a:gd name="T17" fmla="*/ 18259 h 21600"/>
                    <a:gd name="T18" fmla="*/ 16810 w 21600"/>
                    <a:gd name="T19" fmla="*/ 21123 h 21600"/>
                    <a:gd name="T20" fmla="*/ 12674 w 21600"/>
                    <a:gd name="T21" fmla="*/ 21242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0" y="2148"/>
                      </a:moveTo>
                      <a:cubicBezTo>
                        <a:pt x="774" y="239"/>
                        <a:pt x="1755" y="239"/>
                        <a:pt x="2767" y="239"/>
                      </a:cubicBezTo>
                      <a:cubicBezTo>
                        <a:pt x="3689" y="239"/>
                        <a:pt x="4731" y="0"/>
                        <a:pt x="5623" y="0"/>
                      </a:cubicBezTo>
                      <a:cubicBezTo>
                        <a:pt x="7200" y="239"/>
                        <a:pt x="8747" y="1551"/>
                        <a:pt x="10324" y="1671"/>
                      </a:cubicBezTo>
                      <a:cubicBezTo>
                        <a:pt x="11425" y="1909"/>
                        <a:pt x="12526" y="1193"/>
                        <a:pt x="13626" y="2148"/>
                      </a:cubicBezTo>
                      <a:cubicBezTo>
                        <a:pt x="15441" y="3699"/>
                        <a:pt x="17197" y="6086"/>
                        <a:pt x="18922" y="8592"/>
                      </a:cubicBezTo>
                      <a:cubicBezTo>
                        <a:pt x="19785" y="10024"/>
                        <a:pt x="20678" y="11098"/>
                        <a:pt x="21362" y="13604"/>
                      </a:cubicBezTo>
                      <a:cubicBezTo>
                        <a:pt x="21600" y="14559"/>
                        <a:pt x="21540" y="17065"/>
                        <a:pt x="21273" y="17781"/>
                      </a:cubicBezTo>
                      <a:cubicBezTo>
                        <a:pt x="20826" y="18736"/>
                        <a:pt x="20588" y="17781"/>
                        <a:pt x="19577" y="18259"/>
                      </a:cubicBezTo>
                      <a:cubicBezTo>
                        <a:pt x="18833" y="18736"/>
                        <a:pt x="17256" y="20884"/>
                        <a:pt x="16810" y="21123"/>
                      </a:cubicBezTo>
                      <a:cubicBezTo>
                        <a:pt x="15620" y="21600"/>
                        <a:pt x="13894" y="21242"/>
                        <a:pt x="12674" y="21242"/>
                      </a:cubicBezTo>
                    </a:path>
                  </a:pathLst>
                </a:custGeom>
                <a:solidFill>
                  <a:srgbClr val="88888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772" name="Freeform 455"/>
                <p:cNvSpPr>
                  <a:spLocks noChangeArrowheads="1"/>
                </p:cNvSpPr>
                <p:nvPr/>
              </p:nvSpPr>
              <p:spPr bwMode="auto">
                <a:xfrm>
                  <a:off x="3591" y="846"/>
                  <a:ext cx="576" cy="130"/>
                </a:xfrm>
                <a:custGeom>
                  <a:avLst/>
                  <a:gdLst>
                    <a:gd name="T0" fmla="*/ 20602 w 21600"/>
                    <a:gd name="T1" fmla="*/ 14620 h 21600"/>
                    <a:gd name="T2" fmla="*/ 14634 w 21600"/>
                    <a:gd name="T3" fmla="*/ 15846 h 21600"/>
                    <a:gd name="T4" fmla="*/ 3993 w 21600"/>
                    <a:gd name="T5" fmla="*/ 7546 h 21600"/>
                    <a:gd name="T6" fmla="*/ 1126 w 21600"/>
                    <a:gd name="T7" fmla="*/ 0 h 21600"/>
                    <a:gd name="T8" fmla="*/ 127 w 21600"/>
                    <a:gd name="T9" fmla="*/ 3113 h 21600"/>
                    <a:gd name="T10" fmla="*/ 1975 w 21600"/>
                    <a:gd name="T11" fmla="*/ 9527 h 21600"/>
                    <a:gd name="T12" fmla="*/ 15356 w 21600"/>
                    <a:gd name="T13" fmla="*/ 21600 h 21600"/>
                    <a:gd name="T14" fmla="*/ 21600 w 21600"/>
                    <a:gd name="T15" fmla="*/ 18487 h 21600"/>
                    <a:gd name="T16" fmla="*/ 20602 w 21600"/>
                    <a:gd name="T17" fmla="*/ 1462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0602" y="14620"/>
                      </a:moveTo>
                      <a:cubicBezTo>
                        <a:pt x="20156" y="14620"/>
                        <a:pt x="17777" y="15846"/>
                        <a:pt x="14634" y="15846"/>
                      </a:cubicBezTo>
                      <a:cubicBezTo>
                        <a:pt x="11490" y="15846"/>
                        <a:pt x="6244" y="12073"/>
                        <a:pt x="3993" y="7546"/>
                      </a:cubicBezTo>
                      <a:cubicBezTo>
                        <a:pt x="1699" y="3113"/>
                        <a:pt x="1126" y="0"/>
                        <a:pt x="1126" y="0"/>
                      </a:cubicBezTo>
                      <a:cubicBezTo>
                        <a:pt x="1126" y="0"/>
                        <a:pt x="276" y="1886"/>
                        <a:pt x="127" y="3113"/>
                      </a:cubicBezTo>
                      <a:cubicBezTo>
                        <a:pt x="127" y="3113"/>
                        <a:pt x="0" y="5754"/>
                        <a:pt x="1975" y="9527"/>
                      </a:cubicBezTo>
                      <a:cubicBezTo>
                        <a:pt x="4120" y="14054"/>
                        <a:pt x="9515" y="21034"/>
                        <a:pt x="15356" y="21600"/>
                      </a:cubicBezTo>
                      <a:cubicBezTo>
                        <a:pt x="19179" y="21600"/>
                        <a:pt x="21600" y="18487"/>
                        <a:pt x="21600" y="18487"/>
                      </a:cubicBezTo>
                      <a:cubicBezTo>
                        <a:pt x="21324" y="17261"/>
                        <a:pt x="20878" y="14620"/>
                        <a:pt x="20602" y="14620"/>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3" name="Freeform 456"/>
                <p:cNvSpPr>
                  <a:spLocks noChangeArrowheads="1"/>
                </p:cNvSpPr>
                <p:nvPr/>
              </p:nvSpPr>
              <p:spPr bwMode="auto">
                <a:xfrm>
                  <a:off x="3867" y="1006"/>
                  <a:ext cx="114" cy="57"/>
                </a:xfrm>
                <a:custGeom>
                  <a:avLst/>
                  <a:gdLst>
                    <a:gd name="T0" fmla="*/ 5774 w 21600"/>
                    <a:gd name="T1" fmla="*/ 1512 h 21600"/>
                    <a:gd name="T2" fmla="*/ 642 w 21600"/>
                    <a:gd name="T3" fmla="*/ 4320 h 21600"/>
                    <a:gd name="T4" fmla="*/ 2246 w 21600"/>
                    <a:gd name="T5" fmla="*/ 15768 h 21600"/>
                    <a:gd name="T6" fmla="*/ 18713 w 21600"/>
                    <a:gd name="T7" fmla="*/ 20088 h 21600"/>
                    <a:gd name="T8" fmla="*/ 20958 w 21600"/>
                    <a:gd name="T9" fmla="*/ 7344 h 21600"/>
                    <a:gd name="T10" fmla="*/ 15077 w 21600"/>
                    <a:gd name="T11" fmla="*/ 2808 h 21600"/>
                    <a:gd name="T12" fmla="*/ 5774 w 21600"/>
                    <a:gd name="T13" fmla="*/ 1512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5774" y="1512"/>
                      </a:moveTo>
                      <a:cubicBezTo>
                        <a:pt x="4277" y="1512"/>
                        <a:pt x="1283" y="0"/>
                        <a:pt x="642" y="4320"/>
                      </a:cubicBezTo>
                      <a:cubicBezTo>
                        <a:pt x="0" y="10152"/>
                        <a:pt x="642" y="14256"/>
                        <a:pt x="2246" y="15768"/>
                      </a:cubicBezTo>
                      <a:cubicBezTo>
                        <a:pt x="4277" y="17496"/>
                        <a:pt x="16574" y="21600"/>
                        <a:pt x="18713" y="20088"/>
                      </a:cubicBezTo>
                      <a:cubicBezTo>
                        <a:pt x="21600" y="18792"/>
                        <a:pt x="21600" y="11448"/>
                        <a:pt x="20958" y="7344"/>
                      </a:cubicBezTo>
                      <a:cubicBezTo>
                        <a:pt x="20958" y="4320"/>
                        <a:pt x="19354" y="4320"/>
                        <a:pt x="15077" y="2808"/>
                      </a:cubicBezTo>
                      <a:cubicBezTo>
                        <a:pt x="12190" y="2808"/>
                        <a:pt x="8554" y="1512"/>
                        <a:pt x="5774" y="1512"/>
                      </a:cubicBezTo>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4" name="Freeform 457"/>
                <p:cNvSpPr>
                  <a:spLocks noChangeArrowheads="1"/>
                </p:cNvSpPr>
                <p:nvPr/>
              </p:nvSpPr>
              <p:spPr bwMode="auto">
                <a:xfrm>
                  <a:off x="3875" y="1006"/>
                  <a:ext cx="106" cy="53"/>
                </a:xfrm>
                <a:custGeom>
                  <a:avLst/>
                  <a:gdLst>
                    <a:gd name="T0" fmla="*/ 20106 w 21600"/>
                    <a:gd name="T1" fmla="*/ 20206 h 21600"/>
                    <a:gd name="T2" fmla="*/ 20911 w 21600"/>
                    <a:gd name="T3" fmla="*/ 7897 h 21600"/>
                    <a:gd name="T4" fmla="*/ 14591 w 21600"/>
                    <a:gd name="T5" fmla="*/ 3019 h 21600"/>
                    <a:gd name="T6" fmla="*/ 4596 w 21600"/>
                    <a:gd name="T7" fmla="*/ 1626 h 21600"/>
                    <a:gd name="T8" fmla="*/ 1494 w 21600"/>
                    <a:gd name="T9" fmla="*/ 1626 h 21600"/>
                    <a:gd name="T10" fmla="*/ 804 w 21600"/>
                    <a:gd name="T11" fmla="*/ 3019 h 21600"/>
                    <a:gd name="T12" fmla="*/ 2413 w 21600"/>
                    <a:gd name="T13" fmla="*/ 15329 h 21600"/>
                    <a:gd name="T14" fmla="*/ 20106 w 21600"/>
                    <a:gd name="T15" fmla="*/ 2020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20106" y="20206"/>
                      </a:moveTo>
                      <a:cubicBezTo>
                        <a:pt x="21600" y="17187"/>
                        <a:pt x="21600" y="12310"/>
                        <a:pt x="20911" y="7897"/>
                      </a:cubicBezTo>
                      <a:cubicBezTo>
                        <a:pt x="20911" y="4645"/>
                        <a:pt x="19187" y="4645"/>
                        <a:pt x="14591" y="3019"/>
                      </a:cubicBezTo>
                      <a:cubicBezTo>
                        <a:pt x="11604" y="3019"/>
                        <a:pt x="7813" y="1626"/>
                        <a:pt x="4596" y="1626"/>
                      </a:cubicBezTo>
                      <a:cubicBezTo>
                        <a:pt x="3906" y="1626"/>
                        <a:pt x="3102" y="0"/>
                        <a:pt x="1494" y="1626"/>
                      </a:cubicBezTo>
                      <a:cubicBezTo>
                        <a:pt x="1494" y="1626"/>
                        <a:pt x="1494" y="1626"/>
                        <a:pt x="804" y="3019"/>
                      </a:cubicBezTo>
                      <a:cubicBezTo>
                        <a:pt x="0" y="7897"/>
                        <a:pt x="804" y="13935"/>
                        <a:pt x="2413" y="15329"/>
                      </a:cubicBezTo>
                      <a:cubicBezTo>
                        <a:pt x="4596" y="17187"/>
                        <a:pt x="17004" y="21600"/>
                        <a:pt x="20106" y="20206"/>
                      </a:cubicBezTo>
                    </a:path>
                  </a:pathLst>
                </a:cu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5" name="Freeform 458"/>
                <p:cNvSpPr>
                  <a:spLocks noChangeArrowheads="1"/>
                </p:cNvSpPr>
                <p:nvPr/>
              </p:nvSpPr>
              <p:spPr bwMode="auto">
                <a:xfrm>
                  <a:off x="3616" y="923"/>
                  <a:ext cx="236" cy="131"/>
                </a:xfrm>
                <a:custGeom>
                  <a:avLst/>
                  <a:gdLst>
                    <a:gd name="T0" fmla="*/ 0 w 21600"/>
                    <a:gd name="T1" fmla="*/ 1216 h 21600"/>
                    <a:gd name="T2" fmla="*/ 1402 w 21600"/>
                    <a:gd name="T3" fmla="*/ 11127 h 21600"/>
                    <a:gd name="T4" fmla="*/ 5608 w 21600"/>
                    <a:gd name="T5" fmla="*/ 15522 h 21600"/>
                    <a:gd name="T6" fmla="*/ 16771 w 21600"/>
                    <a:gd name="T7" fmla="*/ 21039 h 21600"/>
                    <a:gd name="T8" fmla="*/ 20925 w 21600"/>
                    <a:gd name="T9" fmla="*/ 16644 h 21600"/>
                    <a:gd name="T10" fmla="*/ 21600 w 21600"/>
                    <a:gd name="T11" fmla="*/ 12343 h 21600"/>
                    <a:gd name="T12" fmla="*/ 20198 w 21600"/>
                    <a:gd name="T13" fmla="*/ 10566 h 21600"/>
                    <a:gd name="T14" fmla="*/ 9398 w 21600"/>
                    <a:gd name="T15" fmla="*/ 6171 h 21600"/>
                    <a:gd name="T16" fmla="*/ 675 w 21600"/>
                    <a:gd name="T17" fmla="*/ 655 h 21600"/>
                    <a:gd name="T18" fmla="*/ 0 w 21600"/>
                    <a:gd name="T19" fmla="*/ 121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216"/>
                      </a:moveTo>
                      <a:cubicBezTo>
                        <a:pt x="0" y="2431"/>
                        <a:pt x="312" y="8696"/>
                        <a:pt x="1402" y="11127"/>
                      </a:cubicBezTo>
                      <a:cubicBezTo>
                        <a:pt x="2077" y="12904"/>
                        <a:pt x="3842" y="14306"/>
                        <a:pt x="5608" y="15522"/>
                      </a:cubicBezTo>
                      <a:cubicBezTo>
                        <a:pt x="7685" y="17299"/>
                        <a:pt x="13604" y="20478"/>
                        <a:pt x="16771" y="21039"/>
                      </a:cubicBezTo>
                      <a:cubicBezTo>
                        <a:pt x="19835" y="21600"/>
                        <a:pt x="20510" y="19262"/>
                        <a:pt x="20925" y="16644"/>
                      </a:cubicBezTo>
                      <a:cubicBezTo>
                        <a:pt x="21600" y="14868"/>
                        <a:pt x="21600" y="13652"/>
                        <a:pt x="21600" y="12343"/>
                      </a:cubicBezTo>
                      <a:cubicBezTo>
                        <a:pt x="21600" y="11127"/>
                        <a:pt x="21288" y="10566"/>
                        <a:pt x="20198" y="10566"/>
                      </a:cubicBezTo>
                      <a:cubicBezTo>
                        <a:pt x="17758" y="9351"/>
                        <a:pt x="13240" y="7948"/>
                        <a:pt x="9398" y="6171"/>
                      </a:cubicBezTo>
                      <a:cubicBezTo>
                        <a:pt x="5244" y="3740"/>
                        <a:pt x="1090" y="1216"/>
                        <a:pt x="675" y="655"/>
                      </a:cubicBezTo>
                      <a:cubicBezTo>
                        <a:pt x="0" y="0"/>
                        <a:pt x="0" y="655"/>
                        <a:pt x="0" y="1216"/>
                      </a:cubicBezTo>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6" name="Freeform 459"/>
                <p:cNvSpPr>
                  <a:spLocks noChangeArrowheads="1"/>
                </p:cNvSpPr>
                <p:nvPr/>
              </p:nvSpPr>
              <p:spPr bwMode="auto">
                <a:xfrm>
                  <a:off x="3629" y="926"/>
                  <a:ext cx="223" cy="118"/>
                </a:xfrm>
                <a:custGeom>
                  <a:avLst/>
                  <a:gdLst>
                    <a:gd name="T0" fmla="*/ 20120 w 21600"/>
                    <a:gd name="T1" fmla="*/ 11270 h 21600"/>
                    <a:gd name="T2" fmla="*/ 8826 w 21600"/>
                    <a:gd name="T3" fmla="*/ 6157 h 21600"/>
                    <a:gd name="T4" fmla="*/ 0 w 21600"/>
                    <a:gd name="T5" fmla="*/ 0 h 21600"/>
                    <a:gd name="T6" fmla="*/ 1535 w 21600"/>
                    <a:gd name="T7" fmla="*/ 9704 h 21600"/>
                    <a:gd name="T8" fmla="*/ 5811 w 21600"/>
                    <a:gd name="T9" fmla="*/ 15443 h 21600"/>
                    <a:gd name="T10" fmla="*/ 17543 w 21600"/>
                    <a:gd name="T11" fmla="*/ 21600 h 21600"/>
                    <a:gd name="T12" fmla="*/ 20120 w 21600"/>
                    <a:gd name="T13" fmla="*/ 20974 h 21600"/>
                    <a:gd name="T14" fmla="*/ 20887 w 21600"/>
                    <a:gd name="T15" fmla="*/ 18052 h 21600"/>
                    <a:gd name="T16" fmla="*/ 21600 w 21600"/>
                    <a:gd name="T17" fmla="*/ 13252 h 21600"/>
                    <a:gd name="T18" fmla="*/ 20120 w 21600"/>
                    <a:gd name="T19" fmla="*/ 1127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20120" y="11270"/>
                      </a:moveTo>
                      <a:cubicBezTo>
                        <a:pt x="17543" y="9704"/>
                        <a:pt x="12774" y="8348"/>
                        <a:pt x="8826" y="6157"/>
                      </a:cubicBezTo>
                      <a:cubicBezTo>
                        <a:pt x="5153" y="4174"/>
                        <a:pt x="1535" y="1357"/>
                        <a:pt x="0" y="0"/>
                      </a:cubicBezTo>
                      <a:cubicBezTo>
                        <a:pt x="384" y="2817"/>
                        <a:pt x="713" y="7722"/>
                        <a:pt x="1535" y="9704"/>
                      </a:cubicBezTo>
                      <a:cubicBezTo>
                        <a:pt x="2248" y="12522"/>
                        <a:pt x="4057" y="13878"/>
                        <a:pt x="5811" y="15443"/>
                      </a:cubicBezTo>
                      <a:cubicBezTo>
                        <a:pt x="8059" y="17426"/>
                        <a:pt x="14309" y="20974"/>
                        <a:pt x="17543" y="21600"/>
                      </a:cubicBezTo>
                      <a:cubicBezTo>
                        <a:pt x="18694" y="21600"/>
                        <a:pt x="19407" y="21600"/>
                        <a:pt x="20120" y="20974"/>
                      </a:cubicBezTo>
                      <a:cubicBezTo>
                        <a:pt x="20558" y="20243"/>
                        <a:pt x="20887" y="19617"/>
                        <a:pt x="20887" y="18052"/>
                      </a:cubicBezTo>
                      <a:cubicBezTo>
                        <a:pt x="21600" y="16070"/>
                        <a:pt x="21600" y="14609"/>
                        <a:pt x="21600" y="13252"/>
                      </a:cubicBezTo>
                      <a:cubicBezTo>
                        <a:pt x="21600" y="11896"/>
                        <a:pt x="21271" y="11270"/>
                        <a:pt x="20120" y="11270"/>
                      </a:cubicBezTo>
                    </a:path>
                  </a:pathLst>
                </a:cu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7" name="Freeform 460"/>
                <p:cNvSpPr>
                  <a:spLocks noChangeArrowheads="1"/>
                </p:cNvSpPr>
                <p:nvPr/>
              </p:nvSpPr>
              <p:spPr bwMode="auto">
                <a:xfrm>
                  <a:off x="3591" y="918"/>
                  <a:ext cx="23" cy="58"/>
                </a:xfrm>
                <a:custGeom>
                  <a:avLst/>
                  <a:gdLst>
                    <a:gd name="T0" fmla="*/ 21600 w 21600"/>
                    <a:gd name="T1" fmla="*/ 21600 h 21600"/>
                    <a:gd name="T2" fmla="*/ 18360 w 21600"/>
                    <a:gd name="T3" fmla="*/ 10276 h 21600"/>
                    <a:gd name="T4" fmla="*/ 7020 w 21600"/>
                    <a:gd name="T5" fmla="*/ 3146 h 21600"/>
                    <a:gd name="T6" fmla="*/ 0 w 21600"/>
                    <a:gd name="T7" fmla="*/ 0 h 21600"/>
                    <a:gd name="T8" fmla="*/ 3240 w 21600"/>
                    <a:gd name="T9" fmla="*/ 17196 h 21600"/>
                    <a:gd name="T10" fmla="*/ 2160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21600"/>
                      </a:moveTo>
                      <a:cubicBezTo>
                        <a:pt x="21600" y="20342"/>
                        <a:pt x="21600" y="14680"/>
                        <a:pt x="18360" y="10276"/>
                      </a:cubicBezTo>
                      <a:cubicBezTo>
                        <a:pt x="14580" y="5872"/>
                        <a:pt x="14580" y="4404"/>
                        <a:pt x="7020" y="3146"/>
                      </a:cubicBezTo>
                      <a:cubicBezTo>
                        <a:pt x="3240" y="1468"/>
                        <a:pt x="0" y="1468"/>
                        <a:pt x="0" y="0"/>
                      </a:cubicBezTo>
                      <a:cubicBezTo>
                        <a:pt x="0" y="4404"/>
                        <a:pt x="0" y="10276"/>
                        <a:pt x="3240" y="17196"/>
                      </a:cubicBezTo>
                      <a:cubicBezTo>
                        <a:pt x="11340" y="20342"/>
                        <a:pt x="18360" y="21600"/>
                        <a:pt x="21600" y="21600"/>
                      </a:cubicBezTo>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8" name="Freeform 461"/>
                <p:cNvSpPr>
                  <a:spLocks noChangeArrowheads="1"/>
                </p:cNvSpPr>
                <p:nvPr/>
              </p:nvSpPr>
              <p:spPr bwMode="auto">
                <a:xfrm>
                  <a:off x="3594" y="923"/>
                  <a:ext cx="20" cy="45"/>
                </a:xfrm>
                <a:custGeom>
                  <a:avLst/>
                  <a:gdLst>
                    <a:gd name="T0" fmla="*/ 21600 w 21600"/>
                    <a:gd name="T1" fmla="*/ 21600 h 21600"/>
                    <a:gd name="T2" fmla="*/ 17897 w 21600"/>
                    <a:gd name="T3" fmla="*/ 10937 h 21600"/>
                    <a:gd name="T4" fmla="*/ 3703 w 21600"/>
                    <a:gd name="T5" fmla="*/ 1914 h 21600"/>
                    <a:gd name="T6" fmla="*/ 0 w 21600"/>
                    <a:gd name="T7" fmla="*/ 0 h 21600"/>
                    <a:gd name="T8" fmla="*/ 3703 w 21600"/>
                    <a:gd name="T9" fmla="*/ 16405 h 21600"/>
                    <a:gd name="T10" fmla="*/ 2160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21600"/>
                      </a:moveTo>
                      <a:cubicBezTo>
                        <a:pt x="21600" y="18046"/>
                        <a:pt x="17897" y="14491"/>
                        <a:pt x="17897" y="10937"/>
                      </a:cubicBezTo>
                      <a:cubicBezTo>
                        <a:pt x="12960" y="5195"/>
                        <a:pt x="12960" y="3554"/>
                        <a:pt x="3703" y="1914"/>
                      </a:cubicBezTo>
                      <a:cubicBezTo>
                        <a:pt x="3703" y="1914"/>
                        <a:pt x="0" y="0"/>
                        <a:pt x="0" y="0"/>
                      </a:cubicBezTo>
                      <a:cubicBezTo>
                        <a:pt x="0" y="5195"/>
                        <a:pt x="3703" y="12851"/>
                        <a:pt x="3703" y="16405"/>
                      </a:cubicBezTo>
                      <a:cubicBezTo>
                        <a:pt x="12960" y="18046"/>
                        <a:pt x="17897" y="19686"/>
                        <a:pt x="21600" y="21600"/>
                      </a:cubicBezTo>
                    </a:path>
                  </a:pathLst>
                </a:custGeom>
                <a:solidFill>
                  <a:srgbClr val="1A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79" name="Freeform 462"/>
                <p:cNvSpPr>
                  <a:spLocks noChangeArrowheads="1"/>
                </p:cNvSpPr>
                <p:nvPr/>
              </p:nvSpPr>
              <p:spPr bwMode="auto">
                <a:xfrm>
                  <a:off x="3594" y="979"/>
                  <a:ext cx="501" cy="122"/>
                </a:xfrm>
                <a:custGeom>
                  <a:avLst/>
                  <a:gdLst>
                    <a:gd name="T0" fmla="*/ 21087 w 21600"/>
                    <a:gd name="T1" fmla="*/ 18285 h 21600"/>
                    <a:gd name="T2" fmla="*/ 15864 w 21600"/>
                    <a:gd name="T3" fmla="*/ 17581 h 21600"/>
                    <a:gd name="T4" fmla="*/ 4735 w 21600"/>
                    <a:gd name="T5" fmla="*/ 8740 h 21600"/>
                    <a:gd name="T6" fmla="*/ 146 w 21600"/>
                    <a:gd name="T7" fmla="*/ 0 h 21600"/>
                    <a:gd name="T8" fmla="*/ 0 w 21600"/>
                    <a:gd name="T9" fmla="*/ 1306 h 21600"/>
                    <a:gd name="T10" fmla="*/ 4588 w 21600"/>
                    <a:gd name="T11" fmla="*/ 11453 h 21600"/>
                    <a:gd name="T12" fmla="*/ 16182 w 21600"/>
                    <a:gd name="T13" fmla="*/ 20997 h 21600"/>
                    <a:gd name="T14" fmla="*/ 21087 w 21600"/>
                    <a:gd name="T15" fmla="*/ 1828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21087" y="18285"/>
                      </a:moveTo>
                      <a:cubicBezTo>
                        <a:pt x="20624" y="17581"/>
                        <a:pt x="18329" y="18285"/>
                        <a:pt x="15864" y="17581"/>
                      </a:cubicBezTo>
                      <a:cubicBezTo>
                        <a:pt x="13912" y="16979"/>
                        <a:pt x="9323" y="14869"/>
                        <a:pt x="4735" y="8740"/>
                      </a:cubicBezTo>
                      <a:cubicBezTo>
                        <a:pt x="1123" y="4019"/>
                        <a:pt x="146" y="0"/>
                        <a:pt x="146" y="0"/>
                      </a:cubicBezTo>
                      <a:cubicBezTo>
                        <a:pt x="146" y="0"/>
                        <a:pt x="0" y="603"/>
                        <a:pt x="0" y="1306"/>
                      </a:cubicBezTo>
                      <a:cubicBezTo>
                        <a:pt x="0" y="1306"/>
                        <a:pt x="513" y="5526"/>
                        <a:pt x="4588" y="11453"/>
                      </a:cubicBezTo>
                      <a:cubicBezTo>
                        <a:pt x="9787" y="18285"/>
                        <a:pt x="13912" y="20294"/>
                        <a:pt x="16182" y="20997"/>
                      </a:cubicBezTo>
                      <a:cubicBezTo>
                        <a:pt x="18500" y="21600"/>
                        <a:pt x="21600" y="19490"/>
                        <a:pt x="21087" y="18285"/>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80" name="Freeform 463"/>
                <p:cNvSpPr>
                  <a:spLocks noChangeArrowheads="1"/>
                </p:cNvSpPr>
                <p:nvPr/>
              </p:nvSpPr>
              <p:spPr bwMode="auto">
                <a:xfrm>
                  <a:off x="3678" y="949"/>
                  <a:ext cx="87" cy="91"/>
                </a:xfrm>
                <a:custGeom>
                  <a:avLst/>
                  <a:gdLst>
                    <a:gd name="T0" fmla="*/ 0 w 21600"/>
                    <a:gd name="T1" fmla="*/ 0 h 21600"/>
                    <a:gd name="T2" fmla="*/ 21600 w 21600"/>
                    <a:gd name="T3" fmla="*/ 5366 h 21600"/>
                    <a:gd name="T4" fmla="*/ 21600 w 21600"/>
                    <a:gd name="T5" fmla="*/ 20661 h 21600"/>
                    <a:gd name="T6" fmla="*/ 20485 w 21600"/>
                    <a:gd name="T7" fmla="*/ 2160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cubicBezTo>
                        <a:pt x="0" y="0"/>
                        <a:pt x="21600" y="5366"/>
                        <a:pt x="21600" y="5366"/>
                      </a:cubicBezTo>
                      <a:cubicBezTo>
                        <a:pt x="21600" y="5366"/>
                        <a:pt x="21600" y="20661"/>
                        <a:pt x="21600" y="20661"/>
                      </a:cubicBezTo>
                      <a:cubicBezTo>
                        <a:pt x="21600" y="20661"/>
                        <a:pt x="20485" y="21600"/>
                        <a:pt x="20485" y="21600"/>
                      </a:cubicBezTo>
                      <a:cubicBezTo>
                        <a:pt x="20485" y="21600"/>
                        <a:pt x="0" y="0"/>
                        <a:pt x="0" y="0"/>
                      </a:cubicBezTo>
                      <a:cubicBezTo>
                        <a:pt x="0" y="0"/>
                        <a:pt x="0" y="0"/>
                        <a:pt x="0" y="0"/>
                      </a:cubicBezTo>
                    </a:path>
                  </a:pathLst>
                </a:cu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81" name="Freeform 464"/>
                <p:cNvSpPr>
                  <a:spLocks noChangeArrowheads="1"/>
                </p:cNvSpPr>
                <p:nvPr/>
              </p:nvSpPr>
              <p:spPr bwMode="auto">
                <a:xfrm>
                  <a:off x="3678" y="949"/>
                  <a:ext cx="83" cy="91"/>
                </a:xfrm>
                <a:custGeom>
                  <a:avLst/>
                  <a:gdLst>
                    <a:gd name="T0" fmla="*/ 0 w 21600"/>
                    <a:gd name="T1" fmla="*/ 0 h 21600"/>
                    <a:gd name="T2" fmla="*/ 21600 w 21600"/>
                    <a:gd name="T3" fmla="*/ 6440 h 21600"/>
                    <a:gd name="T4" fmla="*/ 21600 w 21600"/>
                    <a:gd name="T5" fmla="*/ 21600 h 21600"/>
                    <a:gd name="T6" fmla="*/ 0 w 21600"/>
                    <a:gd name="T7" fmla="*/ 15026 h 21600"/>
                    <a:gd name="T8" fmla="*/ 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cubicBezTo>
                        <a:pt x="0" y="0"/>
                        <a:pt x="21600" y="6440"/>
                        <a:pt x="21600" y="6440"/>
                      </a:cubicBezTo>
                      <a:cubicBezTo>
                        <a:pt x="21600" y="6440"/>
                        <a:pt x="21600" y="21600"/>
                        <a:pt x="21600" y="21600"/>
                      </a:cubicBezTo>
                      <a:cubicBezTo>
                        <a:pt x="21600" y="21600"/>
                        <a:pt x="0" y="15026"/>
                        <a:pt x="0" y="15026"/>
                      </a:cubicBezTo>
                      <a:cubicBezTo>
                        <a:pt x="0" y="15026"/>
                        <a:pt x="0" y="0"/>
                        <a:pt x="0" y="0"/>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82" name="Freeform 465"/>
                <p:cNvSpPr>
                  <a:spLocks noChangeArrowheads="1"/>
                </p:cNvSpPr>
                <p:nvPr/>
              </p:nvSpPr>
              <p:spPr bwMode="auto">
                <a:xfrm>
                  <a:off x="3641" y="638"/>
                  <a:ext cx="204" cy="162"/>
                </a:xfrm>
                <a:custGeom>
                  <a:avLst/>
                  <a:gdLst>
                    <a:gd name="T0" fmla="*/ 4440 w 21600"/>
                    <a:gd name="T1" fmla="*/ 17160 h 21600"/>
                    <a:gd name="T2" fmla="*/ 21600 w 21600"/>
                    <a:gd name="T3" fmla="*/ 1430 h 21600"/>
                    <a:gd name="T4" fmla="*/ 20460 w 21600"/>
                    <a:gd name="T5" fmla="*/ 0 h 21600"/>
                    <a:gd name="T6" fmla="*/ 2040 w 21600"/>
                    <a:gd name="T7" fmla="*/ 14149 h 21600"/>
                    <a:gd name="T8" fmla="*/ 0 w 21600"/>
                    <a:gd name="T9" fmla="*/ 16557 h 21600"/>
                    <a:gd name="T10" fmla="*/ 3180 w 21600"/>
                    <a:gd name="T11" fmla="*/ 21600 h 21600"/>
                    <a:gd name="T12" fmla="*/ 4440 w 21600"/>
                    <a:gd name="T13" fmla="*/ 1716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4440" y="17160"/>
                      </a:moveTo>
                      <a:cubicBezTo>
                        <a:pt x="6000" y="15128"/>
                        <a:pt x="13620" y="6999"/>
                        <a:pt x="21600" y="1430"/>
                      </a:cubicBezTo>
                      <a:cubicBezTo>
                        <a:pt x="21240" y="978"/>
                        <a:pt x="20460" y="452"/>
                        <a:pt x="20460" y="0"/>
                      </a:cubicBezTo>
                      <a:cubicBezTo>
                        <a:pt x="20460" y="0"/>
                        <a:pt x="6000" y="8580"/>
                        <a:pt x="2040" y="14149"/>
                      </a:cubicBezTo>
                      <a:cubicBezTo>
                        <a:pt x="1200" y="14601"/>
                        <a:pt x="780" y="15579"/>
                        <a:pt x="0" y="16557"/>
                      </a:cubicBezTo>
                      <a:cubicBezTo>
                        <a:pt x="1200" y="18590"/>
                        <a:pt x="2400" y="21148"/>
                        <a:pt x="3180" y="21600"/>
                      </a:cubicBezTo>
                      <a:cubicBezTo>
                        <a:pt x="3180" y="21600"/>
                        <a:pt x="2820" y="19116"/>
                        <a:pt x="4440" y="17160"/>
                      </a:cubicBezTo>
                    </a:path>
                  </a:pathLst>
                </a:cu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83" name="Freeform 466"/>
                <p:cNvSpPr>
                  <a:spLocks noChangeArrowheads="1"/>
                </p:cNvSpPr>
                <p:nvPr/>
              </p:nvSpPr>
              <p:spPr bwMode="auto">
                <a:xfrm>
                  <a:off x="3663" y="800"/>
                  <a:ext cx="250" cy="134"/>
                </a:xfrm>
                <a:custGeom>
                  <a:avLst/>
                  <a:gdLst>
                    <a:gd name="T0" fmla="*/ 21258 w 21600"/>
                    <a:gd name="T1" fmla="*/ 9244 h 21600"/>
                    <a:gd name="T2" fmla="*/ 635 w 21600"/>
                    <a:gd name="T3" fmla="*/ 0 h 21600"/>
                    <a:gd name="T4" fmla="*/ 0 w 21600"/>
                    <a:gd name="T5" fmla="*/ 12356 h 21600"/>
                    <a:gd name="T6" fmla="*/ 2883 w 21600"/>
                    <a:gd name="T7" fmla="*/ 14827 h 21600"/>
                    <a:gd name="T8" fmla="*/ 17984 w 21600"/>
                    <a:gd name="T9" fmla="*/ 21600 h 21600"/>
                    <a:gd name="T10" fmla="*/ 21600 w 21600"/>
                    <a:gd name="T11" fmla="*/ 9244 h 21600"/>
                    <a:gd name="T12" fmla="*/ 21258 w 21600"/>
                    <a:gd name="T13" fmla="*/ 9244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1258" y="9244"/>
                      </a:moveTo>
                      <a:cubicBezTo>
                        <a:pt x="14025" y="8695"/>
                        <a:pt x="1662" y="1922"/>
                        <a:pt x="635" y="0"/>
                      </a:cubicBezTo>
                      <a:cubicBezTo>
                        <a:pt x="293" y="3661"/>
                        <a:pt x="0" y="8146"/>
                        <a:pt x="0" y="12356"/>
                      </a:cubicBezTo>
                      <a:cubicBezTo>
                        <a:pt x="1026" y="12997"/>
                        <a:pt x="1662" y="14278"/>
                        <a:pt x="2883" y="14827"/>
                      </a:cubicBezTo>
                      <a:cubicBezTo>
                        <a:pt x="6206" y="17390"/>
                        <a:pt x="12071" y="19678"/>
                        <a:pt x="17984" y="21600"/>
                      </a:cubicBezTo>
                      <a:cubicBezTo>
                        <a:pt x="18668" y="16658"/>
                        <a:pt x="19938" y="12356"/>
                        <a:pt x="21600" y="9244"/>
                      </a:cubicBezTo>
                      <a:cubicBezTo>
                        <a:pt x="21600" y="9244"/>
                        <a:pt x="21600" y="9244"/>
                        <a:pt x="21258" y="9244"/>
                      </a:cubicBezTo>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84" name="Freeform 467"/>
                <p:cNvSpPr>
                  <a:spLocks noChangeArrowheads="1"/>
                </p:cNvSpPr>
                <p:nvPr/>
              </p:nvSpPr>
              <p:spPr bwMode="auto">
                <a:xfrm>
                  <a:off x="3671" y="854"/>
                  <a:ext cx="201" cy="62"/>
                </a:xfrm>
                <a:custGeom>
                  <a:avLst/>
                  <a:gdLst>
                    <a:gd name="T0" fmla="*/ 21235 w 21600"/>
                    <a:gd name="T1" fmla="*/ 21600 h 21600"/>
                    <a:gd name="T2" fmla="*/ 21600 w 21600"/>
                    <a:gd name="T3" fmla="*/ 19000 h 21600"/>
                    <a:gd name="T4" fmla="*/ 2434 w 21600"/>
                    <a:gd name="T5" fmla="*/ 4200 h 21600"/>
                    <a:gd name="T6" fmla="*/ 0 w 21600"/>
                    <a:gd name="T7" fmla="*/ 0 h 21600"/>
                    <a:gd name="T8" fmla="*/ 0 w 21600"/>
                    <a:gd name="T9" fmla="*/ 2600 h 21600"/>
                    <a:gd name="T10" fmla="*/ 2860 w 21600"/>
                    <a:gd name="T11" fmla="*/ 6800 h 21600"/>
                    <a:gd name="T12" fmla="*/ 21235 w 21600"/>
                    <a:gd name="T13" fmla="*/ 216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1235" y="21600"/>
                      </a:moveTo>
                      <a:cubicBezTo>
                        <a:pt x="21600" y="20200"/>
                        <a:pt x="21600" y="20200"/>
                        <a:pt x="21600" y="19000"/>
                      </a:cubicBezTo>
                      <a:cubicBezTo>
                        <a:pt x="14299" y="16000"/>
                        <a:pt x="6571" y="9400"/>
                        <a:pt x="2434" y="4200"/>
                      </a:cubicBezTo>
                      <a:cubicBezTo>
                        <a:pt x="1278" y="2600"/>
                        <a:pt x="426" y="1200"/>
                        <a:pt x="0" y="0"/>
                      </a:cubicBezTo>
                      <a:cubicBezTo>
                        <a:pt x="0" y="1200"/>
                        <a:pt x="0" y="1200"/>
                        <a:pt x="0" y="2600"/>
                      </a:cubicBezTo>
                      <a:cubicBezTo>
                        <a:pt x="791" y="4200"/>
                        <a:pt x="1704" y="5400"/>
                        <a:pt x="2860" y="6800"/>
                      </a:cubicBezTo>
                      <a:cubicBezTo>
                        <a:pt x="6936" y="12200"/>
                        <a:pt x="14664" y="19000"/>
                        <a:pt x="21235" y="21600"/>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85" name="Freeform 468"/>
                <p:cNvSpPr>
                  <a:spLocks noChangeArrowheads="1"/>
                </p:cNvSpPr>
                <p:nvPr/>
              </p:nvSpPr>
              <p:spPr bwMode="auto">
                <a:xfrm>
                  <a:off x="3671" y="842"/>
                  <a:ext cx="208" cy="62"/>
                </a:xfrm>
                <a:custGeom>
                  <a:avLst/>
                  <a:gdLst>
                    <a:gd name="T0" fmla="*/ 2348 w 21600"/>
                    <a:gd name="T1" fmla="*/ 4200 h 21600"/>
                    <a:gd name="T2" fmla="*/ 0 w 21600"/>
                    <a:gd name="T3" fmla="*/ 0 h 21600"/>
                    <a:gd name="T4" fmla="*/ 0 w 21600"/>
                    <a:gd name="T5" fmla="*/ 2600 h 21600"/>
                    <a:gd name="T6" fmla="*/ 2348 w 21600"/>
                    <a:gd name="T7" fmla="*/ 6800 h 21600"/>
                    <a:gd name="T8" fmla="*/ 21248 w 21600"/>
                    <a:gd name="T9" fmla="*/ 21600 h 21600"/>
                    <a:gd name="T10" fmla="*/ 21600 w 21600"/>
                    <a:gd name="T11" fmla="*/ 19000 h 21600"/>
                    <a:gd name="T12" fmla="*/ 2348 w 21600"/>
                    <a:gd name="T13" fmla="*/ 42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348" y="4200"/>
                      </a:moveTo>
                      <a:cubicBezTo>
                        <a:pt x="1174" y="2600"/>
                        <a:pt x="411" y="1400"/>
                        <a:pt x="0" y="0"/>
                      </a:cubicBezTo>
                      <a:cubicBezTo>
                        <a:pt x="0" y="1400"/>
                        <a:pt x="0" y="1400"/>
                        <a:pt x="0" y="2600"/>
                      </a:cubicBezTo>
                      <a:cubicBezTo>
                        <a:pt x="411" y="4200"/>
                        <a:pt x="1643" y="5400"/>
                        <a:pt x="2348" y="6800"/>
                      </a:cubicBezTo>
                      <a:cubicBezTo>
                        <a:pt x="6339" y="12200"/>
                        <a:pt x="14146" y="19000"/>
                        <a:pt x="21248" y="21600"/>
                      </a:cubicBezTo>
                      <a:cubicBezTo>
                        <a:pt x="21248" y="20200"/>
                        <a:pt x="21248" y="20200"/>
                        <a:pt x="21600" y="19000"/>
                      </a:cubicBezTo>
                      <a:cubicBezTo>
                        <a:pt x="14557" y="16000"/>
                        <a:pt x="6339" y="9400"/>
                        <a:pt x="2348" y="4200"/>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86" name="Freeform 469"/>
                <p:cNvSpPr>
                  <a:spLocks noChangeArrowheads="1"/>
                </p:cNvSpPr>
                <p:nvPr/>
              </p:nvSpPr>
              <p:spPr bwMode="auto">
                <a:xfrm>
                  <a:off x="3675" y="812"/>
                  <a:ext cx="223" cy="58"/>
                </a:xfrm>
                <a:custGeom>
                  <a:avLst/>
                  <a:gdLst>
                    <a:gd name="T0" fmla="*/ 1484 w 21600"/>
                    <a:gd name="T1" fmla="*/ 4491 h 21600"/>
                    <a:gd name="T2" fmla="*/ 21270 w 21600"/>
                    <a:gd name="T3" fmla="*/ 21600 h 21600"/>
                    <a:gd name="T4" fmla="*/ 21600 w 21600"/>
                    <a:gd name="T5" fmla="*/ 18820 h 21600"/>
                    <a:gd name="T6" fmla="*/ 0 w 21600"/>
                    <a:gd name="T7" fmla="*/ 0 h 21600"/>
                    <a:gd name="T8" fmla="*/ 0 w 21600"/>
                    <a:gd name="T9" fmla="*/ 1497 h 21600"/>
                    <a:gd name="T10" fmla="*/ 1484 w 21600"/>
                    <a:gd name="T11" fmla="*/ 4491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484" y="4491"/>
                      </a:moveTo>
                      <a:cubicBezTo>
                        <a:pt x="5826" y="10051"/>
                        <a:pt x="14620" y="20317"/>
                        <a:pt x="21270" y="21600"/>
                      </a:cubicBezTo>
                      <a:cubicBezTo>
                        <a:pt x="21270" y="20317"/>
                        <a:pt x="21600" y="20317"/>
                        <a:pt x="21600" y="18820"/>
                      </a:cubicBezTo>
                      <a:cubicBezTo>
                        <a:pt x="14290" y="17109"/>
                        <a:pt x="3243" y="5774"/>
                        <a:pt x="0" y="0"/>
                      </a:cubicBezTo>
                      <a:cubicBezTo>
                        <a:pt x="0" y="0"/>
                        <a:pt x="0" y="1497"/>
                        <a:pt x="0" y="1497"/>
                      </a:cubicBezTo>
                      <a:cubicBezTo>
                        <a:pt x="330" y="2780"/>
                        <a:pt x="715" y="2780"/>
                        <a:pt x="1484" y="4491"/>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87" name="Freeform 470"/>
                <p:cNvSpPr>
                  <a:spLocks noChangeArrowheads="1"/>
                </p:cNvSpPr>
                <p:nvPr/>
              </p:nvSpPr>
              <p:spPr bwMode="auto">
                <a:xfrm>
                  <a:off x="3671" y="832"/>
                  <a:ext cx="212" cy="60"/>
                </a:xfrm>
                <a:custGeom>
                  <a:avLst/>
                  <a:gdLst>
                    <a:gd name="T0" fmla="*/ 1958 w 21600"/>
                    <a:gd name="T1" fmla="*/ 4239 h 21600"/>
                    <a:gd name="T2" fmla="*/ 0 w 21600"/>
                    <a:gd name="T3" fmla="*/ 0 h 21600"/>
                    <a:gd name="T4" fmla="*/ 0 w 21600"/>
                    <a:gd name="T5" fmla="*/ 2624 h 21600"/>
                    <a:gd name="T6" fmla="*/ 2304 w 21600"/>
                    <a:gd name="T7" fmla="*/ 6864 h 21600"/>
                    <a:gd name="T8" fmla="*/ 21197 w 21600"/>
                    <a:gd name="T9" fmla="*/ 21600 h 21600"/>
                    <a:gd name="T10" fmla="*/ 21600 w 21600"/>
                    <a:gd name="T11" fmla="*/ 19178 h 21600"/>
                    <a:gd name="T12" fmla="*/ 1958 w 21600"/>
                    <a:gd name="T13" fmla="*/ 4239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1958" y="4239"/>
                      </a:moveTo>
                      <a:cubicBezTo>
                        <a:pt x="1152" y="2624"/>
                        <a:pt x="403" y="1211"/>
                        <a:pt x="0" y="0"/>
                      </a:cubicBezTo>
                      <a:cubicBezTo>
                        <a:pt x="0" y="1211"/>
                        <a:pt x="0" y="1211"/>
                        <a:pt x="0" y="2624"/>
                      </a:cubicBezTo>
                      <a:cubicBezTo>
                        <a:pt x="403" y="4239"/>
                        <a:pt x="1152" y="5450"/>
                        <a:pt x="2304" y="6864"/>
                      </a:cubicBezTo>
                      <a:cubicBezTo>
                        <a:pt x="6566" y="12314"/>
                        <a:pt x="14630" y="19178"/>
                        <a:pt x="21197" y="21600"/>
                      </a:cubicBezTo>
                      <a:cubicBezTo>
                        <a:pt x="21197" y="20389"/>
                        <a:pt x="21600" y="20389"/>
                        <a:pt x="21600" y="19178"/>
                      </a:cubicBezTo>
                      <a:cubicBezTo>
                        <a:pt x="14630" y="16150"/>
                        <a:pt x="5760" y="8075"/>
                        <a:pt x="1958" y="4239"/>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88" name="Freeform 471"/>
                <p:cNvSpPr>
                  <a:spLocks noChangeArrowheads="1"/>
                </p:cNvSpPr>
                <p:nvPr/>
              </p:nvSpPr>
              <p:spPr bwMode="auto">
                <a:xfrm>
                  <a:off x="3671" y="821"/>
                  <a:ext cx="220" cy="61"/>
                </a:xfrm>
                <a:custGeom>
                  <a:avLst/>
                  <a:gdLst>
                    <a:gd name="T0" fmla="*/ 1888 w 21600"/>
                    <a:gd name="T1" fmla="*/ 2422 h 21600"/>
                    <a:gd name="T2" fmla="*/ 0 w 21600"/>
                    <a:gd name="T3" fmla="*/ 0 h 21600"/>
                    <a:gd name="T4" fmla="*/ 0 w 21600"/>
                    <a:gd name="T5" fmla="*/ 2422 h 21600"/>
                    <a:gd name="T6" fmla="*/ 2221 w 21600"/>
                    <a:gd name="T7" fmla="*/ 5450 h 21600"/>
                    <a:gd name="T8" fmla="*/ 21267 w 21600"/>
                    <a:gd name="T9" fmla="*/ 21600 h 21600"/>
                    <a:gd name="T10" fmla="*/ 21600 w 21600"/>
                    <a:gd name="T11" fmla="*/ 18976 h 21600"/>
                    <a:gd name="T12" fmla="*/ 1888 w 21600"/>
                    <a:gd name="T13" fmla="*/ 2422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1888" y="2422"/>
                      </a:moveTo>
                      <a:cubicBezTo>
                        <a:pt x="1555" y="2422"/>
                        <a:pt x="722" y="1211"/>
                        <a:pt x="0" y="0"/>
                      </a:cubicBezTo>
                      <a:cubicBezTo>
                        <a:pt x="0" y="1211"/>
                        <a:pt x="0" y="2422"/>
                        <a:pt x="0" y="2422"/>
                      </a:cubicBezTo>
                      <a:cubicBezTo>
                        <a:pt x="389" y="4037"/>
                        <a:pt x="1166" y="5450"/>
                        <a:pt x="2221" y="5450"/>
                      </a:cubicBezTo>
                      <a:cubicBezTo>
                        <a:pt x="5997" y="10901"/>
                        <a:pt x="14548" y="18976"/>
                        <a:pt x="21267" y="21600"/>
                      </a:cubicBezTo>
                      <a:cubicBezTo>
                        <a:pt x="21267" y="20389"/>
                        <a:pt x="21600" y="20389"/>
                        <a:pt x="21600" y="18976"/>
                      </a:cubicBezTo>
                      <a:cubicBezTo>
                        <a:pt x="14937" y="17361"/>
                        <a:pt x="5997" y="8075"/>
                        <a:pt x="1888" y="2422"/>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89" name="Freeform 472"/>
                <p:cNvSpPr>
                  <a:spLocks noChangeArrowheads="1"/>
                </p:cNvSpPr>
                <p:nvPr/>
              </p:nvSpPr>
              <p:spPr bwMode="auto">
                <a:xfrm>
                  <a:off x="3671" y="865"/>
                  <a:ext cx="196" cy="61"/>
                </a:xfrm>
                <a:custGeom>
                  <a:avLst/>
                  <a:gdLst>
                    <a:gd name="T0" fmla="*/ 2497 w 21600"/>
                    <a:gd name="T1" fmla="*/ 4200 h 21600"/>
                    <a:gd name="T2" fmla="*/ 0 w 21600"/>
                    <a:gd name="T3" fmla="*/ 0 h 21600"/>
                    <a:gd name="T4" fmla="*/ 0 w 21600"/>
                    <a:gd name="T5" fmla="*/ 1400 h 21600"/>
                    <a:gd name="T6" fmla="*/ 0 w 21600"/>
                    <a:gd name="T7" fmla="*/ 2600 h 21600"/>
                    <a:gd name="T8" fmla="*/ 2934 w 21600"/>
                    <a:gd name="T9" fmla="*/ 6800 h 21600"/>
                    <a:gd name="T10" fmla="*/ 21163 w 21600"/>
                    <a:gd name="T11" fmla="*/ 21600 h 21600"/>
                    <a:gd name="T12" fmla="*/ 21600 w 21600"/>
                    <a:gd name="T13" fmla="*/ 19000 h 21600"/>
                    <a:gd name="T14" fmla="*/ 2497 w 21600"/>
                    <a:gd name="T15" fmla="*/ 42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2497" y="4200"/>
                      </a:moveTo>
                      <a:cubicBezTo>
                        <a:pt x="1748" y="2600"/>
                        <a:pt x="437" y="1400"/>
                        <a:pt x="0" y="0"/>
                      </a:cubicBezTo>
                      <a:cubicBezTo>
                        <a:pt x="0" y="1400"/>
                        <a:pt x="0" y="1400"/>
                        <a:pt x="0" y="1400"/>
                      </a:cubicBezTo>
                      <a:cubicBezTo>
                        <a:pt x="0" y="1400"/>
                        <a:pt x="0" y="2600"/>
                        <a:pt x="0" y="2600"/>
                      </a:cubicBezTo>
                      <a:cubicBezTo>
                        <a:pt x="812" y="4200"/>
                        <a:pt x="1748" y="5600"/>
                        <a:pt x="2934" y="6800"/>
                      </a:cubicBezTo>
                      <a:cubicBezTo>
                        <a:pt x="6617" y="12200"/>
                        <a:pt x="14171" y="17400"/>
                        <a:pt x="21163" y="21600"/>
                      </a:cubicBezTo>
                      <a:cubicBezTo>
                        <a:pt x="21600" y="20200"/>
                        <a:pt x="21600" y="20200"/>
                        <a:pt x="21600" y="19000"/>
                      </a:cubicBezTo>
                      <a:cubicBezTo>
                        <a:pt x="14546" y="16200"/>
                        <a:pt x="6617" y="9400"/>
                        <a:pt x="2497" y="4200"/>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90" name="Freeform 473"/>
                <p:cNvSpPr>
                  <a:spLocks noChangeArrowheads="1"/>
                </p:cNvSpPr>
                <p:nvPr/>
              </p:nvSpPr>
              <p:spPr bwMode="auto">
                <a:xfrm>
                  <a:off x="4083" y="854"/>
                  <a:ext cx="61" cy="83"/>
                </a:xfrm>
                <a:custGeom>
                  <a:avLst/>
                  <a:gdLst>
                    <a:gd name="T0" fmla="*/ 0 w 21600"/>
                    <a:gd name="T1" fmla="*/ 0 h 21600"/>
                    <a:gd name="T2" fmla="*/ 0 w 21600"/>
                    <a:gd name="T3" fmla="*/ 21600 h 21600"/>
                    <a:gd name="T4" fmla="*/ 20389 w 21600"/>
                    <a:gd name="T5" fmla="*/ 20712 h 21600"/>
                    <a:gd name="T6" fmla="*/ 21600 w 21600"/>
                    <a:gd name="T7" fmla="*/ 20712 h 21600"/>
                    <a:gd name="T8" fmla="*/ 21600 w 21600"/>
                    <a:gd name="T9" fmla="*/ 20712 h 21600"/>
                    <a:gd name="T10" fmla="*/ 21600 w 21600"/>
                    <a:gd name="T11" fmla="*/ 9764 h 21600"/>
                    <a:gd name="T12" fmla="*/ 0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0"/>
                      </a:moveTo>
                      <a:cubicBezTo>
                        <a:pt x="0" y="21600"/>
                        <a:pt x="0" y="21600"/>
                        <a:pt x="0" y="21600"/>
                      </a:cubicBezTo>
                      <a:cubicBezTo>
                        <a:pt x="10901" y="20712"/>
                        <a:pt x="17563" y="20712"/>
                        <a:pt x="20389" y="20712"/>
                      </a:cubicBezTo>
                      <a:cubicBezTo>
                        <a:pt x="20389" y="20712"/>
                        <a:pt x="20389" y="20712"/>
                        <a:pt x="21600" y="20712"/>
                      </a:cubicBezTo>
                      <a:cubicBezTo>
                        <a:pt x="21600" y="20712"/>
                        <a:pt x="21600" y="20712"/>
                        <a:pt x="21600" y="20712"/>
                      </a:cubicBezTo>
                      <a:cubicBezTo>
                        <a:pt x="21600" y="20712"/>
                        <a:pt x="21600" y="12871"/>
                        <a:pt x="21600" y="9764"/>
                      </a:cubicBezTo>
                      <a:cubicBezTo>
                        <a:pt x="21600" y="5918"/>
                        <a:pt x="14938" y="0"/>
                        <a:pt x="0" y="0"/>
                      </a:cubicBezTo>
                    </a:path>
                  </a:pathLst>
                </a:custGeom>
                <a:solidFill>
                  <a:srgbClr val="CB661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91" name="Freeform 474"/>
                <p:cNvSpPr>
                  <a:spLocks noChangeArrowheads="1"/>
                </p:cNvSpPr>
                <p:nvPr/>
              </p:nvSpPr>
              <p:spPr bwMode="auto">
                <a:xfrm>
                  <a:off x="3872" y="859"/>
                  <a:ext cx="137" cy="84"/>
                </a:xfrm>
                <a:custGeom>
                  <a:avLst/>
                  <a:gdLst>
                    <a:gd name="T0" fmla="*/ 6632 w 21600"/>
                    <a:gd name="T1" fmla="*/ 0 h 21600"/>
                    <a:gd name="T2" fmla="*/ 0 w 21600"/>
                    <a:gd name="T3" fmla="*/ 19703 h 21600"/>
                    <a:gd name="T4" fmla="*/ 17477 w 21600"/>
                    <a:gd name="T5" fmla="*/ 21600 h 21600"/>
                    <a:gd name="T6" fmla="*/ 20435 w 21600"/>
                    <a:gd name="T7" fmla="*/ 21600 h 21600"/>
                    <a:gd name="T8" fmla="*/ 21600 w 21600"/>
                    <a:gd name="T9" fmla="*/ 0 h 21600"/>
                    <a:gd name="T10" fmla="*/ 6632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632" y="0"/>
                      </a:moveTo>
                      <a:cubicBezTo>
                        <a:pt x="3585" y="4962"/>
                        <a:pt x="1165" y="11676"/>
                        <a:pt x="0" y="19703"/>
                      </a:cubicBezTo>
                      <a:cubicBezTo>
                        <a:pt x="6632" y="20578"/>
                        <a:pt x="12727" y="21600"/>
                        <a:pt x="17477" y="21600"/>
                      </a:cubicBezTo>
                      <a:cubicBezTo>
                        <a:pt x="18553" y="21600"/>
                        <a:pt x="19180" y="21600"/>
                        <a:pt x="20435" y="21600"/>
                      </a:cubicBezTo>
                      <a:cubicBezTo>
                        <a:pt x="20435" y="16638"/>
                        <a:pt x="20435" y="7735"/>
                        <a:pt x="21600" y="0"/>
                      </a:cubicBezTo>
                      <a:cubicBezTo>
                        <a:pt x="15595" y="0"/>
                        <a:pt x="9052" y="0"/>
                        <a:pt x="6632" y="0"/>
                      </a:cubicBezTo>
                    </a:path>
                  </a:pathLst>
                </a:cu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92" name="Freeform 475"/>
                <p:cNvSpPr>
                  <a:spLocks noChangeArrowheads="1"/>
                </p:cNvSpPr>
                <p:nvPr/>
              </p:nvSpPr>
              <p:spPr bwMode="auto">
                <a:xfrm>
                  <a:off x="4001" y="854"/>
                  <a:ext cx="82" cy="89"/>
                </a:xfrm>
                <a:custGeom>
                  <a:avLst/>
                  <a:gdLst>
                    <a:gd name="T0" fmla="*/ 15682 w 21600"/>
                    <a:gd name="T1" fmla="*/ 0 h 21600"/>
                    <a:gd name="T2" fmla="*/ 15682 w 21600"/>
                    <a:gd name="T3" fmla="*/ 2908 h 21600"/>
                    <a:gd name="T4" fmla="*/ 3995 w 21600"/>
                    <a:gd name="T5" fmla="*/ 5538 h 21600"/>
                    <a:gd name="T6" fmla="*/ 1923 w 21600"/>
                    <a:gd name="T7" fmla="*/ 7615 h 21600"/>
                    <a:gd name="T8" fmla="*/ 1923 w 21600"/>
                    <a:gd name="T9" fmla="*/ 11354 h 21600"/>
                    <a:gd name="T10" fmla="*/ 4882 w 21600"/>
                    <a:gd name="T11" fmla="*/ 7615 h 21600"/>
                    <a:gd name="T12" fmla="*/ 13759 w 21600"/>
                    <a:gd name="T13" fmla="*/ 7615 h 21600"/>
                    <a:gd name="T14" fmla="*/ 18789 w 21600"/>
                    <a:gd name="T15" fmla="*/ 9277 h 21600"/>
                    <a:gd name="T16" fmla="*/ 18789 w 21600"/>
                    <a:gd name="T17" fmla="*/ 14954 h 21600"/>
                    <a:gd name="T18" fmla="*/ 12723 w 21600"/>
                    <a:gd name="T19" fmla="*/ 17862 h 21600"/>
                    <a:gd name="T20" fmla="*/ 0 w 21600"/>
                    <a:gd name="T21" fmla="*/ 20631 h 21600"/>
                    <a:gd name="T22" fmla="*/ 0 w 21600"/>
                    <a:gd name="T23" fmla="*/ 21600 h 21600"/>
                    <a:gd name="T24" fmla="*/ 21600 w 21600"/>
                    <a:gd name="T25" fmla="*/ 20631 h 21600"/>
                    <a:gd name="T26" fmla="*/ 21600 w 21600"/>
                    <a:gd name="T27" fmla="*/ 0 h 21600"/>
                    <a:gd name="T28" fmla="*/ 15682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00"/>
                    <a:gd name="T46" fmla="*/ 0 h 21600"/>
                    <a:gd name="T47" fmla="*/ 21600 w 21600"/>
                    <a:gd name="T48" fmla="*/ 216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15682" y="0"/>
                      </a:moveTo>
                      <a:cubicBezTo>
                        <a:pt x="15682" y="2908"/>
                        <a:pt x="15682" y="2908"/>
                        <a:pt x="15682" y="2908"/>
                      </a:cubicBezTo>
                      <a:cubicBezTo>
                        <a:pt x="3995" y="5538"/>
                        <a:pt x="3995" y="5538"/>
                        <a:pt x="3995" y="5538"/>
                      </a:cubicBezTo>
                      <a:cubicBezTo>
                        <a:pt x="3995" y="5538"/>
                        <a:pt x="1923" y="6646"/>
                        <a:pt x="1923" y="7615"/>
                      </a:cubicBezTo>
                      <a:cubicBezTo>
                        <a:pt x="1923" y="8446"/>
                        <a:pt x="1923" y="11354"/>
                        <a:pt x="1923" y="11354"/>
                      </a:cubicBezTo>
                      <a:cubicBezTo>
                        <a:pt x="1923" y="11354"/>
                        <a:pt x="3995" y="7615"/>
                        <a:pt x="4882" y="7615"/>
                      </a:cubicBezTo>
                      <a:cubicBezTo>
                        <a:pt x="6805" y="7615"/>
                        <a:pt x="12723" y="7615"/>
                        <a:pt x="13759" y="7615"/>
                      </a:cubicBezTo>
                      <a:cubicBezTo>
                        <a:pt x="13759" y="7615"/>
                        <a:pt x="19677" y="8446"/>
                        <a:pt x="18789" y="9277"/>
                      </a:cubicBezTo>
                      <a:cubicBezTo>
                        <a:pt x="18789" y="10246"/>
                        <a:pt x="19677" y="13985"/>
                        <a:pt x="18789" y="14954"/>
                      </a:cubicBezTo>
                      <a:cubicBezTo>
                        <a:pt x="17605" y="16892"/>
                        <a:pt x="14647" y="17862"/>
                        <a:pt x="12723" y="17862"/>
                      </a:cubicBezTo>
                      <a:cubicBezTo>
                        <a:pt x="10948" y="17862"/>
                        <a:pt x="2811" y="19800"/>
                        <a:pt x="0" y="20631"/>
                      </a:cubicBezTo>
                      <a:cubicBezTo>
                        <a:pt x="0" y="20631"/>
                        <a:pt x="0" y="21600"/>
                        <a:pt x="0" y="21600"/>
                      </a:cubicBezTo>
                      <a:cubicBezTo>
                        <a:pt x="8729" y="21600"/>
                        <a:pt x="15682" y="21600"/>
                        <a:pt x="21600" y="20631"/>
                      </a:cubicBezTo>
                      <a:cubicBezTo>
                        <a:pt x="21600" y="0"/>
                        <a:pt x="21600" y="0"/>
                        <a:pt x="21600" y="0"/>
                      </a:cubicBezTo>
                      <a:cubicBezTo>
                        <a:pt x="20564" y="0"/>
                        <a:pt x="18789" y="0"/>
                        <a:pt x="15682" y="0"/>
                      </a:cubicBezTo>
                    </a:path>
                  </a:pathLst>
                </a:cu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93" name="Freeform 476"/>
                <p:cNvSpPr>
                  <a:spLocks noChangeArrowheads="1"/>
                </p:cNvSpPr>
                <p:nvPr/>
              </p:nvSpPr>
              <p:spPr bwMode="auto">
                <a:xfrm>
                  <a:off x="4001" y="854"/>
                  <a:ext cx="75" cy="83"/>
                </a:xfrm>
                <a:custGeom>
                  <a:avLst/>
                  <a:gdLst>
                    <a:gd name="T0" fmla="*/ 20626 w 21600"/>
                    <a:gd name="T1" fmla="*/ 15682 h 21600"/>
                    <a:gd name="T2" fmla="*/ 20626 w 21600"/>
                    <a:gd name="T3" fmla="*/ 9764 h 21600"/>
                    <a:gd name="T4" fmla="*/ 15104 w 21600"/>
                    <a:gd name="T5" fmla="*/ 7841 h 21600"/>
                    <a:gd name="T6" fmla="*/ 5359 w 21600"/>
                    <a:gd name="T7" fmla="*/ 7841 h 21600"/>
                    <a:gd name="T8" fmla="*/ 2111 w 21600"/>
                    <a:gd name="T9" fmla="*/ 11836 h 21600"/>
                    <a:gd name="T10" fmla="*/ 2111 w 21600"/>
                    <a:gd name="T11" fmla="*/ 7841 h 21600"/>
                    <a:gd name="T12" fmla="*/ 4385 w 21600"/>
                    <a:gd name="T13" fmla="*/ 5918 h 21600"/>
                    <a:gd name="T14" fmla="*/ 17215 w 21600"/>
                    <a:gd name="T15" fmla="*/ 2811 h 21600"/>
                    <a:gd name="T16" fmla="*/ 17215 w 21600"/>
                    <a:gd name="T17" fmla="*/ 0 h 21600"/>
                    <a:gd name="T18" fmla="*/ 2111 w 21600"/>
                    <a:gd name="T19" fmla="*/ 888 h 21600"/>
                    <a:gd name="T20" fmla="*/ 0 w 21600"/>
                    <a:gd name="T21" fmla="*/ 21600 h 21600"/>
                    <a:gd name="T22" fmla="*/ 13967 w 21600"/>
                    <a:gd name="T23" fmla="*/ 18789 h 21600"/>
                    <a:gd name="T24" fmla="*/ 20626 w 21600"/>
                    <a:gd name="T25" fmla="*/ 15682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20626" y="15682"/>
                      </a:moveTo>
                      <a:cubicBezTo>
                        <a:pt x="21600" y="14795"/>
                        <a:pt x="20626" y="10948"/>
                        <a:pt x="20626" y="9764"/>
                      </a:cubicBezTo>
                      <a:cubicBezTo>
                        <a:pt x="21600" y="8729"/>
                        <a:pt x="15104" y="7841"/>
                        <a:pt x="15104" y="7841"/>
                      </a:cubicBezTo>
                      <a:cubicBezTo>
                        <a:pt x="13967" y="7841"/>
                        <a:pt x="7471" y="7841"/>
                        <a:pt x="5359" y="7841"/>
                      </a:cubicBezTo>
                      <a:cubicBezTo>
                        <a:pt x="4385" y="7841"/>
                        <a:pt x="2111" y="11836"/>
                        <a:pt x="2111" y="11836"/>
                      </a:cubicBezTo>
                      <a:cubicBezTo>
                        <a:pt x="2111" y="11836"/>
                        <a:pt x="2111" y="8729"/>
                        <a:pt x="2111" y="7841"/>
                      </a:cubicBezTo>
                      <a:cubicBezTo>
                        <a:pt x="2111" y="6953"/>
                        <a:pt x="4385" y="5918"/>
                        <a:pt x="4385" y="5918"/>
                      </a:cubicBezTo>
                      <a:cubicBezTo>
                        <a:pt x="17215" y="2811"/>
                        <a:pt x="17215" y="2811"/>
                        <a:pt x="17215" y="2811"/>
                      </a:cubicBezTo>
                      <a:cubicBezTo>
                        <a:pt x="17215" y="0"/>
                        <a:pt x="17215" y="0"/>
                        <a:pt x="17215" y="0"/>
                      </a:cubicBezTo>
                      <a:cubicBezTo>
                        <a:pt x="12992" y="888"/>
                        <a:pt x="7471" y="888"/>
                        <a:pt x="2111" y="888"/>
                      </a:cubicBezTo>
                      <a:cubicBezTo>
                        <a:pt x="974" y="7841"/>
                        <a:pt x="0" y="15682"/>
                        <a:pt x="0" y="21600"/>
                      </a:cubicBezTo>
                      <a:cubicBezTo>
                        <a:pt x="3086" y="20712"/>
                        <a:pt x="12018" y="18789"/>
                        <a:pt x="13967" y="18789"/>
                      </a:cubicBezTo>
                      <a:cubicBezTo>
                        <a:pt x="16078" y="18789"/>
                        <a:pt x="19489" y="17605"/>
                        <a:pt x="20626" y="15682"/>
                      </a:cubicBezTo>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94" name="Freeform 477"/>
                <p:cNvSpPr>
                  <a:spLocks noChangeArrowheads="1"/>
                </p:cNvSpPr>
                <p:nvPr/>
              </p:nvSpPr>
              <p:spPr bwMode="auto">
                <a:xfrm>
                  <a:off x="3629" y="775"/>
                  <a:ext cx="42" cy="101"/>
                </a:xfrm>
                <a:custGeom>
                  <a:avLst/>
                  <a:gdLst>
                    <a:gd name="T0" fmla="*/ 21600 w 21600"/>
                    <a:gd name="T1" fmla="*/ 5672 h 21600"/>
                    <a:gd name="T2" fmla="*/ 9924 w 21600"/>
                    <a:gd name="T3" fmla="*/ 0 h 21600"/>
                    <a:gd name="T4" fmla="*/ 2043 w 21600"/>
                    <a:gd name="T5" fmla="*/ 17497 h 21600"/>
                    <a:gd name="T6" fmla="*/ 17805 w 21600"/>
                    <a:gd name="T7" fmla="*/ 21600 h 21600"/>
                    <a:gd name="T8" fmla="*/ 21600 w 21600"/>
                    <a:gd name="T9" fmla="*/ 5672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5672"/>
                      </a:moveTo>
                      <a:cubicBezTo>
                        <a:pt x="17805" y="4827"/>
                        <a:pt x="13719" y="2413"/>
                        <a:pt x="9924" y="0"/>
                      </a:cubicBezTo>
                      <a:cubicBezTo>
                        <a:pt x="6130" y="4103"/>
                        <a:pt x="0" y="9533"/>
                        <a:pt x="2043" y="17497"/>
                      </a:cubicBezTo>
                      <a:cubicBezTo>
                        <a:pt x="6130" y="18463"/>
                        <a:pt x="9924" y="20031"/>
                        <a:pt x="17805" y="21600"/>
                      </a:cubicBezTo>
                      <a:cubicBezTo>
                        <a:pt x="17805" y="15928"/>
                        <a:pt x="19849" y="10257"/>
                        <a:pt x="21600" y="5672"/>
                      </a:cubicBezTo>
                    </a:path>
                  </a:pathLst>
                </a:cu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95" name="Freeform 478"/>
                <p:cNvSpPr>
                  <a:spLocks noChangeArrowheads="1"/>
                </p:cNvSpPr>
                <p:nvPr/>
              </p:nvSpPr>
              <p:spPr bwMode="auto">
                <a:xfrm>
                  <a:off x="3852" y="430"/>
                  <a:ext cx="251" cy="204"/>
                </a:xfrm>
                <a:custGeom>
                  <a:avLst/>
                  <a:gdLst>
                    <a:gd name="T0" fmla="*/ 21600 w 21600"/>
                    <a:gd name="T1" fmla="*/ 0 h 21600"/>
                    <a:gd name="T2" fmla="*/ 20284 w 21600"/>
                    <a:gd name="T3" fmla="*/ 0 h 21600"/>
                    <a:gd name="T4" fmla="*/ 10824 w 21600"/>
                    <a:gd name="T5" fmla="*/ 8784 h 21600"/>
                    <a:gd name="T6" fmla="*/ 0 w 21600"/>
                    <a:gd name="T7" fmla="*/ 21239 h 21600"/>
                    <a:gd name="T8" fmla="*/ 1658 w 21600"/>
                    <a:gd name="T9" fmla="*/ 21600 h 21600"/>
                    <a:gd name="T10" fmla="*/ 2160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0"/>
                      </a:moveTo>
                      <a:cubicBezTo>
                        <a:pt x="20966" y="0"/>
                        <a:pt x="20576" y="0"/>
                        <a:pt x="20284" y="0"/>
                      </a:cubicBezTo>
                      <a:cubicBezTo>
                        <a:pt x="17358" y="1986"/>
                        <a:pt x="14091" y="4813"/>
                        <a:pt x="10824" y="8784"/>
                      </a:cubicBezTo>
                      <a:cubicBezTo>
                        <a:pt x="3901" y="16426"/>
                        <a:pt x="0" y="21239"/>
                        <a:pt x="0" y="21239"/>
                      </a:cubicBezTo>
                      <a:cubicBezTo>
                        <a:pt x="0" y="21239"/>
                        <a:pt x="634" y="21600"/>
                        <a:pt x="1658" y="21600"/>
                      </a:cubicBezTo>
                      <a:cubicBezTo>
                        <a:pt x="5851" y="16004"/>
                        <a:pt x="12433" y="7220"/>
                        <a:pt x="21600" y="0"/>
                      </a:cubicBezTo>
                    </a:path>
                  </a:pathLst>
                </a:custGeom>
                <a:solidFill>
                  <a:srgbClr val="E6F6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96" name="Freeform 479"/>
                <p:cNvSpPr>
                  <a:spLocks noChangeArrowheads="1"/>
                </p:cNvSpPr>
                <p:nvPr/>
              </p:nvSpPr>
              <p:spPr bwMode="auto">
                <a:xfrm>
                  <a:off x="3872" y="434"/>
                  <a:ext cx="527" cy="264"/>
                </a:xfrm>
                <a:custGeom>
                  <a:avLst/>
                  <a:gdLst>
                    <a:gd name="T0" fmla="*/ 15253 w 21600"/>
                    <a:gd name="T1" fmla="*/ 21322 h 21600"/>
                    <a:gd name="T2" fmla="*/ 21298 w 21600"/>
                    <a:gd name="T3" fmla="*/ 4995 h 21600"/>
                    <a:gd name="T4" fmla="*/ 21298 w 21600"/>
                    <a:gd name="T5" fmla="*/ 3700 h 21600"/>
                    <a:gd name="T6" fmla="*/ 13974 w 21600"/>
                    <a:gd name="T7" fmla="*/ 879 h 21600"/>
                    <a:gd name="T8" fmla="*/ 9161 w 21600"/>
                    <a:gd name="T9" fmla="*/ 0 h 21600"/>
                    <a:gd name="T10" fmla="*/ 0 w 21600"/>
                    <a:gd name="T11" fmla="*/ 16327 h 21600"/>
                    <a:gd name="T12" fmla="*/ 14904 w 21600"/>
                    <a:gd name="T13" fmla="*/ 21600 h 21600"/>
                    <a:gd name="T14" fmla="*/ 15253 w 21600"/>
                    <a:gd name="T15" fmla="*/ 21322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253" y="21322"/>
                      </a:moveTo>
                      <a:cubicBezTo>
                        <a:pt x="15532" y="20351"/>
                        <a:pt x="20949" y="5874"/>
                        <a:pt x="21298" y="4995"/>
                      </a:cubicBezTo>
                      <a:cubicBezTo>
                        <a:pt x="21437" y="4301"/>
                        <a:pt x="21600" y="3700"/>
                        <a:pt x="21298" y="3700"/>
                      </a:cubicBezTo>
                      <a:cubicBezTo>
                        <a:pt x="20949" y="3700"/>
                        <a:pt x="18345" y="1850"/>
                        <a:pt x="13974" y="879"/>
                      </a:cubicBezTo>
                      <a:cubicBezTo>
                        <a:pt x="11951" y="601"/>
                        <a:pt x="10230" y="278"/>
                        <a:pt x="9161" y="0"/>
                      </a:cubicBezTo>
                      <a:cubicBezTo>
                        <a:pt x="4976" y="5273"/>
                        <a:pt x="1883" y="12026"/>
                        <a:pt x="0" y="16327"/>
                      </a:cubicBezTo>
                      <a:cubicBezTo>
                        <a:pt x="2953" y="17622"/>
                        <a:pt x="12114" y="21045"/>
                        <a:pt x="14904" y="21600"/>
                      </a:cubicBezTo>
                      <a:cubicBezTo>
                        <a:pt x="15043" y="21600"/>
                        <a:pt x="15253" y="21322"/>
                        <a:pt x="15253" y="21322"/>
                      </a:cubicBezTo>
                    </a:path>
                  </a:pathLst>
                </a:custGeom>
                <a:solidFill>
                  <a:srgbClr val="3D46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97" name="Freeform 480"/>
                <p:cNvSpPr>
                  <a:spLocks noChangeArrowheads="1"/>
                </p:cNvSpPr>
                <p:nvPr/>
              </p:nvSpPr>
              <p:spPr bwMode="auto">
                <a:xfrm>
                  <a:off x="4095" y="430"/>
                  <a:ext cx="315" cy="273"/>
                </a:xfrm>
                <a:custGeom>
                  <a:avLst/>
                  <a:gdLst>
                    <a:gd name="T0" fmla="*/ 21133 w 21600"/>
                    <a:gd name="T1" fmla="*/ 3593 h 21600"/>
                    <a:gd name="T2" fmla="*/ 8874 w 21600"/>
                    <a:gd name="T3" fmla="*/ 1212 h 21600"/>
                    <a:gd name="T4" fmla="*/ 506 w 21600"/>
                    <a:gd name="T5" fmla="*/ 0 h 21600"/>
                    <a:gd name="T6" fmla="*/ 0 w 21600"/>
                    <a:gd name="T7" fmla="*/ 269 h 21600"/>
                    <a:gd name="T8" fmla="*/ 8056 w 21600"/>
                    <a:gd name="T9" fmla="*/ 1212 h 21600"/>
                    <a:gd name="T10" fmla="*/ 20316 w 21600"/>
                    <a:gd name="T11" fmla="*/ 3862 h 21600"/>
                    <a:gd name="T12" fmla="*/ 20316 w 21600"/>
                    <a:gd name="T13" fmla="*/ 5119 h 21600"/>
                    <a:gd name="T14" fmla="*/ 10197 w 21600"/>
                    <a:gd name="T15" fmla="*/ 21061 h 21600"/>
                    <a:gd name="T16" fmla="*/ 9613 w 21600"/>
                    <a:gd name="T17" fmla="*/ 21331 h 21600"/>
                    <a:gd name="T18" fmla="*/ 10197 w 21600"/>
                    <a:gd name="T19" fmla="*/ 21600 h 21600"/>
                    <a:gd name="T20" fmla="*/ 11170 w 21600"/>
                    <a:gd name="T21" fmla="*/ 20747 h 21600"/>
                    <a:gd name="T22" fmla="*/ 21133 w 21600"/>
                    <a:gd name="T23" fmla="*/ 5119 h 21600"/>
                    <a:gd name="T24" fmla="*/ 21133 w 21600"/>
                    <a:gd name="T25" fmla="*/ 3593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21133" y="3593"/>
                      </a:moveTo>
                      <a:cubicBezTo>
                        <a:pt x="20822" y="3593"/>
                        <a:pt x="16112" y="2066"/>
                        <a:pt x="8874" y="1212"/>
                      </a:cubicBezTo>
                      <a:cubicBezTo>
                        <a:pt x="5176" y="539"/>
                        <a:pt x="2374" y="269"/>
                        <a:pt x="506" y="0"/>
                      </a:cubicBezTo>
                      <a:cubicBezTo>
                        <a:pt x="234" y="0"/>
                        <a:pt x="234" y="269"/>
                        <a:pt x="0" y="269"/>
                      </a:cubicBezTo>
                      <a:cubicBezTo>
                        <a:pt x="1790" y="539"/>
                        <a:pt x="4670" y="943"/>
                        <a:pt x="8056" y="1212"/>
                      </a:cubicBezTo>
                      <a:cubicBezTo>
                        <a:pt x="15373" y="2066"/>
                        <a:pt x="19810" y="3862"/>
                        <a:pt x="20316" y="3862"/>
                      </a:cubicBezTo>
                      <a:cubicBezTo>
                        <a:pt x="20822" y="3862"/>
                        <a:pt x="20549" y="4536"/>
                        <a:pt x="20316" y="5119"/>
                      </a:cubicBezTo>
                      <a:cubicBezTo>
                        <a:pt x="19810" y="5973"/>
                        <a:pt x="10664" y="20118"/>
                        <a:pt x="10197" y="21061"/>
                      </a:cubicBezTo>
                      <a:cubicBezTo>
                        <a:pt x="10197" y="21061"/>
                        <a:pt x="9846" y="21331"/>
                        <a:pt x="9613" y="21331"/>
                      </a:cubicBezTo>
                      <a:cubicBezTo>
                        <a:pt x="9846" y="21331"/>
                        <a:pt x="9846" y="21331"/>
                        <a:pt x="10197" y="21600"/>
                      </a:cubicBezTo>
                      <a:cubicBezTo>
                        <a:pt x="10430" y="21331"/>
                        <a:pt x="10936" y="21061"/>
                        <a:pt x="11170" y="20747"/>
                      </a:cubicBezTo>
                      <a:cubicBezTo>
                        <a:pt x="11754" y="19804"/>
                        <a:pt x="20549" y="5703"/>
                        <a:pt x="21133" y="5119"/>
                      </a:cubicBezTo>
                      <a:cubicBezTo>
                        <a:pt x="21366" y="4176"/>
                        <a:pt x="21600" y="3862"/>
                        <a:pt x="21133" y="3593"/>
                      </a:cubicBezTo>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98" name="Freeform 481"/>
                <p:cNvSpPr>
                  <a:spLocks noChangeArrowheads="1"/>
                </p:cNvSpPr>
                <p:nvPr/>
              </p:nvSpPr>
              <p:spPr bwMode="auto">
                <a:xfrm>
                  <a:off x="4064" y="581"/>
                  <a:ext cx="61" cy="27"/>
                </a:xfrm>
                <a:custGeom>
                  <a:avLst/>
                  <a:gdLst>
                    <a:gd name="T0" fmla="*/ 5400 w 21600"/>
                    <a:gd name="T1" fmla="*/ 0 h 21600"/>
                    <a:gd name="T2" fmla="*/ 0 w 21600"/>
                    <a:gd name="T3" fmla="*/ 6750 h 21600"/>
                    <a:gd name="T4" fmla="*/ 0 w 21600"/>
                    <a:gd name="T5" fmla="*/ 12600 h 21600"/>
                    <a:gd name="T6" fmla="*/ 9400 w 21600"/>
                    <a:gd name="T7" fmla="*/ 21600 h 21600"/>
                    <a:gd name="T8" fmla="*/ 21600 w 21600"/>
                    <a:gd name="T9" fmla="*/ 18900 h 21600"/>
                    <a:gd name="T10" fmla="*/ 540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5400" y="0"/>
                      </a:moveTo>
                      <a:cubicBezTo>
                        <a:pt x="4200" y="0"/>
                        <a:pt x="1400" y="0"/>
                        <a:pt x="0" y="6750"/>
                      </a:cubicBezTo>
                      <a:cubicBezTo>
                        <a:pt x="0" y="6750"/>
                        <a:pt x="0" y="9450"/>
                        <a:pt x="0" y="12600"/>
                      </a:cubicBezTo>
                      <a:cubicBezTo>
                        <a:pt x="8000" y="15300"/>
                        <a:pt x="9400" y="21600"/>
                        <a:pt x="9400" y="21600"/>
                      </a:cubicBezTo>
                      <a:cubicBezTo>
                        <a:pt x="21600" y="18900"/>
                        <a:pt x="21600" y="18900"/>
                        <a:pt x="21600" y="18900"/>
                      </a:cubicBezTo>
                      <a:cubicBezTo>
                        <a:pt x="17400" y="9450"/>
                        <a:pt x="12200" y="0"/>
                        <a:pt x="5400" y="0"/>
                      </a:cubicBezTo>
                    </a:path>
                  </a:pathLst>
                </a:custGeom>
                <a:solidFill>
                  <a:srgbClr val="8AC4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799" name="Freeform 482"/>
                <p:cNvSpPr>
                  <a:spLocks noChangeArrowheads="1"/>
                </p:cNvSpPr>
                <p:nvPr/>
              </p:nvSpPr>
              <p:spPr bwMode="auto">
                <a:xfrm>
                  <a:off x="3950" y="444"/>
                  <a:ext cx="251" cy="156"/>
                </a:xfrm>
                <a:custGeom>
                  <a:avLst/>
                  <a:gdLst>
                    <a:gd name="T0" fmla="*/ 13439 w 21600"/>
                    <a:gd name="T1" fmla="*/ 2199 h 21600"/>
                    <a:gd name="T2" fmla="*/ 7575 w 21600"/>
                    <a:gd name="T3" fmla="*/ 8954 h 21600"/>
                    <a:gd name="T4" fmla="*/ 0 w 21600"/>
                    <a:gd name="T5" fmla="*/ 19951 h 21600"/>
                    <a:gd name="T6" fmla="*/ 635 w 21600"/>
                    <a:gd name="T7" fmla="*/ 21129 h 21600"/>
                    <a:gd name="T8" fmla="*/ 8503 w 21600"/>
                    <a:gd name="T9" fmla="*/ 20579 h 21600"/>
                    <a:gd name="T10" fmla="*/ 9187 w 21600"/>
                    <a:gd name="T11" fmla="*/ 20579 h 21600"/>
                    <a:gd name="T12" fmla="*/ 9187 w 21600"/>
                    <a:gd name="T13" fmla="*/ 19479 h 21600"/>
                    <a:gd name="T14" fmla="*/ 11142 w 21600"/>
                    <a:gd name="T15" fmla="*/ 17908 h 21600"/>
                    <a:gd name="T16" fmla="*/ 16029 w 21600"/>
                    <a:gd name="T17" fmla="*/ 21600 h 21600"/>
                    <a:gd name="T18" fmla="*/ 17348 w 21600"/>
                    <a:gd name="T19" fmla="*/ 21600 h 21600"/>
                    <a:gd name="T20" fmla="*/ 19645 w 21600"/>
                    <a:gd name="T21" fmla="*/ 9975 h 21600"/>
                    <a:gd name="T22" fmla="*/ 21600 w 21600"/>
                    <a:gd name="T23" fmla="*/ 550 h 21600"/>
                    <a:gd name="T24" fmla="*/ 13439 w 21600"/>
                    <a:gd name="T25" fmla="*/ 2199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13439" y="2199"/>
                      </a:moveTo>
                      <a:cubicBezTo>
                        <a:pt x="10849" y="4163"/>
                        <a:pt x="9823" y="5812"/>
                        <a:pt x="7575" y="8954"/>
                      </a:cubicBezTo>
                      <a:cubicBezTo>
                        <a:pt x="4887" y="12175"/>
                        <a:pt x="0" y="19951"/>
                        <a:pt x="0" y="19951"/>
                      </a:cubicBezTo>
                      <a:cubicBezTo>
                        <a:pt x="635" y="21129"/>
                        <a:pt x="635" y="21129"/>
                        <a:pt x="635" y="21129"/>
                      </a:cubicBezTo>
                      <a:cubicBezTo>
                        <a:pt x="635" y="21129"/>
                        <a:pt x="5278" y="19951"/>
                        <a:pt x="8503" y="20579"/>
                      </a:cubicBezTo>
                      <a:cubicBezTo>
                        <a:pt x="8796" y="20579"/>
                        <a:pt x="8796" y="20579"/>
                        <a:pt x="9187" y="20579"/>
                      </a:cubicBezTo>
                      <a:cubicBezTo>
                        <a:pt x="9187" y="19951"/>
                        <a:pt x="9187" y="19951"/>
                        <a:pt x="9187" y="19479"/>
                      </a:cubicBezTo>
                      <a:cubicBezTo>
                        <a:pt x="9529" y="18458"/>
                        <a:pt x="10165" y="17908"/>
                        <a:pt x="11142" y="17908"/>
                      </a:cubicBezTo>
                      <a:cubicBezTo>
                        <a:pt x="13146" y="17437"/>
                        <a:pt x="15100" y="19951"/>
                        <a:pt x="16029" y="21600"/>
                      </a:cubicBezTo>
                      <a:cubicBezTo>
                        <a:pt x="17348" y="21600"/>
                        <a:pt x="17348" y="21600"/>
                        <a:pt x="17348" y="21600"/>
                      </a:cubicBezTo>
                      <a:cubicBezTo>
                        <a:pt x="17348" y="21600"/>
                        <a:pt x="18717" y="14295"/>
                        <a:pt x="19645" y="9975"/>
                      </a:cubicBezTo>
                      <a:cubicBezTo>
                        <a:pt x="20281" y="5341"/>
                        <a:pt x="21600" y="550"/>
                        <a:pt x="21600" y="550"/>
                      </a:cubicBezTo>
                      <a:cubicBezTo>
                        <a:pt x="21600" y="550"/>
                        <a:pt x="16029" y="0"/>
                        <a:pt x="13439" y="2199"/>
                      </a:cubicBezTo>
                    </a:path>
                  </a:pathLst>
                </a:custGeom>
                <a:solidFill>
                  <a:srgbClr val="8AC4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00" name="Freeform 483"/>
                <p:cNvSpPr>
                  <a:spLocks noChangeArrowheads="1"/>
                </p:cNvSpPr>
                <p:nvPr/>
              </p:nvSpPr>
              <p:spPr bwMode="auto">
                <a:xfrm>
                  <a:off x="4285" y="550"/>
                  <a:ext cx="35" cy="28"/>
                </a:xfrm>
                <a:custGeom>
                  <a:avLst/>
                  <a:gdLst>
                    <a:gd name="T0" fmla="*/ 0 w 21600"/>
                    <a:gd name="T1" fmla="*/ 0 h 21600"/>
                    <a:gd name="T2" fmla="*/ 0 w 21600"/>
                    <a:gd name="T3" fmla="*/ 18450 h 21600"/>
                    <a:gd name="T4" fmla="*/ 21600 w 21600"/>
                    <a:gd name="T5" fmla="*/ 21600 h 21600"/>
                    <a:gd name="T6" fmla="*/ 21600 w 21600"/>
                    <a:gd name="T7" fmla="*/ 6300 h 21600"/>
                    <a:gd name="T8" fmla="*/ 21600 w 21600"/>
                    <a:gd name="T9" fmla="*/ 630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cubicBezTo>
                        <a:pt x="0" y="18450"/>
                        <a:pt x="0" y="18450"/>
                        <a:pt x="0" y="18450"/>
                      </a:cubicBezTo>
                      <a:cubicBezTo>
                        <a:pt x="7316" y="18450"/>
                        <a:pt x="14632" y="21600"/>
                        <a:pt x="21600" y="21600"/>
                      </a:cubicBezTo>
                      <a:cubicBezTo>
                        <a:pt x="21600" y="6300"/>
                        <a:pt x="21600" y="6300"/>
                        <a:pt x="21600" y="6300"/>
                      </a:cubicBezTo>
                      <a:cubicBezTo>
                        <a:pt x="21600" y="6300"/>
                        <a:pt x="21600" y="6300"/>
                        <a:pt x="21600" y="6300"/>
                      </a:cubicBezTo>
                      <a:cubicBezTo>
                        <a:pt x="19510" y="6300"/>
                        <a:pt x="9406" y="2700"/>
                        <a:pt x="0" y="0"/>
                      </a:cubicBezTo>
                    </a:path>
                  </a:pathLst>
                </a:custGeom>
                <a:solidFill>
                  <a:srgbClr val="8AC4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01" name="Freeform 484"/>
                <p:cNvSpPr>
                  <a:spLocks noChangeArrowheads="1"/>
                </p:cNvSpPr>
                <p:nvPr/>
              </p:nvSpPr>
              <p:spPr bwMode="auto">
                <a:xfrm>
                  <a:off x="4243" y="542"/>
                  <a:ext cx="36" cy="31"/>
                </a:xfrm>
                <a:custGeom>
                  <a:avLst/>
                  <a:gdLst>
                    <a:gd name="T0" fmla="*/ 21600 w 21600"/>
                    <a:gd name="T1" fmla="*/ 5891 h 21600"/>
                    <a:gd name="T2" fmla="*/ 2057 w 21600"/>
                    <a:gd name="T3" fmla="*/ 0 h 21600"/>
                    <a:gd name="T4" fmla="*/ 0 w 21600"/>
                    <a:gd name="T5" fmla="*/ 16495 h 21600"/>
                    <a:gd name="T6" fmla="*/ 21600 w 21600"/>
                    <a:gd name="T7" fmla="*/ 21600 h 21600"/>
                    <a:gd name="T8" fmla="*/ 21600 w 21600"/>
                    <a:gd name="T9" fmla="*/ 5891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5891"/>
                      </a:moveTo>
                      <a:cubicBezTo>
                        <a:pt x="14400" y="2749"/>
                        <a:pt x="7200" y="2749"/>
                        <a:pt x="2057" y="0"/>
                      </a:cubicBezTo>
                      <a:cubicBezTo>
                        <a:pt x="2057" y="5891"/>
                        <a:pt x="0" y="10604"/>
                        <a:pt x="0" y="16495"/>
                      </a:cubicBezTo>
                      <a:cubicBezTo>
                        <a:pt x="0" y="16495"/>
                        <a:pt x="9257" y="18851"/>
                        <a:pt x="21600" y="21600"/>
                      </a:cubicBezTo>
                      <a:cubicBezTo>
                        <a:pt x="21600" y="21600"/>
                        <a:pt x="21600" y="5891"/>
                        <a:pt x="21600" y="5891"/>
                      </a:cubicBezTo>
                    </a:path>
                  </a:pathLst>
                </a:custGeom>
                <a:solidFill>
                  <a:srgbClr val="8AC4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02" name="Freeform 485"/>
                <p:cNvSpPr>
                  <a:spLocks noChangeArrowheads="1"/>
                </p:cNvSpPr>
                <p:nvPr/>
              </p:nvSpPr>
              <p:spPr bwMode="auto">
                <a:xfrm>
                  <a:off x="4259" y="453"/>
                  <a:ext cx="140" cy="125"/>
                </a:xfrm>
                <a:custGeom>
                  <a:avLst/>
                  <a:gdLst>
                    <a:gd name="T0" fmla="*/ 20459 w 21600"/>
                    <a:gd name="T1" fmla="*/ 4516 h 21600"/>
                    <a:gd name="T2" fmla="*/ 1668 w 21600"/>
                    <a:gd name="T3" fmla="*/ 0 h 21600"/>
                    <a:gd name="T4" fmla="*/ 0 w 21600"/>
                    <a:gd name="T5" fmla="*/ 6578 h 21600"/>
                    <a:gd name="T6" fmla="*/ 2985 w 21600"/>
                    <a:gd name="T7" fmla="*/ 5204 h 21600"/>
                    <a:gd name="T8" fmla="*/ 11678 w 21600"/>
                    <a:gd name="T9" fmla="*/ 7855 h 21600"/>
                    <a:gd name="T10" fmla="*/ 12820 w 21600"/>
                    <a:gd name="T11" fmla="*/ 16985 h 21600"/>
                    <a:gd name="T12" fmla="*/ 9834 w 21600"/>
                    <a:gd name="T13" fmla="*/ 18262 h 21600"/>
                    <a:gd name="T14" fmla="*/ 9834 w 21600"/>
                    <a:gd name="T15" fmla="*/ 21600 h 21600"/>
                    <a:gd name="T16" fmla="*/ 10449 w 21600"/>
                    <a:gd name="T17" fmla="*/ 21600 h 21600"/>
                    <a:gd name="T18" fmla="*/ 20459 w 21600"/>
                    <a:gd name="T19" fmla="*/ 7265 h 21600"/>
                    <a:gd name="T20" fmla="*/ 20459 w 21600"/>
                    <a:gd name="T21" fmla="*/ 4516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20459" y="4516"/>
                      </a:moveTo>
                      <a:cubicBezTo>
                        <a:pt x="19844" y="4516"/>
                        <a:pt x="12820" y="1865"/>
                        <a:pt x="1668" y="0"/>
                      </a:cubicBezTo>
                      <a:cubicBezTo>
                        <a:pt x="1141" y="1865"/>
                        <a:pt x="527" y="3927"/>
                        <a:pt x="0" y="6578"/>
                      </a:cubicBezTo>
                      <a:cubicBezTo>
                        <a:pt x="527" y="5793"/>
                        <a:pt x="1668" y="5204"/>
                        <a:pt x="2985" y="5204"/>
                      </a:cubicBezTo>
                      <a:cubicBezTo>
                        <a:pt x="5180" y="5793"/>
                        <a:pt x="10449" y="7265"/>
                        <a:pt x="11678" y="7855"/>
                      </a:cubicBezTo>
                      <a:cubicBezTo>
                        <a:pt x="12293" y="8542"/>
                        <a:pt x="12820" y="15709"/>
                        <a:pt x="12820" y="16985"/>
                      </a:cubicBezTo>
                      <a:cubicBezTo>
                        <a:pt x="12820" y="17673"/>
                        <a:pt x="11678" y="18262"/>
                        <a:pt x="9834" y="18262"/>
                      </a:cubicBezTo>
                      <a:cubicBezTo>
                        <a:pt x="9834" y="21600"/>
                        <a:pt x="9834" y="21600"/>
                        <a:pt x="9834" y="21600"/>
                      </a:cubicBezTo>
                      <a:cubicBezTo>
                        <a:pt x="10449" y="21600"/>
                        <a:pt x="10449" y="21600"/>
                        <a:pt x="10449" y="21600"/>
                      </a:cubicBezTo>
                      <a:cubicBezTo>
                        <a:pt x="15805" y="14335"/>
                        <a:pt x="19844" y="7855"/>
                        <a:pt x="20459" y="7265"/>
                      </a:cubicBezTo>
                      <a:cubicBezTo>
                        <a:pt x="20985" y="5793"/>
                        <a:pt x="21600" y="4516"/>
                        <a:pt x="20459" y="4516"/>
                      </a:cubicBezTo>
                    </a:path>
                  </a:pathLst>
                </a:custGeom>
                <a:solidFill>
                  <a:srgbClr val="8AC4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03" name="Freeform 486"/>
                <p:cNvSpPr>
                  <a:spLocks noChangeArrowheads="1"/>
                </p:cNvSpPr>
                <p:nvPr/>
              </p:nvSpPr>
              <p:spPr bwMode="auto">
                <a:xfrm>
                  <a:off x="3666" y="650"/>
                  <a:ext cx="505" cy="209"/>
                </a:xfrm>
                <a:custGeom>
                  <a:avLst/>
                  <a:gdLst>
                    <a:gd name="T0" fmla="*/ 11552 w 21600"/>
                    <a:gd name="T1" fmla="*/ 18489 h 21600"/>
                    <a:gd name="T2" fmla="*/ 21600 w 21600"/>
                    <a:gd name="T3" fmla="*/ 5870 h 21600"/>
                    <a:gd name="T4" fmla="*/ 11552 w 21600"/>
                    <a:gd name="T5" fmla="*/ 2348 h 21600"/>
                    <a:gd name="T6" fmla="*/ 7645 w 21600"/>
                    <a:gd name="T7" fmla="*/ 0 h 21600"/>
                    <a:gd name="T8" fmla="*/ 680 w 21600"/>
                    <a:gd name="T9" fmla="*/ 12150 h 21600"/>
                    <a:gd name="T10" fmla="*/ 170 w 21600"/>
                    <a:gd name="T11" fmla="*/ 15730 h 21600"/>
                    <a:gd name="T12" fmla="*/ 10412 w 21600"/>
                    <a:gd name="T13" fmla="*/ 21600 h 21600"/>
                    <a:gd name="T14" fmla="*/ 10582 w 21600"/>
                    <a:gd name="T15" fmla="*/ 21600 h 21600"/>
                    <a:gd name="T16" fmla="*/ 10582 w 21600"/>
                    <a:gd name="T17" fmla="*/ 21600 h 21600"/>
                    <a:gd name="T18" fmla="*/ 11552 w 21600"/>
                    <a:gd name="T19" fmla="*/ 18489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1552" y="18489"/>
                      </a:moveTo>
                      <a:cubicBezTo>
                        <a:pt x="12669" y="16904"/>
                        <a:pt x="17862" y="9039"/>
                        <a:pt x="21600" y="5870"/>
                      </a:cubicBezTo>
                      <a:cubicBezTo>
                        <a:pt x="18979" y="5107"/>
                        <a:pt x="13955" y="3991"/>
                        <a:pt x="11552" y="2348"/>
                      </a:cubicBezTo>
                      <a:cubicBezTo>
                        <a:pt x="10072" y="1996"/>
                        <a:pt x="8616" y="1174"/>
                        <a:pt x="7645" y="0"/>
                      </a:cubicBezTo>
                      <a:cubicBezTo>
                        <a:pt x="4369" y="4343"/>
                        <a:pt x="1286" y="10565"/>
                        <a:pt x="680" y="12150"/>
                      </a:cubicBezTo>
                      <a:cubicBezTo>
                        <a:pt x="0" y="13793"/>
                        <a:pt x="170" y="15730"/>
                        <a:pt x="170" y="15730"/>
                      </a:cubicBezTo>
                      <a:cubicBezTo>
                        <a:pt x="680" y="16904"/>
                        <a:pt x="6820" y="21248"/>
                        <a:pt x="10412" y="21600"/>
                      </a:cubicBezTo>
                      <a:cubicBezTo>
                        <a:pt x="10582" y="21600"/>
                        <a:pt x="10582" y="21600"/>
                        <a:pt x="10582" y="21600"/>
                      </a:cubicBezTo>
                      <a:cubicBezTo>
                        <a:pt x="10582" y="21600"/>
                        <a:pt x="10582" y="21600"/>
                        <a:pt x="10582" y="21600"/>
                      </a:cubicBezTo>
                      <a:cubicBezTo>
                        <a:pt x="10582" y="21600"/>
                        <a:pt x="10412" y="20485"/>
                        <a:pt x="11552" y="18489"/>
                      </a:cubicBezTo>
                    </a:path>
                  </a:pathLst>
                </a:custGeom>
                <a:solidFill>
                  <a:srgbClr val="9B9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04" name="Freeform 487"/>
                <p:cNvSpPr>
                  <a:spLocks noChangeArrowheads="1"/>
                </p:cNvSpPr>
                <p:nvPr/>
              </p:nvSpPr>
              <p:spPr bwMode="auto">
                <a:xfrm>
                  <a:off x="3909" y="706"/>
                  <a:ext cx="262" cy="153"/>
                </a:xfrm>
                <a:custGeom>
                  <a:avLst/>
                  <a:gdLst>
                    <a:gd name="T0" fmla="*/ 3132 w 21600"/>
                    <a:gd name="T1" fmla="*/ 18400 h 21600"/>
                    <a:gd name="T2" fmla="*/ 21600 w 21600"/>
                    <a:gd name="T3" fmla="*/ 0 h 21600"/>
                    <a:gd name="T4" fmla="*/ 2151 w 21600"/>
                    <a:gd name="T5" fmla="*/ 17200 h 21600"/>
                    <a:gd name="T6" fmla="*/ 281 w 21600"/>
                    <a:gd name="T7" fmla="*/ 21600 h 21600"/>
                    <a:gd name="T8" fmla="*/ 1870 w 21600"/>
                    <a:gd name="T9" fmla="*/ 21600 h 21600"/>
                    <a:gd name="T10" fmla="*/ 3132 w 21600"/>
                    <a:gd name="T11" fmla="*/ 184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3132" y="18400"/>
                      </a:moveTo>
                      <a:cubicBezTo>
                        <a:pt x="6218" y="13520"/>
                        <a:pt x="21600" y="0"/>
                        <a:pt x="21600" y="0"/>
                      </a:cubicBezTo>
                      <a:cubicBezTo>
                        <a:pt x="14400" y="4400"/>
                        <a:pt x="4348" y="15200"/>
                        <a:pt x="2151" y="17200"/>
                      </a:cubicBezTo>
                      <a:cubicBezTo>
                        <a:pt x="0" y="19920"/>
                        <a:pt x="281" y="21600"/>
                        <a:pt x="281" y="21600"/>
                      </a:cubicBezTo>
                      <a:cubicBezTo>
                        <a:pt x="561" y="21600"/>
                        <a:pt x="1262" y="21600"/>
                        <a:pt x="1870" y="21600"/>
                      </a:cubicBezTo>
                      <a:cubicBezTo>
                        <a:pt x="1870" y="21600"/>
                        <a:pt x="1870" y="19920"/>
                        <a:pt x="3132" y="18400"/>
                      </a:cubicBezTo>
                    </a:path>
                  </a:pathLst>
                </a:custGeom>
                <a:solidFill>
                  <a:srgbClr val="6969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05" name="Freeform 488"/>
                <p:cNvSpPr>
                  <a:spLocks noChangeArrowheads="1"/>
                </p:cNvSpPr>
                <p:nvPr/>
              </p:nvSpPr>
              <p:spPr bwMode="auto">
                <a:xfrm>
                  <a:off x="4296" y="414"/>
                  <a:ext cx="763" cy="314"/>
                </a:xfrm>
                <a:custGeom>
                  <a:avLst/>
                  <a:gdLst>
                    <a:gd name="T0" fmla="*/ 4301 w 21600"/>
                    <a:gd name="T1" fmla="*/ 4943 h 21600"/>
                    <a:gd name="T2" fmla="*/ 2680 w 21600"/>
                    <a:gd name="T3" fmla="*/ 9613 h 21600"/>
                    <a:gd name="T4" fmla="*/ 0 w 21600"/>
                    <a:gd name="T5" fmla="*/ 20316 h 21600"/>
                    <a:gd name="T6" fmla="*/ 433 w 21600"/>
                    <a:gd name="T7" fmla="*/ 21366 h 21600"/>
                    <a:gd name="T8" fmla="*/ 20958 w 21600"/>
                    <a:gd name="T9" fmla="*/ 12726 h 21600"/>
                    <a:gd name="T10" fmla="*/ 21391 w 21600"/>
                    <a:gd name="T11" fmla="*/ 9613 h 21600"/>
                    <a:gd name="T12" fmla="*/ 19771 w 21600"/>
                    <a:gd name="T13" fmla="*/ 506 h 21600"/>
                    <a:gd name="T14" fmla="*/ 11699 w 21600"/>
                    <a:gd name="T15" fmla="*/ 1557 h 21600"/>
                    <a:gd name="T16" fmla="*/ 4301 w 21600"/>
                    <a:gd name="T17" fmla="*/ 4943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4301" y="4943"/>
                      </a:moveTo>
                      <a:cubicBezTo>
                        <a:pt x="3867" y="5721"/>
                        <a:pt x="3226" y="7317"/>
                        <a:pt x="2680" y="9613"/>
                      </a:cubicBezTo>
                      <a:cubicBezTo>
                        <a:pt x="2038" y="11754"/>
                        <a:pt x="0" y="19226"/>
                        <a:pt x="0" y="20316"/>
                      </a:cubicBezTo>
                      <a:cubicBezTo>
                        <a:pt x="0" y="21600"/>
                        <a:pt x="96" y="21366"/>
                        <a:pt x="433" y="21366"/>
                      </a:cubicBezTo>
                      <a:cubicBezTo>
                        <a:pt x="642" y="21366"/>
                        <a:pt x="20316" y="12999"/>
                        <a:pt x="20958" y="12726"/>
                      </a:cubicBezTo>
                      <a:cubicBezTo>
                        <a:pt x="21600" y="12259"/>
                        <a:pt x="21600" y="11442"/>
                        <a:pt x="21391" y="9613"/>
                      </a:cubicBezTo>
                      <a:cubicBezTo>
                        <a:pt x="21295" y="7550"/>
                        <a:pt x="20316" y="1051"/>
                        <a:pt x="19771" y="506"/>
                      </a:cubicBezTo>
                      <a:cubicBezTo>
                        <a:pt x="19225" y="0"/>
                        <a:pt x="13865" y="1051"/>
                        <a:pt x="11699" y="1557"/>
                      </a:cubicBezTo>
                      <a:cubicBezTo>
                        <a:pt x="9661" y="2374"/>
                        <a:pt x="5264" y="3347"/>
                        <a:pt x="4301" y="4943"/>
                      </a:cubicBezTo>
                    </a:path>
                  </a:pathLst>
                </a:cu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06" name="Freeform 489"/>
                <p:cNvSpPr>
                  <a:spLocks noChangeArrowheads="1"/>
                </p:cNvSpPr>
                <p:nvPr/>
              </p:nvSpPr>
              <p:spPr bwMode="auto">
                <a:xfrm>
                  <a:off x="4304" y="414"/>
                  <a:ext cx="755" cy="281"/>
                </a:xfrm>
                <a:custGeom>
                  <a:avLst/>
                  <a:gdLst>
                    <a:gd name="T0" fmla="*/ 2386 w 21600"/>
                    <a:gd name="T1" fmla="*/ 11105 h 21600"/>
                    <a:gd name="T2" fmla="*/ 4008 w 21600"/>
                    <a:gd name="T3" fmla="*/ 5879 h 21600"/>
                    <a:gd name="T4" fmla="*/ 11620 w 21600"/>
                    <a:gd name="T5" fmla="*/ 2308 h 21600"/>
                    <a:gd name="T6" fmla="*/ 19636 w 21600"/>
                    <a:gd name="T7" fmla="*/ 915 h 21600"/>
                    <a:gd name="T8" fmla="*/ 21389 w 21600"/>
                    <a:gd name="T9" fmla="*/ 11105 h 21600"/>
                    <a:gd name="T10" fmla="*/ 21389 w 21600"/>
                    <a:gd name="T11" fmla="*/ 13413 h 21600"/>
                    <a:gd name="T12" fmla="*/ 21389 w 21600"/>
                    <a:gd name="T13" fmla="*/ 10844 h 21600"/>
                    <a:gd name="T14" fmla="*/ 19750 w 21600"/>
                    <a:gd name="T15" fmla="*/ 566 h 21600"/>
                    <a:gd name="T16" fmla="*/ 11620 w 21600"/>
                    <a:gd name="T17" fmla="*/ 1742 h 21600"/>
                    <a:gd name="T18" fmla="*/ 4106 w 21600"/>
                    <a:gd name="T19" fmla="*/ 5531 h 21600"/>
                    <a:gd name="T20" fmla="*/ 2499 w 21600"/>
                    <a:gd name="T21" fmla="*/ 10844 h 21600"/>
                    <a:gd name="T22" fmla="*/ 0 w 21600"/>
                    <a:gd name="T23" fmla="*/ 21600 h 21600"/>
                    <a:gd name="T24" fmla="*/ 2386 w 21600"/>
                    <a:gd name="T25" fmla="*/ 11105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00"/>
                    <a:gd name="T40" fmla="*/ 0 h 21600"/>
                    <a:gd name="T41" fmla="*/ 21600 w 21600"/>
                    <a:gd name="T42" fmla="*/ 21600 h 216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00" h="21600">
                      <a:moveTo>
                        <a:pt x="2386" y="11105"/>
                      </a:moveTo>
                      <a:cubicBezTo>
                        <a:pt x="3035" y="8710"/>
                        <a:pt x="3570" y="6968"/>
                        <a:pt x="4008" y="5879"/>
                      </a:cubicBezTo>
                      <a:cubicBezTo>
                        <a:pt x="4998" y="4050"/>
                        <a:pt x="9559" y="2918"/>
                        <a:pt x="11620" y="2308"/>
                      </a:cubicBezTo>
                      <a:cubicBezTo>
                        <a:pt x="13681" y="1742"/>
                        <a:pt x="19101" y="566"/>
                        <a:pt x="19636" y="915"/>
                      </a:cubicBezTo>
                      <a:cubicBezTo>
                        <a:pt x="20188" y="1437"/>
                        <a:pt x="21162" y="8710"/>
                        <a:pt x="21389" y="11105"/>
                      </a:cubicBezTo>
                      <a:cubicBezTo>
                        <a:pt x="21389" y="12237"/>
                        <a:pt x="21486" y="12847"/>
                        <a:pt x="21389" y="13413"/>
                      </a:cubicBezTo>
                      <a:cubicBezTo>
                        <a:pt x="21600" y="12847"/>
                        <a:pt x="21486" y="11932"/>
                        <a:pt x="21389" y="10844"/>
                      </a:cubicBezTo>
                      <a:cubicBezTo>
                        <a:pt x="21259" y="8448"/>
                        <a:pt x="20302" y="1176"/>
                        <a:pt x="19750" y="566"/>
                      </a:cubicBezTo>
                      <a:cubicBezTo>
                        <a:pt x="19198" y="0"/>
                        <a:pt x="13778" y="1176"/>
                        <a:pt x="11620" y="1742"/>
                      </a:cubicBezTo>
                      <a:cubicBezTo>
                        <a:pt x="9559" y="2656"/>
                        <a:pt x="5096" y="3745"/>
                        <a:pt x="4106" y="5531"/>
                      </a:cubicBezTo>
                      <a:cubicBezTo>
                        <a:pt x="3700" y="6402"/>
                        <a:pt x="3035" y="8187"/>
                        <a:pt x="2499" y="10844"/>
                      </a:cubicBezTo>
                      <a:cubicBezTo>
                        <a:pt x="1947" y="12585"/>
                        <a:pt x="438" y="18682"/>
                        <a:pt x="0" y="21600"/>
                      </a:cubicBezTo>
                      <a:cubicBezTo>
                        <a:pt x="536" y="18682"/>
                        <a:pt x="1850" y="13152"/>
                        <a:pt x="2386" y="11105"/>
                      </a:cubicBezTo>
                    </a:path>
                  </a:pathLst>
                </a:custGeom>
                <a:solidFill>
                  <a:srgbClr val="8888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07" name="Freeform 490"/>
                <p:cNvSpPr>
                  <a:spLocks noChangeArrowheads="1"/>
                </p:cNvSpPr>
                <p:nvPr/>
              </p:nvSpPr>
              <p:spPr bwMode="auto">
                <a:xfrm>
                  <a:off x="4309" y="592"/>
                  <a:ext cx="257" cy="134"/>
                </a:xfrm>
                <a:custGeom>
                  <a:avLst/>
                  <a:gdLst>
                    <a:gd name="T0" fmla="*/ 21600 w 21600"/>
                    <a:gd name="T1" fmla="*/ 14827 h 21600"/>
                    <a:gd name="T2" fmla="*/ 21600 w 21600"/>
                    <a:gd name="T3" fmla="*/ 0 h 21600"/>
                    <a:gd name="T4" fmla="*/ 19078 w 21600"/>
                    <a:gd name="T5" fmla="*/ 2471 h 21600"/>
                    <a:gd name="T6" fmla="*/ 2522 w 21600"/>
                    <a:gd name="T7" fmla="*/ 9793 h 21600"/>
                    <a:gd name="T8" fmla="*/ 0 w 21600"/>
                    <a:gd name="T9" fmla="*/ 19037 h 21600"/>
                    <a:gd name="T10" fmla="*/ 1285 w 21600"/>
                    <a:gd name="T11" fmla="*/ 21600 h 21600"/>
                    <a:gd name="T12" fmla="*/ 21600 w 21600"/>
                    <a:gd name="T13" fmla="*/ 14827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1600" y="14827"/>
                      </a:moveTo>
                      <a:cubicBezTo>
                        <a:pt x="21600" y="10434"/>
                        <a:pt x="21600" y="5583"/>
                        <a:pt x="21600" y="0"/>
                      </a:cubicBezTo>
                      <a:cubicBezTo>
                        <a:pt x="20696" y="1098"/>
                        <a:pt x="19364" y="1831"/>
                        <a:pt x="19078" y="2471"/>
                      </a:cubicBezTo>
                      <a:cubicBezTo>
                        <a:pt x="18412" y="3020"/>
                        <a:pt x="7612" y="8054"/>
                        <a:pt x="2522" y="9793"/>
                      </a:cubicBezTo>
                      <a:cubicBezTo>
                        <a:pt x="1285" y="14186"/>
                        <a:pt x="285" y="17847"/>
                        <a:pt x="0" y="19037"/>
                      </a:cubicBezTo>
                      <a:cubicBezTo>
                        <a:pt x="0" y="21600"/>
                        <a:pt x="571" y="21600"/>
                        <a:pt x="1285" y="21600"/>
                      </a:cubicBezTo>
                      <a:cubicBezTo>
                        <a:pt x="1570" y="21600"/>
                        <a:pt x="10848" y="18488"/>
                        <a:pt x="21600" y="14827"/>
                      </a:cubicBezTo>
                    </a:path>
                  </a:pathLst>
                </a:custGeom>
                <a:solidFill>
                  <a:srgbClr val="4C57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08" name="Freeform 491"/>
                <p:cNvSpPr>
                  <a:spLocks noChangeArrowheads="1"/>
                </p:cNvSpPr>
                <p:nvPr/>
              </p:nvSpPr>
              <p:spPr bwMode="auto">
                <a:xfrm>
                  <a:off x="4337" y="472"/>
                  <a:ext cx="229" cy="181"/>
                </a:xfrm>
                <a:custGeom>
                  <a:avLst/>
                  <a:gdLst>
                    <a:gd name="T0" fmla="*/ 21600 w 21600"/>
                    <a:gd name="T1" fmla="*/ 14423 h 21600"/>
                    <a:gd name="T2" fmla="*/ 21600 w 21600"/>
                    <a:gd name="T3" fmla="*/ 14423 h 21600"/>
                    <a:gd name="T4" fmla="*/ 20474 w 21600"/>
                    <a:gd name="T5" fmla="*/ 0 h 21600"/>
                    <a:gd name="T6" fmla="*/ 20474 w 21600"/>
                    <a:gd name="T7" fmla="*/ 0 h 21600"/>
                    <a:gd name="T8" fmla="*/ 11202 w 21600"/>
                    <a:gd name="T9" fmla="*/ 3115 h 21600"/>
                    <a:gd name="T10" fmla="*/ 5789 w 21600"/>
                    <a:gd name="T11" fmla="*/ 10292 h 21600"/>
                    <a:gd name="T12" fmla="*/ 0 w 21600"/>
                    <a:gd name="T13" fmla="*/ 21600 h 21600"/>
                    <a:gd name="T14" fmla="*/ 18759 w 21600"/>
                    <a:gd name="T15" fmla="*/ 16183 h 21600"/>
                    <a:gd name="T16" fmla="*/ 21600 w 21600"/>
                    <a:gd name="T17" fmla="*/ 14423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4423"/>
                      </a:moveTo>
                      <a:cubicBezTo>
                        <a:pt x="21600" y="14423"/>
                        <a:pt x="21600" y="14423"/>
                        <a:pt x="21600" y="14423"/>
                      </a:cubicBezTo>
                      <a:cubicBezTo>
                        <a:pt x="21278" y="9006"/>
                        <a:pt x="20903" y="3589"/>
                        <a:pt x="20474" y="0"/>
                      </a:cubicBezTo>
                      <a:cubicBezTo>
                        <a:pt x="20474" y="0"/>
                        <a:pt x="20474" y="0"/>
                        <a:pt x="20474" y="0"/>
                      </a:cubicBezTo>
                      <a:cubicBezTo>
                        <a:pt x="16187" y="813"/>
                        <a:pt x="12542" y="1828"/>
                        <a:pt x="11202" y="3115"/>
                      </a:cubicBezTo>
                      <a:cubicBezTo>
                        <a:pt x="9701" y="4401"/>
                        <a:pt x="7933" y="6297"/>
                        <a:pt x="5789" y="10292"/>
                      </a:cubicBezTo>
                      <a:cubicBezTo>
                        <a:pt x="4663" y="12120"/>
                        <a:pt x="2144" y="17605"/>
                        <a:pt x="0" y="21600"/>
                      </a:cubicBezTo>
                      <a:cubicBezTo>
                        <a:pt x="5789" y="20313"/>
                        <a:pt x="18009" y="16589"/>
                        <a:pt x="18759" y="16183"/>
                      </a:cubicBezTo>
                      <a:cubicBezTo>
                        <a:pt x="19081" y="15709"/>
                        <a:pt x="20474" y="15303"/>
                        <a:pt x="21600" y="14423"/>
                      </a:cubicBezTo>
                    </a:path>
                  </a:pathLst>
                </a:custGeom>
                <a:solidFill>
                  <a:srgbClr val="CCEC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09" name="Freeform 492"/>
                <p:cNvSpPr>
                  <a:spLocks noChangeArrowheads="1"/>
                </p:cNvSpPr>
                <p:nvPr/>
              </p:nvSpPr>
              <p:spPr bwMode="auto">
                <a:xfrm>
                  <a:off x="4554" y="472"/>
                  <a:ext cx="19" cy="212"/>
                </a:xfrm>
                <a:custGeom>
                  <a:avLst/>
                  <a:gdLst>
                    <a:gd name="T0" fmla="*/ 17153 w 21600"/>
                    <a:gd name="T1" fmla="*/ 12302 h 21600"/>
                    <a:gd name="T2" fmla="*/ 4447 w 21600"/>
                    <a:gd name="T3" fmla="*/ 0 h 21600"/>
                    <a:gd name="T4" fmla="*/ 0 w 21600"/>
                    <a:gd name="T5" fmla="*/ 0 h 21600"/>
                    <a:gd name="T6" fmla="*/ 0 w 21600"/>
                    <a:gd name="T7" fmla="*/ 0 h 21600"/>
                    <a:gd name="T8" fmla="*/ 13341 w 21600"/>
                    <a:gd name="T9" fmla="*/ 12302 h 21600"/>
                    <a:gd name="T10" fmla="*/ 13341 w 21600"/>
                    <a:gd name="T11" fmla="*/ 12302 h 21600"/>
                    <a:gd name="T12" fmla="*/ 13341 w 21600"/>
                    <a:gd name="T13" fmla="*/ 21600 h 21600"/>
                    <a:gd name="T14" fmla="*/ 21600 w 21600"/>
                    <a:gd name="T15" fmla="*/ 21600 h 21600"/>
                    <a:gd name="T16" fmla="*/ 17153 w 21600"/>
                    <a:gd name="T17" fmla="*/ 12302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17153" y="12302"/>
                      </a:moveTo>
                      <a:cubicBezTo>
                        <a:pt x="17153" y="7681"/>
                        <a:pt x="13341" y="2657"/>
                        <a:pt x="4447" y="0"/>
                      </a:cubicBezTo>
                      <a:cubicBezTo>
                        <a:pt x="4447" y="0"/>
                        <a:pt x="0" y="0"/>
                        <a:pt x="0" y="0"/>
                      </a:cubicBezTo>
                      <a:cubicBezTo>
                        <a:pt x="0" y="0"/>
                        <a:pt x="0" y="0"/>
                        <a:pt x="0" y="0"/>
                      </a:cubicBezTo>
                      <a:cubicBezTo>
                        <a:pt x="4447" y="3061"/>
                        <a:pt x="8259" y="7681"/>
                        <a:pt x="13341" y="12302"/>
                      </a:cubicBezTo>
                      <a:cubicBezTo>
                        <a:pt x="13341" y="12302"/>
                        <a:pt x="13341" y="12302"/>
                        <a:pt x="13341" y="12302"/>
                      </a:cubicBezTo>
                      <a:cubicBezTo>
                        <a:pt x="13341" y="15825"/>
                        <a:pt x="13341" y="18886"/>
                        <a:pt x="13341" y="21600"/>
                      </a:cubicBezTo>
                      <a:cubicBezTo>
                        <a:pt x="17153" y="21600"/>
                        <a:pt x="17153" y="21600"/>
                        <a:pt x="21600" y="21600"/>
                      </a:cubicBezTo>
                      <a:cubicBezTo>
                        <a:pt x="21600" y="18886"/>
                        <a:pt x="21600" y="15363"/>
                        <a:pt x="17153" y="12302"/>
                      </a:cubicBezTo>
                    </a:path>
                  </a:pathLst>
                </a:custGeom>
                <a:solidFill>
                  <a:srgbClr val="3D46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10" name="Freeform 493"/>
                <p:cNvSpPr>
                  <a:spLocks noChangeArrowheads="1"/>
                </p:cNvSpPr>
                <p:nvPr/>
              </p:nvSpPr>
              <p:spPr bwMode="auto">
                <a:xfrm>
                  <a:off x="4838" y="430"/>
                  <a:ext cx="195" cy="128"/>
                </a:xfrm>
                <a:custGeom>
                  <a:avLst/>
                  <a:gdLst>
                    <a:gd name="T0" fmla="*/ 16577 w 21600"/>
                    <a:gd name="T1" fmla="*/ 573 h 21600"/>
                    <a:gd name="T2" fmla="*/ 0 w 21600"/>
                    <a:gd name="T3" fmla="*/ 1816 h 21600"/>
                    <a:gd name="T4" fmla="*/ 2951 w 21600"/>
                    <a:gd name="T5" fmla="*/ 21600 h 21600"/>
                    <a:gd name="T6" fmla="*/ 21600 w 21600"/>
                    <a:gd name="T7" fmla="*/ 15292 h 21600"/>
                    <a:gd name="T8" fmla="*/ 16577 w 21600"/>
                    <a:gd name="T9" fmla="*/ 573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6577" y="573"/>
                      </a:moveTo>
                      <a:cubicBezTo>
                        <a:pt x="15258" y="0"/>
                        <a:pt x="7660" y="573"/>
                        <a:pt x="0" y="1816"/>
                      </a:cubicBezTo>
                      <a:cubicBezTo>
                        <a:pt x="1319" y="7073"/>
                        <a:pt x="2135" y="13954"/>
                        <a:pt x="2951" y="21600"/>
                      </a:cubicBezTo>
                      <a:cubicBezTo>
                        <a:pt x="6342" y="20358"/>
                        <a:pt x="16074" y="17204"/>
                        <a:pt x="21600" y="15292"/>
                      </a:cubicBezTo>
                      <a:cubicBezTo>
                        <a:pt x="19905" y="9462"/>
                        <a:pt x="17770" y="1816"/>
                        <a:pt x="16577" y="573"/>
                      </a:cubicBezTo>
                    </a:path>
                  </a:pathLst>
                </a:custGeom>
                <a:solidFill>
                  <a:srgbClr val="CCEC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11" name="Freeform 494"/>
                <p:cNvSpPr>
                  <a:spLocks noChangeArrowheads="1"/>
                </p:cNvSpPr>
                <p:nvPr/>
              </p:nvSpPr>
              <p:spPr bwMode="auto">
                <a:xfrm>
                  <a:off x="4607" y="441"/>
                  <a:ext cx="225" cy="156"/>
                </a:xfrm>
                <a:custGeom>
                  <a:avLst/>
                  <a:gdLst>
                    <a:gd name="T0" fmla="*/ 10229 w 21600"/>
                    <a:gd name="T1" fmla="*/ 1649 h 21600"/>
                    <a:gd name="T2" fmla="*/ 0 w 21600"/>
                    <a:gd name="T3" fmla="*/ 3142 h 21600"/>
                    <a:gd name="T4" fmla="*/ 1850 w 21600"/>
                    <a:gd name="T5" fmla="*/ 21600 h 21600"/>
                    <a:gd name="T6" fmla="*/ 21600 w 21600"/>
                    <a:gd name="T7" fmla="*/ 15238 h 21600"/>
                    <a:gd name="T8" fmla="*/ 19043 w 21600"/>
                    <a:gd name="T9" fmla="*/ 0 h 21600"/>
                    <a:gd name="T10" fmla="*/ 10229 w 21600"/>
                    <a:gd name="T11" fmla="*/ 1649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0229" y="1649"/>
                      </a:moveTo>
                      <a:cubicBezTo>
                        <a:pt x="7726" y="2121"/>
                        <a:pt x="4026" y="2671"/>
                        <a:pt x="0" y="3142"/>
                      </a:cubicBezTo>
                      <a:cubicBezTo>
                        <a:pt x="707" y="7933"/>
                        <a:pt x="1523" y="15238"/>
                        <a:pt x="1850" y="21600"/>
                      </a:cubicBezTo>
                      <a:cubicBezTo>
                        <a:pt x="5169" y="21050"/>
                        <a:pt x="19043" y="16809"/>
                        <a:pt x="21600" y="15238"/>
                      </a:cubicBezTo>
                      <a:cubicBezTo>
                        <a:pt x="20893" y="9975"/>
                        <a:pt x="20131" y="4163"/>
                        <a:pt x="19043" y="0"/>
                      </a:cubicBezTo>
                      <a:cubicBezTo>
                        <a:pt x="15724" y="471"/>
                        <a:pt x="12405" y="1021"/>
                        <a:pt x="10229" y="1649"/>
                      </a:cubicBezTo>
                    </a:path>
                  </a:pathLst>
                </a:custGeom>
                <a:solidFill>
                  <a:srgbClr val="CCEC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12" name="Freeform 495"/>
                <p:cNvSpPr>
                  <a:spLocks noChangeArrowheads="1"/>
                </p:cNvSpPr>
                <p:nvPr/>
              </p:nvSpPr>
              <p:spPr bwMode="auto">
                <a:xfrm>
                  <a:off x="4627" y="550"/>
                  <a:ext cx="220" cy="122"/>
                </a:xfrm>
                <a:custGeom>
                  <a:avLst/>
                  <a:gdLst>
                    <a:gd name="T0" fmla="*/ 335 w 21600"/>
                    <a:gd name="T1" fmla="*/ 21600 h 21600"/>
                    <a:gd name="T2" fmla="*/ 21600 w 21600"/>
                    <a:gd name="T3" fmla="*/ 14768 h 21600"/>
                    <a:gd name="T4" fmla="*/ 20037 w 21600"/>
                    <a:gd name="T5" fmla="*/ 0 h 21600"/>
                    <a:gd name="T6" fmla="*/ 0 w 21600"/>
                    <a:gd name="T7" fmla="*/ 8037 h 21600"/>
                    <a:gd name="T8" fmla="*/ 335 w 21600"/>
                    <a:gd name="T9" fmla="*/ 2160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35" y="21600"/>
                      </a:moveTo>
                      <a:cubicBezTo>
                        <a:pt x="7423" y="19490"/>
                        <a:pt x="14847" y="16878"/>
                        <a:pt x="21600" y="14768"/>
                      </a:cubicBezTo>
                      <a:cubicBezTo>
                        <a:pt x="21209" y="10147"/>
                        <a:pt x="20874" y="5425"/>
                        <a:pt x="20037" y="0"/>
                      </a:cubicBezTo>
                      <a:cubicBezTo>
                        <a:pt x="17470" y="2110"/>
                        <a:pt x="3293" y="7434"/>
                        <a:pt x="0" y="8037"/>
                      </a:cubicBezTo>
                      <a:cubicBezTo>
                        <a:pt x="0" y="13563"/>
                        <a:pt x="0" y="17581"/>
                        <a:pt x="335" y="21600"/>
                      </a:cubicBezTo>
                    </a:path>
                  </a:pathLst>
                </a:custGeom>
                <a:solidFill>
                  <a:srgbClr val="4C57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13" name="Freeform 496"/>
                <p:cNvSpPr>
                  <a:spLocks noChangeArrowheads="1"/>
                </p:cNvSpPr>
                <p:nvPr/>
              </p:nvSpPr>
              <p:spPr bwMode="auto">
                <a:xfrm>
                  <a:off x="4607" y="441"/>
                  <a:ext cx="240" cy="193"/>
                </a:xfrm>
                <a:custGeom>
                  <a:avLst/>
                  <a:gdLst>
                    <a:gd name="T0" fmla="*/ 8936 w 21600"/>
                    <a:gd name="T1" fmla="*/ 1715 h 21600"/>
                    <a:gd name="T2" fmla="*/ 17464 w 21600"/>
                    <a:gd name="T3" fmla="*/ 826 h 21600"/>
                    <a:gd name="T4" fmla="*/ 20936 w 21600"/>
                    <a:gd name="T5" fmla="*/ 21600 h 21600"/>
                    <a:gd name="T6" fmla="*/ 21600 w 21600"/>
                    <a:gd name="T7" fmla="*/ 21600 h 21600"/>
                    <a:gd name="T8" fmla="*/ 17821 w 21600"/>
                    <a:gd name="T9" fmla="*/ 0 h 21600"/>
                    <a:gd name="T10" fmla="*/ 9600 w 21600"/>
                    <a:gd name="T11" fmla="*/ 1207 h 21600"/>
                    <a:gd name="T12" fmla="*/ 0 w 21600"/>
                    <a:gd name="T13" fmla="*/ 2541 h 21600"/>
                    <a:gd name="T14" fmla="*/ 357 w 21600"/>
                    <a:gd name="T15" fmla="*/ 2922 h 21600"/>
                    <a:gd name="T16" fmla="*/ 8936 w 21600"/>
                    <a:gd name="T17" fmla="*/ 171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8936" y="1715"/>
                      </a:moveTo>
                      <a:cubicBezTo>
                        <a:pt x="11030" y="1715"/>
                        <a:pt x="14043" y="1207"/>
                        <a:pt x="17464" y="826"/>
                      </a:cubicBezTo>
                      <a:cubicBezTo>
                        <a:pt x="18894" y="6289"/>
                        <a:pt x="20170" y="14802"/>
                        <a:pt x="20936" y="21600"/>
                      </a:cubicBezTo>
                      <a:cubicBezTo>
                        <a:pt x="20936" y="21600"/>
                        <a:pt x="21243" y="21600"/>
                        <a:pt x="21600" y="21600"/>
                      </a:cubicBezTo>
                      <a:cubicBezTo>
                        <a:pt x="20936" y="14802"/>
                        <a:pt x="19557" y="5908"/>
                        <a:pt x="17821" y="0"/>
                      </a:cubicBezTo>
                      <a:cubicBezTo>
                        <a:pt x="14757" y="381"/>
                        <a:pt x="11643" y="826"/>
                        <a:pt x="9600" y="1207"/>
                      </a:cubicBezTo>
                      <a:cubicBezTo>
                        <a:pt x="7251" y="1715"/>
                        <a:pt x="3779" y="2160"/>
                        <a:pt x="0" y="2541"/>
                      </a:cubicBezTo>
                      <a:cubicBezTo>
                        <a:pt x="357" y="2541"/>
                        <a:pt x="357" y="2922"/>
                        <a:pt x="357" y="2922"/>
                      </a:cubicBezTo>
                      <a:cubicBezTo>
                        <a:pt x="3472" y="2541"/>
                        <a:pt x="6485" y="2160"/>
                        <a:pt x="8936" y="1715"/>
                      </a:cubicBezTo>
                    </a:path>
                  </a:pathLst>
                </a:custGeom>
                <a:solidFill>
                  <a:srgbClr val="3D46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14" name="Freeform 497"/>
                <p:cNvSpPr>
                  <a:spLocks noChangeArrowheads="1"/>
                </p:cNvSpPr>
                <p:nvPr/>
              </p:nvSpPr>
              <p:spPr bwMode="auto">
                <a:xfrm>
                  <a:off x="4880" y="520"/>
                  <a:ext cx="164" cy="58"/>
                </a:xfrm>
                <a:custGeom>
                  <a:avLst/>
                  <a:gdLst>
                    <a:gd name="T0" fmla="*/ 21600 w 21600"/>
                    <a:gd name="T1" fmla="*/ 14329 h 21600"/>
                    <a:gd name="T2" fmla="*/ 20030 w 21600"/>
                    <a:gd name="T3" fmla="*/ 0 h 21600"/>
                    <a:gd name="T4" fmla="*/ 0 w 21600"/>
                    <a:gd name="T5" fmla="*/ 13046 h 21600"/>
                    <a:gd name="T6" fmla="*/ 21600 w 21600"/>
                    <a:gd name="T7" fmla="*/ 21600 h 21600"/>
                    <a:gd name="T8" fmla="*/ 21600 w 21600"/>
                    <a:gd name="T9" fmla="*/ 14329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14329"/>
                      </a:moveTo>
                      <a:cubicBezTo>
                        <a:pt x="21152" y="9838"/>
                        <a:pt x="20628" y="5774"/>
                        <a:pt x="20030" y="0"/>
                      </a:cubicBezTo>
                      <a:cubicBezTo>
                        <a:pt x="14500" y="2566"/>
                        <a:pt x="4559" y="9838"/>
                        <a:pt x="0" y="13046"/>
                      </a:cubicBezTo>
                      <a:cubicBezTo>
                        <a:pt x="21600" y="21600"/>
                        <a:pt x="21600" y="21600"/>
                        <a:pt x="21600" y="21600"/>
                      </a:cubicBezTo>
                      <a:cubicBezTo>
                        <a:pt x="21600" y="20103"/>
                        <a:pt x="21600" y="17109"/>
                        <a:pt x="21600" y="14329"/>
                      </a:cubicBezTo>
                    </a:path>
                  </a:pathLst>
                </a:custGeom>
                <a:solidFill>
                  <a:srgbClr val="8AC4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15" name="Freeform 498"/>
                <p:cNvSpPr>
                  <a:spLocks noChangeArrowheads="1"/>
                </p:cNvSpPr>
                <p:nvPr/>
              </p:nvSpPr>
              <p:spPr bwMode="auto">
                <a:xfrm>
                  <a:off x="4865" y="556"/>
                  <a:ext cx="179" cy="70"/>
                </a:xfrm>
                <a:custGeom>
                  <a:avLst/>
                  <a:gdLst>
                    <a:gd name="T0" fmla="*/ 1920 w 21600"/>
                    <a:gd name="T1" fmla="*/ 0 h 21600"/>
                    <a:gd name="T2" fmla="*/ 0 w 21600"/>
                    <a:gd name="T3" fmla="*/ 1219 h 21600"/>
                    <a:gd name="T4" fmla="*/ 1440 w 21600"/>
                    <a:gd name="T5" fmla="*/ 21600 h 21600"/>
                    <a:gd name="T6" fmla="*/ 19269 w 21600"/>
                    <a:gd name="T7" fmla="*/ 13761 h 21600"/>
                    <a:gd name="T8" fmla="*/ 21600 w 21600"/>
                    <a:gd name="T9" fmla="*/ 6794 h 21600"/>
                    <a:gd name="T10" fmla="*/ 192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20" y="0"/>
                      </a:moveTo>
                      <a:cubicBezTo>
                        <a:pt x="891" y="0"/>
                        <a:pt x="480" y="0"/>
                        <a:pt x="0" y="1219"/>
                      </a:cubicBezTo>
                      <a:cubicBezTo>
                        <a:pt x="891" y="7839"/>
                        <a:pt x="1440" y="14806"/>
                        <a:pt x="1440" y="21600"/>
                      </a:cubicBezTo>
                      <a:cubicBezTo>
                        <a:pt x="11451" y="18290"/>
                        <a:pt x="18446" y="14806"/>
                        <a:pt x="19269" y="13761"/>
                      </a:cubicBezTo>
                      <a:cubicBezTo>
                        <a:pt x="21189" y="12716"/>
                        <a:pt x="21600" y="10103"/>
                        <a:pt x="21600" y="6794"/>
                      </a:cubicBezTo>
                      <a:cubicBezTo>
                        <a:pt x="21600" y="6794"/>
                        <a:pt x="1920" y="0"/>
                        <a:pt x="1920" y="0"/>
                      </a:cubicBezTo>
                    </a:path>
                  </a:pathLst>
                </a:custGeom>
                <a:solidFill>
                  <a:srgbClr val="4C57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16" name="Freeform 499"/>
                <p:cNvSpPr>
                  <a:spLocks noChangeArrowheads="1"/>
                </p:cNvSpPr>
                <p:nvPr/>
              </p:nvSpPr>
              <p:spPr bwMode="auto">
                <a:xfrm>
                  <a:off x="3833" y="626"/>
                  <a:ext cx="410" cy="80"/>
                </a:xfrm>
                <a:custGeom>
                  <a:avLst/>
                  <a:gdLst>
                    <a:gd name="T0" fmla="*/ 21391 w 21600"/>
                    <a:gd name="T1" fmla="*/ 20681 h 21600"/>
                    <a:gd name="T2" fmla="*/ 21600 w 21600"/>
                    <a:gd name="T3" fmla="*/ 20681 h 21600"/>
                    <a:gd name="T4" fmla="*/ 21391 w 21600"/>
                    <a:gd name="T5" fmla="*/ 20681 h 21600"/>
                    <a:gd name="T6" fmla="*/ 21391 w 21600"/>
                    <a:gd name="T7" fmla="*/ 19609 h 21600"/>
                    <a:gd name="T8" fmla="*/ 17178 w 21600"/>
                    <a:gd name="T9" fmla="*/ 11336 h 21600"/>
                    <a:gd name="T10" fmla="*/ 12010 w 21600"/>
                    <a:gd name="T11" fmla="*/ 11336 h 21600"/>
                    <a:gd name="T12" fmla="*/ 7588 w 21600"/>
                    <a:gd name="T13" fmla="*/ 1991 h 21600"/>
                    <a:gd name="T14" fmla="*/ 4422 w 21600"/>
                    <a:gd name="T15" fmla="*/ 0 h 21600"/>
                    <a:gd name="T16" fmla="*/ 4422 w 21600"/>
                    <a:gd name="T17" fmla="*/ 1991 h 21600"/>
                    <a:gd name="T18" fmla="*/ 2599 w 21600"/>
                    <a:gd name="T19" fmla="*/ 3217 h 21600"/>
                    <a:gd name="T20" fmla="*/ 1016 w 21600"/>
                    <a:gd name="T21" fmla="*/ 919 h 21600"/>
                    <a:gd name="T22" fmla="*/ 0 w 21600"/>
                    <a:gd name="T23" fmla="*/ 3217 h 21600"/>
                    <a:gd name="T24" fmla="*/ 5437 w 21600"/>
                    <a:gd name="T25" fmla="*/ 12255 h 21600"/>
                    <a:gd name="T26" fmla="*/ 19807 w 21600"/>
                    <a:gd name="T27" fmla="*/ 21600 h 21600"/>
                    <a:gd name="T28" fmla="*/ 21391 w 21600"/>
                    <a:gd name="T29" fmla="*/ 20681 h 21600"/>
                    <a:gd name="T30" fmla="*/ 21391 w 21600"/>
                    <a:gd name="T31" fmla="*/ 20681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600"/>
                    <a:gd name="T49" fmla="*/ 0 h 21600"/>
                    <a:gd name="T50" fmla="*/ 21600 w 21600"/>
                    <a:gd name="T51" fmla="*/ 21600 h 216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600" h="21600">
                      <a:moveTo>
                        <a:pt x="21391" y="20681"/>
                      </a:moveTo>
                      <a:cubicBezTo>
                        <a:pt x="21391" y="20681"/>
                        <a:pt x="21600" y="20681"/>
                        <a:pt x="21600" y="20681"/>
                      </a:cubicBezTo>
                      <a:cubicBezTo>
                        <a:pt x="21600" y="20681"/>
                        <a:pt x="21391" y="20681"/>
                        <a:pt x="21391" y="20681"/>
                      </a:cubicBezTo>
                      <a:cubicBezTo>
                        <a:pt x="21391" y="19609"/>
                        <a:pt x="21391" y="19609"/>
                        <a:pt x="21391" y="19609"/>
                      </a:cubicBezTo>
                      <a:cubicBezTo>
                        <a:pt x="21391" y="19609"/>
                        <a:pt x="20017" y="13328"/>
                        <a:pt x="17178" y="11336"/>
                      </a:cubicBezTo>
                      <a:cubicBezTo>
                        <a:pt x="15416" y="10264"/>
                        <a:pt x="13593" y="11336"/>
                        <a:pt x="12010" y="11336"/>
                      </a:cubicBezTo>
                      <a:cubicBezTo>
                        <a:pt x="11173" y="8426"/>
                        <a:pt x="9799" y="5209"/>
                        <a:pt x="7588" y="1991"/>
                      </a:cubicBezTo>
                      <a:cubicBezTo>
                        <a:pt x="6184" y="0"/>
                        <a:pt x="4422" y="0"/>
                        <a:pt x="4422" y="0"/>
                      </a:cubicBezTo>
                      <a:cubicBezTo>
                        <a:pt x="4422" y="1991"/>
                        <a:pt x="4422" y="1991"/>
                        <a:pt x="4422" y="1991"/>
                      </a:cubicBezTo>
                      <a:cubicBezTo>
                        <a:pt x="2599" y="3217"/>
                        <a:pt x="2599" y="3217"/>
                        <a:pt x="2599" y="3217"/>
                      </a:cubicBezTo>
                      <a:cubicBezTo>
                        <a:pt x="1583" y="1991"/>
                        <a:pt x="1016" y="919"/>
                        <a:pt x="1016" y="919"/>
                      </a:cubicBezTo>
                      <a:cubicBezTo>
                        <a:pt x="0" y="3217"/>
                        <a:pt x="0" y="3217"/>
                        <a:pt x="0" y="3217"/>
                      </a:cubicBezTo>
                      <a:cubicBezTo>
                        <a:pt x="388" y="7200"/>
                        <a:pt x="3227" y="10264"/>
                        <a:pt x="5437" y="12255"/>
                      </a:cubicBezTo>
                      <a:cubicBezTo>
                        <a:pt x="9232" y="17464"/>
                        <a:pt x="18373" y="21600"/>
                        <a:pt x="19807" y="21600"/>
                      </a:cubicBezTo>
                      <a:cubicBezTo>
                        <a:pt x="20405" y="21600"/>
                        <a:pt x="21032" y="21600"/>
                        <a:pt x="21391" y="20681"/>
                      </a:cubicBezTo>
                      <a:cubicBezTo>
                        <a:pt x="21391" y="20681"/>
                        <a:pt x="21391" y="20681"/>
                        <a:pt x="21391" y="20681"/>
                      </a:cubicBezTo>
                    </a:path>
                  </a:pathLst>
                </a:cu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17" name="Freeform 500"/>
                <p:cNvSpPr>
                  <a:spLocks noChangeArrowheads="1"/>
                </p:cNvSpPr>
                <p:nvPr/>
              </p:nvSpPr>
              <p:spPr bwMode="auto">
                <a:xfrm>
                  <a:off x="4838" y="430"/>
                  <a:ext cx="210" cy="167"/>
                </a:xfrm>
                <a:custGeom>
                  <a:avLst/>
                  <a:gdLst>
                    <a:gd name="T0" fmla="*/ 21191 w 21600"/>
                    <a:gd name="T1" fmla="*/ 16604 h 21600"/>
                    <a:gd name="T2" fmla="*/ 15295 w 21600"/>
                    <a:gd name="T3" fmla="*/ 441 h 21600"/>
                    <a:gd name="T4" fmla="*/ 0 w 21600"/>
                    <a:gd name="T5" fmla="*/ 1396 h 21600"/>
                    <a:gd name="T6" fmla="*/ 409 w 21600"/>
                    <a:gd name="T7" fmla="*/ 1984 h 21600"/>
                    <a:gd name="T8" fmla="*/ 14536 w 21600"/>
                    <a:gd name="T9" fmla="*/ 1396 h 21600"/>
                    <a:gd name="T10" fmla="*/ 20374 w 21600"/>
                    <a:gd name="T11" fmla="*/ 17192 h 21600"/>
                    <a:gd name="T12" fmla="*/ 20374 w 21600"/>
                    <a:gd name="T13" fmla="*/ 21600 h 21600"/>
                    <a:gd name="T14" fmla="*/ 21191 w 21600"/>
                    <a:gd name="T15" fmla="*/ 16604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21191" y="16604"/>
                      </a:moveTo>
                      <a:cubicBezTo>
                        <a:pt x="20374" y="12710"/>
                        <a:pt x="16871" y="1396"/>
                        <a:pt x="15295" y="441"/>
                      </a:cubicBezTo>
                      <a:cubicBezTo>
                        <a:pt x="14186" y="0"/>
                        <a:pt x="7064" y="441"/>
                        <a:pt x="0" y="1396"/>
                      </a:cubicBezTo>
                      <a:cubicBezTo>
                        <a:pt x="0" y="1396"/>
                        <a:pt x="0" y="1984"/>
                        <a:pt x="409" y="1984"/>
                      </a:cubicBezTo>
                      <a:cubicBezTo>
                        <a:pt x="7064" y="1396"/>
                        <a:pt x="13310" y="882"/>
                        <a:pt x="14536" y="1396"/>
                      </a:cubicBezTo>
                      <a:cubicBezTo>
                        <a:pt x="16054" y="2424"/>
                        <a:pt x="19965" y="13665"/>
                        <a:pt x="20374" y="17192"/>
                      </a:cubicBezTo>
                      <a:cubicBezTo>
                        <a:pt x="20841" y="19102"/>
                        <a:pt x="20841" y="20645"/>
                        <a:pt x="20374" y="21600"/>
                      </a:cubicBezTo>
                      <a:cubicBezTo>
                        <a:pt x="21600" y="20645"/>
                        <a:pt x="21600" y="19102"/>
                        <a:pt x="21191" y="16604"/>
                      </a:cubicBezTo>
                    </a:path>
                  </a:pathLst>
                </a:custGeom>
                <a:solidFill>
                  <a:srgbClr val="4C57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18" name="Freeform 501"/>
                <p:cNvSpPr>
                  <a:spLocks noChangeArrowheads="1"/>
                </p:cNvSpPr>
                <p:nvPr/>
              </p:nvSpPr>
              <p:spPr bwMode="auto">
                <a:xfrm>
                  <a:off x="5022" y="790"/>
                  <a:ext cx="72" cy="38"/>
                </a:xfrm>
                <a:custGeom>
                  <a:avLst/>
                  <a:gdLst>
                    <a:gd name="T0" fmla="*/ 21600 w 21600"/>
                    <a:gd name="T1" fmla="*/ 0 h 21600"/>
                    <a:gd name="T2" fmla="*/ 1020 w 21600"/>
                    <a:gd name="T3" fmla="*/ 17731 h 21600"/>
                    <a:gd name="T4" fmla="*/ 18198 w 21600"/>
                    <a:gd name="T5" fmla="*/ 12896 h 21600"/>
                    <a:gd name="T6" fmla="*/ 2160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0"/>
                      </a:moveTo>
                      <a:cubicBezTo>
                        <a:pt x="21600" y="0"/>
                        <a:pt x="0" y="12896"/>
                        <a:pt x="1020" y="17731"/>
                      </a:cubicBezTo>
                      <a:cubicBezTo>
                        <a:pt x="1020" y="21600"/>
                        <a:pt x="18198" y="12896"/>
                        <a:pt x="18198" y="12896"/>
                      </a:cubicBezTo>
                      <a:cubicBezTo>
                        <a:pt x="18198" y="12896"/>
                        <a:pt x="21600" y="0"/>
                        <a:pt x="21600" y="0"/>
                      </a:cubicBezTo>
                    </a:path>
                  </a:pathLst>
                </a:custGeom>
                <a:solidFill>
                  <a:srgbClr val="9B9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19" name="Freeform 502"/>
                <p:cNvSpPr>
                  <a:spLocks noChangeArrowheads="1"/>
                </p:cNvSpPr>
                <p:nvPr/>
              </p:nvSpPr>
              <p:spPr bwMode="auto">
                <a:xfrm>
                  <a:off x="5056" y="798"/>
                  <a:ext cx="61" cy="120"/>
                </a:xfrm>
                <a:custGeom>
                  <a:avLst/>
                  <a:gdLst>
                    <a:gd name="T0" fmla="*/ 0 w 21600"/>
                    <a:gd name="T1" fmla="*/ 21600 h 21600"/>
                    <a:gd name="T2" fmla="*/ 5400 w 21600"/>
                    <a:gd name="T3" fmla="*/ 19664 h 21600"/>
                    <a:gd name="T4" fmla="*/ 19000 w 21600"/>
                    <a:gd name="T5" fmla="*/ 10189 h 21600"/>
                    <a:gd name="T6" fmla="*/ 21600 w 21600"/>
                    <a:gd name="T7" fmla="*/ 0 h 21600"/>
                    <a:gd name="T8" fmla="*/ 9400 w 21600"/>
                    <a:gd name="T9" fmla="*/ 2853 h 21600"/>
                    <a:gd name="T10" fmla="*/ 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600"/>
                      </a:moveTo>
                      <a:cubicBezTo>
                        <a:pt x="1400" y="20989"/>
                        <a:pt x="4200" y="20377"/>
                        <a:pt x="5400" y="19664"/>
                      </a:cubicBezTo>
                      <a:cubicBezTo>
                        <a:pt x="11000" y="17525"/>
                        <a:pt x="16000" y="14264"/>
                        <a:pt x="19000" y="10189"/>
                      </a:cubicBezTo>
                      <a:cubicBezTo>
                        <a:pt x="21600" y="5400"/>
                        <a:pt x="21600" y="1325"/>
                        <a:pt x="21600" y="0"/>
                      </a:cubicBezTo>
                      <a:cubicBezTo>
                        <a:pt x="9400" y="2853"/>
                        <a:pt x="9400" y="2853"/>
                        <a:pt x="9400" y="2853"/>
                      </a:cubicBezTo>
                      <a:cubicBezTo>
                        <a:pt x="9400" y="2853"/>
                        <a:pt x="11000" y="15589"/>
                        <a:pt x="0" y="21600"/>
                      </a:cubicBezTo>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0" name="Freeform 503"/>
                <p:cNvSpPr>
                  <a:spLocks noChangeArrowheads="1"/>
                </p:cNvSpPr>
                <p:nvPr/>
              </p:nvSpPr>
              <p:spPr bwMode="auto">
                <a:xfrm>
                  <a:off x="5069" y="775"/>
                  <a:ext cx="48" cy="37"/>
                </a:xfrm>
                <a:custGeom>
                  <a:avLst/>
                  <a:gdLst>
                    <a:gd name="T0" fmla="*/ 3857 w 21600"/>
                    <a:gd name="T1" fmla="*/ 6545 h 21600"/>
                    <a:gd name="T2" fmla="*/ 5400 w 21600"/>
                    <a:gd name="T3" fmla="*/ 21600 h 21600"/>
                    <a:gd name="T4" fmla="*/ 21600 w 21600"/>
                    <a:gd name="T5" fmla="*/ 13091 h 21600"/>
                    <a:gd name="T6" fmla="*/ 17743 w 21600"/>
                    <a:gd name="T7" fmla="*/ 0 h 21600"/>
                    <a:gd name="T8" fmla="*/ 3857 w 21600"/>
                    <a:gd name="T9" fmla="*/ 6545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3857" y="6545"/>
                      </a:moveTo>
                      <a:cubicBezTo>
                        <a:pt x="0" y="11127"/>
                        <a:pt x="5400" y="21600"/>
                        <a:pt x="5400" y="21600"/>
                      </a:cubicBezTo>
                      <a:cubicBezTo>
                        <a:pt x="21600" y="13091"/>
                        <a:pt x="21600" y="13091"/>
                        <a:pt x="21600" y="13091"/>
                      </a:cubicBezTo>
                      <a:cubicBezTo>
                        <a:pt x="21600" y="8509"/>
                        <a:pt x="17743" y="0"/>
                        <a:pt x="17743" y="0"/>
                      </a:cubicBezTo>
                      <a:cubicBezTo>
                        <a:pt x="17743" y="0"/>
                        <a:pt x="5400" y="2291"/>
                        <a:pt x="3857" y="6545"/>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1" name="Freeform 504"/>
                <p:cNvSpPr>
                  <a:spLocks noChangeArrowheads="1"/>
                </p:cNvSpPr>
                <p:nvPr/>
              </p:nvSpPr>
              <p:spPr bwMode="auto">
                <a:xfrm>
                  <a:off x="4331" y="859"/>
                  <a:ext cx="543" cy="105"/>
                </a:xfrm>
                <a:custGeom>
                  <a:avLst/>
                  <a:gdLst>
                    <a:gd name="T0" fmla="*/ 0 w 21600"/>
                    <a:gd name="T1" fmla="*/ 21600 h 21600"/>
                    <a:gd name="T2" fmla="*/ 21600 w 21600"/>
                    <a:gd name="T3" fmla="*/ 697 h 21600"/>
                    <a:gd name="T4" fmla="*/ 18869 w 21600"/>
                    <a:gd name="T5" fmla="*/ 697 h 21600"/>
                    <a:gd name="T6" fmla="*/ 0 w 21600"/>
                    <a:gd name="T7" fmla="*/ 216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cubicBezTo>
                        <a:pt x="21600" y="697"/>
                        <a:pt x="21600" y="697"/>
                        <a:pt x="21600" y="697"/>
                      </a:cubicBezTo>
                      <a:cubicBezTo>
                        <a:pt x="21600" y="697"/>
                        <a:pt x="21307" y="0"/>
                        <a:pt x="18869" y="697"/>
                      </a:cubicBezTo>
                      <a:cubicBezTo>
                        <a:pt x="16454" y="2206"/>
                        <a:pt x="0" y="21600"/>
                        <a:pt x="0" y="21600"/>
                      </a:cubicBezTo>
                    </a:path>
                  </a:pathLst>
                </a:custGeom>
                <a:solidFill>
                  <a:srgbClr val="9B9B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2" name="Freeform 505"/>
                <p:cNvSpPr>
                  <a:spLocks noChangeArrowheads="1"/>
                </p:cNvSpPr>
                <p:nvPr/>
              </p:nvSpPr>
              <p:spPr bwMode="auto">
                <a:xfrm>
                  <a:off x="4892" y="687"/>
                  <a:ext cx="194" cy="65"/>
                </a:xfrm>
                <a:custGeom>
                  <a:avLst/>
                  <a:gdLst>
                    <a:gd name="T0" fmla="*/ 21221 w 21600"/>
                    <a:gd name="T1" fmla="*/ 0 h 21600"/>
                    <a:gd name="T2" fmla="*/ 0 w 21600"/>
                    <a:gd name="T3" fmla="*/ 13832 h 21600"/>
                    <a:gd name="T4" fmla="*/ 0 w 21600"/>
                    <a:gd name="T5" fmla="*/ 21600 h 21600"/>
                    <a:gd name="T6" fmla="*/ 21221 w 21600"/>
                    <a:gd name="T7" fmla="*/ 6253 h 21600"/>
                    <a:gd name="T8" fmla="*/ 21600 w 21600"/>
                    <a:gd name="T9" fmla="*/ 5116 h 21600"/>
                    <a:gd name="T10" fmla="*/ 21600 w 21600"/>
                    <a:gd name="T11" fmla="*/ 1137 h 21600"/>
                    <a:gd name="T12" fmla="*/ 21221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1221" y="0"/>
                      </a:moveTo>
                      <a:cubicBezTo>
                        <a:pt x="0" y="13832"/>
                        <a:pt x="0" y="13832"/>
                        <a:pt x="0" y="13832"/>
                      </a:cubicBezTo>
                      <a:cubicBezTo>
                        <a:pt x="0" y="21600"/>
                        <a:pt x="0" y="21600"/>
                        <a:pt x="0" y="21600"/>
                      </a:cubicBezTo>
                      <a:cubicBezTo>
                        <a:pt x="21221" y="6253"/>
                        <a:pt x="21221" y="6253"/>
                        <a:pt x="21221" y="6253"/>
                      </a:cubicBezTo>
                      <a:cubicBezTo>
                        <a:pt x="21600" y="6253"/>
                        <a:pt x="21600" y="6253"/>
                        <a:pt x="21600" y="5116"/>
                      </a:cubicBezTo>
                      <a:cubicBezTo>
                        <a:pt x="21600" y="1137"/>
                        <a:pt x="21600" y="1137"/>
                        <a:pt x="21600" y="1137"/>
                      </a:cubicBezTo>
                      <a:cubicBezTo>
                        <a:pt x="21600" y="1137"/>
                        <a:pt x="21600" y="0"/>
                        <a:pt x="21221" y="0"/>
                      </a:cubicBezTo>
                    </a:path>
                  </a:pathLst>
                </a:custGeom>
                <a:solidFill>
                  <a:srgbClr val="44444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3" name="Freeform 506"/>
                <p:cNvSpPr>
                  <a:spLocks noChangeArrowheads="1"/>
                </p:cNvSpPr>
                <p:nvPr/>
              </p:nvSpPr>
              <p:spPr bwMode="auto">
                <a:xfrm>
                  <a:off x="4529" y="728"/>
                  <a:ext cx="67" cy="32"/>
                </a:xfrm>
                <a:custGeom>
                  <a:avLst/>
                  <a:gdLst>
                    <a:gd name="T0" fmla="*/ 21600 w 21600"/>
                    <a:gd name="T1" fmla="*/ 2749 h 21600"/>
                    <a:gd name="T2" fmla="*/ 0 w 21600"/>
                    <a:gd name="T3" fmla="*/ 10996 h 21600"/>
                    <a:gd name="T4" fmla="*/ 0 w 21600"/>
                    <a:gd name="T5" fmla="*/ 21600 h 21600"/>
                    <a:gd name="T6" fmla="*/ 16881 w 21600"/>
                    <a:gd name="T7" fmla="*/ 16495 h 21600"/>
                    <a:gd name="T8" fmla="*/ 21600 w 21600"/>
                    <a:gd name="T9" fmla="*/ 10996 h 21600"/>
                    <a:gd name="T10" fmla="*/ 21600 w 21600"/>
                    <a:gd name="T11" fmla="*/ 2749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1600" y="2749"/>
                      </a:moveTo>
                      <a:cubicBezTo>
                        <a:pt x="16881" y="0"/>
                        <a:pt x="2360" y="8247"/>
                        <a:pt x="0" y="10996"/>
                      </a:cubicBezTo>
                      <a:cubicBezTo>
                        <a:pt x="0" y="21600"/>
                        <a:pt x="0" y="21600"/>
                        <a:pt x="0" y="21600"/>
                      </a:cubicBezTo>
                      <a:cubicBezTo>
                        <a:pt x="0" y="21600"/>
                        <a:pt x="7261" y="21600"/>
                        <a:pt x="16881" y="16495"/>
                      </a:cubicBezTo>
                      <a:cubicBezTo>
                        <a:pt x="20511" y="16495"/>
                        <a:pt x="21600" y="10996"/>
                        <a:pt x="21600" y="10996"/>
                      </a:cubicBezTo>
                      <a:cubicBezTo>
                        <a:pt x="21600" y="10996"/>
                        <a:pt x="21600" y="2749"/>
                        <a:pt x="21600" y="2749"/>
                      </a:cubicBezTo>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4" name="Freeform 507"/>
                <p:cNvSpPr>
                  <a:spLocks noChangeArrowheads="1"/>
                </p:cNvSpPr>
                <p:nvPr/>
              </p:nvSpPr>
              <p:spPr bwMode="auto">
                <a:xfrm>
                  <a:off x="4529" y="728"/>
                  <a:ext cx="67" cy="17"/>
                </a:xfrm>
                <a:custGeom>
                  <a:avLst/>
                  <a:gdLst>
                    <a:gd name="T0" fmla="*/ 16881 w 21600"/>
                    <a:gd name="T1" fmla="*/ 17131 h 21600"/>
                    <a:gd name="T2" fmla="*/ 21600 w 21600"/>
                    <a:gd name="T3" fmla="*/ 5959 h 21600"/>
                    <a:gd name="T4" fmla="*/ 0 w 21600"/>
                    <a:gd name="T5" fmla="*/ 21600 h 21600"/>
                    <a:gd name="T6" fmla="*/ 16881 w 21600"/>
                    <a:gd name="T7" fmla="*/ 1713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6881" y="17131"/>
                      </a:moveTo>
                      <a:cubicBezTo>
                        <a:pt x="19240" y="11172"/>
                        <a:pt x="21600" y="5959"/>
                        <a:pt x="21600" y="5959"/>
                      </a:cubicBezTo>
                      <a:cubicBezTo>
                        <a:pt x="16881" y="0"/>
                        <a:pt x="2360" y="17131"/>
                        <a:pt x="0" y="21600"/>
                      </a:cubicBezTo>
                      <a:cubicBezTo>
                        <a:pt x="0" y="21600"/>
                        <a:pt x="7261" y="21600"/>
                        <a:pt x="16881" y="17131"/>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5" name="Freeform 508"/>
                <p:cNvSpPr>
                  <a:spLocks noChangeArrowheads="1"/>
                </p:cNvSpPr>
                <p:nvPr/>
              </p:nvSpPr>
              <p:spPr bwMode="auto">
                <a:xfrm>
                  <a:off x="4623" y="714"/>
                  <a:ext cx="65" cy="31"/>
                </a:xfrm>
                <a:custGeom>
                  <a:avLst/>
                  <a:gdLst>
                    <a:gd name="T0" fmla="*/ 0 w 21600"/>
                    <a:gd name="T1" fmla="*/ 10800 h 21600"/>
                    <a:gd name="T2" fmla="*/ 21600 w 21600"/>
                    <a:gd name="T3" fmla="*/ 2400 h 21600"/>
                    <a:gd name="T4" fmla="*/ 21600 w 21600"/>
                    <a:gd name="T5" fmla="*/ 13200 h 21600"/>
                    <a:gd name="T6" fmla="*/ 5305 w 21600"/>
                    <a:gd name="T7" fmla="*/ 21600 h 21600"/>
                    <a:gd name="T8" fmla="*/ 0 w 21600"/>
                    <a:gd name="T9" fmla="*/ 19200 h 21600"/>
                    <a:gd name="T10" fmla="*/ 0 w 21600"/>
                    <a:gd name="T11" fmla="*/ 108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10800"/>
                      </a:moveTo>
                      <a:cubicBezTo>
                        <a:pt x="3979" y="2400"/>
                        <a:pt x="20463" y="0"/>
                        <a:pt x="21600" y="2400"/>
                      </a:cubicBezTo>
                      <a:cubicBezTo>
                        <a:pt x="21600" y="13200"/>
                        <a:pt x="21600" y="13200"/>
                        <a:pt x="21600" y="13200"/>
                      </a:cubicBezTo>
                      <a:cubicBezTo>
                        <a:pt x="21600" y="13200"/>
                        <a:pt x="14021" y="19200"/>
                        <a:pt x="5305" y="21600"/>
                      </a:cubicBezTo>
                      <a:cubicBezTo>
                        <a:pt x="1326" y="21600"/>
                        <a:pt x="0" y="19200"/>
                        <a:pt x="0" y="19200"/>
                      </a:cubicBezTo>
                      <a:cubicBezTo>
                        <a:pt x="0" y="19200"/>
                        <a:pt x="0" y="10800"/>
                        <a:pt x="0" y="10800"/>
                      </a:cubicBezTo>
                    </a:path>
                  </a:pathLst>
                </a:custGeom>
                <a:solidFill>
                  <a:srgbClr val="4D4D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6" name="Freeform 509"/>
                <p:cNvSpPr>
                  <a:spLocks noChangeArrowheads="1"/>
                </p:cNvSpPr>
                <p:nvPr/>
              </p:nvSpPr>
              <p:spPr bwMode="auto">
                <a:xfrm>
                  <a:off x="4623" y="714"/>
                  <a:ext cx="65" cy="19"/>
                </a:xfrm>
                <a:custGeom>
                  <a:avLst/>
                  <a:gdLst>
                    <a:gd name="T0" fmla="*/ 5305 w 21600"/>
                    <a:gd name="T1" fmla="*/ 17673 h 21600"/>
                    <a:gd name="T2" fmla="*/ 0 w 21600"/>
                    <a:gd name="T3" fmla="*/ 17673 h 21600"/>
                    <a:gd name="T4" fmla="*/ 21600 w 21600"/>
                    <a:gd name="T5" fmla="*/ 3927 h 21600"/>
                    <a:gd name="T6" fmla="*/ 5305 w 21600"/>
                    <a:gd name="T7" fmla="*/ 1767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5305" y="17673"/>
                      </a:moveTo>
                      <a:cubicBezTo>
                        <a:pt x="1326" y="21600"/>
                        <a:pt x="0" y="17673"/>
                        <a:pt x="0" y="17673"/>
                      </a:cubicBezTo>
                      <a:cubicBezTo>
                        <a:pt x="3979" y="3927"/>
                        <a:pt x="20463" y="0"/>
                        <a:pt x="21600" y="3927"/>
                      </a:cubicBezTo>
                      <a:cubicBezTo>
                        <a:pt x="21600" y="3927"/>
                        <a:pt x="14021" y="13745"/>
                        <a:pt x="5305" y="17673"/>
                      </a:cubicBezTo>
                    </a:path>
                  </a:pathLst>
                </a:cu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7" name="Freeform 510"/>
                <p:cNvSpPr>
                  <a:spLocks noChangeArrowheads="1"/>
                </p:cNvSpPr>
                <p:nvPr/>
              </p:nvSpPr>
              <p:spPr bwMode="auto">
                <a:xfrm>
                  <a:off x="3621" y="762"/>
                  <a:ext cx="37" cy="97"/>
                </a:xfrm>
                <a:custGeom>
                  <a:avLst/>
                  <a:gdLst>
                    <a:gd name="T0" fmla="*/ 11127 w 21600"/>
                    <a:gd name="T1" fmla="*/ 9529 h 21600"/>
                    <a:gd name="T2" fmla="*/ 21600 w 21600"/>
                    <a:gd name="T3" fmla="*/ 8513 h 21600"/>
                    <a:gd name="T4" fmla="*/ 13091 w 21600"/>
                    <a:gd name="T5" fmla="*/ 4320 h 21600"/>
                    <a:gd name="T6" fmla="*/ 15382 w 21600"/>
                    <a:gd name="T7" fmla="*/ 2668 h 21600"/>
                    <a:gd name="T8" fmla="*/ 11127 w 21600"/>
                    <a:gd name="T9" fmla="*/ 0 h 21600"/>
                    <a:gd name="T10" fmla="*/ 0 w 21600"/>
                    <a:gd name="T11" fmla="*/ 18932 h 21600"/>
                    <a:gd name="T12" fmla="*/ 6218 w 21600"/>
                    <a:gd name="T13" fmla="*/ 21600 h 21600"/>
                    <a:gd name="T14" fmla="*/ 6218 w 21600"/>
                    <a:gd name="T15" fmla="*/ 14612 h 21600"/>
                    <a:gd name="T16" fmla="*/ 8509 w 21600"/>
                    <a:gd name="T17" fmla="*/ 16518 h 21600"/>
                    <a:gd name="T18" fmla="*/ 17345 w 21600"/>
                    <a:gd name="T19" fmla="*/ 17280 h 21600"/>
                    <a:gd name="T20" fmla="*/ 15382 w 21600"/>
                    <a:gd name="T21" fmla="*/ 10419 h 21600"/>
                    <a:gd name="T22" fmla="*/ 11127 w 21600"/>
                    <a:gd name="T23" fmla="*/ 9529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00"/>
                    <a:gd name="T37" fmla="*/ 0 h 21600"/>
                    <a:gd name="T38" fmla="*/ 21600 w 21600"/>
                    <a:gd name="T39" fmla="*/ 2160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11127" y="9529"/>
                      </a:moveTo>
                      <a:cubicBezTo>
                        <a:pt x="21600" y="8513"/>
                        <a:pt x="21600" y="8513"/>
                        <a:pt x="21600" y="8513"/>
                      </a:cubicBezTo>
                      <a:cubicBezTo>
                        <a:pt x="19309" y="6861"/>
                        <a:pt x="15382" y="5082"/>
                        <a:pt x="13091" y="4320"/>
                      </a:cubicBezTo>
                      <a:cubicBezTo>
                        <a:pt x="13091" y="3431"/>
                        <a:pt x="15382" y="3431"/>
                        <a:pt x="15382" y="2668"/>
                      </a:cubicBezTo>
                      <a:cubicBezTo>
                        <a:pt x="13091" y="1652"/>
                        <a:pt x="13091" y="762"/>
                        <a:pt x="11127" y="0"/>
                      </a:cubicBezTo>
                      <a:cubicBezTo>
                        <a:pt x="1964" y="6099"/>
                        <a:pt x="0" y="12071"/>
                        <a:pt x="0" y="18932"/>
                      </a:cubicBezTo>
                      <a:cubicBezTo>
                        <a:pt x="0" y="18932"/>
                        <a:pt x="1964" y="19948"/>
                        <a:pt x="6218" y="21600"/>
                      </a:cubicBezTo>
                      <a:cubicBezTo>
                        <a:pt x="6218" y="18932"/>
                        <a:pt x="6218" y="17280"/>
                        <a:pt x="6218" y="14612"/>
                      </a:cubicBezTo>
                      <a:cubicBezTo>
                        <a:pt x="6218" y="16518"/>
                        <a:pt x="8509" y="16518"/>
                        <a:pt x="8509" y="16518"/>
                      </a:cubicBezTo>
                      <a:cubicBezTo>
                        <a:pt x="11127" y="16518"/>
                        <a:pt x="15382" y="17280"/>
                        <a:pt x="17345" y="17280"/>
                      </a:cubicBezTo>
                      <a:cubicBezTo>
                        <a:pt x="15382" y="10419"/>
                        <a:pt x="15382" y="10419"/>
                        <a:pt x="15382" y="10419"/>
                      </a:cubicBezTo>
                      <a:cubicBezTo>
                        <a:pt x="15382" y="10419"/>
                        <a:pt x="11127" y="9529"/>
                        <a:pt x="11127" y="9529"/>
                      </a:cubicBezTo>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8" name="Freeform 511"/>
                <p:cNvSpPr>
                  <a:spLocks noChangeArrowheads="1"/>
                </p:cNvSpPr>
                <p:nvPr/>
              </p:nvSpPr>
              <p:spPr bwMode="auto">
                <a:xfrm>
                  <a:off x="3641" y="800"/>
                  <a:ext cx="17" cy="46"/>
                </a:xfrm>
                <a:custGeom>
                  <a:avLst/>
                  <a:gdLst>
                    <a:gd name="T0" fmla="*/ 0 w 21600"/>
                    <a:gd name="T1" fmla="*/ 1867 h 21600"/>
                    <a:gd name="T2" fmla="*/ 9058 w 21600"/>
                    <a:gd name="T3" fmla="*/ 3467 h 21600"/>
                    <a:gd name="T4" fmla="*/ 12542 w 21600"/>
                    <a:gd name="T5" fmla="*/ 18133 h 21600"/>
                    <a:gd name="T6" fmla="*/ 12542 w 21600"/>
                    <a:gd name="T7" fmla="*/ 18133 h 21600"/>
                    <a:gd name="T8" fmla="*/ 12542 w 21600"/>
                    <a:gd name="T9" fmla="*/ 16267 h 21600"/>
                    <a:gd name="T10" fmla="*/ 21600 w 21600"/>
                    <a:gd name="T11" fmla="*/ 0 h 21600"/>
                    <a:gd name="T12" fmla="*/ 21600 w 21600"/>
                    <a:gd name="T13" fmla="*/ 0 h 21600"/>
                    <a:gd name="T14" fmla="*/ 0 w 21600"/>
                    <a:gd name="T15" fmla="*/ 1867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867"/>
                      </a:moveTo>
                      <a:cubicBezTo>
                        <a:pt x="9058" y="3467"/>
                        <a:pt x="9058" y="3467"/>
                        <a:pt x="9058" y="3467"/>
                      </a:cubicBezTo>
                      <a:cubicBezTo>
                        <a:pt x="12542" y="18133"/>
                        <a:pt x="12542" y="18133"/>
                        <a:pt x="12542" y="18133"/>
                      </a:cubicBezTo>
                      <a:cubicBezTo>
                        <a:pt x="12542" y="18133"/>
                        <a:pt x="12542" y="18133"/>
                        <a:pt x="12542" y="18133"/>
                      </a:cubicBezTo>
                      <a:cubicBezTo>
                        <a:pt x="12542" y="18133"/>
                        <a:pt x="12542" y="21600"/>
                        <a:pt x="12542" y="16267"/>
                      </a:cubicBezTo>
                      <a:cubicBezTo>
                        <a:pt x="12542" y="12533"/>
                        <a:pt x="21600" y="0"/>
                        <a:pt x="21600" y="0"/>
                      </a:cubicBezTo>
                      <a:cubicBezTo>
                        <a:pt x="21600" y="0"/>
                        <a:pt x="21600" y="0"/>
                        <a:pt x="21600" y="0"/>
                      </a:cubicBezTo>
                      <a:cubicBezTo>
                        <a:pt x="21600" y="0"/>
                        <a:pt x="0" y="1867"/>
                        <a:pt x="0" y="1867"/>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29" name="Freeform 512"/>
                <p:cNvSpPr>
                  <a:spLocks noChangeArrowheads="1"/>
                </p:cNvSpPr>
                <p:nvPr/>
              </p:nvSpPr>
              <p:spPr bwMode="auto">
                <a:xfrm>
                  <a:off x="3887" y="865"/>
                  <a:ext cx="110" cy="65"/>
                </a:xfrm>
                <a:custGeom>
                  <a:avLst/>
                  <a:gdLst>
                    <a:gd name="T0" fmla="*/ 20153 w 21600"/>
                    <a:gd name="T1" fmla="*/ 2463 h 21600"/>
                    <a:gd name="T2" fmla="*/ 5233 w 21600"/>
                    <a:gd name="T3" fmla="*/ 1326 h 21600"/>
                    <a:gd name="T4" fmla="*/ 3786 w 21600"/>
                    <a:gd name="T5" fmla="*/ 6442 h 21600"/>
                    <a:gd name="T6" fmla="*/ 12693 w 21600"/>
                    <a:gd name="T7" fmla="*/ 8905 h 21600"/>
                    <a:gd name="T8" fmla="*/ 12693 w 21600"/>
                    <a:gd name="T9" fmla="*/ 8905 h 21600"/>
                    <a:gd name="T10" fmla="*/ 3786 w 21600"/>
                    <a:gd name="T11" fmla="*/ 11558 h 21600"/>
                    <a:gd name="T12" fmla="*/ 0 w 21600"/>
                    <a:gd name="T13" fmla="*/ 16484 h 21600"/>
                    <a:gd name="T14" fmla="*/ 7460 w 21600"/>
                    <a:gd name="T15" fmla="*/ 19137 h 21600"/>
                    <a:gd name="T16" fmla="*/ 14808 w 21600"/>
                    <a:gd name="T17" fmla="*/ 16484 h 21600"/>
                    <a:gd name="T18" fmla="*/ 16478 w 21600"/>
                    <a:gd name="T19" fmla="*/ 17621 h 21600"/>
                    <a:gd name="T20" fmla="*/ 14808 w 21600"/>
                    <a:gd name="T21" fmla="*/ 19137 h 21600"/>
                    <a:gd name="T22" fmla="*/ 11245 w 21600"/>
                    <a:gd name="T23" fmla="*/ 21600 h 21600"/>
                    <a:gd name="T24" fmla="*/ 16478 w 21600"/>
                    <a:gd name="T25" fmla="*/ 21600 h 21600"/>
                    <a:gd name="T26" fmla="*/ 20932 w 21600"/>
                    <a:gd name="T27" fmla="*/ 20463 h 21600"/>
                    <a:gd name="T28" fmla="*/ 20153 w 21600"/>
                    <a:gd name="T29" fmla="*/ 2463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00"/>
                    <a:gd name="T46" fmla="*/ 0 h 21600"/>
                    <a:gd name="T47" fmla="*/ 21600 w 21600"/>
                    <a:gd name="T48" fmla="*/ 216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20153" y="2463"/>
                      </a:moveTo>
                      <a:cubicBezTo>
                        <a:pt x="19262" y="0"/>
                        <a:pt x="6792" y="0"/>
                        <a:pt x="5233" y="1326"/>
                      </a:cubicBezTo>
                      <a:cubicBezTo>
                        <a:pt x="4454" y="2463"/>
                        <a:pt x="3006" y="5305"/>
                        <a:pt x="3786" y="6442"/>
                      </a:cubicBezTo>
                      <a:cubicBezTo>
                        <a:pt x="4454" y="7579"/>
                        <a:pt x="8907" y="7579"/>
                        <a:pt x="12693" y="8905"/>
                      </a:cubicBezTo>
                      <a:cubicBezTo>
                        <a:pt x="12693" y="8905"/>
                        <a:pt x="12693" y="8905"/>
                        <a:pt x="12693" y="8905"/>
                      </a:cubicBezTo>
                      <a:cubicBezTo>
                        <a:pt x="8907" y="10042"/>
                        <a:pt x="4454" y="10042"/>
                        <a:pt x="3786" y="11558"/>
                      </a:cubicBezTo>
                      <a:cubicBezTo>
                        <a:pt x="1447" y="12884"/>
                        <a:pt x="668" y="15347"/>
                        <a:pt x="0" y="16484"/>
                      </a:cubicBezTo>
                      <a:cubicBezTo>
                        <a:pt x="0" y="19137"/>
                        <a:pt x="5901" y="19137"/>
                        <a:pt x="7460" y="19137"/>
                      </a:cubicBezTo>
                      <a:cubicBezTo>
                        <a:pt x="9687" y="17621"/>
                        <a:pt x="13361" y="17621"/>
                        <a:pt x="14808" y="16484"/>
                      </a:cubicBezTo>
                      <a:cubicBezTo>
                        <a:pt x="14808" y="16484"/>
                        <a:pt x="15699" y="17621"/>
                        <a:pt x="16478" y="17621"/>
                      </a:cubicBezTo>
                      <a:cubicBezTo>
                        <a:pt x="15699" y="17621"/>
                        <a:pt x="14808" y="17621"/>
                        <a:pt x="14808" y="19137"/>
                      </a:cubicBezTo>
                      <a:cubicBezTo>
                        <a:pt x="12025" y="20463"/>
                        <a:pt x="11245" y="21600"/>
                        <a:pt x="11245" y="21600"/>
                      </a:cubicBezTo>
                      <a:cubicBezTo>
                        <a:pt x="11245" y="21600"/>
                        <a:pt x="14808" y="21600"/>
                        <a:pt x="16478" y="21600"/>
                      </a:cubicBezTo>
                      <a:cubicBezTo>
                        <a:pt x="18594" y="21600"/>
                        <a:pt x="20932" y="20463"/>
                        <a:pt x="20932" y="20463"/>
                      </a:cubicBezTo>
                      <a:cubicBezTo>
                        <a:pt x="20932" y="20463"/>
                        <a:pt x="21600" y="3979"/>
                        <a:pt x="20153" y="2463"/>
                      </a:cubicBezTo>
                    </a:path>
                  </a:pathLst>
                </a:cu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30" name="Oval 513"/>
                <p:cNvSpPr>
                  <a:spLocks noChangeArrowheads="1"/>
                </p:cNvSpPr>
                <p:nvPr/>
              </p:nvSpPr>
              <p:spPr bwMode="auto">
                <a:xfrm>
                  <a:off x="4046" y="884"/>
                  <a:ext cx="31" cy="46"/>
                </a:xfrm>
                <a:prstGeom prst="ellipse">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endParaRPr lang="ja-JP" altLang="ja-JP">
                    <a:ea typeface="HGP創英角ｺﾞｼｯｸUB" pitchFamily="50" charset="-128"/>
                  </a:endParaRPr>
                </a:p>
              </p:txBody>
            </p:sp>
            <p:sp>
              <p:nvSpPr>
                <p:cNvPr id="831" name="Freeform 514"/>
                <p:cNvSpPr>
                  <a:spLocks noChangeArrowheads="1"/>
                </p:cNvSpPr>
                <p:nvPr/>
              </p:nvSpPr>
              <p:spPr bwMode="auto">
                <a:xfrm>
                  <a:off x="3933" y="876"/>
                  <a:ext cx="26" cy="50"/>
                </a:xfrm>
                <a:custGeom>
                  <a:avLst/>
                  <a:gdLst>
                    <a:gd name="T0" fmla="*/ 6240 w 21600"/>
                    <a:gd name="T1" fmla="*/ 11782 h 21600"/>
                    <a:gd name="T2" fmla="*/ 21600 w 21600"/>
                    <a:gd name="T3" fmla="*/ 0 h 21600"/>
                    <a:gd name="T4" fmla="*/ 21600 w 21600"/>
                    <a:gd name="T5" fmla="*/ 0 h 21600"/>
                    <a:gd name="T6" fmla="*/ 0 w 21600"/>
                    <a:gd name="T7" fmla="*/ 11782 h 21600"/>
                    <a:gd name="T8" fmla="*/ 21600 w 21600"/>
                    <a:gd name="T9" fmla="*/ 21600 h 21600"/>
                    <a:gd name="T10" fmla="*/ 21600 w 21600"/>
                    <a:gd name="T11" fmla="*/ 21600 h 21600"/>
                    <a:gd name="T12" fmla="*/ 6240 w 21600"/>
                    <a:gd name="T13" fmla="*/ 11782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6240" y="11782"/>
                      </a:moveTo>
                      <a:cubicBezTo>
                        <a:pt x="6240" y="4909"/>
                        <a:pt x="15360" y="0"/>
                        <a:pt x="21600" y="0"/>
                      </a:cubicBezTo>
                      <a:cubicBezTo>
                        <a:pt x="21600" y="0"/>
                        <a:pt x="21600" y="0"/>
                        <a:pt x="21600" y="0"/>
                      </a:cubicBezTo>
                      <a:cubicBezTo>
                        <a:pt x="9120" y="0"/>
                        <a:pt x="0" y="4909"/>
                        <a:pt x="0" y="11782"/>
                      </a:cubicBezTo>
                      <a:cubicBezTo>
                        <a:pt x="0" y="16445"/>
                        <a:pt x="9120" y="21600"/>
                        <a:pt x="21600" y="21600"/>
                      </a:cubicBezTo>
                      <a:cubicBezTo>
                        <a:pt x="21600" y="21600"/>
                        <a:pt x="21600" y="21600"/>
                        <a:pt x="21600" y="21600"/>
                      </a:cubicBezTo>
                      <a:cubicBezTo>
                        <a:pt x="15360" y="21600"/>
                        <a:pt x="6240" y="16445"/>
                        <a:pt x="6240" y="11782"/>
                      </a:cubicBezTo>
                    </a:path>
                  </a:pathLst>
                </a:cu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32" name="Freeform 515"/>
                <p:cNvSpPr>
                  <a:spLocks noChangeArrowheads="1"/>
                </p:cNvSpPr>
                <p:nvPr/>
              </p:nvSpPr>
              <p:spPr bwMode="auto">
                <a:xfrm>
                  <a:off x="4019" y="888"/>
                  <a:ext cx="30" cy="38"/>
                </a:xfrm>
                <a:custGeom>
                  <a:avLst/>
                  <a:gdLst>
                    <a:gd name="T0" fmla="*/ 8151 w 21600"/>
                    <a:gd name="T1" fmla="*/ 10800 h 21600"/>
                    <a:gd name="T2" fmla="*/ 21600 w 21600"/>
                    <a:gd name="T3" fmla="*/ 0 h 21600"/>
                    <a:gd name="T4" fmla="*/ 19155 w 21600"/>
                    <a:gd name="T5" fmla="*/ 0 h 21600"/>
                    <a:gd name="T6" fmla="*/ 0 w 21600"/>
                    <a:gd name="T7" fmla="*/ 10800 h 21600"/>
                    <a:gd name="T8" fmla="*/ 19155 w 21600"/>
                    <a:gd name="T9" fmla="*/ 21600 h 21600"/>
                    <a:gd name="T10" fmla="*/ 21600 w 21600"/>
                    <a:gd name="T11" fmla="*/ 21600 h 21600"/>
                    <a:gd name="T12" fmla="*/ 8151 w 21600"/>
                    <a:gd name="T13" fmla="*/ 108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8151" y="10800"/>
                      </a:moveTo>
                      <a:cubicBezTo>
                        <a:pt x="8151" y="4129"/>
                        <a:pt x="13857" y="0"/>
                        <a:pt x="21600" y="0"/>
                      </a:cubicBezTo>
                      <a:cubicBezTo>
                        <a:pt x="19155" y="0"/>
                        <a:pt x="19155" y="0"/>
                        <a:pt x="19155" y="0"/>
                      </a:cubicBezTo>
                      <a:cubicBezTo>
                        <a:pt x="8151" y="0"/>
                        <a:pt x="0" y="4129"/>
                        <a:pt x="0" y="10800"/>
                      </a:cubicBezTo>
                      <a:cubicBezTo>
                        <a:pt x="0" y="17471"/>
                        <a:pt x="8151" y="21600"/>
                        <a:pt x="19155" y="21600"/>
                      </a:cubicBezTo>
                      <a:cubicBezTo>
                        <a:pt x="19155" y="21600"/>
                        <a:pt x="19155" y="21600"/>
                        <a:pt x="21600" y="21600"/>
                      </a:cubicBezTo>
                      <a:cubicBezTo>
                        <a:pt x="13857" y="21600"/>
                        <a:pt x="8151" y="17471"/>
                        <a:pt x="8151" y="10800"/>
                      </a:cubicBezTo>
                    </a:path>
                  </a:pathLst>
                </a:custGeom>
                <a:solidFill>
                  <a:srgbClr val="E6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33" name="Freeform 516"/>
                <p:cNvSpPr>
                  <a:spLocks noChangeArrowheads="1"/>
                </p:cNvSpPr>
                <p:nvPr/>
              </p:nvSpPr>
              <p:spPr bwMode="auto">
                <a:xfrm>
                  <a:off x="3641" y="809"/>
                  <a:ext cx="22" cy="56"/>
                </a:xfrm>
                <a:custGeom>
                  <a:avLst/>
                  <a:gdLst>
                    <a:gd name="T0" fmla="*/ 21600 w 21600"/>
                    <a:gd name="T1" fmla="*/ 0 h 21600"/>
                    <a:gd name="T2" fmla="*/ 17723 w 21600"/>
                    <a:gd name="T3" fmla="*/ 17455 h 21600"/>
                    <a:gd name="T4" fmla="*/ 17723 w 21600"/>
                    <a:gd name="T5" fmla="*/ 21600 h 21600"/>
                    <a:gd name="T6" fmla="*/ 0 w 21600"/>
                    <a:gd name="T7" fmla="*/ 17455 h 21600"/>
                    <a:gd name="T8" fmla="*/ 11077 w 21600"/>
                    <a:gd name="T9" fmla="*/ 17455 h 21600"/>
                    <a:gd name="T10" fmla="*/ 7200 w 21600"/>
                    <a:gd name="T11" fmla="*/ 12873 h 21600"/>
                    <a:gd name="T12" fmla="*/ 11077 w 21600"/>
                    <a:gd name="T13" fmla="*/ 14400 h 21600"/>
                    <a:gd name="T14" fmla="*/ 2160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21600" y="0"/>
                      </a:moveTo>
                      <a:cubicBezTo>
                        <a:pt x="21600" y="0"/>
                        <a:pt x="17723" y="15709"/>
                        <a:pt x="17723" y="17455"/>
                      </a:cubicBezTo>
                      <a:cubicBezTo>
                        <a:pt x="17723" y="18764"/>
                        <a:pt x="17723" y="21600"/>
                        <a:pt x="17723" y="21600"/>
                      </a:cubicBezTo>
                      <a:cubicBezTo>
                        <a:pt x="0" y="17455"/>
                        <a:pt x="0" y="17455"/>
                        <a:pt x="0" y="17455"/>
                      </a:cubicBezTo>
                      <a:cubicBezTo>
                        <a:pt x="11077" y="17455"/>
                        <a:pt x="11077" y="17455"/>
                        <a:pt x="11077" y="17455"/>
                      </a:cubicBezTo>
                      <a:cubicBezTo>
                        <a:pt x="7200" y="12873"/>
                        <a:pt x="7200" y="12873"/>
                        <a:pt x="7200" y="12873"/>
                      </a:cubicBezTo>
                      <a:cubicBezTo>
                        <a:pt x="11077" y="14400"/>
                        <a:pt x="11077" y="14400"/>
                        <a:pt x="11077" y="14400"/>
                      </a:cubicBezTo>
                      <a:cubicBezTo>
                        <a:pt x="11077" y="14400"/>
                        <a:pt x="21600" y="0"/>
                        <a:pt x="21600" y="0"/>
                      </a:cubicBezTo>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34" name="Freeform 517"/>
                <p:cNvSpPr>
                  <a:spLocks noChangeArrowheads="1"/>
                </p:cNvSpPr>
                <p:nvPr/>
              </p:nvSpPr>
              <p:spPr bwMode="auto">
                <a:xfrm>
                  <a:off x="3955" y="888"/>
                  <a:ext cx="31" cy="28"/>
                </a:xfrm>
                <a:custGeom>
                  <a:avLst/>
                  <a:gdLst>
                    <a:gd name="T0" fmla="*/ 8247 w 21600"/>
                    <a:gd name="T1" fmla="*/ 0 h 21600"/>
                    <a:gd name="T2" fmla="*/ 10996 w 21600"/>
                    <a:gd name="T3" fmla="*/ 14988 h 21600"/>
                    <a:gd name="T4" fmla="*/ 21600 w 21600"/>
                    <a:gd name="T5" fmla="*/ 18514 h 21600"/>
                    <a:gd name="T6" fmla="*/ 2749 w 21600"/>
                    <a:gd name="T7" fmla="*/ 18514 h 21600"/>
                    <a:gd name="T8" fmla="*/ 2749 w 21600"/>
                    <a:gd name="T9" fmla="*/ 6612 h 21600"/>
                    <a:gd name="T10" fmla="*/ 8247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8247" y="0"/>
                      </a:moveTo>
                      <a:cubicBezTo>
                        <a:pt x="5891" y="6612"/>
                        <a:pt x="8247" y="14988"/>
                        <a:pt x="10996" y="14988"/>
                      </a:cubicBezTo>
                      <a:cubicBezTo>
                        <a:pt x="13353" y="18514"/>
                        <a:pt x="21600" y="18514"/>
                        <a:pt x="21600" y="18514"/>
                      </a:cubicBezTo>
                      <a:cubicBezTo>
                        <a:pt x="21600" y="18514"/>
                        <a:pt x="5891" y="21600"/>
                        <a:pt x="2749" y="18514"/>
                      </a:cubicBezTo>
                      <a:cubicBezTo>
                        <a:pt x="0" y="12343"/>
                        <a:pt x="2749" y="6612"/>
                        <a:pt x="2749" y="6612"/>
                      </a:cubicBezTo>
                      <a:cubicBezTo>
                        <a:pt x="2749" y="6612"/>
                        <a:pt x="8247" y="0"/>
                        <a:pt x="8247" y="0"/>
                      </a:cubicBezTo>
                    </a:path>
                  </a:pathLst>
                </a:cu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35" name="Freeform 518"/>
                <p:cNvSpPr>
                  <a:spLocks noChangeArrowheads="1"/>
                </p:cNvSpPr>
                <p:nvPr/>
              </p:nvSpPr>
              <p:spPr bwMode="auto">
                <a:xfrm>
                  <a:off x="4016" y="862"/>
                  <a:ext cx="33" cy="12"/>
                </a:xfrm>
                <a:custGeom>
                  <a:avLst/>
                  <a:gdLst>
                    <a:gd name="T0" fmla="*/ 0 w 21600"/>
                    <a:gd name="T1" fmla="*/ 6171 h 21600"/>
                    <a:gd name="T2" fmla="*/ 21600 w 21600"/>
                    <a:gd name="T3" fmla="*/ 0 h 21600"/>
                    <a:gd name="T4" fmla="*/ 19403 w 21600"/>
                    <a:gd name="T5" fmla="*/ 21600 h 21600"/>
                    <a:gd name="T6" fmla="*/ 9519 w 21600"/>
                    <a:gd name="T7" fmla="*/ 21600 h 21600"/>
                    <a:gd name="T8" fmla="*/ 0 w 21600"/>
                    <a:gd name="T9" fmla="*/ 6171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6171"/>
                      </a:moveTo>
                      <a:cubicBezTo>
                        <a:pt x="21600" y="0"/>
                        <a:pt x="21600" y="0"/>
                        <a:pt x="21600" y="0"/>
                      </a:cubicBezTo>
                      <a:cubicBezTo>
                        <a:pt x="19403" y="21600"/>
                        <a:pt x="19403" y="21600"/>
                        <a:pt x="19403" y="21600"/>
                      </a:cubicBezTo>
                      <a:cubicBezTo>
                        <a:pt x="19403" y="21600"/>
                        <a:pt x="9519" y="21600"/>
                        <a:pt x="9519" y="21600"/>
                      </a:cubicBezTo>
                      <a:cubicBezTo>
                        <a:pt x="6956" y="21600"/>
                        <a:pt x="0" y="6171"/>
                        <a:pt x="0" y="6171"/>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36" name="Freeform 519"/>
                <p:cNvSpPr>
                  <a:spLocks noChangeArrowheads="1"/>
                </p:cNvSpPr>
                <p:nvPr/>
              </p:nvSpPr>
              <p:spPr bwMode="auto">
                <a:xfrm>
                  <a:off x="4053" y="862"/>
                  <a:ext cx="23" cy="26"/>
                </a:xfrm>
                <a:custGeom>
                  <a:avLst/>
                  <a:gdLst>
                    <a:gd name="T0" fmla="*/ 0 w 21600"/>
                    <a:gd name="T1" fmla="*/ 2817 h 21600"/>
                    <a:gd name="T2" fmla="*/ 21600 w 21600"/>
                    <a:gd name="T3" fmla="*/ 0 h 21600"/>
                    <a:gd name="T4" fmla="*/ 21600 w 21600"/>
                    <a:gd name="T5" fmla="*/ 12678 h 21600"/>
                    <a:gd name="T6" fmla="*/ 11340 w 21600"/>
                    <a:gd name="T7" fmla="*/ 21600 h 21600"/>
                    <a:gd name="T8" fmla="*/ 0 w 21600"/>
                    <a:gd name="T9" fmla="*/ 12678 h 21600"/>
                    <a:gd name="T10" fmla="*/ 0 w 21600"/>
                    <a:gd name="T11" fmla="*/ 2817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817"/>
                      </a:moveTo>
                      <a:cubicBezTo>
                        <a:pt x="0" y="2817"/>
                        <a:pt x="18360" y="0"/>
                        <a:pt x="21600" y="0"/>
                      </a:cubicBezTo>
                      <a:cubicBezTo>
                        <a:pt x="21600" y="2817"/>
                        <a:pt x="21600" y="6104"/>
                        <a:pt x="21600" y="12678"/>
                      </a:cubicBezTo>
                      <a:cubicBezTo>
                        <a:pt x="18360" y="15965"/>
                        <a:pt x="14580" y="21600"/>
                        <a:pt x="11340" y="21600"/>
                      </a:cubicBezTo>
                      <a:cubicBezTo>
                        <a:pt x="7020" y="21600"/>
                        <a:pt x="0" y="12678"/>
                        <a:pt x="0" y="12678"/>
                      </a:cubicBezTo>
                      <a:cubicBezTo>
                        <a:pt x="0" y="12678"/>
                        <a:pt x="0" y="2817"/>
                        <a:pt x="0" y="2817"/>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37" name="Freeform 520"/>
                <p:cNvSpPr>
                  <a:spLocks noChangeArrowheads="1"/>
                </p:cNvSpPr>
                <p:nvPr/>
              </p:nvSpPr>
              <p:spPr bwMode="auto">
                <a:xfrm>
                  <a:off x="4004" y="926"/>
                  <a:ext cx="27" cy="8"/>
                </a:xfrm>
                <a:custGeom>
                  <a:avLst/>
                  <a:gdLst>
                    <a:gd name="T0" fmla="*/ 18450 w 21600"/>
                    <a:gd name="T1" fmla="*/ 0 h 21600"/>
                    <a:gd name="T2" fmla="*/ 2700 w 21600"/>
                    <a:gd name="T3" fmla="*/ 0 h 21600"/>
                    <a:gd name="T4" fmla="*/ 2700 w 21600"/>
                    <a:gd name="T5" fmla="*/ 21600 h 21600"/>
                    <a:gd name="T6" fmla="*/ 21600 w 21600"/>
                    <a:gd name="T7" fmla="*/ 21600 h 21600"/>
                    <a:gd name="T8" fmla="*/ 18450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8450" y="0"/>
                      </a:moveTo>
                      <a:cubicBezTo>
                        <a:pt x="14850" y="0"/>
                        <a:pt x="2700" y="0"/>
                        <a:pt x="2700" y="0"/>
                      </a:cubicBezTo>
                      <a:cubicBezTo>
                        <a:pt x="2700" y="0"/>
                        <a:pt x="0" y="21600"/>
                        <a:pt x="2700" y="21600"/>
                      </a:cubicBezTo>
                      <a:cubicBezTo>
                        <a:pt x="6300" y="21600"/>
                        <a:pt x="21600" y="21600"/>
                        <a:pt x="21600" y="21600"/>
                      </a:cubicBezTo>
                      <a:cubicBezTo>
                        <a:pt x="21600" y="21600"/>
                        <a:pt x="18450" y="0"/>
                        <a:pt x="18450" y="0"/>
                      </a:cubicBezTo>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38" name="Freeform 521"/>
                <p:cNvSpPr>
                  <a:spLocks noChangeArrowheads="1"/>
                </p:cNvSpPr>
                <p:nvPr/>
              </p:nvSpPr>
              <p:spPr bwMode="auto">
                <a:xfrm>
                  <a:off x="4082" y="717"/>
                  <a:ext cx="170" cy="120"/>
                </a:xfrm>
                <a:custGeom>
                  <a:avLst/>
                  <a:gdLst>
                    <a:gd name="T0" fmla="*/ 0 w 21600"/>
                    <a:gd name="T1" fmla="*/ 21600 h 21600"/>
                    <a:gd name="T2" fmla="*/ 16977 w 21600"/>
                    <a:gd name="T3" fmla="*/ 6826 h 21600"/>
                    <a:gd name="T4" fmla="*/ 216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cubicBezTo>
                        <a:pt x="5852" y="17015"/>
                        <a:pt x="11486" y="12226"/>
                        <a:pt x="16977" y="6826"/>
                      </a:cubicBezTo>
                      <a:cubicBezTo>
                        <a:pt x="18783" y="4992"/>
                        <a:pt x="20227" y="2547"/>
                        <a:pt x="21600" y="0"/>
                      </a:cubicBezTo>
                    </a:path>
                  </a:pathLst>
                </a:custGeom>
                <a:solidFill>
                  <a:srgbClr val="888888"/>
                </a:solidFill>
                <a:ln w="3600">
                  <a:solidFill>
                    <a:srgbClr val="000000"/>
                  </a:solidFill>
                  <a:round/>
                  <a:headEnd/>
                  <a:tailEnd/>
                </a:ln>
              </p:spPr>
              <p:txBody>
                <a:bodyPr/>
                <a:lstStyle/>
                <a:p>
                  <a:endParaRPr lang="ja-JP" altLang="en-US"/>
                </a:p>
              </p:txBody>
            </p:sp>
            <p:sp>
              <p:nvSpPr>
                <p:cNvPr id="839" name="Freeform 522"/>
                <p:cNvSpPr>
                  <a:spLocks noChangeArrowheads="1"/>
                </p:cNvSpPr>
                <p:nvPr/>
              </p:nvSpPr>
              <p:spPr bwMode="auto">
                <a:xfrm>
                  <a:off x="4610" y="734"/>
                  <a:ext cx="2" cy="269"/>
                </a:xfrm>
                <a:custGeom>
                  <a:avLst/>
                  <a:gdLst>
                    <a:gd name="T0" fmla="*/ 0 w 21600"/>
                    <a:gd name="T1" fmla="*/ 0 h 21600"/>
                    <a:gd name="T2" fmla="*/ 21600 w 21600"/>
                    <a:gd name="T3" fmla="*/ 11232 h 21600"/>
                    <a:gd name="T4" fmla="*/ 0 w 21600"/>
                    <a:gd name="T5" fmla="*/ 21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2960" y="3820"/>
                        <a:pt x="21600" y="7503"/>
                        <a:pt x="21600" y="11232"/>
                      </a:cubicBezTo>
                      <a:cubicBezTo>
                        <a:pt x="21600" y="14688"/>
                        <a:pt x="12960" y="18189"/>
                        <a:pt x="0" y="21600"/>
                      </a:cubicBezTo>
                    </a:path>
                  </a:pathLst>
                </a:custGeom>
                <a:noFill/>
                <a:ln w="3600">
                  <a:solidFill>
                    <a:srgbClr val="505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0" name="Freeform 523"/>
                <p:cNvSpPr>
                  <a:spLocks noChangeArrowheads="1"/>
                </p:cNvSpPr>
                <p:nvPr/>
              </p:nvSpPr>
              <p:spPr bwMode="auto">
                <a:xfrm>
                  <a:off x="4334" y="658"/>
                  <a:ext cx="573" cy="408"/>
                </a:xfrm>
                <a:custGeom>
                  <a:avLst/>
                  <a:gdLst>
                    <a:gd name="T0" fmla="*/ 0 w 21600"/>
                    <a:gd name="T1" fmla="*/ 21600 h 21600"/>
                    <a:gd name="T2" fmla="*/ 6474 w 21600"/>
                    <a:gd name="T3" fmla="*/ 19593 h 21600"/>
                    <a:gd name="T4" fmla="*/ 12370 w 21600"/>
                    <a:gd name="T5" fmla="*/ 17616 h 21600"/>
                    <a:gd name="T6" fmla="*/ 18523 w 21600"/>
                    <a:gd name="T7" fmla="*/ 15638 h 21600"/>
                    <a:gd name="T8" fmla="*/ 19378 w 21600"/>
                    <a:gd name="T9" fmla="*/ 13961 h 21600"/>
                    <a:gd name="T10" fmla="*/ 21429 w 21600"/>
                    <a:gd name="T11" fmla="*/ 7999 h 21600"/>
                    <a:gd name="T12" fmla="*/ 21023 w 21600"/>
                    <a:gd name="T13" fmla="*/ 4973 h 21600"/>
                    <a:gd name="T14" fmla="*/ 20681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21600"/>
                      </a:moveTo>
                      <a:cubicBezTo>
                        <a:pt x="2158" y="20941"/>
                        <a:pt x="4316" y="20252"/>
                        <a:pt x="6474" y="19593"/>
                      </a:cubicBezTo>
                      <a:cubicBezTo>
                        <a:pt x="8439" y="18964"/>
                        <a:pt x="10426" y="18245"/>
                        <a:pt x="12370" y="17616"/>
                      </a:cubicBezTo>
                      <a:cubicBezTo>
                        <a:pt x="14443" y="16926"/>
                        <a:pt x="16558" y="16657"/>
                        <a:pt x="18523" y="15638"/>
                      </a:cubicBezTo>
                      <a:cubicBezTo>
                        <a:pt x="18972" y="15399"/>
                        <a:pt x="19143" y="14590"/>
                        <a:pt x="19378" y="13961"/>
                      </a:cubicBezTo>
                      <a:cubicBezTo>
                        <a:pt x="20126" y="12043"/>
                        <a:pt x="21066" y="10096"/>
                        <a:pt x="21429" y="7999"/>
                      </a:cubicBezTo>
                      <a:cubicBezTo>
                        <a:pt x="21600" y="6980"/>
                        <a:pt x="21130" y="5962"/>
                        <a:pt x="21023" y="4973"/>
                      </a:cubicBezTo>
                      <a:cubicBezTo>
                        <a:pt x="20852" y="3325"/>
                        <a:pt x="21130" y="1558"/>
                        <a:pt x="20681" y="0"/>
                      </a:cubicBezTo>
                    </a:path>
                  </a:pathLst>
                </a:custGeom>
                <a:noFill/>
                <a:ln w="3600">
                  <a:solidFill>
                    <a:srgbClr val="505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1" name="Freeform 524"/>
                <p:cNvSpPr>
                  <a:spLocks noChangeArrowheads="1"/>
                </p:cNvSpPr>
                <p:nvPr/>
              </p:nvSpPr>
              <p:spPr bwMode="auto">
                <a:xfrm>
                  <a:off x="4315" y="761"/>
                  <a:ext cx="35" cy="300"/>
                </a:xfrm>
                <a:custGeom>
                  <a:avLst/>
                  <a:gdLst>
                    <a:gd name="T0" fmla="*/ 0 w 21600"/>
                    <a:gd name="T1" fmla="*/ 0 h 21600"/>
                    <a:gd name="T2" fmla="*/ 4249 w 21600"/>
                    <a:gd name="T3" fmla="*/ 6941 h 21600"/>
                    <a:gd name="T4" fmla="*/ 13102 w 21600"/>
                    <a:gd name="T5" fmla="*/ 20783 h 21600"/>
                    <a:gd name="T6" fmla="*/ 18767 w 21600"/>
                    <a:gd name="T7" fmla="*/ 21518 h 21600"/>
                    <a:gd name="T8" fmla="*/ 21600 w 21600"/>
                    <a:gd name="T9" fmla="*/ 21396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cubicBezTo>
                        <a:pt x="1416" y="2368"/>
                        <a:pt x="2479" y="4655"/>
                        <a:pt x="4249" y="6941"/>
                      </a:cubicBezTo>
                      <a:cubicBezTo>
                        <a:pt x="7082" y="11555"/>
                        <a:pt x="8498" y="16210"/>
                        <a:pt x="13102" y="20783"/>
                      </a:cubicBezTo>
                      <a:cubicBezTo>
                        <a:pt x="13810" y="21110"/>
                        <a:pt x="16643" y="21314"/>
                        <a:pt x="18767" y="21518"/>
                      </a:cubicBezTo>
                      <a:cubicBezTo>
                        <a:pt x="20184" y="21600"/>
                        <a:pt x="21246" y="21518"/>
                        <a:pt x="21600" y="21396"/>
                      </a:cubicBezTo>
                    </a:path>
                  </a:pathLst>
                </a:custGeom>
                <a:noFill/>
                <a:ln w="3600">
                  <a:solidFill>
                    <a:srgbClr val="505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2" name="Freeform 525"/>
                <p:cNvSpPr>
                  <a:spLocks noChangeArrowheads="1"/>
                </p:cNvSpPr>
                <p:nvPr/>
              </p:nvSpPr>
              <p:spPr bwMode="auto">
                <a:xfrm>
                  <a:off x="4590" y="477"/>
                  <a:ext cx="27" cy="217"/>
                </a:xfrm>
                <a:custGeom>
                  <a:avLst/>
                  <a:gdLst>
                    <a:gd name="T0" fmla="*/ 0 w 21600"/>
                    <a:gd name="T1" fmla="*/ 0 h 21600"/>
                    <a:gd name="T2" fmla="*/ 17923 w 21600"/>
                    <a:gd name="T3" fmla="*/ 17246 h 21600"/>
                    <a:gd name="T4" fmla="*/ 21600 w 21600"/>
                    <a:gd name="T5" fmla="*/ 21374 h 21600"/>
                    <a:gd name="T6" fmla="*/ 20681 w 21600"/>
                    <a:gd name="T7" fmla="*/ 21374 h 21600"/>
                    <a:gd name="T8" fmla="*/ 20221 w 21600"/>
                    <a:gd name="T9" fmla="*/ 2160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cubicBezTo>
                        <a:pt x="5974" y="5824"/>
                        <a:pt x="11949" y="11535"/>
                        <a:pt x="17923" y="17246"/>
                      </a:cubicBezTo>
                      <a:cubicBezTo>
                        <a:pt x="19302" y="18603"/>
                        <a:pt x="20681" y="19960"/>
                        <a:pt x="21600" y="21374"/>
                      </a:cubicBezTo>
                      <a:cubicBezTo>
                        <a:pt x="21600" y="21374"/>
                        <a:pt x="20681" y="21374"/>
                        <a:pt x="20681" y="21374"/>
                      </a:cubicBezTo>
                      <a:cubicBezTo>
                        <a:pt x="20221" y="21430"/>
                        <a:pt x="20221" y="21543"/>
                        <a:pt x="20221" y="21600"/>
                      </a:cubicBezTo>
                    </a:path>
                  </a:pathLst>
                </a:custGeom>
                <a:noFill/>
                <a:ln w="36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3" name="Freeform 526"/>
                <p:cNvSpPr>
                  <a:spLocks noChangeArrowheads="1"/>
                </p:cNvSpPr>
                <p:nvPr/>
              </p:nvSpPr>
              <p:spPr bwMode="auto">
                <a:xfrm>
                  <a:off x="4443" y="452"/>
                  <a:ext cx="154" cy="37"/>
                </a:xfrm>
                <a:custGeom>
                  <a:avLst/>
                  <a:gdLst>
                    <a:gd name="T0" fmla="*/ 0 w 21600"/>
                    <a:gd name="T1" fmla="*/ 21600 h 21600"/>
                    <a:gd name="T2" fmla="*/ 10324 w 21600"/>
                    <a:gd name="T3" fmla="*/ 7527 h 21600"/>
                    <a:gd name="T4" fmla="*/ 216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cubicBezTo>
                        <a:pt x="3494" y="16364"/>
                        <a:pt x="6750" y="11127"/>
                        <a:pt x="10324" y="7527"/>
                      </a:cubicBezTo>
                      <a:cubicBezTo>
                        <a:pt x="14056" y="3600"/>
                        <a:pt x="21600" y="0"/>
                        <a:pt x="21600" y="0"/>
                      </a:cubicBezTo>
                    </a:path>
                  </a:pathLst>
                </a:custGeom>
                <a:noFill/>
                <a:ln w="3600">
                  <a:solidFill>
                    <a:srgbClr val="505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4" name="Freeform 527"/>
                <p:cNvSpPr>
                  <a:spLocks noChangeArrowheads="1"/>
                </p:cNvSpPr>
                <p:nvPr/>
              </p:nvSpPr>
              <p:spPr bwMode="auto">
                <a:xfrm>
                  <a:off x="4614" y="429"/>
                  <a:ext cx="256" cy="215"/>
                </a:xfrm>
                <a:custGeom>
                  <a:avLst/>
                  <a:gdLst>
                    <a:gd name="T0" fmla="*/ 0 w 21600"/>
                    <a:gd name="T1" fmla="*/ 2109 h 21600"/>
                    <a:gd name="T2" fmla="*/ 11278 w 21600"/>
                    <a:gd name="T3" fmla="*/ 171 h 21600"/>
                    <a:gd name="T4" fmla="*/ 16773 w 21600"/>
                    <a:gd name="T5" fmla="*/ 285 h 21600"/>
                    <a:gd name="T6" fmla="*/ 17538 w 21600"/>
                    <a:gd name="T7" fmla="*/ 1311 h 21600"/>
                    <a:gd name="T8" fmla="*/ 19927 w 21600"/>
                    <a:gd name="T9" fmla="*/ 12253 h 21600"/>
                    <a:gd name="T10" fmla="*/ 21600 w 21600"/>
                    <a:gd name="T11" fmla="*/ 2160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2109"/>
                      </a:moveTo>
                      <a:cubicBezTo>
                        <a:pt x="3727" y="1368"/>
                        <a:pt x="7503" y="627"/>
                        <a:pt x="11278" y="171"/>
                      </a:cubicBezTo>
                      <a:cubicBezTo>
                        <a:pt x="13094" y="0"/>
                        <a:pt x="14958" y="0"/>
                        <a:pt x="16773" y="285"/>
                      </a:cubicBezTo>
                      <a:cubicBezTo>
                        <a:pt x="17156" y="342"/>
                        <a:pt x="17490" y="798"/>
                        <a:pt x="17538" y="1311"/>
                      </a:cubicBezTo>
                      <a:cubicBezTo>
                        <a:pt x="18494" y="4844"/>
                        <a:pt x="19163" y="8606"/>
                        <a:pt x="19927" y="12253"/>
                      </a:cubicBezTo>
                      <a:cubicBezTo>
                        <a:pt x="20549" y="15388"/>
                        <a:pt x="21074" y="18465"/>
                        <a:pt x="21600" y="21600"/>
                      </a:cubicBezTo>
                    </a:path>
                  </a:pathLst>
                </a:custGeom>
                <a:noFill/>
                <a:ln w="3600">
                  <a:solidFill>
                    <a:srgbClr val="505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45" name="Freeform 528"/>
                <p:cNvSpPr>
                  <a:spLocks noChangeArrowheads="1"/>
                </p:cNvSpPr>
                <p:nvPr/>
              </p:nvSpPr>
              <p:spPr bwMode="auto">
                <a:xfrm>
                  <a:off x="4216" y="315"/>
                  <a:ext cx="386" cy="94"/>
                </a:xfrm>
                <a:custGeom>
                  <a:avLst/>
                  <a:gdLst>
                    <a:gd name="T0" fmla="*/ 0 w 21600"/>
                    <a:gd name="T1" fmla="*/ 12805 h 21600"/>
                    <a:gd name="T2" fmla="*/ 3426 w 21600"/>
                    <a:gd name="T3" fmla="*/ 0 h 21600"/>
                    <a:gd name="T4" fmla="*/ 10816 w 21600"/>
                    <a:gd name="T5" fmla="*/ 2846 h 21600"/>
                    <a:gd name="T6" fmla="*/ 10816 w 21600"/>
                    <a:gd name="T7" fmla="*/ 2846 h 21600"/>
                    <a:gd name="T8" fmla="*/ 15447 w 21600"/>
                    <a:gd name="T9" fmla="*/ 5174 h 21600"/>
                    <a:gd name="T10" fmla="*/ 15447 w 21600"/>
                    <a:gd name="T11" fmla="*/ 5174 h 21600"/>
                    <a:gd name="T12" fmla="*/ 18460 w 21600"/>
                    <a:gd name="T13" fmla="*/ 6855 h 21600"/>
                    <a:gd name="T14" fmla="*/ 18460 w 21600"/>
                    <a:gd name="T15" fmla="*/ 6855 h 21600"/>
                    <a:gd name="T16" fmla="*/ 20300 w 21600"/>
                    <a:gd name="T17" fmla="*/ 8925 h 21600"/>
                    <a:gd name="T18" fmla="*/ 20300 w 21600"/>
                    <a:gd name="T19" fmla="*/ 8925 h 21600"/>
                    <a:gd name="T20" fmla="*/ 21346 w 21600"/>
                    <a:gd name="T21" fmla="*/ 12029 h 21600"/>
                    <a:gd name="T22" fmla="*/ 21346 w 21600"/>
                    <a:gd name="T23" fmla="*/ 12029 h 21600"/>
                    <a:gd name="T24" fmla="*/ 21600 w 21600"/>
                    <a:gd name="T25" fmla="*/ 15392 h 21600"/>
                    <a:gd name="T26" fmla="*/ 21600 w 21600"/>
                    <a:gd name="T27" fmla="*/ 15392 h 21600"/>
                    <a:gd name="T28" fmla="*/ 20046 w 21600"/>
                    <a:gd name="T29" fmla="*/ 20565 h 21600"/>
                    <a:gd name="T30" fmla="*/ 20046 w 21600"/>
                    <a:gd name="T31" fmla="*/ 20565 h 21600"/>
                    <a:gd name="T32" fmla="*/ 12148 w 21600"/>
                    <a:gd name="T33" fmla="*/ 19660 h 21600"/>
                    <a:gd name="T34" fmla="*/ 12148 w 21600"/>
                    <a:gd name="T35" fmla="*/ 19660 h 21600"/>
                    <a:gd name="T36" fmla="*/ 0 w 21600"/>
                    <a:gd name="T37" fmla="*/ 13840 h 21600"/>
                    <a:gd name="T38" fmla="*/ 0 w 21600"/>
                    <a:gd name="T39" fmla="*/ 13840 h 21600"/>
                    <a:gd name="T40" fmla="*/ 0 w 21600"/>
                    <a:gd name="T41" fmla="*/ 12805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600"/>
                    <a:gd name="T64" fmla="*/ 0 h 21600"/>
                    <a:gd name="T65" fmla="*/ 21600 w 21600"/>
                    <a:gd name="T66" fmla="*/ 21600 h 216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600" h="21600">
                      <a:moveTo>
                        <a:pt x="0" y="12805"/>
                      </a:moveTo>
                      <a:cubicBezTo>
                        <a:pt x="254" y="10347"/>
                        <a:pt x="1586" y="1811"/>
                        <a:pt x="3426" y="0"/>
                      </a:cubicBezTo>
                      <a:cubicBezTo>
                        <a:pt x="3426" y="0"/>
                        <a:pt x="6058" y="776"/>
                        <a:pt x="10816" y="2846"/>
                      </a:cubicBezTo>
                      <a:cubicBezTo>
                        <a:pt x="10816" y="2846"/>
                        <a:pt x="10816" y="2846"/>
                        <a:pt x="10816" y="2846"/>
                      </a:cubicBezTo>
                      <a:cubicBezTo>
                        <a:pt x="11989" y="3234"/>
                        <a:pt x="13702" y="4268"/>
                        <a:pt x="15447" y="5174"/>
                      </a:cubicBezTo>
                      <a:cubicBezTo>
                        <a:pt x="15447" y="5174"/>
                        <a:pt x="15447" y="5174"/>
                        <a:pt x="15447" y="5174"/>
                      </a:cubicBezTo>
                      <a:cubicBezTo>
                        <a:pt x="16462" y="5820"/>
                        <a:pt x="17540" y="6338"/>
                        <a:pt x="18460" y="6855"/>
                      </a:cubicBezTo>
                      <a:cubicBezTo>
                        <a:pt x="18460" y="6855"/>
                        <a:pt x="18460" y="6855"/>
                        <a:pt x="18460" y="6855"/>
                      </a:cubicBezTo>
                      <a:cubicBezTo>
                        <a:pt x="19380" y="7890"/>
                        <a:pt x="20046" y="8019"/>
                        <a:pt x="20300" y="8925"/>
                      </a:cubicBezTo>
                      <a:cubicBezTo>
                        <a:pt x="20300" y="8925"/>
                        <a:pt x="20300" y="8925"/>
                        <a:pt x="20300" y="8925"/>
                      </a:cubicBezTo>
                      <a:cubicBezTo>
                        <a:pt x="20807" y="9571"/>
                        <a:pt x="21188" y="10994"/>
                        <a:pt x="21346" y="12029"/>
                      </a:cubicBezTo>
                      <a:cubicBezTo>
                        <a:pt x="21346" y="12029"/>
                        <a:pt x="21346" y="12029"/>
                        <a:pt x="21346" y="12029"/>
                      </a:cubicBezTo>
                      <a:cubicBezTo>
                        <a:pt x="21441" y="13063"/>
                        <a:pt x="21600" y="14228"/>
                        <a:pt x="21600" y="15392"/>
                      </a:cubicBezTo>
                      <a:cubicBezTo>
                        <a:pt x="21600" y="15392"/>
                        <a:pt x="21600" y="15392"/>
                        <a:pt x="21600" y="15392"/>
                      </a:cubicBezTo>
                      <a:cubicBezTo>
                        <a:pt x="21600" y="17590"/>
                        <a:pt x="21061" y="20048"/>
                        <a:pt x="20046" y="20565"/>
                      </a:cubicBezTo>
                      <a:cubicBezTo>
                        <a:pt x="20046" y="20565"/>
                        <a:pt x="20046" y="20565"/>
                        <a:pt x="20046" y="20565"/>
                      </a:cubicBezTo>
                      <a:cubicBezTo>
                        <a:pt x="18967" y="21083"/>
                        <a:pt x="15542" y="21600"/>
                        <a:pt x="12148" y="19660"/>
                      </a:cubicBezTo>
                      <a:cubicBezTo>
                        <a:pt x="8564" y="17849"/>
                        <a:pt x="12148" y="19660"/>
                        <a:pt x="12148" y="19660"/>
                      </a:cubicBezTo>
                      <a:cubicBezTo>
                        <a:pt x="11482" y="19531"/>
                        <a:pt x="666" y="14228"/>
                        <a:pt x="0" y="13840"/>
                      </a:cubicBezTo>
                      <a:cubicBezTo>
                        <a:pt x="0" y="13840"/>
                        <a:pt x="0" y="13840"/>
                        <a:pt x="0" y="13840"/>
                      </a:cubicBezTo>
                      <a:cubicBezTo>
                        <a:pt x="0" y="13840"/>
                        <a:pt x="0" y="13451"/>
                        <a:pt x="0" y="12805"/>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46" name="Freeform 529"/>
                <p:cNvSpPr>
                  <a:spLocks noChangeArrowheads="1"/>
                </p:cNvSpPr>
                <p:nvPr/>
              </p:nvSpPr>
              <p:spPr bwMode="auto">
                <a:xfrm>
                  <a:off x="4216" y="317"/>
                  <a:ext cx="382" cy="85"/>
                </a:xfrm>
                <a:custGeom>
                  <a:avLst/>
                  <a:gdLst>
                    <a:gd name="T0" fmla="*/ 3113 w 21600"/>
                    <a:gd name="T1" fmla="*/ 576 h 21600"/>
                    <a:gd name="T2" fmla="*/ 10944 w 21600"/>
                    <a:gd name="T3" fmla="*/ 3744 h 21600"/>
                    <a:gd name="T4" fmla="*/ 20541 w 21600"/>
                    <a:gd name="T5" fmla="*/ 10512 h 21600"/>
                    <a:gd name="T6" fmla="*/ 21600 w 21600"/>
                    <a:gd name="T7" fmla="*/ 16560 h 21600"/>
                    <a:gd name="T8" fmla="*/ 20124 w 21600"/>
                    <a:gd name="T9" fmla="*/ 21312 h 21600"/>
                    <a:gd name="T10" fmla="*/ 12292 w 21600"/>
                    <a:gd name="T11" fmla="*/ 20016 h 21600"/>
                    <a:gd name="T12" fmla="*/ 0 w 21600"/>
                    <a:gd name="T13" fmla="*/ 13680 h 21600"/>
                    <a:gd name="T14" fmla="*/ 3113 w 21600"/>
                    <a:gd name="T15" fmla="*/ 576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113" y="576"/>
                      </a:moveTo>
                      <a:cubicBezTo>
                        <a:pt x="4686" y="0"/>
                        <a:pt x="8248" y="2448"/>
                        <a:pt x="10944" y="3744"/>
                      </a:cubicBezTo>
                      <a:cubicBezTo>
                        <a:pt x="13608" y="4752"/>
                        <a:pt x="19610" y="8208"/>
                        <a:pt x="20541" y="10512"/>
                      </a:cubicBezTo>
                      <a:cubicBezTo>
                        <a:pt x="21440" y="12096"/>
                        <a:pt x="21600" y="13968"/>
                        <a:pt x="21600" y="16560"/>
                      </a:cubicBezTo>
                      <a:cubicBezTo>
                        <a:pt x="21600" y="18144"/>
                        <a:pt x="21183" y="20880"/>
                        <a:pt x="20124" y="21312"/>
                      </a:cubicBezTo>
                      <a:cubicBezTo>
                        <a:pt x="19193" y="21600"/>
                        <a:pt x="14122" y="21168"/>
                        <a:pt x="12292" y="20016"/>
                      </a:cubicBezTo>
                      <a:cubicBezTo>
                        <a:pt x="11618" y="19728"/>
                        <a:pt x="674" y="14112"/>
                        <a:pt x="0" y="13680"/>
                      </a:cubicBezTo>
                      <a:cubicBezTo>
                        <a:pt x="128" y="9504"/>
                        <a:pt x="931" y="2448"/>
                        <a:pt x="3113" y="576"/>
                      </a:cubicBezTo>
                    </a:path>
                  </a:pathLst>
                </a:custGeom>
                <a:solidFill>
                  <a:srgbClr val="E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47" name="Freeform 530"/>
                <p:cNvSpPr>
                  <a:spLocks noChangeArrowheads="1"/>
                </p:cNvSpPr>
                <p:nvPr/>
              </p:nvSpPr>
              <p:spPr bwMode="auto">
                <a:xfrm>
                  <a:off x="4220" y="321"/>
                  <a:ext cx="370" cy="77"/>
                </a:xfrm>
                <a:custGeom>
                  <a:avLst/>
                  <a:gdLst>
                    <a:gd name="T0" fmla="*/ 3175 w 21600"/>
                    <a:gd name="T1" fmla="*/ 318 h 21600"/>
                    <a:gd name="T2" fmla="*/ 7443 w 21600"/>
                    <a:gd name="T3" fmla="*/ 1271 h 21600"/>
                    <a:gd name="T4" fmla="*/ 12272 w 21600"/>
                    <a:gd name="T5" fmla="*/ 4129 h 21600"/>
                    <a:gd name="T6" fmla="*/ 19285 w 21600"/>
                    <a:gd name="T7" fmla="*/ 9212 h 21600"/>
                    <a:gd name="T8" fmla="*/ 21600 w 21600"/>
                    <a:gd name="T9" fmla="*/ 15724 h 21600"/>
                    <a:gd name="T10" fmla="*/ 17895 w 21600"/>
                    <a:gd name="T11" fmla="*/ 21124 h 21600"/>
                    <a:gd name="T12" fmla="*/ 8005 w 21600"/>
                    <a:gd name="T13" fmla="*/ 17788 h 21600"/>
                    <a:gd name="T14" fmla="*/ 695 w 21600"/>
                    <a:gd name="T15" fmla="*/ 13182 h 21600"/>
                    <a:gd name="T16" fmla="*/ 165 w 21600"/>
                    <a:gd name="T17" fmla="*/ 11753 h 21600"/>
                    <a:gd name="T18" fmla="*/ 2315 w 21600"/>
                    <a:gd name="T19" fmla="*/ 1588 h 21600"/>
                    <a:gd name="T20" fmla="*/ 3175 w 21600"/>
                    <a:gd name="T21" fmla="*/ 318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3175" y="318"/>
                      </a:moveTo>
                      <a:cubicBezTo>
                        <a:pt x="3539" y="318"/>
                        <a:pt x="5359" y="0"/>
                        <a:pt x="7443" y="1271"/>
                      </a:cubicBezTo>
                      <a:cubicBezTo>
                        <a:pt x="9328" y="2541"/>
                        <a:pt x="11577" y="3335"/>
                        <a:pt x="12272" y="4129"/>
                      </a:cubicBezTo>
                      <a:cubicBezTo>
                        <a:pt x="13066" y="4765"/>
                        <a:pt x="18590" y="8100"/>
                        <a:pt x="19285" y="9212"/>
                      </a:cubicBezTo>
                      <a:cubicBezTo>
                        <a:pt x="19814" y="9371"/>
                        <a:pt x="21600" y="11276"/>
                        <a:pt x="21600" y="15724"/>
                      </a:cubicBezTo>
                      <a:cubicBezTo>
                        <a:pt x="21600" y="20647"/>
                        <a:pt x="19715" y="21600"/>
                        <a:pt x="17895" y="21124"/>
                      </a:cubicBezTo>
                      <a:cubicBezTo>
                        <a:pt x="16241" y="20965"/>
                        <a:pt x="11147" y="19694"/>
                        <a:pt x="8005" y="17788"/>
                      </a:cubicBezTo>
                      <a:cubicBezTo>
                        <a:pt x="4829" y="15724"/>
                        <a:pt x="1224" y="13818"/>
                        <a:pt x="695" y="13182"/>
                      </a:cubicBezTo>
                      <a:cubicBezTo>
                        <a:pt x="165" y="13024"/>
                        <a:pt x="0" y="13818"/>
                        <a:pt x="165" y="11753"/>
                      </a:cubicBezTo>
                      <a:cubicBezTo>
                        <a:pt x="265" y="10482"/>
                        <a:pt x="1654" y="3335"/>
                        <a:pt x="2315" y="1588"/>
                      </a:cubicBezTo>
                      <a:cubicBezTo>
                        <a:pt x="2712" y="476"/>
                        <a:pt x="3175" y="318"/>
                        <a:pt x="3175" y="318"/>
                      </a:cubicBezTo>
                    </a:path>
                  </a:pathLst>
                </a:custGeom>
                <a:solidFill>
                  <a:srgbClr val="B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48" name="Freeform 531"/>
                <p:cNvSpPr>
                  <a:spLocks noChangeArrowheads="1"/>
                </p:cNvSpPr>
                <p:nvPr/>
              </p:nvSpPr>
              <p:spPr bwMode="auto">
                <a:xfrm>
                  <a:off x="4354" y="336"/>
                  <a:ext cx="225" cy="55"/>
                </a:xfrm>
                <a:custGeom>
                  <a:avLst/>
                  <a:gdLst>
                    <a:gd name="T0" fmla="*/ 5018 w 21600"/>
                    <a:gd name="T1" fmla="*/ 1559 h 21600"/>
                    <a:gd name="T2" fmla="*/ 11836 w 21600"/>
                    <a:gd name="T3" fmla="*/ 5122 h 21600"/>
                    <a:gd name="T4" fmla="*/ 17891 w 21600"/>
                    <a:gd name="T5" fmla="*/ 8907 h 21600"/>
                    <a:gd name="T6" fmla="*/ 20182 w 21600"/>
                    <a:gd name="T7" fmla="*/ 11579 h 21600"/>
                    <a:gd name="T8" fmla="*/ 20018 w 21600"/>
                    <a:gd name="T9" fmla="*/ 18037 h 21600"/>
                    <a:gd name="T10" fmla="*/ 14127 w 21600"/>
                    <a:gd name="T11" fmla="*/ 21600 h 21600"/>
                    <a:gd name="T12" fmla="*/ 5891 w 21600"/>
                    <a:gd name="T13" fmla="*/ 18705 h 21600"/>
                    <a:gd name="T14" fmla="*/ 709 w 21600"/>
                    <a:gd name="T15" fmla="*/ 15365 h 21600"/>
                    <a:gd name="T16" fmla="*/ 2727 w 21600"/>
                    <a:gd name="T17" fmla="*/ 1559 h 21600"/>
                    <a:gd name="T18" fmla="*/ 5018 w 21600"/>
                    <a:gd name="T19" fmla="*/ 1559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5018" y="1559"/>
                      </a:moveTo>
                      <a:cubicBezTo>
                        <a:pt x="5891" y="2227"/>
                        <a:pt x="8891" y="2449"/>
                        <a:pt x="11836" y="5122"/>
                      </a:cubicBezTo>
                      <a:cubicBezTo>
                        <a:pt x="15000" y="6903"/>
                        <a:pt x="16582" y="8016"/>
                        <a:pt x="17891" y="8907"/>
                      </a:cubicBezTo>
                      <a:cubicBezTo>
                        <a:pt x="19036" y="9798"/>
                        <a:pt x="19745" y="11134"/>
                        <a:pt x="20182" y="11579"/>
                      </a:cubicBezTo>
                      <a:cubicBezTo>
                        <a:pt x="20891" y="11579"/>
                        <a:pt x="21600" y="16924"/>
                        <a:pt x="20018" y="18037"/>
                      </a:cubicBezTo>
                      <a:cubicBezTo>
                        <a:pt x="18164" y="19819"/>
                        <a:pt x="15709" y="21155"/>
                        <a:pt x="14127" y="21600"/>
                      </a:cubicBezTo>
                      <a:cubicBezTo>
                        <a:pt x="12545" y="20487"/>
                        <a:pt x="7745" y="18705"/>
                        <a:pt x="5891" y="18705"/>
                      </a:cubicBezTo>
                      <a:cubicBezTo>
                        <a:pt x="4145" y="18037"/>
                        <a:pt x="1418" y="15365"/>
                        <a:pt x="709" y="15365"/>
                      </a:cubicBezTo>
                      <a:cubicBezTo>
                        <a:pt x="0" y="15142"/>
                        <a:pt x="2291" y="3340"/>
                        <a:pt x="2727" y="1559"/>
                      </a:cubicBezTo>
                      <a:cubicBezTo>
                        <a:pt x="3436" y="0"/>
                        <a:pt x="5018" y="1559"/>
                        <a:pt x="5018" y="1559"/>
                      </a:cubicBezTo>
                    </a:path>
                  </a:pathLst>
                </a:custGeom>
                <a:solidFill>
                  <a:srgbClr val="4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49" name="Freeform 532"/>
                <p:cNvSpPr>
                  <a:spLocks noChangeArrowheads="1"/>
                </p:cNvSpPr>
                <p:nvPr/>
              </p:nvSpPr>
              <p:spPr bwMode="auto">
                <a:xfrm>
                  <a:off x="4298" y="332"/>
                  <a:ext cx="80" cy="40"/>
                </a:xfrm>
                <a:custGeom>
                  <a:avLst/>
                  <a:gdLst>
                    <a:gd name="T0" fmla="*/ 21600 w 21600"/>
                    <a:gd name="T1" fmla="*/ 3000 h 21600"/>
                    <a:gd name="T2" fmla="*/ 10877 w 21600"/>
                    <a:gd name="T3" fmla="*/ 1500 h 21600"/>
                    <a:gd name="T4" fmla="*/ 3217 w 21600"/>
                    <a:gd name="T5" fmla="*/ 2100 h 21600"/>
                    <a:gd name="T6" fmla="*/ 0 w 21600"/>
                    <a:gd name="T7" fmla="*/ 12600 h 21600"/>
                    <a:gd name="T8" fmla="*/ 2451 w 21600"/>
                    <a:gd name="T9" fmla="*/ 20700 h 21600"/>
                    <a:gd name="T10" fmla="*/ 4443 w 21600"/>
                    <a:gd name="T11" fmla="*/ 11100 h 21600"/>
                    <a:gd name="T12" fmla="*/ 15932 w 21600"/>
                    <a:gd name="T13" fmla="*/ 10800 h 21600"/>
                    <a:gd name="T14" fmla="*/ 19609 w 21600"/>
                    <a:gd name="T15" fmla="*/ 7800 h 21600"/>
                    <a:gd name="T16" fmla="*/ 21600 w 21600"/>
                    <a:gd name="T17" fmla="*/ 300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3000"/>
                      </a:moveTo>
                      <a:cubicBezTo>
                        <a:pt x="18383" y="2400"/>
                        <a:pt x="12102" y="600"/>
                        <a:pt x="10877" y="1500"/>
                      </a:cubicBezTo>
                      <a:cubicBezTo>
                        <a:pt x="9651" y="2100"/>
                        <a:pt x="5209" y="0"/>
                        <a:pt x="3217" y="2100"/>
                      </a:cubicBezTo>
                      <a:cubicBezTo>
                        <a:pt x="1991" y="5400"/>
                        <a:pt x="0" y="8700"/>
                        <a:pt x="0" y="12600"/>
                      </a:cubicBezTo>
                      <a:cubicBezTo>
                        <a:pt x="0" y="16500"/>
                        <a:pt x="1991" y="21600"/>
                        <a:pt x="2451" y="20700"/>
                      </a:cubicBezTo>
                      <a:cubicBezTo>
                        <a:pt x="3217" y="18300"/>
                        <a:pt x="2451" y="15600"/>
                        <a:pt x="4443" y="11100"/>
                      </a:cubicBezTo>
                      <a:cubicBezTo>
                        <a:pt x="6434" y="6900"/>
                        <a:pt x="12102" y="9300"/>
                        <a:pt x="15932" y="10800"/>
                      </a:cubicBezTo>
                      <a:cubicBezTo>
                        <a:pt x="19609" y="11700"/>
                        <a:pt x="19149" y="8700"/>
                        <a:pt x="19609" y="7800"/>
                      </a:cubicBezTo>
                      <a:cubicBezTo>
                        <a:pt x="20374" y="6300"/>
                        <a:pt x="21600" y="3000"/>
                        <a:pt x="21600" y="3000"/>
                      </a:cubicBezTo>
                    </a:path>
                  </a:pathLst>
                </a:custGeom>
                <a:solidFill>
                  <a:srgbClr val="4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50" name="Freeform 533"/>
                <p:cNvSpPr>
                  <a:spLocks noChangeArrowheads="1"/>
                </p:cNvSpPr>
                <p:nvPr/>
              </p:nvSpPr>
              <p:spPr bwMode="auto">
                <a:xfrm>
                  <a:off x="4225" y="331"/>
                  <a:ext cx="73" cy="32"/>
                </a:xfrm>
                <a:custGeom>
                  <a:avLst/>
                  <a:gdLst>
                    <a:gd name="T0" fmla="*/ 21600 w 21600"/>
                    <a:gd name="T1" fmla="*/ 1137 h 21600"/>
                    <a:gd name="T2" fmla="*/ 10214 w 21600"/>
                    <a:gd name="T3" fmla="*/ 1137 h 21600"/>
                    <a:gd name="T4" fmla="*/ 10214 w 21600"/>
                    <a:gd name="T5" fmla="*/ 7200 h 21600"/>
                    <a:gd name="T6" fmla="*/ 6195 w 21600"/>
                    <a:gd name="T7" fmla="*/ 12126 h 21600"/>
                    <a:gd name="T8" fmla="*/ 670 w 21600"/>
                    <a:gd name="T9" fmla="*/ 18189 h 21600"/>
                    <a:gd name="T10" fmla="*/ 9209 w 21600"/>
                    <a:gd name="T11" fmla="*/ 21221 h 21600"/>
                    <a:gd name="T12" fmla="*/ 16409 w 21600"/>
                    <a:gd name="T13" fmla="*/ 16295 h 21600"/>
                    <a:gd name="T14" fmla="*/ 20260 w 21600"/>
                    <a:gd name="T15" fmla="*/ 6442 h 21600"/>
                    <a:gd name="T16" fmla="*/ 21600 w 21600"/>
                    <a:gd name="T17" fmla="*/ 1137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600" y="1137"/>
                      </a:moveTo>
                      <a:cubicBezTo>
                        <a:pt x="21600" y="1137"/>
                        <a:pt x="12391" y="0"/>
                        <a:pt x="10214" y="1137"/>
                      </a:cubicBezTo>
                      <a:cubicBezTo>
                        <a:pt x="9209" y="379"/>
                        <a:pt x="10214" y="1137"/>
                        <a:pt x="10214" y="7200"/>
                      </a:cubicBezTo>
                      <a:cubicBezTo>
                        <a:pt x="11051" y="12126"/>
                        <a:pt x="9209" y="10232"/>
                        <a:pt x="6195" y="12126"/>
                      </a:cubicBezTo>
                      <a:cubicBezTo>
                        <a:pt x="3516" y="12505"/>
                        <a:pt x="1340" y="17053"/>
                        <a:pt x="670" y="18189"/>
                      </a:cubicBezTo>
                      <a:cubicBezTo>
                        <a:pt x="0" y="21221"/>
                        <a:pt x="4019" y="19326"/>
                        <a:pt x="9209" y="21221"/>
                      </a:cubicBezTo>
                      <a:cubicBezTo>
                        <a:pt x="12893" y="21600"/>
                        <a:pt x="16409" y="20084"/>
                        <a:pt x="16409" y="16295"/>
                      </a:cubicBezTo>
                      <a:cubicBezTo>
                        <a:pt x="17247" y="14021"/>
                        <a:pt x="18586" y="7579"/>
                        <a:pt x="20260" y="6442"/>
                      </a:cubicBezTo>
                      <a:cubicBezTo>
                        <a:pt x="21600" y="5305"/>
                        <a:pt x="21600" y="1137"/>
                        <a:pt x="21600" y="1137"/>
                      </a:cubicBezTo>
                    </a:path>
                  </a:pathLst>
                </a:custGeom>
                <a:solidFill>
                  <a:srgbClr val="4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51" name="Freeform 534"/>
                <p:cNvSpPr>
                  <a:spLocks noChangeArrowheads="1"/>
                </p:cNvSpPr>
                <p:nvPr/>
              </p:nvSpPr>
              <p:spPr bwMode="auto">
                <a:xfrm>
                  <a:off x="4315" y="337"/>
                  <a:ext cx="49" cy="29"/>
                </a:xfrm>
                <a:custGeom>
                  <a:avLst/>
                  <a:gdLst>
                    <a:gd name="T0" fmla="*/ 17379 w 21600"/>
                    <a:gd name="T1" fmla="*/ 2160 h 21600"/>
                    <a:gd name="T2" fmla="*/ 5214 w 21600"/>
                    <a:gd name="T3" fmla="*/ 2160 h 21600"/>
                    <a:gd name="T4" fmla="*/ 0 w 21600"/>
                    <a:gd name="T5" fmla="*/ 11664 h 21600"/>
                    <a:gd name="T6" fmla="*/ 6207 w 21600"/>
                    <a:gd name="T7" fmla="*/ 16416 h 21600"/>
                    <a:gd name="T8" fmla="*/ 13407 w 21600"/>
                    <a:gd name="T9" fmla="*/ 7344 h 21600"/>
                    <a:gd name="T10" fmla="*/ 21600 w 21600"/>
                    <a:gd name="T11" fmla="*/ 6048 h 21600"/>
                    <a:gd name="T12" fmla="*/ 17379 w 21600"/>
                    <a:gd name="T13" fmla="*/ 216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17379" y="2160"/>
                      </a:moveTo>
                      <a:cubicBezTo>
                        <a:pt x="11421" y="0"/>
                        <a:pt x="8441" y="432"/>
                        <a:pt x="5214" y="2160"/>
                      </a:cubicBezTo>
                      <a:cubicBezTo>
                        <a:pt x="1986" y="3456"/>
                        <a:pt x="0" y="6048"/>
                        <a:pt x="0" y="11664"/>
                      </a:cubicBezTo>
                      <a:cubicBezTo>
                        <a:pt x="0" y="18576"/>
                        <a:pt x="5214" y="21600"/>
                        <a:pt x="6207" y="16416"/>
                      </a:cubicBezTo>
                      <a:cubicBezTo>
                        <a:pt x="8441" y="12960"/>
                        <a:pt x="9186" y="8208"/>
                        <a:pt x="13407" y="7344"/>
                      </a:cubicBezTo>
                      <a:cubicBezTo>
                        <a:pt x="18621" y="9072"/>
                        <a:pt x="21600" y="7344"/>
                        <a:pt x="21600" y="6048"/>
                      </a:cubicBezTo>
                      <a:cubicBezTo>
                        <a:pt x="21600" y="3888"/>
                        <a:pt x="17379" y="2160"/>
                        <a:pt x="17379" y="2160"/>
                      </a:cubicBezTo>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52" name="Freeform 535"/>
                <p:cNvSpPr>
                  <a:spLocks noChangeArrowheads="1"/>
                </p:cNvSpPr>
                <p:nvPr/>
              </p:nvSpPr>
              <p:spPr bwMode="auto">
                <a:xfrm>
                  <a:off x="4399" y="350"/>
                  <a:ext cx="132" cy="26"/>
                </a:xfrm>
                <a:custGeom>
                  <a:avLst/>
                  <a:gdLst>
                    <a:gd name="T0" fmla="*/ 1015 w 21600"/>
                    <a:gd name="T1" fmla="*/ 0 h 21600"/>
                    <a:gd name="T2" fmla="*/ 15969 w 21600"/>
                    <a:gd name="T3" fmla="*/ 8272 h 21600"/>
                    <a:gd name="T4" fmla="*/ 20123 w 21600"/>
                    <a:gd name="T5" fmla="*/ 12868 h 21600"/>
                    <a:gd name="T6" fmla="*/ 19662 w 21600"/>
                    <a:gd name="T7" fmla="*/ 20221 h 21600"/>
                    <a:gd name="T8" fmla="*/ 11354 w 21600"/>
                    <a:gd name="T9" fmla="*/ 21600 h 21600"/>
                    <a:gd name="T10" fmla="*/ 2215 w 21600"/>
                    <a:gd name="T11" fmla="*/ 12868 h 21600"/>
                    <a:gd name="T12" fmla="*/ 738 w 21600"/>
                    <a:gd name="T13" fmla="*/ 3677 h 21600"/>
                    <a:gd name="T14" fmla="*/ 1015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15" y="0"/>
                      </a:moveTo>
                      <a:cubicBezTo>
                        <a:pt x="7200" y="0"/>
                        <a:pt x="14769" y="6894"/>
                        <a:pt x="15969" y="8272"/>
                      </a:cubicBezTo>
                      <a:cubicBezTo>
                        <a:pt x="16708" y="9191"/>
                        <a:pt x="18923" y="11949"/>
                        <a:pt x="20123" y="12868"/>
                      </a:cubicBezTo>
                      <a:cubicBezTo>
                        <a:pt x="21600" y="13328"/>
                        <a:pt x="21323" y="18383"/>
                        <a:pt x="19662" y="20221"/>
                      </a:cubicBezTo>
                      <a:cubicBezTo>
                        <a:pt x="18185" y="20681"/>
                        <a:pt x="13292" y="20681"/>
                        <a:pt x="11354" y="21600"/>
                      </a:cubicBezTo>
                      <a:cubicBezTo>
                        <a:pt x="9877" y="20681"/>
                        <a:pt x="3692" y="13328"/>
                        <a:pt x="2215" y="12868"/>
                      </a:cubicBezTo>
                      <a:cubicBezTo>
                        <a:pt x="277" y="11030"/>
                        <a:pt x="0" y="3217"/>
                        <a:pt x="738" y="3677"/>
                      </a:cubicBezTo>
                      <a:cubicBezTo>
                        <a:pt x="1846" y="4596"/>
                        <a:pt x="1015" y="0"/>
                        <a:pt x="1015" y="0"/>
                      </a:cubicBezTo>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53" name="Freeform 536"/>
                <p:cNvSpPr>
                  <a:spLocks noChangeArrowheads="1"/>
                </p:cNvSpPr>
                <p:nvPr/>
              </p:nvSpPr>
              <p:spPr bwMode="auto">
                <a:xfrm>
                  <a:off x="4237" y="336"/>
                  <a:ext cx="40" cy="18"/>
                </a:xfrm>
                <a:custGeom>
                  <a:avLst/>
                  <a:gdLst>
                    <a:gd name="T0" fmla="*/ 16732 w 21600"/>
                    <a:gd name="T1" fmla="*/ 1394 h 21600"/>
                    <a:gd name="T2" fmla="*/ 2434 w 21600"/>
                    <a:gd name="T3" fmla="*/ 10452 h 21600"/>
                    <a:gd name="T4" fmla="*/ 6389 w 21600"/>
                    <a:gd name="T5" fmla="*/ 19510 h 21600"/>
                    <a:gd name="T6" fmla="*/ 13690 w 21600"/>
                    <a:gd name="T7" fmla="*/ 9058 h 21600"/>
                    <a:gd name="T8" fmla="*/ 21600 w 21600"/>
                    <a:gd name="T9" fmla="*/ 2090 h 21600"/>
                    <a:gd name="T10" fmla="*/ 16732 w 21600"/>
                    <a:gd name="T11" fmla="*/ 1394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732" y="1394"/>
                      </a:moveTo>
                      <a:cubicBezTo>
                        <a:pt x="10344" y="0"/>
                        <a:pt x="3651" y="3484"/>
                        <a:pt x="2434" y="10452"/>
                      </a:cubicBezTo>
                      <a:cubicBezTo>
                        <a:pt x="0" y="14632"/>
                        <a:pt x="2434" y="21600"/>
                        <a:pt x="6389" y="19510"/>
                      </a:cubicBezTo>
                      <a:cubicBezTo>
                        <a:pt x="10344" y="16723"/>
                        <a:pt x="12169" y="12542"/>
                        <a:pt x="13690" y="9058"/>
                      </a:cubicBezTo>
                      <a:cubicBezTo>
                        <a:pt x="14603" y="6968"/>
                        <a:pt x="21600" y="2090"/>
                        <a:pt x="21600" y="2090"/>
                      </a:cubicBezTo>
                      <a:cubicBezTo>
                        <a:pt x="21600" y="2090"/>
                        <a:pt x="16732" y="1394"/>
                        <a:pt x="16732" y="1394"/>
                      </a:cubicBezTo>
                    </a:path>
                  </a:pathLst>
                </a:cu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54" name="Freeform 537"/>
                <p:cNvSpPr>
                  <a:spLocks noChangeArrowheads="1"/>
                </p:cNvSpPr>
                <p:nvPr/>
              </p:nvSpPr>
              <p:spPr bwMode="auto">
                <a:xfrm>
                  <a:off x="4459" y="363"/>
                  <a:ext cx="105" cy="14"/>
                </a:xfrm>
                <a:custGeom>
                  <a:avLst/>
                  <a:gdLst>
                    <a:gd name="T0" fmla="*/ 4761 w 21600"/>
                    <a:gd name="T1" fmla="*/ 864 h 21600"/>
                    <a:gd name="T2" fmla="*/ 14865 w 21600"/>
                    <a:gd name="T3" fmla="*/ 7776 h 21600"/>
                    <a:gd name="T4" fmla="*/ 19742 w 21600"/>
                    <a:gd name="T5" fmla="*/ 16416 h 21600"/>
                    <a:gd name="T6" fmla="*/ 9058 w 21600"/>
                    <a:gd name="T7" fmla="*/ 20736 h 21600"/>
                    <a:gd name="T8" fmla="*/ 929 w 21600"/>
                    <a:gd name="T9" fmla="*/ 6912 h 21600"/>
                    <a:gd name="T10" fmla="*/ 4761 w 21600"/>
                    <a:gd name="T11" fmla="*/ 864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4761" y="864"/>
                      </a:moveTo>
                      <a:cubicBezTo>
                        <a:pt x="8129" y="9504"/>
                        <a:pt x="13355" y="11232"/>
                        <a:pt x="14865" y="7776"/>
                      </a:cubicBezTo>
                      <a:cubicBezTo>
                        <a:pt x="15794" y="864"/>
                        <a:pt x="21600" y="11232"/>
                        <a:pt x="19742" y="16416"/>
                      </a:cubicBezTo>
                      <a:cubicBezTo>
                        <a:pt x="17884" y="21600"/>
                        <a:pt x="10568" y="19008"/>
                        <a:pt x="9058" y="20736"/>
                      </a:cubicBezTo>
                      <a:cubicBezTo>
                        <a:pt x="7200" y="19008"/>
                        <a:pt x="1277" y="6912"/>
                        <a:pt x="929" y="6912"/>
                      </a:cubicBezTo>
                      <a:cubicBezTo>
                        <a:pt x="0" y="5184"/>
                        <a:pt x="1974" y="0"/>
                        <a:pt x="4761" y="864"/>
                      </a:cubicBezTo>
                    </a:path>
                  </a:pathLst>
                </a:custGeom>
                <a:solidFill>
                  <a:srgbClr val="FB80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55" name="Freeform 538"/>
                <p:cNvSpPr>
                  <a:spLocks noChangeArrowheads="1"/>
                </p:cNvSpPr>
                <p:nvPr/>
              </p:nvSpPr>
              <p:spPr bwMode="auto">
                <a:xfrm>
                  <a:off x="4424" y="366"/>
                  <a:ext cx="40" cy="9"/>
                </a:xfrm>
                <a:custGeom>
                  <a:avLst/>
                  <a:gdLst>
                    <a:gd name="T0" fmla="*/ 12651 w 21600"/>
                    <a:gd name="T1" fmla="*/ 4050 h 21600"/>
                    <a:gd name="T2" fmla="*/ 21600 w 21600"/>
                    <a:gd name="T3" fmla="*/ 12150 h 21600"/>
                    <a:gd name="T4" fmla="*/ 13577 w 21600"/>
                    <a:gd name="T5" fmla="*/ 21600 h 21600"/>
                    <a:gd name="T6" fmla="*/ 2469 w 21600"/>
                    <a:gd name="T7" fmla="*/ 8100 h 21600"/>
                    <a:gd name="T8" fmla="*/ 12651 w 21600"/>
                    <a:gd name="T9" fmla="*/ 405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2651" y="4050"/>
                      </a:moveTo>
                      <a:cubicBezTo>
                        <a:pt x="21600" y="12150"/>
                        <a:pt x="21600" y="12150"/>
                        <a:pt x="21600" y="12150"/>
                      </a:cubicBezTo>
                      <a:cubicBezTo>
                        <a:pt x="13577" y="21600"/>
                        <a:pt x="13577" y="21600"/>
                        <a:pt x="13577" y="21600"/>
                      </a:cubicBezTo>
                      <a:cubicBezTo>
                        <a:pt x="13577" y="21600"/>
                        <a:pt x="6171" y="10800"/>
                        <a:pt x="2469" y="8100"/>
                      </a:cubicBezTo>
                      <a:cubicBezTo>
                        <a:pt x="0" y="5400"/>
                        <a:pt x="7714" y="0"/>
                        <a:pt x="12651" y="4050"/>
                      </a:cubicBezTo>
                    </a:path>
                  </a:pathLst>
                </a:custGeom>
                <a:solidFill>
                  <a:srgbClr val="FB80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56" name="Freeform 539"/>
                <p:cNvSpPr>
                  <a:spLocks noChangeArrowheads="1"/>
                </p:cNvSpPr>
                <p:nvPr/>
              </p:nvSpPr>
              <p:spPr bwMode="auto">
                <a:xfrm>
                  <a:off x="4320" y="349"/>
                  <a:ext cx="37" cy="14"/>
                </a:xfrm>
                <a:custGeom>
                  <a:avLst/>
                  <a:gdLst>
                    <a:gd name="T0" fmla="*/ 12295 w 21600"/>
                    <a:gd name="T1" fmla="*/ 6912 h 21600"/>
                    <a:gd name="T2" fmla="*/ 1329 w 21600"/>
                    <a:gd name="T3" fmla="*/ 6912 h 21600"/>
                    <a:gd name="T4" fmla="*/ 3988 w 21600"/>
                    <a:gd name="T5" fmla="*/ 21600 h 21600"/>
                    <a:gd name="T6" fmla="*/ 12295 w 21600"/>
                    <a:gd name="T7" fmla="*/ 18144 h 21600"/>
                    <a:gd name="T8" fmla="*/ 21600 w 21600"/>
                    <a:gd name="T9" fmla="*/ 11232 h 21600"/>
                    <a:gd name="T10" fmla="*/ 12295 w 21600"/>
                    <a:gd name="T11" fmla="*/ 6912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295" y="6912"/>
                      </a:moveTo>
                      <a:cubicBezTo>
                        <a:pt x="8308" y="5184"/>
                        <a:pt x="2658" y="0"/>
                        <a:pt x="1329" y="6912"/>
                      </a:cubicBezTo>
                      <a:cubicBezTo>
                        <a:pt x="0" y="11232"/>
                        <a:pt x="0" y="20736"/>
                        <a:pt x="3988" y="21600"/>
                      </a:cubicBezTo>
                      <a:cubicBezTo>
                        <a:pt x="8308" y="19008"/>
                        <a:pt x="5317" y="14688"/>
                        <a:pt x="12295" y="18144"/>
                      </a:cubicBezTo>
                      <a:cubicBezTo>
                        <a:pt x="18942" y="16416"/>
                        <a:pt x="21600" y="11232"/>
                        <a:pt x="21600" y="11232"/>
                      </a:cubicBezTo>
                      <a:cubicBezTo>
                        <a:pt x="21600" y="11232"/>
                        <a:pt x="16283" y="7776"/>
                        <a:pt x="12295" y="6912"/>
                      </a:cubicBezTo>
                    </a:path>
                  </a:pathLst>
                </a:custGeom>
                <a:solidFill>
                  <a:srgbClr val="FB80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57" name="Freeform 540"/>
                <p:cNvSpPr>
                  <a:spLocks noChangeArrowheads="1"/>
                </p:cNvSpPr>
                <p:nvPr/>
              </p:nvSpPr>
              <p:spPr bwMode="auto">
                <a:xfrm>
                  <a:off x="4249" y="342"/>
                  <a:ext cx="21" cy="12"/>
                </a:xfrm>
                <a:custGeom>
                  <a:avLst/>
                  <a:gdLst>
                    <a:gd name="T0" fmla="*/ 7589 w 21600"/>
                    <a:gd name="T1" fmla="*/ 0 h 21600"/>
                    <a:gd name="T2" fmla="*/ 19849 w 21600"/>
                    <a:gd name="T3" fmla="*/ 8229 h 21600"/>
                    <a:gd name="T4" fmla="*/ 16930 w 21600"/>
                    <a:gd name="T5" fmla="*/ 21600 h 21600"/>
                    <a:gd name="T6" fmla="*/ 7589 w 21600"/>
                    <a:gd name="T7" fmla="*/ 20571 h 21600"/>
                    <a:gd name="T8" fmla="*/ 2919 w 21600"/>
                    <a:gd name="T9" fmla="*/ 5143 h 21600"/>
                    <a:gd name="T10" fmla="*/ 7589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589" y="0"/>
                      </a:moveTo>
                      <a:cubicBezTo>
                        <a:pt x="16930" y="8229"/>
                        <a:pt x="15178" y="7200"/>
                        <a:pt x="19849" y="8229"/>
                      </a:cubicBezTo>
                      <a:cubicBezTo>
                        <a:pt x="21600" y="8229"/>
                        <a:pt x="21600" y="21600"/>
                        <a:pt x="16930" y="21600"/>
                      </a:cubicBezTo>
                      <a:cubicBezTo>
                        <a:pt x="15178" y="20571"/>
                        <a:pt x="7589" y="20571"/>
                        <a:pt x="7589" y="20571"/>
                      </a:cubicBezTo>
                      <a:cubicBezTo>
                        <a:pt x="4670" y="18514"/>
                        <a:pt x="4670" y="5143"/>
                        <a:pt x="2919" y="5143"/>
                      </a:cubicBezTo>
                      <a:cubicBezTo>
                        <a:pt x="0" y="4114"/>
                        <a:pt x="7589" y="0"/>
                        <a:pt x="7589" y="0"/>
                      </a:cubicBezTo>
                    </a:path>
                  </a:pathLst>
                </a:custGeom>
                <a:solidFill>
                  <a:srgbClr val="FB80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58" name="Freeform 541"/>
                <p:cNvSpPr>
                  <a:spLocks noChangeArrowheads="1"/>
                </p:cNvSpPr>
                <p:nvPr/>
              </p:nvSpPr>
              <p:spPr bwMode="auto">
                <a:xfrm>
                  <a:off x="4360" y="300"/>
                  <a:ext cx="101" cy="22"/>
                </a:xfrm>
                <a:custGeom>
                  <a:avLst/>
                  <a:gdLst>
                    <a:gd name="T0" fmla="*/ 21600 w 21600"/>
                    <a:gd name="T1" fmla="*/ 17723 h 21600"/>
                    <a:gd name="T2" fmla="*/ 5247 w 21600"/>
                    <a:gd name="T3" fmla="*/ 17723 h 21600"/>
                    <a:gd name="T4" fmla="*/ 3783 w 21600"/>
                    <a:gd name="T5" fmla="*/ 7754 h 21600"/>
                    <a:gd name="T6" fmla="*/ 21600 w 21600"/>
                    <a:gd name="T7" fmla="*/ 1772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17723"/>
                      </a:moveTo>
                      <a:cubicBezTo>
                        <a:pt x="14278" y="12185"/>
                        <a:pt x="10373" y="12185"/>
                        <a:pt x="5247" y="17723"/>
                      </a:cubicBezTo>
                      <a:cubicBezTo>
                        <a:pt x="244" y="21600"/>
                        <a:pt x="0" y="10523"/>
                        <a:pt x="3783" y="7754"/>
                      </a:cubicBezTo>
                      <a:cubicBezTo>
                        <a:pt x="8298" y="3323"/>
                        <a:pt x="14766" y="0"/>
                        <a:pt x="21600" y="17723"/>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59" name="Freeform 542"/>
                <p:cNvSpPr>
                  <a:spLocks noChangeArrowheads="1"/>
                </p:cNvSpPr>
                <p:nvPr/>
              </p:nvSpPr>
              <p:spPr bwMode="auto">
                <a:xfrm>
                  <a:off x="4472" y="312"/>
                  <a:ext cx="100" cy="21"/>
                </a:xfrm>
                <a:custGeom>
                  <a:avLst/>
                  <a:gdLst>
                    <a:gd name="T0" fmla="*/ 21600 w 21600"/>
                    <a:gd name="T1" fmla="*/ 18189 h 21600"/>
                    <a:gd name="T2" fmla="*/ 5277 w 21600"/>
                    <a:gd name="T3" fmla="*/ 18189 h 21600"/>
                    <a:gd name="T4" fmla="*/ 3682 w 21600"/>
                    <a:gd name="T5" fmla="*/ 7958 h 21600"/>
                    <a:gd name="T6" fmla="*/ 21600 w 21600"/>
                    <a:gd name="T7" fmla="*/ 1818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18189"/>
                      </a:moveTo>
                      <a:cubicBezTo>
                        <a:pt x="14359" y="12505"/>
                        <a:pt x="10432" y="12505"/>
                        <a:pt x="5277" y="18189"/>
                      </a:cubicBezTo>
                      <a:cubicBezTo>
                        <a:pt x="123" y="21600"/>
                        <a:pt x="0" y="10800"/>
                        <a:pt x="3682" y="7958"/>
                      </a:cubicBezTo>
                      <a:cubicBezTo>
                        <a:pt x="8223" y="3411"/>
                        <a:pt x="14727" y="0"/>
                        <a:pt x="21600" y="18189"/>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60" name="Freeform 543"/>
                <p:cNvSpPr>
                  <a:spLocks noChangeArrowheads="1"/>
                </p:cNvSpPr>
                <p:nvPr/>
              </p:nvSpPr>
              <p:spPr bwMode="auto">
                <a:xfrm>
                  <a:off x="4581" y="384"/>
                  <a:ext cx="98" cy="21"/>
                </a:xfrm>
                <a:custGeom>
                  <a:avLst/>
                  <a:gdLst>
                    <a:gd name="T0" fmla="*/ 0 w 21600"/>
                    <a:gd name="T1" fmla="*/ 21600 h 21600"/>
                    <a:gd name="T2" fmla="*/ 6907 w 21600"/>
                    <a:gd name="T3" fmla="*/ 19849 h 21600"/>
                    <a:gd name="T4" fmla="*/ 12181 w 21600"/>
                    <a:gd name="T5" fmla="*/ 7005 h 21600"/>
                    <a:gd name="T6" fmla="*/ 21600 w 21600"/>
                    <a:gd name="T7" fmla="*/ 583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cubicBezTo>
                        <a:pt x="3516" y="16346"/>
                        <a:pt x="4647" y="21016"/>
                        <a:pt x="6907" y="19849"/>
                      </a:cubicBezTo>
                      <a:cubicBezTo>
                        <a:pt x="8163" y="18097"/>
                        <a:pt x="10172" y="9341"/>
                        <a:pt x="12181" y="7005"/>
                      </a:cubicBezTo>
                      <a:cubicBezTo>
                        <a:pt x="17958" y="0"/>
                        <a:pt x="21600" y="5838"/>
                        <a:pt x="21600" y="5838"/>
                      </a:cubicBezTo>
                    </a:path>
                  </a:pathLst>
                </a:custGeom>
                <a:noFill/>
                <a:ln w="3600">
                  <a:solidFill>
                    <a:srgbClr val="505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1" name="Freeform 544"/>
                <p:cNvSpPr>
                  <a:spLocks noChangeArrowheads="1"/>
                </p:cNvSpPr>
                <p:nvPr/>
              </p:nvSpPr>
              <p:spPr bwMode="auto">
                <a:xfrm>
                  <a:off x="4625" y="338"/>
                  <a:ext cx="67" cy="52"/>
                </a:xfrm>
                <a:custGeom>
                  <a:avLst/>
                  <a:gdLst>
                    <a:gd name="T0" fmla="*/ 0 w 21600"/>
                    <a:gd name="T1" fmla="*/ 0 h 21600"/>
                    <a:gd name="T2" fmla="*/ 19769 w 21600"/>
                    <a:gd name="T3" fmla="*/ 15496 h 21600"/>
                    <a:gd name="T4" fmla="*/ 17756 w 21600"/>
                    <a:gd name="T5" fmla="*/ 21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8237" y="4930"/>
                        <a:pt x="15742" y="6574"/>
                        <a:pt x="19769" y="15496"/>
                      </a:cubicBezTo>
                      <a:cubicBezTo>
                        <a:pt x="21600" y="19252"/>
                        <a:pt x="17756" y="21600"/>
                        <a:pt x="17756" y="21600"/>
                      </a:cubicBezTo>
                    </a:path>
                  </a:pathLst>
                </a:custGeom>
                <a:noFill/>
                <a:ln w="3600">
                  <a:solidFill>
                    <a:srgbClr val="505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2" name="Freeform 545"/>
                <p:cNvSpPr>
                  <a:spLocks noChangeArrowheads="1"/>
                </p:cNvSpPr>
                <p:nvPr/>
              </p:nvSpPr>
              <p:spPr bwMode="auto">
                <a:xfrm>
                  <a:off x="4601" y="355"/>
                  <a:ext cx="83" cy="27"/>
                </a:xfrm>
                <a:custGeom>
                  <a:avLst/>
                  <a:gdLst>
                    <a:gd name="T0" fmla="*/ 0 w 21600"/>
                    <a:gd name="T1" fmla="*/ 7353 h 21600"/>
                    <a:gd name="T2" fmla="*/ 21600 w 21600"/>
                    <a:gd name="T3" fmla="*/ 2160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7353"/>
                      </a:moveTo>
                      <a:cubicBezTo>
                        <a:pt x="6276" y="0"/>
                        <a:pt x="21600" y="21600"/>
                        <a:pt x="21600" y="21600"/>
                      </a:cubicBezTo>
                    </a:path>
                  </a:pathLst>
                </a:custGeom>
                <a:noFill/>
                <a:ln w="3600">
                  <a:solidFill>
                    <a:srgbClr val="505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863" name="Freeform 546"/>
                <p:cNvSpPr>
                  <a:spLocks noChangeArrowheads="1"/>
                </p:cNvSpPr>
                <p:nvPr/>
              </p:nvSpPr>
              <p:spPr bwMode="auto">
                <a:xfrm>
                  <a:off x="4424" y="390"/>
                  <a:ext cx="551" cy="74"/>
                </a:xfrm>
                <a:custGeom>
                  <a:avLst/>
                  <a:gdLst>
                    <a:gd name="T0" fmla="*/ 0 w 21600"/>
                    <a:gd name="T1" fmla="*/ 21600 h 21600"/>
                    <a:gd name="T2" fmla="*/ 2892 w 21600"/>
                    <a:gd name="T3" fmla="*/ 14455 h 21600"/>
                    <a:gd name="T4" fmla="*/ 216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cubicBezTo>
                        <a:pt x="957" y="18942"/>
                        <a:pt x="1891" y="16283"/>
                        <a:pt x="2892" y="14455"/>
                      </a:cubicBezTo>
                      <a:cubicBezTo>
                        <a:pt x="3915" y="12462"/>
                        <a:pt x="21600" y="0"/>
                        <a:pt x="21600" y="0"/>
                      </a:cubicBezTo>
                    </a:path>
                  </a:pathLst>
                </a:custGeom>
                <a:noFill/>
                <a:ln w="3600">
                  <a:solidFill>
                    <a:srgbClr val="50505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sp>
          <p:nvSpPr>
            <p:cNvPr id="543" name="Freeform 26"/>
            <p:cNvSpPr>
              <a:spLocks noChangeArrowheads="1"/>
            </p:cNvSpPr>
            <p:nvPr/>
          </p:nvSpPr>
          <p:spPr bwMode="auto">
            <a:xfrm rot="738973">
              <a:off x="2170220" y="2098054"/>
              <a:ext cx="600651" cy="138150"/>
            </a:xfrm>
            <a:custGeom>
              <a:avLst/>
              <a:gdLst>
                <a:gd name="T0" fmla="*/ 0 w 21600"/>
                <a:gd name="T1" fmla="*/ 21600 h 21600"/>
                <a:gd name="T2" fmla="*/ 12706 w 21600"/>
                <a:gd name="T3" fmla="*/ 4320 h 21600"/>
                <a:gd name="T4" fmla="*/ 10800 w 21600"/>
                <a:gd name="T5" fmla="*/ 10800 h 21600"/>
                <a:gd name="T6" fmla="*/ 21600 w 21600"/>
                <a:gd name="T7" fmla="*/ 0 h 21600"/>
                <a:gd name="T8" fmla="*/ 8259 w 21600"/>
                <a:gd name="T9" fmla="*/ 17280 h 21600"/>
                <a:gd name="T10" fmla="*/ 9529 w 21600"/>
                <a:gd name="T11" fmla="*/ 12960 h 21600"/>
                <a:gd name="T12" fmla="*/ 0 w 21600"/>
                <a:gd name="T13" fmla="*/ 216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lnTo>
                    <a:pt x="12706" y="4320"/>
                  </a:lnTo>
                  <a:lnTo>
                    <a:pt x="10800" y="10800"/>
                  </a:lnTo>
                  <a:lnTo>
                    <a:pt x="21600" y="0"/>
                  </a:lnTo>
                  <a:lnTo>
                    <a:pt x="8259" y="17280"/>
                  </a:lnTo>
                  <a:lnTo>
                    <a:pt x="9529" y="12960"/>
                  </a:lnTo>
                  <a:lnTo>
                    <a:pt x="0" y="21600"/>
                  </a:lnTo>
                </a:path>
              </a:pathLst>
            </a:custGeom>
            <a:solidFill>
              <a:srgbClr val="FF0066"/>
            </a:solidFill>
            <a:ln w="1270">
              <a:solidFill>
                <a:schemeClr val="tx1">
                  <a:lumMod val="85000"/>
                  <a:lumOff val="15000"/>
                </a:schemeClr>
              </a:solidFill>
              <a:miter lim="800000"/>
              <a:headEnd/>
              <a:tailEnd/>
            </a:ln>
          </p:spPr>
          <p:txBody>
            <a:bodyPr/>
            <a:lstStyle/>
            <a:p>
              <a:endParaRPr lang="ja-JP" altLang="en-US"/>
            </a:p>
          </p:txBody>
        </p:sp>
        <p:sp>
          <p:nvSpPr>
            <p:cNvPr id="544" name="Freeform 27"/>
            <p:cNvSpPr>
              <a:spLocks noChangeArrowheads="1"/>
            </p:cNvSpPr>
            <p:nvPr/>
          </p:nvSpPr>
          <p:spPr bwMode="auto">
            <a:xfrm rot="19606098">
              <a:off x="2011511" y="1739078"/>
              <a:ext cx="471243" cy="158819"/>
            </a:xfrm>
            <a:custGeom>
              <a:avLst/>
              <a:gdLst>
                <a:gd name="T0" fmla="*/ 0 w 21600"/>
                <a:gd name="T1" fmla="*/ 21600 h 21600"/>
                <a:gd name="T2" fmla="*/ 12706 w 21600"/>
                <a:gd name="T3" fmla="*/ 4320 h 21600"/>
                <a:gd name="T4" fmla="*/ 10800 w 21600"/>
                <a:gd name="T5" fmla="*/ 10800 h 21600"/>
                <a:gd name="T6" fmla="*/ 21600 w 21600"/>
                <a:gd name="T7" fmla="*/ 0 h 21600"/>
                <a:gd name="T8" fmla="*/ 8259 w 21600"/>
                <a:gd name="T9" fmla="*/ 17280 h 21600"/>
                <a:gd name="T10" fmla="*/ 9529 w 21600"/>
                <a:gd name="T11" fmla="*/ 12960 h 21600"/>
                <a:gd name="T12" fmla="*/ 0 w 21600"/>
                <a:gd name="T13" fmla="*/ 216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lnTo>
                    <a:pt x="12706" y="4320"/>
                  </a:lnTo>
                  <a:lnTo>
                    <a:pt x="10800" y="10800"/>
                  </a:lnTo>
                  <a:lnTo>
                    <a:pt x="21600" y="0"/>
                  </a:lnTo>
                  <a:lnTo>
                    <a:pt x="8259" y="17280"/>
                  </a:lnTo>
                  <a:lnTo>
                    <a:pt x="9529" y="12960"/>
                  </a:lnTo>
                  <a:lnTo>
                    <a:pt x="0" y="21600"/>
                  </a:lnTo>
                </a:path>
              </a:pathLst>
            </a:custGeom>
            <a:solidFill>
              <a:srgbClr val="FF0066"/>
            </a:solidFill>
            <a:ln w="1270">
              <a:solidFill>
                <a:schemeClr val="tx1">
                  <a:lumMod val="85000"/>
                  <a:lumOff val="15000"/>
                </a:schemeClr>
              </a:solidFill>
              <a:miter lim="800000"/>
              <a:headEnd/>
              <a:tailEnd/>
            </a:ln>
          </p:spPr>
          <p:txBody>
            <a:bodyPr/>
            <a:lstStyle/>
            <a:p>
              <a:endParaRPr lang="ja-JP" altLang="en-US"/>
            </a:p>
          </p:txBody>
        </p:sp>
        <p:grpSp>
          <p:nvGrpSpPr>
            <p:cNvPr id="545" name="Group 178"/>
            <p:cNvGrpSpPr>
              <a:grpSpLocks/>
            </p:cNvGrpSpPr>
            <p:nvPr/>
          </p:nvGrpSpPr>
          <p:grpSpPr bwMode="auto">
            <a:xfrm>
              <a:off x="2776976" y="1845683"/>
              <a:ext cx="190451" cy="350272"/>
              <a:chOff x="-3" y="9"/>
              <a:chExt cx="382" cy="831"/>
            </a:xfrm>
          </p:grpSpPr>
          <p:sp>
            <p:nvSpPr>
              <p:cNvPr id="652" name="Freeform 179"/>
              <p:cNvSpPr>
                <a:spLocks noChangeArrowheads="1"/>
              </p:cNvSpPr>
              <p:nvPr/>
            </p:nvSpPr>
            <p:spPr bwMode="auto">
              <a:xfrm>
                <a:off x="174" y="9"/>
                <a:ext cx="6" cy="94"/>
              </a:xfrm>
              <a:custGeom>
                <a:avLst/>
                <a:gdLst>
                  <a:gd name="T0" fmla="*/ 1964 w 21600"/>
                  <a:gd name="T1" fmla="*/ 21600 h 21600"/>
                  <a:gd name="T2" fmla="*/ 0 w 21600"/>
                  <a:gd name="T3" fmla="*/ 1692 h 21600"/>
                  <a:gd name="T4" fmla="*/ 5891 w 21600"/>
                  <a:gd name="T5" fmla="*/ 0 h 21600"/>
                  <a:gd name="T6" fmla="*/ 21600 w 21600"/>
                  <a:gd name="T7" fmla="*/ 17566 h 21600"/>
                  <a:gd name="T8" fmla="*/ 13745 w 21600"/>
                  <a:gd name="T9" fmla="*/ 2160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964" y="21600"/>
                    </a:moveTo>
                    <a:cubicBezTo>
                      <a:pt x="1964" y="21600"/>
                      <a:pt x="0" y="1692"/>
                      <a:pt x="0" y="1692"/>
                    </a:cubicBezTo>
                    <a:cubicBezTo>
                      <a:pt x="0" y="1692"/>
                      <a:pt x="5891" y="0"/>
                      <a:pt x="5891" y="0"/>
                    </a:cubicBezTo>
                    <a:cubicBezTo>
                      <a:pt x="5891" y="0"/>
                      <a:pt x="21600" y="17566"/>
                      <a:pt x="21600" y="17566"/>
                    </a:cubicBezTo>
                    <a:cubicBezTo>
                      <a:pt x="21600" y="17566"/>
                      <a:pt x="13745" y="21600"/>
                      <a:pt x="13745" y="21600"/>
                    </a:cubicBezTo>
                  </a:path>
                </a:pathLst>
              </a:custGeom>
              <a:solidFill>
                <a:srgbClr val="505050"/>
              </a:solidFill>
              <a:ln w="1270">
                <a:solidFill>
                  <a:schemeClr val="tx1">
                    <a:lumMod val="85000"/>
                    <a:lumOff val="15000"/>
                  </a:schemeClr>
                </a:solidFill>
                <a:miter lim="800000"/>
                <a:headEnd/>
                <a:tailEnd/>
              </a:ln>
            </p:spPr>
            <p:txBody>
              <a:bodyPr/>
              <a:lstStyle/>
              <a:p>
                <a:endParaRPr lang="ja-JP" altLang="en-US"/>
              </a:p>
            </p:txBody>
          </p:sp>
          <p:sp>
            <p:nvSpPr>
              <p:cNvPr id="653" name="Freeform 180"/>
              <p:cNvSpPr>
                <a:spLocks noChangeArrowheads="1"/>
              </p:cNvSpPr>
              <p:nvPr/>
            </p:nvSpPr>
            <p:spPr bwMode="auto">
              <a:xfrm>
                <a:off x="105" y="290"/>
                <a:ext cx="68" cy="98"/>
              </a:xfrm>
              <a:custGeom>
                <a:avLst/>
                <a:gdLst>
                  <a:gd name="T0" fmla="*/ 13031 w 21600"/>
                  <a:gd name="T1" fmla="*/ 753 h 21600"/>
                  <a:gd name="T2" fmla="*/ 893 w 21600"/>
                  <a:gd name="T3" fmla="*/ 5149 h 21600"/>
                  <a:gd name="T4" fmla="*/ 1785 w 21600"/>
                  <a:gd name="T5" fmla="*/ 8916 h 21600"/>
                  <a:gd name="T6" fmla="*/ 3213 w 21600"/>
                  <a:gd name="T7" fmla="*/ 18209 h 21600"/>
                  <a:gd name="T8" fmla="*/ 14460 w 21600"/>
                  <a:gd name="T9" fmla="*/ 21349 h 21600"/>
                  <a:gd name="T10" fmla="*/ 17316 w 21600"/>
                  <a:gd name="T11" fmla="*/ 19088 h 21600"/>
                  <a:gd name="T12" fmla="*/ 21064 w 21600"/>
                  <a:gd name="T13" fmla="*/ 10298 h 21600"/>
                  <a:gd name="T14" fmla="*/ 13031 w 21600"/>
                  <a:gd name="T15" fmla="*/ 75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031" y="753"/>
                    </a:moveTo>
                    <a:cubicBezTo>
                      <a:pt x="6962" y="1130"/>
                      <a:pt x="3927" y="2763"/>
                      <a:pt x="893" y="5149"/>
                    </a:cubicBezTo>
                    <a:cubicBezTo>
                      <a:pt x="0" y="6279"/>
                      <a:pt x="1785" y="7660"/>
                      <a:pt x="1785" y="8916"/>
                    </a:cubicBezTo>
                    <a:cubicBezTo>
                      <a:pt x="2142" y="12056"/>
                      <a:pt x="179" y="15447"/>
                      <a:pt x="3213" y="18209"/>
                    </a:cubicBezTo>
                    <a:cubicBezTo>
                      <a:pt x="4998" y="20344"/>
                      <a:pt x="10175" y="21223"/>
                      <a:pt x="14460" y="21349"/>
                    </a:cubicBezTo>
                    <a:cubicBezTo>
                      <a:pt x="16245" y="21600"/>
                      <a:pt x="16780" y="19967"/>
                      <a:pt x="17316" y="19088"/>
                    </a:cubicBezTo>
                    <a:cubicBezTo>
                      <a:pt x="18744" y="16326"/>
                      <a:pt x="21600" y="13312"/>
                      <a:pt x="21064" y="10298"/>
                    </a:cubicBezTo>
                    <a:cubicBezTo>
                      <a:pt x="19993" y="6279"/>
                      <a:pt x="21064" y="0"/>
                      <a:pt x="13031" y="753"/>
                    </a:cubicBezTo>
                  </a:path>
                </a:pathLst>
              </a:custGeom>
              <a:solidFill>
                <a:srgbClr val="444444"/>
              </a:solidFill>
              <a:ln w="1270">
                <a:solidFill>
                  <a:schemeClr val="tx1">
                    <a:lumMod val="85000"/>
                    <a:lumOff val="15000"/>
                  </a:schemeClr>
                </a:solidFill>
                <a:miter lim="800000"/>
                <a:headEnd/>
                <a:tailEnd/>
              </a:ln>
            </p:spPr>
            <p:txBody>
              <a:bodyPr/>
              <a:lstStyle/>
              <a:p>
                <a:endParaRPr lang="ja-JP" altLang="en-US"/>
              </a:p>
            </p:txBody>
          </p:sp>
          <p:sp>
            <p:nvSpPr>
              <p:cNvPr id="654" name="Freeform 181"/>
              <p:cNvSpPr>
                <a:spLocks noChangeArrowheads="1"/>
              </p:cNvSpPr>
              <p:nvPr/>
            </p:nvSpPr>
            <p:spPr bwMode="auto">
              <a:xfrm>
                <a:off x="270" y="824"/>
                <a:ext cx="33" cy="16"/>
              </a:xfrm>
              <a:custGeom>
                <a:avLst/>
                <a:gdLst>
                  <a:gd name="T0" fmla="*/ 1464 w 21600"/>
                  <a:gd name="T1" fmla="*/ 771 h 21600"/>
                  <a:gd name="T2" fmla="*/ 5858 w 21600"/>
                  <a:gd name="T3" fmla="*/ 20829 h 21600"/>
                  <a:gd name="T4" fmla="*/ 1903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1464" y="771"/>
                    </a:moveTo>
                    <a:cubicBezTo>
                      <a:pt x="366" y="13886"/>
                      <a:pt x="0" y="21600"/>
                      <a:pt x="5858" y="20829"/>
                    </a:cubicBezTo>
                    <a:cubicBezTo>
                      <a:pt x="13180" y="20829"/>
                      <a:pt x="21600" y="13114"/>
                      <a:pt x="19037" y="0"/>
                    </a:cubicBezTo>
                  </a:path>
                </a:pathLst>
              </a:custGeom>
              <a:solidFill>
                <a:srgbClr val="8998AF"/>
              </a:solidFill>
              <a:ln w="1270">
                <a:solidFill>
                  <a:schemeClr val="tx1">
                    <a:lumMod val="85000"/>
                    <a:lumOff val="15000"/>
                  </a:schemeClr>
                </a:solidFill>
                <a:miter lim="800000"/>
                <a:headEnd/>
                <a:tailEnd/>
              </a:ln>
            </p:spPr>
            <p:txBody>
              <a:bodyPr/>
              <a:lstStyle/>
              <a:p>
                <a:endParaRPr lang="ja-JP" altLang="en-US"/>
              </a:p>
            </p:txBody>
          </p:sp>
          <p:sp>
            <p:nvSpPr>
              <p:cNvPr id="655" name="Freeform 182"/>
              <p:cNvSpPr>
                <a:spLocks noChangeArrowheads="1"/>
              </p:cNvSpPr>
              <p:nvPr/>
            </p:nvSpPr>
            <p:spPr bwMode="auto">
              <a:xfrm>
                <a:off x="248" y="768"/>
                <a:ext cx="131" cy="67"/>
              </a:xfrm>
              <a:custGeom>
                <a:avLst/>
                <a:gdLst>
                  <a:gd name="T0" fmla="*/ 8170 w 21600"/>
                  <a:gd name="T1" fmla="*/ 0 h 21600"/>
                  <a:gd name="T2" fmla="*/ 17280 w 21600"/>
                  <a:gd name="T3" fmla="*/ 8054 h 21600"/>
                  <a:gd name="T4" fmla="*/ 21600 w 21600"/>
                  <a:gd name="T5" fmla="*/ 11532 h 21600"/>
                  <a:gd name="T6" fmla="*/ 15777 w 21600"/>
                  <a:gd name="T7" fmla="*/ 19037 h 21600"/>
                  <a:gd name="T8" fmla="*/ 10612 w 21600"/>
                  <a:gd name="T9" fmla="*/ 18854 h 21600"/>
                  <a:gd name="T10" fmla="*/ 7043 w 21600"/>
                  <a:gd name="T11" fmla="*/ 19769 h 21600"/>
                  <a:gd name="T12" fmla="*/ 2630 w 21600"/>
                  <a:gd name="T13" fmla="*/ 19037 h 21600"/>
                  <a:gd name="T14" fmla="*/ 657 w 21600"/>
                  <a:gd name="T15" fmla="*/ 2014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8170" y="0"/>
                    </a:moveTo>
                    <a:cubicBezTo>
                      <a:pt x="8922" y="3661"/>
                      <a:pt x="11833" y="7688"/>
                      <a:pt x="17280" y="8054"/>
                    </a:cubicBezTo>
                    <a:cubicBezTo>
                      <a:pt x="18877" y="8237"/>
                      <a:pt x="21600" y="8054"/>
                      <a:pt x="21600" y="11532"/>
                    </a:cubicBezTo>
                    <a:cubicBezTo>
                      <a:pt x="21506" y="13180"/>
                      <a:pt x="16998" y="18305"/>
                      <a:pt x="15777" y="19037"/>
                    </a:cubicBezTo>
                    <a:cubicBezTo>
                      <a:pt x="14650" y="19769"/>
                      <a:pt x="12678" y="20868"/>
                      <a:pt x="10612" y="18854"/>
                    </a:cubicBezTo>
                    <a:cubicBezTo>
                      <a:pt x="9203" y="18305"/>
                      <a:pt x="8640" y="18305"/>
                      <a:pt x="7043" y="19769"/>
                    </a:cubicBezTo>
                    <a:cubicBezTo>
                      <a:pt x="5541" y="21417"/>
                      <a:pt x="3757" y="21600"/>
                      <a:pt x="2630" y="19037"/>
                    </a:cubicBezTo>
                    <a:cubicBezTo>
                      <a:pt x="1409" y="16475"/>
                      <a:pt x="0" y="4942"/>
                      <a:pt x="657" y="2014"/>
                    </a:cubicBezTo>
                  </a:path>
                </a:pathLst>
              </a:custGeom>
              <a:solidFill>
                <a:srgbClr val="464646"/>
              </a:solidFill>
              <a:ln w="1270">
                <a:solidFill>
                  <a:schemeClr val="tx1">
                    <a:lumMod val="85000"/>
                    <a:lumOff val="15000"/>
                  </a:schemeClr>
                </a:solidFill>
                <a:miter lim="800000"/>
                <a:headEnd/>
                <a:tailEnd/>
              </a:ln>
            </p:spPr>
            <p:txBody>
              <a:bodyPr/>
              <a:lstStyle/>
              <a:p>
                <a:endParaRPr lang="ja-JP" altLang="en-US"/>
              </a:p>
            </p:txBody>
          </p:sp>
          <p:sp>
            <p:nvSpPr>
              <p:cNvPr id="656" name="Freeform 183"/>
              <p:cNvSpPr>
                <a:spLocks noChangeArrowheads="1"/>
              </p:cNvSpPr>
              <p:nvPr/>
            </p:nvSpPr>
            <p:spPr bwMode="auto">
              <a:xfrm>
                <a:off x="298" y="781"/>
                <a:ext cx="34" cy="29"/>
              </a:xfrm>
              <a:custGeom>
                <a:avLst/>
                <a:gdLst>
                  <a:gd name="T0" fmla="*/ 15010 w 21600"/>
                  <a:gd name="T1" fmla="*/ 0 h 21600"/>
                  <a:gd name="T2" fmla="*/ 21234 w 21600"/>
                  <a:gd name="T3" fmla="*/ 8894 h 21600"/>
                  <a:gd name="T4" fmla="*/ 7688 w 21600"/>
                  <a:gd name="T5" fmla="*/ 20329 h 21600"/>
                  <a:gd name="T6" fmla="*/ 4759 w 21600"/>
                  <a:gd name="T7" fmla="*/ 16518 h 21600"/>
                  <a:gd name="T8" fmla="*/ 0 w 21600"/>
                  <a:gd name="T9" fmla="*/ 9318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010" y="0"/>
                    </a:moveTo>
                    <a:cubicBezTo>
                      <a:pt x="18671" y="2541"/>
                      <a:pt x="21600" y="4235"/>
                      <a:pt x="21234" y="8894"/>
                    </a:cubicBezTo>
                    <a:cubicBezTo>
                      <a:pt x="19769" y="12706"/>
                      <a:pt x="9885" y="19482"/>
                      <a:pt x="7688" y="20329"/>
                    </a:cubicBezTo>
                    <a:cubicBezTo>
                      <a:pt x="5858" y="21600"/>
                      <a:pt x="4027" y="20753"/>
                      <a:pt x="4759" y="16518"/>
                    </a:cubicBezTo>
                    <a:cubicBezTo>
                      <a:pt x="3295" y="15671"/>
                      <a:pt x="0" y="15671"/>
                      <a:pt x="0" y="9318"/>
                    </a:cubicBezTo>
                  </a:path>
                </a:pathLst>
              </a:custGeom>
              <a:solidFill>
                <a:srgbClr val="8998AF"/>
              </a:solidFill>
              <a:ln w="1270">
                <a:solidFill>
                  <a:schemeClr val="tx1">
                    <a:lumMod val="85000"/>
                    <a:lumOff val="15000"/>
                  </a:schemeClr>
                </a:solidFill>
                <a:miter lim="800000"/>
                <a:headEnd/>
                <a:tailEnd/>
              </a:ln>
            </p:spPr>
            <p:txBody>
              <a:bodyPr/>
              <a:lstStyle/>
              <a:p>
                <a:endParaRPr lang="ja-JP" altLang="en-US"/>
              </a:p>
            </p:txBody>
          </p:sp>
          <p:sp>
            <p:nvSpPr>
              <p:cNvPr id="657" name="Freeform 184"/>
              <p:cNvSpPr>
                <a:spLocks noChangeArrowheads="1"/>
              </p:cNvSpPr>
              <p:nvPr/>
            </p:nvSpPr>
            <p:spPr bwMode="auto">
              <a:xfrm>
                <a:off x="306" y="787"/>
                <a:ext cx="23" cy="16"/>
              </a:xfrm>
              <a:custGeom>
                <a:avLst/>
                <a:gdLst>
                  <a:gd name="T0" fmla="*/ 0 w 21600"/>
                  <a:gd name="T1" fmla="*/ 21600 h 21600"/>
                  <a:gd name="T2" fmla="*/ 2160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5143" y="12343"/>
                      <a:pt x="14914" y="3086"/>
                      <a:pt x="216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58" name="Freeform 185"/>
              <p:cNvSpPr>
                <a:spLocks noChangeArrowheads="1"/>
              </p:cNvSpPr>
              <p:nvPr/>
            </p:nvSpPr>
            <p:spPr bwMode="auto">
              <a:xfrm>
                <a:off x="-1" y="755"/>
                <a:ext cx="33" cy="38"/>
              </a:xfrm>
              <a:custGeom>
                <a:avLst/>
                <a:gdLst>
                  <a:gd name="T0" fmla="*/ 4393 w 21600"/>
                  <a:gd name="T1" fmla="*/ 0 h 21600"/>
                  <a:gd name="T2" fmla="*/ 2929 w 21600"/>
                  <a:gd name="T3" fmla="*/ 11606 h 21600"/>
                  <a:gd name="T4" fmla="*/ 21600 w 21600"/>
                  <a:gd name="T5" fmla="*/ 1708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4393" y="0"/>
                    </a:moveTo>
                    <a:cubicBezTo>
                      <a:pt x="366" y="4513"/>
                      <a:pt x="0" y="8060"/>
                      <a:pt x="2929" y="11606"/>
                    </a:cubicBezTo>
                    <a:cubicBezTo>
                      <a:pt x="6224" y="15797"/>
                      <a:pt x="14278" y="21600"/>
                      <a:pt x="21600" y="17087"/>
                    </a:cubicBezTo>
                  </a:path>
                </a:pathLst>
              </a:custGeom>
              <a:solidFill>
                <a:srgbClr val="8998AF"/>
              </a:solidFill>
              <a:ln w="1270">
                <a:solidFill>
                  <a:schemeClr val="tx1">
                    <a:lumMod val="85000"/>
                    <a:lumOff val="15000"/>
                  </a:schemeClr>
                </a:solidFill>
                <a:miter lim="800000"/>
                <a:headEnd/>
                <a:tailEnd/>
              </a:ln>
            </p:spPr>
            <p:txBody>
              <a:bodyPr/>
              <a:lstStyle/>
              <a:p>
                <a:endParaRPr lang="ja-JP" altLang="en-US"/>
              </a:p>
            </p:txBody>
          </p:sp>
          <p:sp>
            <p:nvSpPr>
              <p:cNvPr id="659" name="Freeform 186"/>
              <p:cNvSpPr>
                <a:spLocks noChangeArrowheads="1"/>
              </p:cNvSpPr>
              <p:nvPr/>
            </p:nvSpPr>
            <p:spPr bwMode="auto">
              <a:xfrm>
                <a:off x="-3" y="719"/>
                <a:ext cx="92" cy="107"/>
              </a:xfrm>
              <a:custGeom>
                <a:avLst/>
                <a:gdLst>
                  <a:gd name="T0" fmla="*/ 6891 w 21600"/>
                  <a:gd name="T1" fmla="*/ 0 h 21600"/>
                  <a:gd name="T2" fmla="*/ 1988 w 21600"/>
                  <a:gd name="T3" fmla="*/ 9714 h 21600"/>
                  <a:gd name="T4" fmla="*/ 7421 w 21600"/>
                  <a:gd name="T5" fmla="*/ 14629 h 21600"/>
                  <a:gd name="T6" fmla="*/ 11529 w 21600"/>
                  <a:gd name="T7" fmla="*/ 20000 h 21600"/>
                  <a:gd name="T8" fmla="*/ 19082 w 21600"/>
                  <a:gd name="T9" fmla="*/ 21371 h 21600"/>
                  <a:gd name="T10" fmla="*/ 21335 w 21600"/>
                  <a:gd name="T11" fmla="*/ 19657 h 21600"/>
                  <a:gd name="T12" fmla="*/ 16564 w 21600"/>
                  <a:gd name="T13" fmla="*/ 12686 h 21600"/>
                  <a:gd name="T14" fmla="*/ 18155 w 21600"/>
                  <a:gd name="T15" fmla="*/ 4914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891" y="0"/>
                    </a:moveTo>
                    <a:cubicBezTo>
                      <a:pt x="5698" y="1829"/>
                      <a:pt x="0" y="8686"/>
                      <a:pt x="1988" y="9714"/>
                    </a:cubicBezTo>
                    <a:cubicBezTo>
                      <a:pt x="3843" y="10629"/>
                      <a:pt x="7156" y="13257"/>
                      <a:pt x="7421" y="14629"/>
                    </a:cubicBezTo>
                    <a:cubicBezTo>
                      <a:pt x="7818" y="16229"/>
                      <a:pt x="7951" y="18971"/>
                      <a:pt x="11529" y="20000"/>
                    </a:cubicBezTo>
                    <a:cubicBezTo>
                      <a:pt x="15239" y="20914"/>
                      <a:pt x="17227" y="21600"/>
                      <a:pt x="19082" y="21371"/>
                    </a:cubicBezTo>
                    <a:cubicBezTo>
                      <a:pt x="20937" y="21029"/>
                      <a:pt x="21600" y="20229"/>
                      <a:pt x="21335" y="19657"/>
                    </a:cubicBezTo>
                    <a:cubicBezTo>
                      <a:pt x="21335" y="18857"/>
                      <a:pt x="17757" y="14629"/>
                      <a:pt x="16564" y="12686"/>
                    </a:cubicBezTo>
                    <a:cubicBezTo>
                      <a:pt x="12059" y="9257"/>
                      <a:pt x="18155" y="4914"/>
                      <a:pt x="18155" y="4914"/>
                    </a:cubicBezTo>
                  </a:path>
                </a:pathLst>
              </a:custGeom>
              <a:solidFill>
                <a:srgbClr val="464646"/>
              </a:solidFill>
              <a:ln w="1270">
                <a:solidFill>
                  <a:schemeClr val="tx1">
                    <a:lumMod val="85000"/>
                    <a:lumOff val="15000"/>
                  </a:schemeClr>
                </a:solidFill>
                <a:miter lim="800000"/>
                <a:headEnd/>
                <a:tailEnd/>
              </a:ln>
            </p:spPr>
            <p:txBody>
              <a:bodyPr/>
              <a:lstStyle/>
              <a:p>
                <a:endParaRPr lang="ja-JP" altLang="en-US"/>
              </a:p>
            </p:txBody>
          </p:sp>
          <p:sp>
            <p:nvSpPr>
              <p:cNvPr id="660" name="Freeform 187"/>
              <p:cNvSpPr>
                <a:spLocks noChangeArrowheads="1"/>
              </p:cNvSpPr>
              <p:nvPr/>
            </p:nvSpPr>
            <p:spPr bwMode="auto">
              <a:xfrm>
                <a:off x="43" y="760"/>
                <a:ext cx="30" cy="29"/>
              </a:xfrm>
              <a:custGeom>
                <a:avLst/>
                <a:gdLst>
                  <a:gd name="T0" fmla="*/ 15487 w 21600"/>
                  <a:gd name="T1" fmla="*/ 6776 h 21600"/>
                  <a:gd name="T2" fmla="*/ 19970 w 21600"/>
                  <a:gd name="T3" fmla="*/ 20753 h 21600"/>
                  <a:gd name="T4" fmla="*/ 5706 w 21600"/>
                  <a:gd name="T5" fmla="*/ 20329 h 21600"/>
                  <a:gd name="T6" fmla="*/ 4075 w 21600"/>
                  <a:gd name="T7" fmla="*/ 14400 h 21600"/>
                  <a:gd name="T8" fmla="*/ 0 w 21600"/>
                  <a:gd name="T9" fmla="*/ 5929 h 21600"/>
                  <a:gd name="T10" fmla="*/ 15487 w 21600"/>
                  <a:gd name="T11" fmla="*/ 677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87" y="6776"/>
                    </a:moveTo>
                    <a:cubicBezTo>
                      <a:pt x="17932" y="10165"/>
                      <a:pt x="21600" y="19482"/>
                      <a:pt x="19970" y="20753"/>
                    </a:cubicBezTo>
                    <a:cubicBezTo>
                      <a:pt x="18747" y="21600"/>
                      <a:pt x="9374" y="20753"/>
                      <a:pt x="5706" y="20329"/>
                    </a:cubicBezTo>
                    <a:cubicBezTo>
                      <a:pt x="2445" y="19482"/>
                      <a:pt x="2853" y="16094"/>
                      <a:pt x="4075" y="14400"/>
                    </a:cubicBezTo>
                    <a:cubicBezTo>
                      <a:pt x="2853" y="11859"/>
                      <a:pt x="0" y="8471"/>
                      <a:pt x="0" y="5929"/>
                    </a:cubicBezTo>
                    <a:cubicBezTo>
                      <a:pt x="2853" y="0"/>
                      <a:pt x="15487" y="6776"/>
                      <a:pt x="15487" y="6776"/>
                    </a:cubicBezTo>
                  </a:path>
                </a:pathLst>
              </a:custGeom>
              <a:solidFill>
                <a:srgbClr val="8998AF"/>
              </a:solidFill>
              <a:ln w="1270">
                <a:solidFill>
                  <a:schemeClr val="tx1">
                    <a:lumMod val="85000"/>
                    <a:lumOff val="15000"/>
                  </a:schemeClr>
                </a:solidFill>
                <a:miter lim="800000"/>
                <a:headEnd/>
                <a:tailEnd/>
              </a:ln>
            </p:spPr>
            <p:txBody>
              <a:bodyPr/>
              <a:lstStyle/>
              <a:p>
                <a:endParaRPr lang="ja-JP" altLang="en-US"/>
              </a:p>
            </p:txBody>
          </p:sp>
          <p:sp>
            <p:nvSpPr>
              <p:cNvPr id="661" name="Freeform 188"/>
              <p:cNvSpPr>
                <a:spLocks noChangeArrowheads="1"/>
              </p:cNvSpPr>
              <p:nvPr/>
            </p:nvSpPr>
            <p:spPr bwMode="auto">
              <a:xfrm>
                <a:off x="48" y="777"/>
                <a:ext cx="22" cy="3"/>
              </a:xfrm>
              <a:custGeom>
                <a:avLst/>
                <a:gdLst>
                  <a:gd name="T0" fmla="*/ 0 w 21600"/>
                  <a:gd name="T1" fmla="*/ 21600 h 21600"/>
                  <a:gd name="T2" fmla="*/ 21600 w 21600"/>
                  <a:gd name="T3" fmla="*/ 2160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4431" y="4320"/>
                      <a:pt x="8308" y="0"/>
                      <a:pt x="2160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62" name="Freeform 189"/>
              <p:cNvSpPr>
                <a:spLocks noChangeArrowheads="1"/>
              </p:cNvSpPr>
              <p:nvPr/>
            </p:nvSpPr>
            <p:spPr bwMode="auto">
              <a:xfrm>
                <a:off x="244" y="138"/>
                <a:ext cx="83" cy="64"/>
              </a:xfrm>
              <a:custGeom>
                <a:avLst/>
                <a:gdLst>
                  <a:gd name="T0" fmla="*/ 11836 w 21600"/>
                  <a:gd name="T1" fmla="*/ 5979 h 21600"/>
                  <a:gd name="T2" fmla="*/ 21008 w 21600"/>
                  <a:gd name="T3" fmla="*/ 15814 h 21600"/>
                  <a:gd name="T4" fmla="*/ 16126 w 21600"/>
                  <a:gd name="T5" fmla="*/ 18707 h 21600"/>
                  <a:gd name="T6" fmla="*/ 10060 w 21600"/>
                  <a:gd name="T7" fmla="*/ 18707 h 21600"/>
                  <a:gd name="T8" fmla="*/ 2663 w 21600"/>
                  <a:gd name="T9" fmla="*/ 8679 h 21600"/>
                  <a:gd name="T10" fmla="*/ 1332 w 21600"/>
                  <a:gd name="T11" fmla="*/ 1157 h 21600"/>
                  <a:gd name="T12" fmla="*/ 11836 w 21600"/>
                  <a:gd name="T13" fmla="*/ 5979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11836" y="5979"/>
                    </a:moveTo>
                    <a:cubicBezTo>
                      <a:pt x="12575" y="7329"/>
                      <a:pt x="20564" y="14657"/>
                      <a:pt x="21008" y="15814"/>
                    </a:cubicBezTo>
                    <a:cubicBezTo>
                      <a:pt x="21600" y="17164"/>
                      <a:pt x="14942" y="15814"/>
                      <a:pt x="16126" y="18707"/>
                    </a:cubicBezTo>
                    <a:cubicBezTo>
                      <a:pt x="16718" y="20636"/>
                      <a:pt x="12427" y="21600"/>
                      <a:pt x="10060" y="18707"/>
                    </a:cubicBezTo>
                    <a:cubicBezTo>
                      <a:pt x="9025" y="16779"/>
                      <a:pt x="4142" y="11379"/>
                      <a:pt x="2663" y="8679"/>
                    </a:cubicBezTo>
                    <a:cubicBezTo>
                      <a:pt x="0" y="3857"/>
                      <a:pt x="1036" y="1929"/>
                      <a:pt x="1332" y="1157"/>
                    </a:cubicBezTo>
                    <a:cubicBezTo>
                      <a:pt x="2219" y="0"/>
                      <a:pt x="11096" y="4050"/>
                      <a:pt x="11836" y="5979"/>
                    </a:cubicBezTo>
                  </a:path>
                </a:pathLst>
              </a:custGeom>
              <a:solidFill>
                <a:srgbClr val="CC9966"/>
              </a:solidFill>
              <a:ln w="1270">
                <a:solidFill>
                  <a:schemeClr val="tx1">
                    <a:lumMod val="85000"/>
                    <a:lumOff val="15000"/>
                  </a:schemeClr>
                </a:solidFill>
                <a:miter lim="800000"/>
                <a:headEnd/>
                <a:tailEnd/>
              </a:ln>
            </p:spPr>
            <p:txBody>
              <a:bodyPr/>
              <a:lstStyle/>
              <a:p>
                <a:endParaRPr lang="ja-JP" altLang="en-US"/>
              </a:p>
            </p:txBody>
          </p:sp>
          <p:sp>
            <p:nvSpPr>
              <p:cNvPr id="663" name="Freeform 190"/>
              <p:cNvSpPr>
                <a:spLocks noChangeArrowheads="1"/>
              </p:cNvSpPr>
              <p:nvPr/>
            </p:nvSpPr>
            <p:spPr bwMode="auto">
              <a:xfrm>
                <a:off x="23" y="622"/>
                <a:ext cx="112" cy="126"/>
              </a:xfrm>
              <a:custGeom>
                <a:avLst/>
                <a:gdLst>
                  <a:gd name="T0" fmla="*/ 21600 w 21600"/>
                  <a:gd name="T1" fmla="*/ 5935 h 21600"/>
                  <a:gd name="T2" fmla="*/ 10094 w 21600"/>
                  <a:gd name="T3" fmla="*/ 20432 h 21600"/>
                  <a:gd name="T4" fmla="*/ 8032 w 21600"/>
                  <a:gd name="T5" fmla="*/ 20919 h 21600"/>
                  <a:gd name="T6" fmla="*/ 2714 w 21600"/>
                  <a:gd name="T7" fmla="*/ 20530 h 21600"/>
                  <a:gd name="T8" fmla="*/ 0 w 21600"/>
                  <a:gd name="T9" fmla="*/ 17027 h 21600"/>
                  <a:gd name="T10" fmla="*/ 1520 w 21600"/>
                  <a:gd name="T11" fmla="*/ 13816 h 21600"/>
                  <a:gd name="T12" fmla="*/ 10854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1600" y="5935"/>
                    </a:moveTo>
                    <a:cubicBezTo>
                      <a:pt x="18452" y="9243"/>
                      <a:pt x="10637" y="19362"/>
                      <a:pt x="10094" y="20432"/>
                    </a:cubicBezTo>
                    <a:cubicBezTo>
                      <a:pt x="9443" y="21600"/>
                      <a:pt x="8358" y="19849"/>
                      <a:pt x="8032" y="20919"/>
                    </a:cubicBezTo>
                    <a:cubicBezTo>
                      <a:pt x="7164" y="20238"/>
                      <a:pt x="4559" y="21405"/>
                      <a:pt x="2714" y="20530"/>
                    </a:cubicBezTo>
                    <a:cubicBezTo>
                      <a:pt x="1520" y="20043"/>
                      <a:pt x="1085" y="17805"/>
                      <a:pt x="0" y="17027"/>
                    </a:cubicBezTo>
                    <a:cubicBezTo>
                      <a:pt x="2279" y="14789"/>
                      <a:pt x="868" y="15470"/>
                      <a:pt x="1520" y="13816"/>
                    </a:cubicBezTo>
                    <a:cubicBezTo>
                      <a:pt x="2171" y="12065"/>
                      <a:pt x="5210" y="3503"/>
                      <a:pt x="10854" y="0"/>
                    </a:cubicBezTo>
                  </a:path>
                </a:pathLst>
              </a:custGeom>
              <a:solidFill>
                <a:srgbClr val="FF6600"/>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664" name="Freeform 191"/>
              <p:cNvSpPr>
                <a:spLocks noChangeArrowheads="1"/>
              </p:cNvSpPr>
              <p:nvPr/>
            </p:nvSpPr>
            <p:spPr bwMode="auto">
              <a:xfrm>
                <a:off x="79" y="420"/>
                <a:ext cx="219" cy="268"/>
              </a:xfrm>
              <a:custGeom>
                <a:avLst/>
                <a:gdLst>
                  <a:gd name="T0" fmla="*/ 0 w 21600"/>
                  <a:gd name="T1" fmla="*/ 16303 h 21600"/>
                  <a:gd name="T2" fmla="*/ 8023 w 21600"/>
                  <a:gd name="T3" fmla="*/ 5937 h 21600"/>
                  <a:gd name="T4" fmla="*/ 16438 w 21600"/>
                  <a:gd name="T5" fmla="*/ 320 h 21600"/>
                  <a:gd name="T6" fmla="*/ 20254 w 21600"/>
                  <a:gd name="T7" fmla="*/ 2146 h 21600"/>
                  <a:gd name="T8" fmla="*/ 17168 w 21600"/>
                  <a:gd name="T9" fmla="*/ 8996 h 21600"/>
                  <a:gd name="T10" fmla="*/ 9369 w 21600"/>
                  <a:gd name="T11" fmla="*/ 16440 h 21600"/>
                  <a:gd name="T12" fmla="*/ 5554 w 21600"/>
                  <a:gd name="T13" fmla="*/ 18997 h 21600"/>
                  <a:gd name="T14" fmla="*/ 1571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6303"/>
                    </a:moveTo>
                    <a:cubicBezTo>
                      <a:pt x="1851" y="13563"/>
                      <a:pt x="6396" y="7992"/>
                      <a:pt x="8023" y="5937"/>
                    </a:cubicBezTo>
                    <a:cubicBezTo>
                      <a:pt x="9762" y="4019"/>
                      <a:pt x="15429" y="0"/>
                      <a:pt x="16438" y="320"/>
                    </a:cubicBezTo>
                    <a:cubicBezTo>
                      <a:pt x="17617" y="685"/>
                      <a:pt x="21600" y="0"/>
                      <a:pt x="20254" y="2146"/>
                    </a:cubicBezTo>
                    <a:cubicBezTo>
                      <a:pt x="20029" y="2649"/>
                      <a:pt x="18122" y="7900"/>
                      <a:pt x="17168" y="8996"/>
                    </a:cubicBezTo>
                    <a:cubicBezTo>
                      <a:pt x="14194" y="12786"/>
                      <a:pt x="10155" y="15892"/>
                      <a:pt x="9369" y="16440"/>
                    </a:cubicBezTo>
                    <a:cubicBezTo>
                      <a:pt x="8416" y="17216"/>
                      <a:pt x="6620" y="18495"/>
                      <a:pt x="5554" y="18997"/>
                    </a:cubicBezTo>
                    <a:cubicBezTo>
                      <a:pt x="4488" y="19591"/>
                      <a:pt x="2356" y="20824"/>
                      <a:pt x="1571" y="21600"/>
                    </a:cubicBezTo>
                  </a:path>
                </a:pathLst>
              </a:custGeom>
              <a:solidFill>
                <a:srgbClr val="FF6600"/>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665" name="Freeform 192"/>
              <p:cNvSpPr>
                <a:spLocks noChangeArrowheads="1"/>
              </p:cNvSpPr>
              <p:nvPr/>
            </p:nvSpPr>
            <p:spPr bwMode="auto">
              <a:xfrm>
                <a:off x="130" y="421"/>
                <a:ext cx="80" cy="99"/>
              </a:xfrm>
              <a:custGeom>
                <a:avLst/>
                <a:gdLst>
                  <a:gd name="T0" fmla="*/ 1389 w 21600"/>
                  <a:gd name="T1" fmla="*/ 124 h 21600"/>
                  <a:gd name="T2" fmla="*/ 0 w 21600"/>
                  <a:gd name="T3" fmla="*/ 2731 h 21600"/>
                  <a:gd name="T4" fmla="*/ 2160 w 21600"/>
                  <a:gd name="T5" fmla="*/ 14772 h 21600"/>
                  <a:gd name="T6" fmla="*/ 4783 w 21600"/>
                  <a:gd name="T7" fmla="*/ 21476 h 21600"/>
                  <a:gd name="T8" fmla="*/ 5554 w 21600"/>
                  <a:gd name="T9" fmla="*/ 21103 h 21600"/>
                  <a:gd name="T10" fmla="*/ 17897 w 21600"/>
                  <a:gd name="T11" fmla="*/ 11793 h 21600"/>
                  <a:gd name="T12" fmla="*/ 20057 w 21600"/>
                  <a:gd name="T13" fmla="*/ 6455 h 21600"/>
                  <a:gd name="T14" fmla="*/ 6634 w 21600"/>
                  <a:gd name="T15" fmla="*/ 2607 h 21600"/>
                  <a:gd name="T16" fmla="*/ 1234 w 21600"/>
                  <a:gd name="T17" fmla="*/ 869 h 21600"/>
                  <a:gd name="T18" fmla="*/ 1389 w 21600"/>
                  <a:gd name="T19" fmla="*/ 12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389" y="124"/>
                    </a:moveTo>
                    <a:cubicBezTo>
                      <a:pt x="771" y="993"/>
                      <a:pt x="0" y="1738"/>
                      <a:pt x="0" y="2731"/>
                    </a:cubicBezTo>
                    <a:cubicBezTo>
                      <a:pt x="154" y="6828"/>
                      <a:pt x="1080" y="10800"/>
                      <a:pt x="2160" y="14772"/>
                    </a:cubicBezTo>
                    <a:cubicBezTo>
                      <a:pt x="2623" y="17131"/>
                      <a:pt x="3394" y="19366"/>
                      <a:pt x="4783" y="21476"/>
                    </a:cubicBezTo>
                    <a:cubicBezTo>
                      <a:pt x="4783" y="21600"/>
                      <a:pt x="5400" y="21476"/>
                      <a:pt x="5554" y="21103"/>
                    </a:cubicBezTo>
                    <a:cubicBezTo>
                      <a:pt x="9874" y="18124"/>
                      <a:pt x="14503" y="15393"/>
                      <a:pt x="17897" y="11793"/>
                    </a:cubicBezTo>
                    <a:cubicBezTo>
                      <a:pt x="19440" y="10428"/>
                      <a:pt x="21600" y="7821"/>
                      <a:pt x="20057" y="6455"/>
                    </a:cubicBezTo>
                    <a:cubicBezTo>
                      <a:pt x="16663" y="3848"/>
                      <a:pt x="11263" y="3848"/>
                      <a:pt x="6634" y="2607"/>
                    </a:cubicBezTo>
                    <a:cubicBezTo>
                      <a:pt x="4937" y="2110"/>
                      <a:pt x="2931" y="1614"/>
                      <a:pt x="1234" y="869"/>
                    </a:cubicBezTo>
                    <a:cubicBezTo>
                      <a:pt x="1080" y="621"/>
                      <a:pt x="1697" y="0"/>
                      <a:pt x="1389" y="124"/>
                    </a:cubicBezTo>
                  </a:path>
                </a:pathLst>
              </a:custGeom>
              <a:solidFill>
                <a:srgbClr val="FF6600"/>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666" name="Freeform 193"/>
              <p:cNvSpPr>
                <a:spLocks noChangeArrowheads="1"/>
              </p:cNvSpPr>
              <p:nvPr/>
            </p:nvSpPr>
            <p:spPr bwMode="auto">
              <a:xfrm>
                <a:off x="153" y="490"/>
                <a:ext cx="157" cy="307"/>
              </a:xfrm>
              <a:custGeom>
                <a:avLst/>
                <a:gdLst>
                  <a:gd name="T0" fmla="*/ 11661 w 21600"/>
                  <a:gd name="T1" fmla="*/ 0 h 21600"/>
                  <a:gd name="T2" fmla="*/ 16670 w 21600"/>
                  <a:gd name="T3" fmla="*/ 7920 h 21600"/>
                  <a:gd name="T4" fmla="*/ 17296 w 21600"/>
                  <a:gd name="T5" fmla="*/ 10160 h 21600"/>
                  <a:gd name="T6" fmla="*/ 20191 w 21600"/>
                  <a:gd name="T7" fmla="*/ 14960 h 21600"/>
                  <a:gd name="T8" fmla="*/ 20504 w 21600"/>
                  <a:gd name="T9" fmla="*/ 18400 h 21600"/>
                  <a:gd name="T10" fmla="*/ 20583 w 21600"/>
                  <a:gd name="T11" fmla="*/ 19840 h 21600"/>
                  <a:gd name="T12" fmla="*/ 15887 w 21600"/>
                  <a:gd name="T13" fmla="*/ 20400 h 21600"/>
                  <a:gd name="T14" fmla="*/ 13539 w 21600"/>
                  <a:gd name="T15" fmla="*/ 20240 h 21600"/>
                  <a:gd name="T16" fmla="*/ 8843 w 21600"/>
                  <a:gd name="T17" fmla="*/ 10640 h 21600"/>
                  <a:gd name="T18" fmla="*/ 7043 w 21600"/>
                  <a:gd name="T19" fmla="*/ 8200 h 21600"/>
                  <a:gd name="T20" fmla="*/ 2035 w 21600"/>
                  <a:gd name="T21" fmla="*/ 4560 h 21600"/>
                  <a:gd name="T22" fmla="*/ 0 w 21600"/>
                  <a:gd name="T23" fmla="*/ 220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00"/>
                  <a:gd name="T37" fmla="*/ 0 h 21600"/>
                  <a:gd name="T38" fmla="*/ 21600 w 21600"/>
                  <a:gd name="T39" fmla="*/ 2160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11661" y="0"/>
                    </a:moveTo>
                    <a:cubicBezTo>
                      <a:pt x="13148" y="3040"/>
                      <a:pt x="16122" y="6640"/>
                      <a:pt x="16670" y="7920"/>
                    </a:cubicBezTo>
                    <a:cubicBezTo>
                      <a:pt x="17296" y="9280"/>
                      <a:pt x="16983" y="9600"/>
                      <a:pt x="17296" y="10160"/>
                    </a:cubicBezTo>
                    <a:cubicBezTo>
                      <a:pt x="18704" y="13040"/>
                      <a:pt x="19957" y="14280"/>
                      <a:pt x="20191" y="14960"/>
                    </a:cubicBezTo>
                    <a:cubicBezTo>
                      <a:pt x="20270" y="15640"/>
                      <a:pt x="19800" y="17760"/>
                      <a:pt x="20504" y="18400"/>
                    </a:cubicBezTo>
                    <a:cubicBezTo>
                      <a:pt x="21130" y="18960"/>
                      <a:pt x="21600" y="19360"/>
                      <a:pt x="20583" y="19840"/>
                    </a:cubicBezTo>
                    <a:cubicBezTo>
                      <a:pt x="19643" y="20400"/>
                      <a:pt x="18391" y="20080"/>
                      <a:pt x="15887" y="20400"/>
                    </a:cubicBezTo>
                    <a:cubicBezTo>
                      <a:pt x="15574" y="19800"/>
                      <a:pt x="13304" y="21600"/>
                      <a:pt x="13539" y="20240"/>
                    </a:cubicBezTo>
                    <a:cubicBezTo>
                      <a:pt x="12052" y="19040"/>
                      <a:pt x="7983" y="14280"/>
                      <a:pt x="8843" y="10640"/>
                    </a:cubicBezTo>
                    <a:cubicBezTo>
                      <a:pt x="8061" y="10160"/>
                      <a:pt x="6887" y="9680"/>
                      <a:pt x="7043" y="8200"/>
                    </a:cubicBezTo>
                    <a:cubicBezTo>
                      <a:pt x="4617" y="6880"/>
                      <a:pt x="2817" y="5280"/>
                      <a:pt x="2035" y="4560"/>
                    </a:cubicBezTo>
                    <a:cubicBezTo>
                      <a:pt x="1252" y="3760"/>
                      <a:pt x="0" y="2520"/>
                      <a:pt x="0" y="2200"/>
                    </a:cubicBezTo>
                  </a:path>
                </a:pathLst>
              </a:custGeom>
              <a:solidFill>
                <a:srgbClr val="FF6600"/>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667" name="Freeform 194"/>
              <p:cNvSpPr>
                <a:spLocks noChangeArrowheads="1"/>
              </p:cNvSpPr>
              <p:nvPr/>
            </p:nvSpPr>
            <p:spPr bwMode="auto">
              <a:xfrm>
                <a:off x="257" y="141"/>
                <a:ext cx="3" cy="6"/>
              </a:xfrm>
              <a:custGeom>
                <a:avLst/>
                <a:gdLst>
                  <a:gd name="T0" fmla="*/ 0 w 21600"/>
                  <a:gd name="T1" fmla="*/ 21600 h 21600"/>
                  <a:gd name="T2" fmla="*/ 1440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10800" y="19636"/>
                      <a:pt x="21600" y="3927"/>
                      <a:pt x="144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68" name="Freeform 195"/>
              <p:cNvSpPr>
                <a:spLocks noChangeArrowheads="1"/>
              </p:cNvSpPr>
              <p:nvPr/>
            </p:nvSpPr>
            <p:spPr bwMode="auto">
              <a:xfrm>
                <a:off x="253" y="153"/>
                <a:ext cx="4" cy="5"/>
              </a:xfrm>
              <a:custGeom>
                <a:avLst/>
                <a:gdLst>
                  <a:gd name="T0" fmla="*/ 21600 w 21600"/>
                  <a:gd name="T1" fmla="*/ 0 h 21600"/>
                  <a:gd name="T2" fmla="*/ 0 w 21600"/>
                  <a:gd name="T3" fmla="*/ 2160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0"/>
                    </a:moveTo>
                    <a:cubicBezTo>
                      <a:pt x="18000" y="4800"/>
                      <a:pt x="21600" y="16800"/>
                      <a:pt x="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69" name="Freeform 196"/>
              <p:cNvSpPr>
                <a:spLocks noChangeArrowheads="1"/>
              </p:cNvSpPr>
              <p:nvPr/>
            </p:nvSpPr>
            <p:spPr bwMode="auto">
              <a:xfrm>
                <a:off x="261" y="156"/>
                <a:ext cx="4" cy="4"/>
              </a:xfrm>
              <a:custGeom>
                <a:avLst/>
                <a:gdLst>
                  <a:gd name="T0" fmla="*/ 0 w 21600"/>
                  <a:gd name="T1" fmla="*/ 21600 h 21600"/>
                  <a:gd name="T2" fmla="*/ 2160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18000" y="18900"/>
                      <a:pt x="21600" y="2700"/>
                      <a:pt x="216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70" name="Freeform 197"/>
              <p:cNvSpPr>
                <a:spLocks noChangeArrowheads="1"/>
              </p:cNvSpPr>
              <p:nvPr/>
            </p:nvSpPr>
            <p:spPr bwMode="auto">
              <a:xfrm>
                <a:off x="160" y="68"/>
                <a:ext cx="89" cy="100"/>
              </a:xfrm>
              <a:custGeom>
                <a:avLst/>
                <a:gdLst>
                  <a:gd name="T0" fmla="*/ 21050 w 21600"/>
                  <a:gd name="T1" fmla="*/ 4149 h 21600"/>
                  <a:gd name="T2" fmla="*/ 20362 w 21600"/>
                  <a:gd name="T3" fmla="*/ 1464 h 21600"/>
                  <a:gd name="T4" fmla="*/ 16785 w 21600"/>
                  <a:gd name="T5" fmla="*/ 732 h 21600"/>
                  <a:gd name="T6" fmla="*/ 13896 w 21600"/>
                  <a:gd name="T7" fmla="*/ 610 h 21600"/>
                  <a:gd name="T8" fmla="*/ 5641 w 21600"/>
                  <a:gd name="T9" fmla="*/ 1220 h 21600"/>
                  <a:gd name="T10" fmla="*/ 3852 w 21600"/>
                  <a:gd name="T11" fmla="*/ 4149 h 21600"/>
                  <a:gd name="T12" fmla="*/ 963 w 21600"/>
                  <a:gd name="T13" fmla="*/ 5492 h 21600"/>
                  <a:gd name="T14" fmla="*/ 4815 w 21600"/>
                  <a:gd name="T15" fmla="*/ 21600 h 21600"/>
                  <a:gd name="T16" fmla="*/ 21050 w 21600"/>
                  <a:gd name="T17" fmla="*/ 4149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050" y="4149"/>
                    </a:moveTo>
                    <a:cubicBezTo>
                      <a:pt x="21600" y="2929"/>
                      <a:pt x="21600" y="2319"/>
                      <a:pt x="20362" y="1464"/>
                    </a:cubicBezTo>
                    <a:cubicBezTo>
                      <a:pt x="18986" y="610"/>
                      <a:pt x="18161" y="366"/>
                      <a:pt x="16785" y="732"/>
                    </a:cubicBezTo>
                    <a:cubicBezTo>
                      <a:pt x="15409" y="1220"/>
                      <a:pt x="14721" y="1098"/>
                      <a:pt x="13896" y="610"/>
                    </a:cubicBezTo>
                    <a:cubicBezTo>
                      <a:pt x="13208" y="0"/>
                      <a:pt x="6741" y="610"/>
                      <a:pt x="5641" y="1220"/>
                    </a:cubicBezTo>
                    <a:cubicBezTo>
                      <a:pt x="4265" y="1953"/>
                      <a:pt x="4678" y="3661"/>
                      <a:pt x="3852" y="4149"/>
                    </a:cubicBezTo>
                    <a:cubicBezTo>
                      <a:pt x="3302" y="4637"/>
                      <a:pt x="963" y="4637"/>
                      <a:pt x="963" y="5492"/>
                    </a:cubicBezTo>
                    <a:cubicBezTo>
                      <a:pt x="825" y="6590"/>
                      <a:pt x="0" y="18427"/>
                      <a:pt x="4815" y="21600"/>
                    </a:cubicBezTo>
                    <a:cubicBezTo>
                      <a:pt x="8530" y="17207"/>
                      <a:pt x="21050" y="4149"/>
                      <a:pt x="21050" y="4149"/>
                    </a:cubicBezTo>
                  </a:path>
                </a:pathLst>
              </a:custGeom>
              <a:solidFill>
                <a:srgbClr val="554013"/>
              </a:solidFill>
              <a:ln w="1270">
                <a:solidFill>
                  <a:schemeClr val="tx1">
                    <a:lumMod val="85000"/>
                    <a:lumOff val="15000"/>
                  </a:schemeClr>
                </a:solidFill>
                <a:miter lim="800000"/>
                <a:headEnd/>
                <a:tailEnd/>
              </a:ln>
            </p:spPr>
            <p:txBody>
              <a:bodyPr/>
              <a:lstStyle/>
              <a:p>
                <a:endParaRPr lang="ja-JP" altLang="en-US"/>
              </a:p>
            </p:txBody>
          </p:sp>
          <p:sp>
            <p:nvSpPr>
              <p:cNvPr id="671" name="Freeform 198"/>
              <p:cNvSpPr>
                <a:spLocks noChangeArrowheads="1"/>
              </p:cNvSpPr>
              <p:nvPr/>
            </p:nvSpPr>
            <p:spPr bwMode="auto">
              <a:xfrm>
                <a:off x="247" y="154"/>
                <a:ext cx="46" cy="39"/>
              </a:xfrm>
              <a:custGeom>
                <a:avLst/>
                <a:gdLst>
                  <a:gd name="T0" fmla="*/ 21600 w 21600"/>
                  <a:gd name="T1" fmla="*/ 13341 h 21600"/>
                  <a:gd name="T2" fmla="*/ 15200 w 21600"/>
                  <a:gd name="T3" fmla="*/ 11118 h 21600"/>
                  <a:gd name="T4" fmla="*/ 6667 w 21600"/>
                  <a:gd name="T5" fmla="*/ 6353 h 21600"/>
                  <a:gd name="T6" fmla="*/ 800 w 21600"/>
                  <a:gd name="T7" fmla="*/ 1271 h 21600"/>
                  <a:gd name="T8" fmla="*/ 2667 w 21600"/>
                  <a:gd name="T9" fmla="*/ 8576 h 21600"/>
                  <a:gd name="T10" fmla="*/ 5867 w 21600"/>
                  <a:gd name="T11" fmla="*/ 13976 h 21600"/>
                  <a:gd name="T12" fmla="*/ 13067 w 21600"/>
                  <a:gd name="T13" fmla="*/ 20012 h 21600"/>
                  <a:gd name="T14" fmla="*/ 19467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21600" y="13341"/>
                    </a:moveTo>
                    <a:cubicBezTo>
                      <a:pt x="20267" y="12071"/>
                      <a:pt x="19467" y="10800"/>
                      <a:pt x="15200" y="11118"/>
                    </a:cubicBezTo>
                    <a:cubicBezTo>
                      <a:pt x="11200" y="11753"/>
                      <a:pt x="8267" y="10800"/>
                      <a:pt x="6667" y="6353"/>
                    </a:cubicBezTo>
                    <a:cubicBezTo>
                      <a:pt x="5600" y="1906"/>
                      <a:pt x="1067" y="0"/>
                      <a:pt x="800" y="1271"/>
                    </a:cubicBezTo>
                    <a:cubicBezTo>
                      <a:pt x="0" y="3176"/>
                      <a:pt x="2667" y="5718"/>
                      <a:pt x="2667" y="8576"/>
                    </a:cubicBezTo>
                    <a:cubicBezTo>
                      <a:pt x="2667" y="11118"/>
                      <a:pt x="2133" y="11118"/>
                      <a:pt x="5867" y="13976"/>
                    </a:cubicBezTo>
                    <a:cubicBezTo>
                      <a:pt x="10133" y="16200"/>
                      <a:pt x="11467" y="20012"/>
                      <a:pt x="13067" y="20012"/>
                    </a:cubicBezTo>
                    <a:cubicBezTo>
                      <a:pt x="14933" y="20012"/>
                      <a:pt x="16800" y="20012"/>
                      <a:pt x="19467" y="21600"/>
                    </a:cubicBezTo>
                  </a:path>
                </a:pathLst>
              </a:custGeom>
              <a:solidFill>
                <a:srgbClr val="CC9966"/>
              </a:solidFill>
              <a:ln w="1270">
                <a:solidFill>
                  <a:schemeClr val="tx1">
                    <a:lumMod val="85000"/>
                    <a:lumOff val="15000"/>
                  </a:schemeClr>
                </a:solidFill>
                <a:miter lim="800000"/>
                <a:headEnd/>
                <a:tailEnd/>
              </a:ln>
            </p:spPr>
            <p:txBody>
              <a:bodyPr/>
              <a:lstStyle/>
              <a:p>
                <a:endParaRPr lang="ja-JP" altLang="en-US"/>
              </a:p>
            </p:txBody>
          </p:sp>
          <p:sp>
            <p:nvSpPr>
              <p:cNvPr id="672" name="Freeform 199"/>
              <p:cNvSpPr>
                <a:spLocks noChangeArrowheads="1"/>
              </p:cNvSpPr>
              <p:nvPr/>
            </p:nvSpPr>
            <p:spPr bwMode="auto">
              <a:xfrm>
                <a:off x="176" y="146"/>
                <a:ext cx="59" cy="49"/>
              </a:xfrm>
              <a:custGeom>
                <a:avLst/>
                <a:gdLst>
                  <a:gd name="T0" fmla="*/ 2077 w 21600"/>
                  <a:gd name="T1" fmla="*/ 0 h 21600"/>
                  <a:gd name="T2" fmla="*/ 0 w 21600"/>
                  <a:gd name="T3" fmla="*/ 12910 h 21600"/>
                  <a:gd name="T4" fmla="*/ 21392 w 21600"/>
                  <a:gd name="T5" fmla="*/ 18372 h 21600"/>
                  <a:gd name="T6" fmla="*/ 21600 w 21600"/>
                  <a:gd name="T7" fmla="*/ 1216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77" y="0"/>
                    </a:moveTo>
                    <a:cubicBezTo>
                      <a:pt x="0" y="9434"/>
                      <a:pt x="0" y="10428"/>
                      <a:pt x="0" y="12910"/>
                    </a:cubicBezTo>
                    <a:cubicBezTo>
                      <a:pt x="5192" y="19366"/>
                      <a:pt x="19315" y="21600"/>
                      <a:pt x="21392" y="18372"/>
                    </a:cubicBezTo>
                    <a:cubicBezTo>
                      <a:pt x="21600" y="15641"/>
                      <a:pt x="21600" y="12166"/>
                      <a:pt x="21600" y="12166"/>
                    </a:cubicBezTo>
                  </a:path>
                </a:pathLst>
              </a:custGeom>
              <a:solidFill>
                <a:srgbClr val="CC9966"/>
              </a:solidFill>
              <a:ln w="1270">
                <a:solidFill>
                  <a:schemeClr val="tx1">
                    <a:lumMod val="85000"/>
                    <a:lumOff val="15000"/>
                  </a:schemeClr>
                </a:solidFill>
                <a:miter lim="800000"/>
                <a:headEnd/>
                <a:tailEnd/>
              </a:ln>
            </p:spPr>
            <p:txBody>
              <a:bodyPr/>
              <a:lstStyle/>
              <a:p>
                <a:endParaRPr lang="ja-JP" altLang="en-US"/>
              </a:p>
            </p:txBody>
          </p:sp>
          <p:sp>
            <p:nvSpPr>
              <p:cNvPr id="673" name="Freeform 200"/>
              <p:cNvSpPr>
                <a:spLocks noChangeArrowheads="1"/>
              </p:cNvSpPr>
              <p:nvPr/>
            </p:nvSpPr>
            <p:spPr bwMode="auto">
              <a:xfrm>
                <a:off x="24" y="429"/>
                <a:ext cx="53" cy="66"/>
              </a:xfrm>
              <a:custGeom>
                <a:avLst/>
                <a:gdLst>
                  <a:gd name="T0" fmla="*/ 7278 w 21600"/>
                  <a:gd name="T1" fmla="*/ 2014 h 21600"/>
                  <a:gd name="T2" fmla="*/ 0 w 21600"/>
                  <a:gd name="T3" fmla="*/ 12814 h 21600"/>
                  <a:gd name="T4" fmla="*/ 3287 w 21600"/>
                  <a:gd name="T5" fmla="*/ 16292 h 21600"/>
                  <a:gd name="T6" fmla="*/ 7278 w 21600"/>
                  <a:gd name="T7" fmla="*/ 16841 h 21600"/>
                  <a:gd name="T8" fmla="*/ 11270 w 21600"/>
                  <a:gd name="T9" fmla="*/ 18122 h 21600"/>
                  <a:gd name="T10" fmla="*/ 15730 w 21600"/>
                  <a:gd name="T11" fmla="*/ 21600 h 21600"/>
                  <a:gd name="T12" fmla="*/ 19017 w 21600"/>
                  <a:gd name="T13" fmla="*/ 17573 h 21600"/>
                  <a:gd name="T14" fmla="*/ 20661 w 21600"/>
                  <a:gd name="T15" fmla="*/ 6041 h 21600"/>
                  <a:gd name="T16" fmla="*/ 7278 w 21600"/>
                  <a:gd name="T17" fmla="*/ 2014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278" y="2014"/>
                    </a:moveTo>
                    <a:cubicBezTo>
                      <a:pt x="2348" y="4759"/>
                      <a:pt x="235" y="10434"/>
                      <a:pt x="0" y="12814"/>
                    </a:cubicBezTo>
                    <a:cubicBezTo>
                      <a:pt x="0" y="15010"/>
                      <a:pt x="1174" y="16658"/>
                      <a:pt x="3287" y="16292"/>
                    </a:cubicBezTo>
                    <a:cubicBezTo>
                      <a:pt x="4226" y="17207"/>
                      <a:pt x="5870" y="17207"/>
                      <a:pt x="7278" y="16841"/>
                    </a:cubicBezTo>
                    <a:cubicBezTo>
                      <a:pt x="7278" y="17939"/>
                      <a:pt x="8922" y="19037"/>
                      <a:pt x="11270" y="18122"/>
                    </a:cubicBezTo>
                    <a:cubicBezTo>
                      <a:pt x="11739" y="19953"/>
                      <a:pt x="13148" y="21234"/>
                      <a:pt x="15730" y="21600"/>
                    </a:cubicBezTo>
                    <a:cubicBezTo>
                      <a:pt x="18078" y="20502"/>
                      <a:pt x="19722" y="18122"/>
                      <a:pt x="19017" y="17573"/>
                    </a:cubicBezTo>
                    <a:cubicBezTo>
                      <a:pt x="18783" y="12997"/>
                      <a:pt x="19722" y="10800"/>
                      <a:pt x="20661" y="6041"/>
                    </a:cubicBezTo>
                    <a:cubicBezTo>
                      <a:pt x="21600" y="1281"/>
                      <a:pt x="11504" y="0"/>
                      <a:pt x="7278" y="2014"/>
                    </a:cubicBezTo>
                  </a:path>
                </a:pathLst>
              </a:custGeom>
              <a:solidFill>
                <a:srgbClr val="CC9966"/>
              </a:solidFill>
              <a:ln w="1270">
                <a:solidFill>
                  <a:schemeClr val="tx1">
                    <a:lumMod val="85000"/>
                    <a:lumOff val="15000"/>
                  </a:schemeClr>
                </a:solidFill>
                <a:miter lim="800000"/>
                <a:headEnd/>
                <a:tailEnd/>
              </a:ln>
            </p:spPr>
            <p:txBody>
              <a:bodyPr/>
              <a:lstStyle/>
              <a:p>
                <a:endParaRPr lang="ja-JP" altLang="en-US"/>
              </a:p>
            </p:txBody>
          </p:sp>
          <p:sp>
            <p:nvSpPr>
              <p:cNvPr id="674" name="Freeform 201"/>
              <p:cNvSpPr>
                <a:spLocks noChangeArrowheads="1"/>
              </p:cNvSpPr>
              <p:nvPr/>
            </p:nvSpPr>
            <p:spPr bwMode="auto">
              <a:xfrm>
                <a:off x="23" y="435"/>
                <a:ext cx="18" cy="46"/>
              </a:xfrm>
              <a:custGeom>
                <a:avLst/>
                <a:gdLst>
                  <a:gd name="T0" fmla="*/ 21600 w 21600"/>
                  <a:gd name="T1" fmla="*/ 0 h 21600"/>
                  <a:gd name="T2" fmla="*/ 0 w 21600"/>
                  <a:gd name="T3" fmla="*/ 15733 h 21600"/>
                  <a:gd name="T4" fmla="*/ 9755 w 21600"/>
                  <a:gd name="T5" fmla="*/ 2133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1600" y="0"/>
                    </a:moveTo>
                    <a:cubicBezTo>
                      <a:pt x="6968" y="4533"/>
                      <a:pt x="1394" y="12267"/>
                      <a:pt x="0" y="15733"/>
                    </a:cubicBezTo>
                    <a:cubicBezTo>
                      <a:pt x="0" y="18933"/>
                      <a:pt x="4181" y="21600"/>
                      <a:pt x="9755" y="21333"/>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75" name="Freeform 202"/>
              <p:cNvSpPr>
                <a:spLocks noChangeArrowheads="1"/>
              </p:cNvSpPr>
              <p:nvPr/>
            </p:nvSpPr>
            <p:spPr bwMode="auto">
              <a:xfrm>
                <a:off x="31" y="465"/>
                <a:ext cx="11" cy="17"/>
              </a:xfrm>
              <a:custGeom>
                <a:avLst/>
                <a:gdLst>
                  <a:gd name="T0" fmla="*/ 1080 w 21600"/>
                  <a:gd name="T1" fmla="*/ 0 h 21600"/>
                  <a:gd name="T2" fmla="*/ 3240 w 21600"/>
                  <a:gd name="T3" fmla="*/ 17419 h 21600"/>
                  <a:gd name="T4" fmla="*/ 21600 w 21600"/>
                  <a:gd name="T5" fmla="*/ 1951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1080" y="0"/>
                    </a:moveTo>
                    <a:cubicBezTo>
                      <a:pt x="1080" y="9058"/>
                      <a:pt x="0" y="14632"/>
                      <a:pt x="3240" y="17419"/>
                    </a:cubicBezTo>
                    <a:cubicBezTo>
                      <a:pt x="7560" y="21600"/>
                      <a:pt x="15120" y="21600"/>
                      <a:pt x="21600" y="1951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76" name="Freeform 203"/>
              <p:cNvSpPr>
                <a:spLocks noChangeArrowheads="1"/>
              </p:cNvSpPr>
              <p:nvPr/>
            </p:nvSpPr>
            <p:spPr bwMode="auto">
              <a:xfrm>
                <a:off x="38" y="468"/>
                <a:ext cx="12" cy="21"/>
              </a:xfrm>
              <a:custGeom>
                <a:avLst/>
                <a:gdLst>
                  <a:gd name="T0" fmla="*/ 0 w 21600"/>
                  <a:gd name="T1" fmla="*/ 0 h 21600"/>
                  <a:gd name="T2" fmla="*/ 4909 w 21600"/>
                  <a:gd name="T3" fmla="*/ 14400 h 21600"/>
                  <a:gd name="T4" fmla="*/ 21600 w 21600"/>
                  <a:gd name="T5" fmla="*/ 19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964" y="4800"/>
                      <a:pt x="4909" y="10200"/>
                      <a:pt x="4909" y="14400"/>
                    </a:cubicBezTo>
                    <a:cubicBezTo>
                      <a:pt x="4909" y="18600"/>
                      <a:pt x="11782" y="21600"/>
                      <a:pt x="21600" y="192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77" name="Freeform 204"/>
              <p:cNvSpPr>
                <a:spLocks noChangeArrowheads="1"/>
              </p:cNvSpPr>
              <p:nvPr/>
            </p:nvSpPr>
            <p:spPr bwMode="auto">
              <a:xfrm>
                <a:off x="50" y="471"/>
                <a:ext cx="21" cy="24"/>
              </a:xfrm>
              <a:custGeom>
                <a:avLst/>
                <a:gdLst>
                  <a:gd name="T0" fmla="*/ 0 w 21600"/>
                  <a:gd name="T1" fmla="*/ 0 h 21600"/>
                  <a:gd name="T2" fmla="*/ 1751 w 21600"/>
                  <a:gd name="T3" fmla="*/ 13060 h 21600"/>
                  <a:gd name="T4" fmla="*/ 12259 w 21600"/>
                  <a:gd name="T5" fmla="*/ 21600 h 21600"/>
                  <a:gd name="T6" fmla="*/ 19849 w 21600"/>
                  <a:gd name="T7" fmla="*/ 10549 h 21600"/>
                  <a:gd name="T8" fmla="*/ 12259 w 21600"/>
                  <a:gd name="T9" fmla="*/ 11553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cubicBezTo>
                      <a:pt x="0" y="6530"/>
                      <a:pt x="0" y="8037"/>
                      <a:pt x="1751" y="13060"/>
                    </a:cubicBezTo>
                    <a:cubicBezTo>
                      <a:pt x="2335" y="17079"/>
                      <a:pt x="5838" y="20595"/>
                      <a:pt x="12259" y="21600"/>
                    </a:cubicBezTo>
                    <a:cubicBezTo>
                      <a:pt x="17514" y="18586"/>
                      <a:pt x="21600" y="12056"/>
                      <a:pt x="19849" y="10549"/>
                    </a:cubicBezTo>
                    <a:cubicBezTo>
                      <a:pt x="17514" y="8540"/>
                      <a:pt x="14011" y="6028"/>
                      <a:pt x="12259" y="11553"/>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78" name="Freeform 205"/>
              <p:cNvSpPr>
                <a:spLocks noChangeArrowheads="1"/>
              </p:cNvSpPr>
              <p:nvPr/>
            </p:nvSpPr>
            <p:spPr bwMode="auto">
              <a:xfrm>
                <a:off x="61" y="439"/>
                <a:ext cx="22" cy="49"/>
              </a:xfrm>
              <a:custGeom>
                <a:avLst/>
                <a:gdLst>
                  <a:gd name="T0" fmla="*/ 0 w 21600"/>
                  <a:gd name="T1" fmla="*/ 7945 h 21600"/>
                  <a:gd name="T2" fmla="*/ 3240 w 21600"/>
                  <a:gd name="T3" fmla="*/ 14897 h 21600"/>
                  <a:gd name="T4" fmla="*/ 10800 w 21600"/>
                  <a:gd name="T5" fmla="*/ 19366 h 21600"/>
                  <a:gd name="T6" fmla="*/ 17820 w 21600"/>
                  <a:gd name="T7" fmla="*/ 17131 h 21600"/>
                  <a:gd name="T8" fmla="*/ 17820 w 21600"/>
                  <a:gd name="T9" fmla="*/ 7945 h 21600"/>
                  <a:gd name="T10" fmla="*/ 1512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7945"/>
                    </a:moveTo>
                    <a:cubicBezTo>
                      <a:pt x="3780" y="10676"/>
                      <a:pt x="3240" y="12414"/>
                      <a:pt x="3240" y="14897"/>
                    </a:cubicBezTo>
                    <a:cubicBezTo>
                      <a:pt x="3240" y="17379"/>
                      <a:pt x="5400" y="18372"/>
                      <a:pt x="10800" y="19366"/>
                    </a:cubicBezTo>
                    <a:cubicBezTo>
                      <a:pt x="16740" y="20855"/>
                      <a:pt x="21600" y="21600"/>
                      <a:pt x="17820" y="17131"/>
                    </a:cubicBezTo>
                    <a:cubicBezTo>
                      <a:pt x="14580" y="12910"/>
                      <a:pt x="16740" y="9683"/>
                      <a:pt x="17820" y="7945"/>
                    </a:cubicBezTo>
                    <a:cubicBezTo>
                      <a:pt x="19440" y="6455"/>
                      <a:pt x="17820" y="1241"/>
                      <a:pt x="15120" y="0"/>
                    </a:cubicBezTo>
                  </a:path>
                </a:pathLst>
              </a:custGeom>
              <a:solidFill>
                <a:srgbClr val="CC9966"/>
              </a:solidFill>
              <a:ln w="1270">
                <a:solidFill>
                  <a:schemeClr val="tx1">
                    <a:lumMod val="85000"/>
                    <a:lumOff val="15000"/>
                  </a:schemeClr>
                </a:solidFill>
                <a:miter lim="800000"/>
                <a:headEnd/>
                <a:tailEnd/>
              </a:ln>
            </p:spPr>
            <p:txBody>
              <a:bodyPr/>
              <a:lstStyle/>
              <a:p>
                <a:endParaRPr lang="ja-JP" altLang="en-US"/>
              </a:p>
            </p:txBody>
          </p:sp>
          <p:sp>
            <p:nvSpPr>
              <p:cNvPr id="679" name="Freeform 206"/>
              <p:cNvSpPr>
                <a:spLocks noChangeArrowheads="1"/>
              </p:cNvSpPr>
              <p:nvPr/>
            </p:nvSpPr>
            <p:spPr bwMode="auto">
              <a:xfrm>
                <a:off x="24" y="175"/>
                <a:ext cx="300" cy="285"/>
              </a:xfrm>
              <a:custGeom>
                <a:avLst/>
                <a:gdLst>
                  <a:gd name="T0" fmla="*/ 16527 w 21600"/>
                  <a:gd name="T1" fmla="*/ 1117 h 21600"/>
                  <a:gd name="T2" fmla="*/ 15914 w 21600"/>
                  <a:gd name="T3" fmla="*/ 601 h 21600"/>
                  <a:gd name="T4" fmla="*/ 10432 w 21600"/>
                  <a:gd name="T5" fmla="*/ 0 h 21600"/>
                  <a:gd name="T6" fmla="*/ 9982 w 21600"/>
                  <a:gd name="T7" fmla="*/ 301 h 21600"/>
                  <a:gd name="T8" fmla="*/ 8795 w 21600"/>
                  <a:gd name="T9" fmla="*/ 945 h 21600"/>
                  <a:gd name="T10" fmla="*/ 8018 w 21600"/>
                  <a:gd name="T11" fmla="*/ 1374 h 21600"/>
                  <a:gd name="T12" fmla="*/ 6259 w 21600"/>
                  <a:gd name="T13" fmla="*/ 2405 h 21600"/>
                  <a:gd name="T14" fmla="*/ 5891 w 21600"/>
                  <a:gd name="T15" fmla="*/ 3564 h 21600"/>
                  <a:gd name="T16" fmla="*/ 5318 w 21600"/>
                  <a:gd name="T17" fmla="*/ 4681 h 21600"/>
                  <a:gd name="T18" fmla="*/ 2291 w 21600"/>
                  <a:gd name="T19" fmla="*/ 10650 h 21600"/>
                  <a:gd name="T20" fmla="*/ 1268 w 21600"/>
                  <a:gd name="T21" fmla="*/ 15502 h 21600"/>
                  <a:gd name="T22" fmla="*/ 491 w 21600"/>
                  <a:gd name="T23" fmla="*/ 17950 h 21600"/>
                  <a:gd name="T24" fmla="*/ 123 w 21600"/>
                  <a:gd name="T25" fmla="*/ 19367 h 21600"/>
                  <a:gd name="T26" fmla="*/ 2741 w 21600"/>
                  <a:gd name="T27" fmla="*/ 20741 h 21600"/>
                  <a:gd name="T28" fmla="*/ 4295 w 21600"/>
                  <a:gd name="T29" fmla="*/ 20183 h 21600"/>
                  <a:gd name="T30" fmla="*/ 4255 w 21600"/>
                  <a:gd name="T31" fmla="*/ 17907 h 21600"/>
                  <a:gd name="T32" fmla="*/ 4991 w 21600"/>
                  <a:gd name="T33" fmla="*/ 13999 h 21600"/>
                  <a:gd name="T34" fmla="*/ 5114 w 21600"/>
                  <a:gd name="T35" fmla="*/ 12668 h 21600"/>
                  <a:gd name="T36" fmla="*/ 5400 w 21600"/>
                  <a:gd name="T37" fmla="*/ 12367 h 21600"/>
                  <a:gd name="T38" fmla="*/ 5400 w 21600"/>
                  <a:gd name="T39" fmla="*/ 11680 h 21600"/>
                  <a:gd name="T40" fmla="*/ 6995 w 21600"/>
                  <a:gd name="T41" fmla="*/ 9877 h 21600"/>
                  <a:gd name="T42" fmla="*/ 7405 w 21600"/>
                  <a:gd name="T43" fmla="*/ 14472 h 21600"/>
                  <a:gd name="T44" fmla="*/ 7855 w 21600"/>
                  <a:gd name="T45" fmla="*/ 15416 h 21600"/>
                  <a:gd name="T46" fmla="*/ 7855 w 21600"/>
                  <a:gd name="T47" fmla="*/ 16833 h 21600"/>
                  <a:gd name="T48" fmla="*/ 7814 w 21600"/>
                  <a:gd name="T49" fmla="*/ 18680 h 21600"/>
                  <a:gd name="T50" fmla="*/ 9573 w 21600"/>
                  <a:gd name="T51" fmla="*/ 19839 h 21600"/>
                  <a:gd name="T52" fmla="*/ 16077 w 21600"/>
                  <a:gd name="T53" fmla="*/ 19582 h 21600"/>
                  <a:gd name="T54" fmla="*/ 18900 w 21600"/>
                  <a:gd name="T55" fmla="*/ 19496 h 21600"/>
                  <a:gd name="T56" fmla="*/ 18450 w 21600"/>
                  <a:gd name="T57" fmla="*/ 15631 h 21600"/>
                  <a:gd name="T58" fmla="*/ 19023 w 21600"/>
                  <a:gd name="T59" fmla="*/ 8975 h 21600"/>
                  <a:gd name="T60" fmla="*/ 20495 w 21600"/>
                  <a:gd name="T61" fmla="*/ 5540 h 21600"/>
                  <a:gd name="T62" fmla="*/ 19309 w 21600"/>
                  <a:gd name="T63" fmla="*/ 3564 h 21600"/>
                  <a:gd name="T64" fmla="*/ 18900 w 21600"/>
                  <a:gd name="T65" fmla="*/ 2705 h 21600"/>
                  <a:gd name="T66" fmla="*/ 16527 w 21600"/>
                  <a:gd name="T67" fmla="*/ 1117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00"/>
                  <a:gd name="T103" fmla="*/ 0 h 21600"/>
                  <a:gd name="T104" fmla="*/ 21600 w 21600"/>
                  <a:gd name="T105" fmla="*/ 21600 h 21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00" h="21600">
                    <a:moveTo>
                      <a:pt x="16527" y="1117"/>
                    </a:moveTo>
                    <a:cubicBezTo>
                      <a:pt x="16486" y="902"/>
                      <a:pt x="16077" y="644"/>
                      <a:pt x="15914" y="601"/>
                    </a:cubicBezTo>
                    <a:cubicBezTo>
                      <a:pt x="16323" y="1546"/>
                      <a:pt x="11127" y="2276"/>
                      <a:pt x="10432" y="0"/>
                    </a:cubicBezTo>
                    <a:cubicBezTo>
                      <a:pt x="10227" y="43"/>
                      <a:pt x="10064" y="215"/>
                      <a:pt x="9982" y="301"/>
                    </a:cubicBezTo>
                    <a:cubicBezTo>
                      <a:pt x="9368" y="515"/>
                      <a:pt x="9000" y="945"/>
                      <a:pt x="8795" y="945"/>
                    </a:cubicBezTo>
                    <a:cubicBezTo>
                      <a:pt x="8550" y="945"/>
                      <a:pt x="8345" y="1117"/>
                      <a:pt x="8018" y="1374"/>
                    </a:cubicBezTo>
                    <a:cubicBezTo>
                      <a:pt x="7527" y="1503"/>
                      <a:pt x="6545" y="2276"/>
                      <a:pt x="6259" y="2405"/>
                    </a:cubicBezTo>
                    <a:cubicBezTo>
                      <a:pt x="5891" y="2577"/>
                      <a:pt x="5850" y="3178"/>
                      <a:pt x="5891" y="3564"/>
                    </a:cubicBezTo>
                    <a:cubicBezTo>
                      <a:pt x="5523" y="3908"/>
                      <a:pt x="5400" y="4380"/>
                      <a:pt x="5318" y="4681"/>
                    </a:cubicBezTo>
                    <a:cubicBezTo>
                      <a:pt x="4868" y="5668"/>
                      <a:pt x="2577" y="9662"/>
                      <a:pt x="2291" y="10650"/>
                    </a:cubicBezTo>
                    <a:cubicBezTo>
                      <a:pt x="1964" y="11680"/>
                      <a:pt x="1350" y="14171"/>
                      <a:pt x="1268" y="15502"/>
                    </a:cubicBezTo>
                    <a:cubicBezTo>
                      <a:pt x="900" y="17134"/>
                      <a:pt x="982" y="17349"/>
                      <a:pt x="491" y="17950"/>
                    </a:cubicBezTo>
                    <a:cubicBezTo>
                      <a:pt x="164" y="18551"/>
                      <a:pt x="0" y="19109"/>
                      <a:pt x="123" y="19367"/>
                    </a:cubicBezTo>
                    <a:cubicBezTo>
                      <a:pt x="614" y="19711"/>
                      <a:pt x="2127" y="20698"/>
                      <a:pt x="2741" y="20741"/>
                    </a:cubicBezTo>
                    <a:cubicBezTo>
                      <a:pt x="3314" y="20741"/>
                      <a:pt x="4091" y="20483"/>
                      <a:pt x="4295" y="20183"/>
                    </a:cubicBezTo>
                    <a:cubicBezTo>
                      <a:pt x="4173" y="18938"/>
                      <a:pt x="4091" y="18551"/>
                      <a:pt x="4255" y="17907"/>
                    </a:cubicBezTo>
                    <a:cubicBezTo>
                      <a:pt x="4459" y="17263"/>
                      <a:pt x="4991" y="14429"/>
                      <a:pt x="4991" y="13999"/>
                    </a:cubicBezTo>
                    <a:cubicBezTo>
                      <a:pt x="5155" y="13613"/>
                      <a:pt x="5236" y="13183"/>
                      <a:pt x="5114" y="12668"/>
                    </a:cubicBezTo>
                    <a:cubicBezTo>
                      <a:pt x="5277" y="12582"/>
                      <a:pt x="5400" y="12367"/>
                      <a:pt x="5400" y="12367"/>
                    </a:cubicBezTo>
                    <a:cubicBezTo>
                      <a:pt x="5400" y="12367"/>
                      <a:pt x="5400" y="11680"/>
                      <a:pt x="5400" y="11680"/>
                    </a:cubicBezTo>
                    <a:cubicBezTo>
                      <a:pt x="6505" y="10435"/>
                      <a:pt x="6995" y="9877"/>
                      <a:pt x="6995" y="9877"/>
                    </a:cubicBezTo>
                    <a:cubicBezTo>
                      <a:pt x="7118" y="11852"/>
                      <a:pt x="7282" y="14042"/>
                      <a:pt x="7405" y="14472"/>
                    </a:cubicBezTo>
                    <a:cubicBezTo>
                      <a:pt x="7527" y="14901"/>
                      <a:pt x="7691" y="15116"/>
                      <a:pt x="7855" y="15416"/>
                    </a:cubicBezTo>
                    <a:cubicBezTo>
                      <a:pt x="7936" y="16533"/>
                      <a:pt x="7936" y="16447"/>
                      <a:pt x="7855" y="16833"/>
                    </a:cubicBezTo>
                    <a:cubicBezTo>
                      <a:pt x="7814" y="17263"/>
                      <a:pt x="8223" y="17306"/>
                      <a:pt x="7814" y="18680"/>
                    </a:cubicBezTo>
                    <a:cubicBezTo>
                      <a:pt x="8386" y="19582"/>
                      <a:pt x="8959" y="18852"/>
                      <a:pt x="9573" y="19839"/>
                    </a:cubicBezTo>
                    <a:cubicBezTo>
                      <a:pt x="10514" y="21342"/>
                      <a:pt x="15627" y="21600"/>
                      <a:pt x="16077" y="19582"/>
                    </a:cubicBezTo>
                    <a:cubicBezTo>
                      <a:pt x="16773" y="21042"/>
                      <a:pt x="18900" y="20183"/>
                      <a:pt x="18900" y="19496"/>
                    </a:cubicBezTo>
                    <a:cubicBezTo>
                      <a:pt x="18859" y="18766"/>
                      <a:pt x="18450" y="16232"/>
                      <a:pt x="18450" y="15631"/>
                    </a:cubicBezTo>
                    <a:cubicBezTo>
                      <a:pt x="18450" y="15030"/>
                      <a:pt x="18941" y="10435"/>
                      <a:pt x="19023" y="8975"/>
                    </a:cubicBezTo>
                    <a:cubicBezTo>
                      <a:pt x="20986" y="9834"/>
                      <a:pt x="21600" y="5497"/>
                      <a:pt x="20495" y="5540"/>
                    </a:cubicBezTo>
                    <a:cubicBezTo>
                      <a:pt x="20005" y="4380"/>
                      <a:pt x="19473" y="3865"/>
                      <a:pt x="19309" y="3564"/>
                    </a:cubicBezTo>
                    <a:cubicBezTo>
                      <a:pt x="19064" y="3307"/>
                      <a:pt x="18900" y="3049"/>
                      <a:pt x="18900" y="2705"/>
                    </a:cubicBezTo>
                    <a:cubicBezTo>
                      <a:pt x="18941" y="2319"/>
                      <a:pt x="18368" y="1932"/>
                      <a:pt x="16527" y="1117"/>
                    </a:cubicBezTo>
                  </a:path>
                </a:pathLst>
              </a:custGeom>
              <a:solidFill>
                <a:srgbClr val="FF6600"/>
              </a:solidFill>
              <a:ln w="1270">
                <a:solidFill>
                  <a:schemeClr val="tx1">
                    <a:lumMod val="85000"/>
                    <a:lumOff val="15000"/>
                  </a:schemeClr>
                </a:solidFill>
                <a:miter lim="800000"/>
                <a:headEnd/>
                <a:tailEnd/>
              </a:ln>
            </p:spPr>
            <p:txBody>
              <a:bodyPr/>
              <a:lstStyle/>
              <a:p>
                <a:endParaRPr lang="ja-JP" altLang="en-US"/>
              </a:p>
            </p:txBody>
          </p:sp>
          <p:sp>
            <p:nvSpPr>
              <p:cNvPr id="680" name="Freeform 207"/>
              <p:cNvSpPr>
                <a:spLocks noChangeArrowheads="1"/>
              </p:cNvSpPr>
              <p:nvPr/>
            </p:nvSpPr>
            <p:spPr bwMode="auto">
              <a:xfrm>
                <a:off x="240" y="475"/>
                <a:ext cx="7" cy="21"/>
              </a:xfrm>
              <a:custGeom>
                <a:avLst/>
                <a:gdLst>
                  <a:gd name="T0" fmla="*/ 21600 w 21600"/>
                  <a:gd name="T1" fmla="*/ 0 h 21600"/>
                  <a:gd name="T2" fmla="*/ 0 w 21600"/>
                  <a:gd name="T3" fmla="*/ 2160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0"/>
                    </a:moveTo>
                    <a:cubicBezTo>
                      <a:pt x="17673" y="5254"/>
                      <a:pt x="3927" y="17514"/>
                      <a:pt x="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1" name="Freeform 208"/>
              <p:cNvSpPr>
                <a:spLocks noChangeArrowheads="1"/>
              </p:cNvSpPr>
              <p:nvPr/>
            </p:nvSpPr>
            <p:spPr bwMode="auto">
              <a:xfrm>
                <a:off x="239" y="490"/>
                <a:ext cx="47" cy="207"/>
              </a:xfrm>
              <a:custGeom>
                <a:avLst/>
                <a:gdLst>
                  <a:gd name="T0" fmla="*/ 0 w 21600"/>
                  <a:gd name="T1" fmla="*/ 0 h 21600"/>
                  <a:gd name="T2" fmla="*/ 16200 w 21600"/>
                  <a:gd name="T3" fmla="*/ 11717 h 21600"/>
                  <a:gd name="T4" fmla="*/ 19029 w 21600"/>
                  <a:gd name="T5" fmla="*/ 16570 h 21600"/>
                  <a:gd name="T6" fmla="*/ 21600 w 21600"/>
                  <a:gd name="T7" fmla="*/ 216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4629" y="4498"/>
                      <a:pt x="14400" y="9824"/>
                      <a:pt x="16200" y="11717"/>
                    </a:cubicBezTo>
                    <a:cubicBezTo>
                      <a:pt x="18257" y="13729"/>
                      <a:pt x="17229" y="15031"/>
                      <a:pt x="19029" y="16570"/>
                    </a:cubicBezTo>
                    <a:cubicBezTo>
                      <a:pt x="20571" y="18108"/>
                      <a:pt x="21600" y="21067"/>
                      <a:pt x="2160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2" name="Freeform 209"/>
              <p:cNvSpPr>
                <a:spLocks noChangeArrowheads="1"/>
              </p:cNvSpPr>
              <p:nvPr/>
            </p:nvSpPr>
            <p:spPr bwMode="auto">
              <a:xfrm>
                <a:off x="211" y="634"/>
                <a:ext cx="99" cy="163"/>
              </a:xfrm>
              <a:custGeom>
                <a:avLst/>
                <a:gdLst>
                  <a:gd name="T0" fmla="*/ 14772 w 21600"/>
                  <a:gd name="T1" fmla="*/ 0 h 21600"/>
                  <a:gd name="T2" fmla="*/ 19366 w 21600"/>
                  <a:gd name="T3" fmla="*/ 9107 h 21600"/>
                  <a:gd name="T4" fmla="*/ 20483 w 21600"/>
                  <a:gd name="T5" fmla="*/ 16708 h 21600"/>
                  <a:gd name="T6" fmla="*/ 21103 w 21600"/>
                  <a:gd name="T7" fmla="*/ 18213 h 21600"/>
                  <a:gd name="T8" fmla="*/ 17007 w 21600"/>
                  <a:gd name="T9" fmla="*/ 18439 h 21600"/>
                  <a:gd name="T10" fmla="*/ 11793 w 21600"/>
                  <a:gd name="T11" fmla="*/ 21148 h 21600"/>
                  <a:gd name="T12" fmla="*/ 8814 w 21600"/>
                  <a:gd name="T13" fmla="*/ 19041 h 21600"/>
                  <a:gd name="T14" fmla="*/ 1366 w 21600"/>
                  <a:gd name="T15" fmla="*/ 90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4772" y="0"/>
                    </a:moveTo>
                    <a:cubicBezTo>
                      <a:pt x="17007" y="5419"/>
                      <a:pt x="18993" y="7752"/>
                      <a:pt x="19366" y="9107"/>
                    </a:cubicBezTo>
                    <a:cubicBezTo>
                      <a:pt x="19614" y="10386"/>
                      <a:pt x="19490" y="15654"/>
                      <a:pt x="20483" y="16708"/>
                    </a:cubicBezTo>
                    <a:cubicBezTo>
                      <a:pt x="21600" y="17837"/>
                      <a:pt x="19986" y="17461"/>
                      <a:pt x="21103" y="18213"/>
                    </a:cubicBezTo>
                    <a:cubicBezTo>
                      <a:pt x="17876" y="18439"/>
                      <a:pt x="18621" y="17461"/>
                      <a:pt x="17007" y="18439"/>
                    </a:cubicBezTo>
                    <a:cubicBezTo>
                      <a:pt x="15517" y="19493"/>
                      <a:pt x="15269" y="20471"/>
                      <a:pt x="11793" y="21148"/>
                    </a:cubicBezTo>
                    <a:cubicBezTo>
                      <a:pt x="11297" y="20020"/>
                      <a:pt x="8441" y="21600"/>
                      <a:pt x="8814" y="19041"/>
                    </a:cubicBezTo>
                    <a:cubicBezTo>
                      <a:pt x="6455" y="16859"/>
                      <a:pt x="0" y="7827"/>
                      <a:pt x="1366" y="903"/>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3" name="Freeform 210"/>
              <p:cNvSpPr>
                <a:spLocks noChangeArrowheads="1"/>
              </p:cNvSpPr>
              <p:nvPr/>
            </p:nvSpPr>
            <p:spPr bwMode="auto">
              <a:xfrm>
                <a:off x="203" y="607"/>
                <a:ext cx="20" cy="41"/>
              </a:xfrm>
              <a:custGeom>
                <a:avLst/>
                <a:gdLst>
                  <a:gd name="T0" fmla="*/ 21600 w 21600"/>
                  <a:gd name="T1" fmla="*/ 21600 h 21600"/>
                  <a:gd name="T2" fmla="*/ 120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9600" y="14499"/>
                      <a:pt x="0" y="10948"/>
                      <a:pt x="12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4" name="Freeform 211"/>
              <p:cNvSpPr>
                <a:spLocks noChangeArrowheads="1"/>
              </p:cNvSpPr>
              <p:nvPr/>
            </p:nvSpPr>
            <p:spPr bwMode="auto">
              <a:xfrm>
                <a:off x="129" y="422"/>
                <a:ext cx="83" cy="193"/>
              </a:xfrm>
              <a:custGeom>
                <a:avLst/>
                <a:gdLst>
                  <a:gd name="T0" fmla="*/ 21600 w 21600"/>
                  <a:gd name="T1" fmla="*/ 21600 h 21600"/>
                  <a:gd name="T2" fmla="*/ 10060 w 21600"/>
                  <a:gd name="T3" fmla="*/ 14929 h 21600"/>
                  <a:gd name="T4" fmla="*/ 3403 w 21600"/>
                  <a:gd name="T5" fmla="*/ 8576 h 21600"/>
                  <a:gd name="T6" fmla="*/ 1036 w 21600"/>
                  <a:gd name="T7" fmla="*/ 5400 h 21600"/>
                  <a:gd name="T8" fmla="*/ 444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21600"/>
                    </a:moveTo>
                    <a:cubicBezTo>
                      <a:pt x="16718" y="19504"/>
                      <a:pt x="11688" y="16200"/>
                      <a:pt x="10060" y="14929"/>
                    </a:cubicBezTo>
                    <a:cubicBezTo>
                      <a:pt x="9321" y="14294"/>
                      <a:pt x="5622" y="12452"/>
                      <a:pt x="3403" y="8576"/>
                    </a:cubicBezTo>
                    <a:cubicBezTo>
                      <a:pt x="2959" y="7878"/>
                      <a:pt x="1332" y="6162"/>
                      <a:pt x="1036" y="5400"/>
                    </a:cubicBezTo>
                    <a:cubicBezTo>
                      <a:pt x="0" y="2605"/>
                      <a:pt x="296" y="191"/>
                      <a:pt x="444" y="0"/>
                    </a:cubicBezTo>
                  </a:path>
                </a:pathLst>
              </a:custGeom>
              <a:solidFill>
                <a:srgbClr val="FF6600"/>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685" name="Freeform 212"/>
              <p:cNvSpPr>
                <a:spLocks noChangeArrowheads="1"/>
              </p:cNvSpPr>
              <p:nvPr/>
            </p:nvSpPr>
            <p:spPr bwMode="auto">
              <a:xfrm>
                <a:off x="290" y="726"/>
                <a:ext cx="20" cy="63"/>
              </a:xfrm>
              <a:custGeom>
                <a:avLst/>
                <a:gdLst>
                  <a:gd name="T0" fmla="*/ 0 w 21600"/>
                  <a:gd name="T1" fmla="*/ 0 h 21600"/>
                  <a:gd name="T2" fmla="*/ 4800 w 21600"/>
                  <a:gd name="T3" fmla="*/ 6873 h 21600"/>
                  <a:gd name="T4" fmla="*/ 11400 w 21600"/>
                  <a:gd name="T5" fmla="*/ 12175 h 21600"/>
                  <a:gd name="T6" fmla="*/ 21600 w 21600"/>
                  <a:gd name="T7" fmla="*/ 216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600" y="2749"/>
                      <a:pt x="600" y="5891"/>
                      <a:pt x="4800" y="6873"/>
                    </a:cubicBezTo>
                    <a:cubicBezTo>
                      <a:pt x="9000" y="7658"/>
                      <a:pt x="15000" y="9622"/>
                      <a:pt x="11400" y="12175"/>
                    </a:cubicBezTo>
                    <a:cubicBezTo>
                      <a:pt x="7200" y="14335"/>
                      <a:pt x="4200" y="15709"/>
                      <a:pt x="2160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6" name="Freeform 213"/>
              <p:cNvSpPr>
                <a:spLocks noChangeArrowheads="1"/>
              </p:cNvSpPr>
              <p:nvPr/>
            </p:nvSpPr>
            <p:spPr bwMode="auto">
              <a:xfrm>
                <a:off x="287" y="193"/>
                <a:ext cx="51" cy="32"/>
              </a:xfrm>
              <a:custGeom>
                <a:avLst/>
                <a:gdLst>
                  <a:gd name="T0" fmla="*/ 3840 w 21600"/>
                  <a:gd name="T1" fmla="*/ 10800 h 21600"/>
                  <a:gd name="T2" fmla="*/ 0 w 21600"/>
                  <a:gd name="T3" fmla="*/ 0 h 21600"/>
                  <a:gd name="T4" fmla="*/ 21600 w 21600"/>
                  <a:gd name="T5" fmla="*/ 16971 h 21600"/>
                  <a:gd name="T6" fmla="*/ 384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840" y="10800"/>
                    </a:moveTo>
                    <a:cubicBezTo>
                      <a:pt x="2160" y="6943"/>
                      <a:pt x="480" y="1543"/>
                      <a:pt x="0" y="0"/>
                    </a:cubicBezTo>
                    <a:cubicBezTo>
                      <a:pt x="3840" y="1543"/>
                      <a:pt x="19920" y="13114"/>
                      <a:pt x="21600" y="16971"/>
                    </a:cubicBezTo>
                    <a:cubicBezTo>
                      <a:pt x="21360" y="21600"/>
                      <a:pt x="5760" y="17743"/>
                      <a:pt x="3840" y="10800"/>
                    </a:cubicBezTo>
                  </a:path>
                </a:pathLst>
              </a:custGeom>
              <a:solidFill>
                <a:srgbClr val="FFFFFF"/>
              </a:solidFill>
              <a:ln w="1270">
                <a:solidFill>
                  <a:schemeClr val="tx1">
                    <a:lumMod val="85000"/>
                    <a:lumOff val="15000"/>
                  </a:schemeClr>
                </a:solidFill>
                <a:miter lim="800000"/>
                <a:headEnd/>
                <a:tailEnd/>
              </a:ln>
            </p:spPr>
            <p:txBody>
              <a:bodyPr/>
              <a:lstStyle/>
              <a:p>
                <a:endParaRPr lang="ja-JP" altLang="en-US"/>
              </a:p>
            </p:txBody>
          </p:sp>
          <p:sp>
            <p:nvSpPr>
              <p:cNvPr id="687" name="Freeform 214"/>
              <p:cNvSpPr>
                <a:spLocks noChangeArrowheads="1"/>
              </p:cNvSpPr>
              <p:nvPr/>
            </p:nvSpPr>
            <p:spPr bwMode="auto">
              <a:xfrm>
                <a:off x="289" y="181"/>
                <a:ext cx="74" cy="138"/>
              </a:xfrm>
              <a:custGeom>
                <a:avLst/>
                <a:gdLst>
                  <a:gd name="T0" fmla="*/ 7691 w 21600"/>
                  <a:gd name="T1" fmla="*/ 12317 h 21600"/>
                  <a:gd name="T2" fmla="*/ 655 w 21600"/>
                  <a:gd name="T3" fmla="*/ 2856 h 21600"/>
                  <a:gd name="T4" fmla="*/ 11782 w 21600"/>
                  <a:gd name="T5" fmla="*/ 0 h 21600"/>
                  <a:gd name="T6" fmla="*/ 18000 w 21600"/>
                  <a:gd name="T7" fmla="*/ 9550 h 21600"/>
                  <a:gd name="T8" fmla="*/ 21436 w 21600"/>
                  <a:gd name="T9" fmla="*/ 16423 h 21600"/>
                  <a:gd name="T10" fmla="*/ 18000 w 21600"/>
                  <a:gd name="T11" fmla="*/ 20797 h 21600"/>
                  <a:gd name="T12" fmla="*/ 9491 w 21600"/>
                  <a:gd name="T13" fmla="*/ 20350 h 21600"/>
                  <a:gd name="T14" fmla="*/ 0 w 21600"/>
                  <a:gd name="T15" fmla="*/ 1758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7691" y="12317"/>
                    </a:moveTo>
                    <a:cubicBezTo>
                      <a:pt x="4909" y="9104"/>
                      <a:pt x="491" y="4017"/>
                      <a:pt x="655" y="2856"/>
                    </a:cubicBezTo>
                    <a:cubicBezTo>
                      <a:pt x="6218" y="4552"/>
                      <a:pt x="7364" y="893"/>
                      <a:pt x="11782" y="0"/>
                    </a:cubicBezTo>
                    <a:cubicBezTo>
                      <a:pt x="11618" y="3213"/>
                      <a:pt x="18000" y="8479"/>
                      <a:pt x="18000" y="9550"/>
                    </a:cubicBezTo>
                    <a:cubicBezTo>
                      <a:pt x="20127" y="13031"/>
                      <a:pt x="21600" y="14281"/>
                      <a:pt x="21436" y="16423"/>
                    </a:cubicBezTo>
                    <a:cubicBezTo>
                      <a:pt x="21436" y="18565"/>
                      <a:pt x="19636" y="20350"/>
                      <a:pt x="18000" y="20797"/>
                    </a:cubicBezTo>
                    <a:cubicBezTo>
                      <a:pt x="16200" y="21600"/>
                      <a:pt x="11945" y="21600"/>
                      <a:pt x="9491" y="20350"/>
                    </a:cubicBezTo>
                    <a:cubicBezTo>
                      <a:pt x="6873" y="19101"/>
                      <a:pt x="1145" y="18298"/>
                      <a:pt x="0" y="17583"/>
                    </a:cubicBezTo>
                  </a:path>
                </a:pathLst>
              </a:custGeom>
              <a:solidFill>
                <a:srgbClr val="FF6600"/>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688" name="Freeform 215"/>
              <p:cNvSpPr>
                <a:spLocks noChangeArrowheads="1"/>
              </p:cNvSpPr>
              <p:nvPr/>
            </p:nvSpPr>
            <p:spPr bwMode="auto">
              <a:xfrm>
                <a:off x="124" y="225"/>
                <a:ext cx="162" cy="215"/>
              </a:xfrm>
              <a:custGeom>
                <a:avLst/>
                <a:gdLst>
                  <a:gd name="T0" fmla="*/ 301 w 21600"/>
                  <a:gd name="T1" fmla="*/ 13450 h 21600"/>
                  <a:gd name="T2" fmla="*/ 301 w 21600"/>
                  <a:gd name="T3" fmla="*/ 15274 h 21600"/>
                  <a:gd name="T4" fmla="*/ 0 w 21600"/>
                  <a:gd name="T5" fmla="*/ 17554 h 21600"/>
                  <a:gd name="T6" fmla="*/ 9332 w 21600"/>
                  <a:gd name="T7" fmla="*/ 19719 h 21600"/>
                  <a:gd name="T8" fmla="*/ 15579 w 21600"/>
                  <a:gd name="T9" fmla="*/ 18978 h 21600"/>
                  <a:gd name="T10" fmla="*/ 20396 w 21600"/>
                  <a:gd name="T11" fmla="*/ 18180 h 21600"/>
                  <a:gd name="T12" fmla="*/ 19869 w 21600"/>
                  <a:gd name="T13" fmla="*/ 13678 h 21600"/>
                  <a:gd name="T14" fmla="*/ 21148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01" y="13450"/>
                    </a:moveTo>
                    <a:cubicBezTo>
                      <a:pt x="527" y="14875"/>
                      <a:pt x="452" y="14818"/>
                      <a:pt x="301" y="15274"/>
                    </a:cubicBezTo>
                    <a:cubicBezTo>
                      <a:pt x="226" y="15844"/>
                      <a:pt x="753" y="15787"/>
                      <a:pt x="0" y="17554"/>
                    </a:cubicBezTo>
                    <a:cubicBezTo>
                      <a:pt x="2634" y="20403"/>
                      <a:pt x="2107" y="19947"/>
                      <a:pt x="9332" y="19719"/>
                    </a:cubicBezTo>
                    <a:cubicBezTo>
                      <a:pt x="10762" y="19605"/>
                      <a:pt x="14676" y="21600"/>
                      <a:pt x="15579" y="18978"/>
                    </a:cubicBezTo>
                    <a:cubicBezTo>
                      <a:pt x="16783" y="20916"/>
                      <a:pt x="20546" y="19206"/>
                      <a:pt x="20396" y="18180"/>
                    </a:cubicBezTo>
                    <a:cubicBezTo>
                      <a:pt x="20396" y="17212"/>
                      <a:pt x="19794" y="14476"/>
                      <a:pt x="19869" y="13678"/>
                    </a:cubicBezTo>
                    <a:cubicBezTo>
                      <a:pt x="19869" y="12880"/>
                      <a:pt x="21600" y="1653"/>
                      <a:pt x="21148"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89" name="Freeform 216"/>
              <p:cNvSpPr>
                <a:spLocks noChangeArrowheads="1"/>
              </p:cNvSpPr>
              <p:nvPr/>
            </p:nvSpPr>
            <p:spPr bwMode="auto">
              <a:xfrm>
                <a:off x="291" y="185"/>
                <a:ext cx="59" cy="103"/>
              </a:xfrm>
              <a:custGeom>
                <a:avLst/>
                <a:gdLst>
                  <a:gd name="T0" fmla="*/ 7062 w 21600"/>
                  <a:gd name="T1" fmla="*/ 19582 h 21600"/>
                  <a:gd name="T2" fmla="*/ 7062 w 21600"/>
                  <a:gd name="T3" fmla="*/ 21244 h 21600"/>
                  <a:gd name="T4" fmla="*/ 11215 w 21600"/>
                  <a:gd name="T5" fmla="*/ 21481 h 21600"/>
                  <a:gd name="T6" fmla="*/ 7685 w 21600"/>
                  <a:gd name="T7" fmla="*/ 17565 h 21600"/>
                  <a:gd name="T8" fmla="*/ 8931 w 21600"/>
                  <a:gd name="T9" fmla="*/ 15785 h 21600"/>
                  <a:gd name="T10" fmla="*/ 415 w 21600"/>
                  <a:gd name="T11" fmla="*/ 3086 h 21600"/>
                  <a:gd name="T12" fmla="*/ 12462 w 21600"/>
                  <a:gd name="T13" fmla="*/ 0 h 21600"/>
                  <a:gd name="T14" fmla="*/ 21600 w 21600"/>
                  <a:gd name="T15" fmla="*/ 1483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7062" y="19582"/>
                    </a:moveTo>
                    <a:cubicBezTo>
                      <a:pt x="7062" y="19582"/>
                      <a:pt x="6854" y="21007"/>
                      <a:pt x="7062" y="21244"/>
                    </a:cubicBezTo>
                    <a:cubicBezTo>
                      <a:pt x="7685" y="21600"/>
                      <a:pt x="10592" y="21600"/>
                      <a:pt x="11215" y="21481"/>
                    </a:cubicBezTo>
                    <a:cubicBezTo>
                      <a:pt x="8931" y="20176"/>
                      <a:pt x="7477" y="18158"/>
                      <a:pt x="7685" y="17565"/>
                    </a:cubicBezTo>
                    <a:cubicBezTo>
                      <a:pt x="7892" y="17090"/>
                      <a:pt x="8931" y="16259"/>
                      <a:pt x="8931" y="15785"/>
                    </a:cubicBezTo>
                    <a:cubicBezTo>
                      <a:pt x="5400" y="11393"/>
                      <a:pt x="0" y="4391"/>
                      <a:pt x="415" y="3086"/>
                    </a:cubicBezTo>
                    <a:cubicBezTo>
                      <a:pt x="7062" y="5103"/>
                      <a:pt x="6854" y="1068"/>
                      <a:pt x="12462" y="0"/>
                    </a:cubicBezTo>
                    <a:cubicBezTo>
                      <a:pt x="12046" y="4391"/>
                      <a:pt x="21600" y="13292"/>
                      <a:pt x="21600" y="14835"/>
                    </a:cubicBezTo>
                  </a:path>
                </a:pathLst>
              </a:custGeom>
              <a:solidFill>
                <a:srgbClr val="FF6600"/>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690" name="Freeform 217"/>
              <p:cNvSpPr>
                <a:spLocks noChangeArrowheads="1"/>
              </p:cNvSpPr>
              <p:nvPr/>
            </p:nvSpPr>
            <p:spPr bwMode="auto">
              <a:xfrm>
                <a:off x="298" y="252"/>
                <a:ext cx="12" cy="14"/>
              </a:xfrm>
              <a:custGeom>
                <a:avLst/>
                <a:gdLst>
                  <a:gd name="T0" fmla="*/ 0 w 21600"/>
                  <a:gd name="T1" fmla="*/ 21600 h 21600"/>
                  <a:gd name="T2" fmla="*/ 2160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3927" y="12960"/>
                      <a:pt x="17673" y="864"/>
                      <a:pt x="216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1" name="Freeform 218"/>
              <p:cNvSpPr>
                <a:spLocks noChangeArrowheads="1"/>
              </p:cNvSpPr>
              <p:nvPr/>
            </p:nvSpPr>
            <p:spPr bwMode="auto">
              <a:xfrm>
                <a:off x="255" y="190"/>
                <a:ext cx="53" cy="58"/>
              </a:xfrm>
              <a:custGeom>
                <a:avLst/>
                <a:gdLst>
                  <a:gd name="T0" fmla="*/ 21600 w 21600"/>
                  <a:gd name="T1" fmla="*/ 21600 h 21600"/>
                  <a:gd name="T2" fmla="*/ 15234 w 21600"/>
                  <a:gd name="T3" fmla="*/ 12282 h 21600"/>
                  <a:gd name="T4" fmla="*/ 12960 w 21600"/>
                  <a:gd name="T5" fmla="*/ 7835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21600"/>
                    </a:moveTo>
                    <a:cubicBezTo>
                      <a:pt x="18872" y="16094"/>
                      <a:pt x="16371" y="13553"/>
                      <a:pt x="15234" y="12282"/>
                    </a:cubicBezTo>
                    <a:cubicBezTo>
                      <a:pt x="14097" y="10800"/>
                      <a:pt x="12960" y="9529"/>
                      <a:pt x="12960" y="7835"/>
                    </a:cubicBezTo>
                    <a:cubicBezTo>
                      <a:pt x="12960" y="5929"/>
                      <a:pt x="9777" y="4024"/>
                      <a:pt x="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2" name="Freeform 219"/>
              <p:cNvSpPr>
                <a:spLocks noChangeArrowheads="1"/>
              </p:cNvSpPr>
              <p:nvPr/>
            </p:nvSpPr>
            <p:spPr bwMode="auto">
              <a:xfrm>
                <a:off x="289" y="241"/>
                <a:ext cx="74" cy="78"/>
              </a:xfrm>
              <a:custGeom>
                <a:avLst/>
                <a:gdLst>
                  <a:gd name="T0" fmla="*/ 18000 w 21600"/>
                  <a:gd name="T1" fmla="*/ 0 h 21600"/>
                  <a:gd name="T2" fmla="*/ 21436 w 21600"/>
                  <a:gd name="T3" fmla="*/ 12365 h 21600"/>
                  <a:gd name="T4" fmla="*/ 18000 w 21600"/>
                  <a:gd name="T5" fmla="*/ 20348 h 21600"/>
                  <a:gd name="T6" fmla="*/ 9491 w 21600"/>
                  <a:gd name="T7" fmla="*/ 19409 h 21600"/>
                  <a:gd name="T8" fmla="*/ 0 w 21600"/>
                  <a:gd name="T9" fmla="*/ 14557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8000" y="0"/>
                    </a:moveTo>
                    <a:cubicBezTo>
                      <a:pt x="20127" y="6417"/>
                      <a:pt x="21600" y="8609"/>
                      <a:pt x="21436" y="12365"/>
                    </a:cubicBezTo>
                    <a:cubicBezTo>
                      <a:pt x="21436" y="16278"/>
                      <a:pt x="19636" y="19252"/>
                      <a:pt x="18000" y="20348"/>
                    </a:cubicBezTo>
                    <a:cubicBezTo>
                      <a:pt x="16200" y="21600"/>
                      <a:pt x="11945" y="21600"/>
                      <a:pt x="9491" y="19409"/>
                    </a:cubicBezTo>
                    <a:cubicBezTo>
                      <a:pt x="6873" y="17217"/>
                      <a:pt x="1145" y="15809"/>
                      <a:pt x="0" y="14557"/>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3" name="Freeform 220"/>
              <p:cNvSpPr>
                <a:spLocks noChangeArrowheads="1"/>
              </p:cNvSpPr>
              <p:nvPr/>
            </p:nvSpPr>
            <p:spPr bwMode="auto">
              <a:xfrm>
                <a:off x="247" y="154"/>
                <a:ext cx="46" cy="39"/>
              </a:xfrm>
              <a:custGeom>
                <a:avLst/>
                <a:gdLst>
                  <a:gd name="T0" fmla="*/ 21600 w 21600"/>
                  <a:gd name="T1" fmla="*/ 13341 h 21600"/>
                  <a:gd name="T2" fmla="*/ 15200 w 21600"/>
                  <a:gd name="T3" fmla="*/ 11118 h 21600"/>
                  <a:gd name="T4" fmla="*/ 6667 w 21600"/>
                  <a:gd name="T5" fmla="*/ 6353 h 21600"/>
                  <a:gd name="T6" fmla="*/ 800 w 21600"/>
                  <a:gd name="T7" fmla="*/ 1271 h 21600"/>
                  <a:gd name="T8" fmla="*/ 2667 w 21600"/>
                  <a:gd name="T9" fmla="*/ 8576 h 21600"/>
                  <a:gd name="T10" fmla="*/ 5867 w 21600"/>
                  <a:gd name="T11" fmla="*/ 13976 h 21600"/>
                  <a:gd name="T12" fmla="*/ 13067 w 21600"/>
                  <a:gd name="T13" fmla="*/ 20012 h 21600"/>
                  <a:gd name="T14" fmla="*/ 19467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21600" y="13341"/>
                    </a:moveTo>
                    <a:cubicBezTo>
                      <a:pt x="20267" y="12071"/>
                      <a:pt x="19467" y="10800"/>
                      <a:pt x="15200" y="11118"/>
                    </a:cubicBezTo>
                    <a:cubicBezTo>
                      <a:pt x="11200" y="11753"/>
                      <a:pt x="8267" y="10800"/>
                      <a:pt x="6667" y="6353"/>
                    </a:cubicBezTo>
                    <a:cubicBezTo>
                      <a:pt x="5600" y="1906"/>
                      <a:pt x="1067" y="0"/>
                      <a:pt x="800" y="1271"/>
                    </a:cubicBezTo>
                    <a:cubicBezTo>
                      <a:pt x="0" y="3176"/>
                      <a:pt x="2667" y="5718"/>
                      <a:pt x="2667" y="8576"/>
                    </a:cubicBezTo>
                    <a:cubicBezTo>
                      <a:pt x="2667" y="11118"/>
                      <a:pt x="2133" y="11118"/>
                      <a:pt x="5867" y="13976"/>
                    </a:cubicBezTo>
                    <a:cubicBezTo>
                      <a:pt x="10133" y="16200"/>
                      <a:pt x="11467" y="20012"/>
                      <a:pt x="13067" y="20012"/>
                    </a:cubicBezTo>
                    <a:cubicBezTo>
                      <a:pt x="14933" y="20012"/>
                      <a:pt x="16800" y="20012"/>
                      <a:pt x="19467"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4" name="Freeform 221"/>
              <p:cNvSpPr>
                <a:spLocks noChangeArrowheads="1"/>
              </p:cNvSpPr>
              <p:nvPr/>
            </p:nvSpPr>
            <p:spPr bwMode="auto">
              <a:xfrm>
                <a:off x="252" y="134"/>
                <a:ext cx="19" cy="15"/>
              </a:xfrm>
              <a:custGeom>
                <a:avLst/>
                <a:gdLst>
                  <a:gd name="T0" fmla="*/ 21600 w 21600"/>
                  <a:gd name="T1" fmla="*/ 15552 h 21600"/>
                  <a:gd name="T2" fmla="*/ 9164 w 21600"/>
                  <a:gd name="T3" fmla="*/ 3456 h 21600"/>
                  <a:gd name="T4" fmla="*/ 655 w 21600"/>
                  <a:gd name="T5" fmla="*/ 14688 h 21600"/>
                  <a:gd name="T6" fmla="*/ 21600 w 21600"/>
                  <a:gd name="T7" fmla="*/ 1555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15552"/>
                    </a:moveTo>
                    <a:cubicBezTo>
                      <a:pt x="17018" y="6048"/>
                      <a:pt x="16364" y="0"/>
                      <a:pt x="9164" y="3456"/>
                    </a:cubicBezTo>
                    <a:cubicBezTo>
                      <a:pt x="2618" y="6048"/>
                      <a:pt x="0" y="6912"/>
                      <a:pt x="655" y="14688"/>
                    </a:cubicBezTo>
                    <a:cubicBezTo>
                      <a:pt x="2618" y="19008"/>
                      <a:pt x="5891" y="21600"/>
                      <a:pt x="21600" y="15552"/>
                    </a:cubicBezTo>
                  </a:path>
                </a:pathLst>
              </a:custGeom>
              <a:solidFill>
                <a:srgbClr val="CC9966"/>
              </a:solidFill>
              <a:ln w="1270">
                <a:solidFill>
                  <a:schemeClr val="tx1">
                    <a:lumMod val="85000"/>
                    <a:lumOff val="15000"/>
                  </a:schemeClr>
                </a:solidFill>
                <a:miter lim="800000"/>
                <a:headEnd/>
                <a:tailEnd/>
              </a:ln>
            </p:spPr>
            <p:txBody>
              <a:bodyPr/>
              <a:lstStyle/>
              <a:p>
                <a:endParaRPr lang="ja-JP" altLang="en-US"/>
              </a:p>
            </p:txBody>
          </p:sp>
          <p:sp>
            <p:nvSpPr>
              <p:cNvPr id="695" name="Freeform 222"/>
              <p:cNvSpPr>
                <a:spLocks noChangeArrowheads="1"/>
              </p:cNvSpPr>
              <p:nvPr/>
            </p:nvSpPr>
            <p:spPr bwMode="auto">
              <a:xfrm>
                <a:off x="262" y="137"/>
                <a:ext cx="34" cy="27"/>
              </a:xfrm>
              <a:custGeom>
                <a:avLst/>
                <a:gdLst>
                  <a:gd name="T0" fmla="*/ 11715 w 21600"/>
                  <a:gd name="T1" fmla="*/ 13500 h 21600"/>
                  <a:gd name="T2" fmla="*/ 2563 w 21600"/>
                  <a:gd name="T3" fmla="*/ 9000 h 21600"/>
                  <a:gd name="T4" fmla="*/ 5125 w 21600"/>
                  <a:gd name="T5" fmla="*/ 4050 h 21600"/>
                  <a:gd name="T6" fmla="*/ 17573 w 21600"/>
                  <a:gd name="T7" fmla="*/ 7200 h 21600"/>
                  <a:gd name="T8" fmla="*/ 21600 w 21600"/>
                  <a:gd name="T9" fmla="*/ 2160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1715" y="13500"/>
                    </a:moveTo>
                    <a:cubicBezTo>
                      <a:pt x="6590" y="14850"/>
                      <a:pt x="5125" y="13500"/>
                      <a:pt x="2563" y="9000"/>
                    </a:cubicBezTo>
                    <a:cubicBezTo>
                      <a:pt x="0" y="4950"/>
                      <a:pt x="0" y="0"/>
                      <a:pt x="5125" y="4050"/>
                    </a:cubicBezTo>
                    <a:cubicBezTo>
                      <a:pt x="9153" y="7650"/>
                      <a:pt x="15376" y="4050"/>
                      <a:pt x="17573" y="7200"/>
                    </a:cubicBezTo>
                    <a:cubicBezTo>
                      <a:pt x="19403" y="10350"/>
                      <a:pt x="19403" y="18000"/>
                      <a:pt x="21600" y="21600"/>
                    </a:cubicBezTo>
                  </a:path>
                </a:pathLst>
              </a:custGeom>
              <a:solidFill>
                <a:srgbClr val="CC9966"/>
              </a:solidFill>
              <a:ln w="1270">
                <a:solidFill>
                  <a:schemeClr val="tx1">
                    <a:lumMod val="85000"/>
                    <a:lumOff val="15000"/>
                  </a:schemeClr>
                </a:solidFill>
                <a:miter lim="800000"/>
                <a:headEnd/>
                <a:tailEnd/>
              </a:ln>
            </p:spPr>
            <p:txBody>
              <a:bodyPr/>
              <a:lstStyle/>
              <a:p>
                <a:endParaRPr lang="ja-JP" altLang="en-US"/>
              </a:p>
            </p:txBody>
          </p:sp>
          <p:sp>
            <p:nvSpPr>
              <p:cNvPr id="696" name="Freeform 223"/>
              <p:cNvSpPr>
                <a:spLocks noChangeArrowheads="1"/>
              </p:cNvSpPr>
              <p:nvPr/>
            </p:nvSpPr>
            <p:spPr bwMode="auto">
              <a:xfrm>
                <a:off x="24" y="179"/>
                <a:ext cx="139" cy="269"/>
              </a:xfrm>
              <a:custGeom>
                <a:avLst/>
                <a:gdLst>
                  <a:gd name="T0" fmla="*/ 21600 w 21600"/>
                  <a:gd name="T1" fmla="*/ 0 h 21600"/>
                  <a:gd name="T2" fmla="*/ 19033 w 21600"/>
                  <a:gd name="T3" fmla="*/ 682 h 21600"/>
                  <a:gd name="T4" fmla="*/ 17528 w 21600"/>
                  <a:gd name="T5" fmla="*/ 1137 h 21600"/>
                  <a:gd name="T6" fmla="*/ 13544 w 21600"/>
                  <a:gd name="T7" fmla="*/ 2228 h 21600"/>
                  <a:gd name="T8" fmla="*/ 12748 w 21600"/>
                  <a:gd name="T9" fmla="*/ 3456 h 21600"/>
                  <a:gd name="T10" fmla="*/ 11508 w 21600"/>
                  <a:gd name="T11" fmla="*/ 4729 h 21600"/>
                  <a:gd name="T12" fmla="*/ 4957 w 21600"/>
                  <a:gd name="T13" fmla="*/ 10959 h 21600"/>
                  <a:gd name="T14" fmla="*/ 2744 w 21600"/>
                  <a:gd name="T15" fmla="*/ 16007 h 21600"/>
                  <a:gd name="T16" fmla="*/ 1062 w 21600"/>
                  <a:gd name="T17" fmla="*/ 18644 h 21600"/>
                  <a:gd name="T18" fmla="*/ 266 w 21600"/>
                  <a:gd name="T19" fmla="*/ 20099 h 21600"/>
                  <a:gd name="T20" fmla="*/ 5931 w 21600"/>
                  <a:gd name="T21" fmla="*/ 21600 h 21600"/>
                  <a:gd name="T22" fmla="*/ 9295 w 21600"/>
                  <a:gd name="T23" fmla="*/ 21009 h 21600"/>
                  <a:gd name="T24" fmla="*/ 9295 w 21600"/>
                  <a:gd name="T25" fmla="*/ 18599 h 21600"/>
                  <a:gd name="T26" fmla="*/ 10800 w 21600"/>
                  <a:gd name="T27" fmla="*/ 1450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21600" y="0"/>
                    </a:moveTo>
                    <a:cubicBezTo>
                      <a:pt x="20361" y="227"/>
                      <a:pt x="19475" y="682"/>
                      <a:pt x="19033" y="682"/>
                    </a:cubicBezTo>
                    <a:cubicBezTo>
                      <a:pt x="18502" y="682"/>
                      <a:pt x="18059" y="864"/>
                      <a:pt x="17528" y="1137"/>
                    </a:cubicBezTo>
                    <a:cubicBezTo>
                      <a:pt x="16289" y="1273"/>
                      <a:pt x="14252" y="2092"/>
                      <a:pt x="13544" y="2228"/>
                    </a:cubicBezTo>
                    <a:cubicBezTo>
                      <a:pt x="12748" y="2410"/>
                      <a:pt x="12659" y="3047"/>
                      <a:pt x="12748" y="3456"/>
                    </a:cubicBezTo>
                    <a:cubicBezTo>
                      <a:pt x="11951" y="3820"/>
                      <a:pt x="11685" y="4320"/>
                      <a:pt x="11508" y="4729"/>
                    </a:cubicBezTo>
                    <a:cubicBezTo>
                      <a:pt x="10534" y="5684"/>
                      <a:pt x="5577" y="9913"/>
                      <a:pt x="4957" y="10959"/>
                    </a:cubicBezTo>
                    <a:cubicBezTo>
                      <a:pt x="4338" y="12051"/>
                      <a:pt x="2921" y="14688"/>
                      <a:pt x="2744" y="16007"/>
                    </a:cubicBezTo>
                    <a:cubicBezTo>
                      <a:pt x="1948" y="17826"/>
                      <a:pt x="2125" y="18008"/>
                      <a:pt x="1062" y="18644"/>
                    </a:cubicBezTo>
                    <a:cubicBezTo>
                      <a:pt x="354" y="19281"/>
                      <a:pt x="0" y="19872"/>
                      <a:pt x="266" y="20099"/>
                    </a:cubicBezTo>
                    <a:cubicBezTo>
                      <a:pt x="1328" y="20509"/>
                      <a:pt x="4603" y="21509"/>
                      <a:pt x="5931" y="21600"/>
                    </a:cubicBezTo>
                    <a:cubicBezTo>
                      <a:pt x="7170" y="21600"/>
                      <a:pt x="8941" y="21327"/>
                      <a:pt x="9295" y="21009"/>
                    </a:cubicBezTo>
                    <a:cubicBezTo>
                      <a:pt x="9030" y="19645"/>
                      <a:pt x="8852" y="19281"/>
                      <a:pt x="9295" y="18599"/>
                    </a:cubicBezTo>
                    <a:cubicBezTo>
                      <a:pt x="9649" y="17871"/>
                      <a:pt x="10800" y="14870"/>
                      <a:pt x="10800" y="14506"/>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7" name="Freeform 224"/>
              <p:cNvSpPr>
                <a:spLocks noChangeArrowheads="1"/>
              </p:cNvSpPr>
              <p:nvPr/>
            </p:nvSpPr>
            <p:spPr bwMode="auto">
              <a:xfrm>
                <a:off x="86" y="342"/>
                <a:ext cx="12" cy="29"/>
              </a:xfrm>
              <a:custGeom>
                <a:avLst/>
                <a:gdLst>
                  <a:gd name="T0" fmla="*/ 0 w 21600"/>
                  <a:gd name="T1" fmla="*/ 21600 h 21600"/>
                  <a:gd name="T2" fmla="*/ 16691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12764" y="15552"/>
                      <a:pt x="21600" y="10368"/>
                      <a:pt x="16691"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8" name="Freeform 225"/>
              <p:cNvSpPr>
                <a:spLocks noChangeArrowheads="1"/>
              </p:cNvSpPr>
              <p:nvPr/>
            </p:nvSpPr>
            <p:spPr bwMode="auto">
              <a:xfrm>
                <a:off x="89" y="324"/>
                <a:ext cx="11" cy="24"/>
              </a:xfrm>
              <a:custGeom>
                <a:avLst/>
                <a:gdLst>
                  <a:gd name="T0" fmla="*/ 0 w 21600"/>
                  <a:gd name="T1" fmla="*/ 21600 h 21600"/>
                  <a:gd name="T2" fmla="*/ 20463 w 21600"/>
                  <a:gd name="T3" fmla="*/ 12056 h 21600"/>
                  <a:gd name="T4" fmla="*/ 216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cubicBezTo>
                      <a:pt x="17053" y="15070"/>
                      <a:pt x="18189" y="13563"/>
                      <a:pt x="20463" y="12056"/>
                    </a:cubicBezTo>
                    <a:cubicBezTo>
                      <a:pt x="20463" y="11051"/>
                      <a:pt x="20463" y="3014"/>
                      <a:pt x="216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99" name="Freeform 226"/>
              <p:cNvSpPr>
                <a:spLocks noChangeArrowheads="1"/>
              </p:cNvSpPr>
              <p:nvPr/>
            </p:nvSpPr>
            <p:spPr bwMode="auto">
              <a:xfrm>
                <a:off x="100" y="279"/>
                <a:ext cx="41" cy="50"/>
              </a:xfrm>
              <a:custGeom>
                <a:avLst/>
                <a:gdLst>
                  <a:gd name="T0" fmla="*/ 0 w 21600"/>
                  <a:gd name="T1" fmla="*/ 21600 h 21600"/>
                  <a:gd name="T2" fmla="*/ 2160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7693" y="14152"/>
                      <a:pt x="18049" y="5462"/>
                      <a:pt x="216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0" name="Freeform 227"/>
              <p:cNvSpPr>
                <a:spLocks noChangeArrowheads="1"/>
              </p:cNvSpPr>
              <p:nvPr/>
            </p:nvSpPr>
            <p:spPr bwMode="auto">
              <a:xfrm>
                <a:off x="108" y="231"/>
                <a:ext cx="16" cy="19"/>
              </a:xfrm>
              <a:custGeom>
                <a:avLst/>
                <a:gdLst>
                  <a:gd name="T0" fmla="*/ 0 w 21600"/>
                  <a:gd name="T1" fmla="*/ 0 h 21600"/>
                  <a:gd name="T2" fmla="*/ 21600 w 21600"/>
                  <a:gd name="T3" fmla="*/ 14612 h 21600"/>
                  <a:gd name="T4" fmla="*/ 20057 w 21600"/>
                  <a:gd name="T5" fmla="*/ 21600 h 21600"/>
                  <a:gd name="T6" fmla="*/ 1543 w 21600"/>
                  <a:gd name="T7" fmla="*/ 114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9257" y="4447"/>
                      <a:pt x="21600" y="9529"/>
                      <a:pt x="21600" y="14612"/>
                    </a:cubicBezTo>
                    <a:cubicBezTo>
                      <a:pt x="21600" y="19694"/>
                      <a:pt x="21600" y="20329"/>
                      <a:pt x="20057" y="21600"/>
                    </a:cubicBezTo>
                    <a:cubicBezTo>
                      <a:pt x="17743" y="21600"/>
                      <a:pt x="1543" y="11435"/>
                      <a:pt x="1543" y="11435"/>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1" name="Freeform 228"/>
              <p:cNvSpPr>
                <a:spLocks noChangeArrowheads="1"/>
              </p:cNvSpPr>
              <p:nvPr/>
            </p:nvSpPr>
            <p:spPr bwMode="auto">
              <a:xfrm>
                <a:off x="126" y="223"/>
                <a:ext cx="18" cy="41"/>
              </a:xfrm>
              <a:custGeom>
                <a:avLst/>
                <a:gdLst>
                  <a:gd name="T0" fmla="*/ 0 w 21600"/>
                  <a:gd name="T1" fmla="*/ 0 h 21600"/>
                  <a:gd name="T2" fmla="*/ 20206 w 21600"/>
                  <a:gd name="T3" fmla="*/ 2160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11148" y="3042"/>
                      <a:pt x="21600" y="13082"/>
                      <a:pt x="20206"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2" name="Freeform 229"/>
              <p:cNvSpPr>
                <a:spLocks noChangeArrowheads="1"/>
              </p:cNvSpPr>
              <p:nvPr/>
            </p:nvSpPr>
            <p:spPr bwMode="auto">
              <a:xfrm>
                <a:off x="168" y="83"/>
                <a:ext cx="83" cy="101"/>
              </a:xfrm>
              <a:custGeom>
                <a:avLst/>
                <a:gdLst>
                  <a:gd name="T0" fmla="*/ 4142 w 21600"/>
                  <a:gd name="T1" fmla="*/ 14278 h 21600"/>
                  <a:gd name="T2" fmla="*/ 148 w 21600"/>
                  <a:gd name="T3" fmla="*/ 10617 h 21600"/>
                  <a:gd name="T4" fmla="*/ 2071 w 21600"/>
                  <a:gd name="T5" fmla="*/ 6468 h 21600"/>
                  <a:gd name="T6" fmla="*/ 4734 w 21600"/>
                  <a:gd name="T7" fmla="*/ 9153 h 21600"/>
                  <a:gd name="T8" fmla="*/ 6805 w 21600"/>
                  <a:gd name="T9" fmla="*/ 8786 h 21600"/>
                  <a:gd name="T10" fmla="*/ 6214 w 21600"/>
                  <a:gd name="T11" fmla="*/ 3417 h 21600"/>
                  <a:gd name="T12" fmla="*/ 10356 w 21600"/>
                  <a:gd name="T13" fmla="*/ 0 h 21600"/>
                  <a:gd name="T14" fmla="*/ 15534 w 21600"/>
                  <a:gd name="T15" fmla="*/ 1342 h 21600"/>
                  <a:gd name="T16" fmla="*/ 20564 w 21600"/>
                  <a:gd name="T17" fmla="*/ 732 h 21600"/>
                  <a:gd name="T18" fmla="*/ 21304 w 21600"/>
                  <a:gd name="T19" fmla="*/ 11837 h 21600"/>
                  <a:gd name="T20" fmla="*/ 14942 w 21600"/>
                  <a:gd name="T21" fmla="*/ 21478 h 21600"/>
                  <a:gd name="T22" fmla="*/ 6658 w 21600"/>
                  <a:gd name="T23" fmla="*/ 18061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00"/>
                  <a:gd name="T37" fmla="*/ 0 h 21600"/>
                  <a:gd name="T38" fmla="*/ 21600 w 21600"/>
                  <a:gd name="T39" fmla="*/ 2160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4142" y="14278"/>
                    </a:moveTo>
                    <a:cubicBezTo>
                      <a:pt x="2515" y="13668"/>
                      <a:pt x="592" y="13058"/>
                      <a:pt x="148" y="10617"/>
                    </a:cubicBezTo>
                    <a:cubicBezTo>
                      <a:pt x="0" y="8054"/>
                      <a:pt x="740" y="6468"/>
                      <a:pt x="2071" y="6468"/>
                    </a:cubicBezTo>
                    <a:cubicBezTo>
                      <a:pt x="3551" y="6468"/>
                      <a:pt x="4734" y="7444"/>
                      <a:pt x="4734" y="9153"/>
                    </a:cubicBezTo>
                    <a:cubicBezTo>
                      <a:pt x="5622" y="9275"/>
                      <a:pt x="6805" y="9641"/>
                      <a:pt x="6805" y="8786"/>
                    </a:cubicBezTo>
                    <a:cubicBezTo>
                      <a:pt x="6805" y="7688"/>
                      <a:pt x="5622" y="5125"/>
                      <a:pt x="6214" y="3417"/>
                    </a:cubicBezTo>
                    <a:cubicBezTo>
                      <a:pt x="6658" y="1708"/>
                      <a:pt x="9321" y="0"/>
                      <a:pt x="10356" y="0"/>
                    </a:cubicBezTo>
                    <a:cubicBezTo>
                      <a:pt x="11244" y="0"/>
                      <a:pt x="13611" y="1220"/>
                      <a:pt x="15534" y="1342"/>
                    </a:cubicBezTo>
                    <a:cubicBezTo>
                      <a:pt x="17458" y="1708"/>
                      <a:pt x="18937" y="1708"/>
                      <a:pt x="20564" y="732"/>
                    </a:cubicBezTo>
                    <a:cubicBezTo>
                      <a:pt x="21304" y="5369"/>
                      <a:pt x="21600" y="9153"/>
                      <a:pt x="21304" y="11837"/>
                    </a:cubicBezTo>
                    <a:cubicBezTo>
                      <a:pt x="21008" y="14400"/>
                      <a:pt x="19973" y="20990"/>
                      <a:pt x="14942" y="21478"/>
                    </a:cubicBezTo>
                    <a:cubicBezTo>
                      <a:pt x="11540" y="21600"/>
                      <a:pt x="7693" y="19769"/>
                      <a:pt x="6658" y="18061"/>
                    </a:cubicBezTo>
                  </a:path>
                </a:pathLst>
              </a:custGeom>
              <a:solidFill>
                <a:srgbClr val="CC9966"/>
              </a:solidFill>
              <a:ln w="1270">
                <a:solidFill>
                  <a:schemeClr val="tx1">
                    <a:lumMod val="85000"/>
                    <a:lumOff val="15000"/>
                  </a:schemeClr>
                </a:solidFill>
                <a:miter lim="800000"/>
                <a:headEnd/>
                <a:tailEnd/>
              </a:ln>
            </p:spPr>
            <p:txBody>
              <a:bodyPr/>
              <a:lstStyle/>
              <a:p>
                <a:endParaRPr lang="ja-JP" altLang="en-US"/>
              </a:p>
            </p:txBody>
          </p:sp>
          <p:pic>
            <p:nvPicPr>
              <p:cNvPr id="703" name="Picture 230"/>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06" y="100"/>
                <a:ext cx="43" cy="9"/>
              </a:xfrm>
              <a:prstGeom prst="rect">
                <a:avLst/>
              </a:pr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04" name="Freeform 231"/>
              <p:cNvSpPr>
                <a:spLocks noChangeArrowheads="1"/>
              </p:cNvSpPr>
              <p:nvPr/>
            </p:nvSpPr>
            <p:spPr bwMode="auto">
              <a:xfrm>
                <a:off x="176" y="122"/>
                <a:ext cx="8" cy="18"/>
              </a:xfrm>
              <a:custGeom>
                <a:avLst/>
                <a:gdLst>
                  <a:gd name="T0" fmla="*/ 0 w 21600"/>
                  <a:gd name="T1" fmla="*/ 0 h 21600"/>
                  <a:gd name="T2" fmla="*/ 16971 w 21600"/>
                  <a:gd name="T3" fmla="*/ 18813 h 21600"/>
                  <a:gd name="T4" fmla="*/ 3086 w 21600"/>
                  <a:gd name="T5" fmla="*/ 13935 h 21600"/>
                  <a:gd name="T6" fmla="*/ 10800 w 21600"/>
                  <a:gd name="T7" fmla="*/ 487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13886" y="4181"/>
                      <a:pt x="21600" y="5574"/>
                      <a:pt x="16971" y="18813"/>
                    </a:cubicBezTo>
                    <a:cubicBezTo>
                      <a:pt x="15429" y="21600"/>
                      <a:pt x="3086" y="19510"/>
                      <a:pt x="3086" y="13935"/>
                    </a:cubicBezTo>
                    <a:cubicBezTo>
                      <a:pt x="0" y="9058"/>
                      <a:pt x="4629" y="4877"/>
                      <a:pt x="10800" y="4877"/>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5" name="Freeform 232"/>
              <p:cNvSpPr>
                <a:spLocks noChangeArrowheads="1"/>
              </p:cNvSpPr>
              <p:nvPr/>
            </p:nvSpPr>
            <p:spPr bwMode="auto">
              <a:xfrm>
                <a:off x="214" y="117"/>
                <a:ext cx="8" cy="3"/>
              </a:xfrm>
              <a:custGeom>
                <a:avLst/>
                <a:gdLst>
                  <a:gd name="T0" fmla="*/ 0 w 21600"/>
                  <a:gd name="T1" fmla="*/ 21600 h 21600"/>
                  <a:gd name="T2" fmla="*/ 2160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9257" y="7200"/>
                      <a:pt x="20057" y="0"/>
                      <a:pt x="216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6" name="Freeform 233"/>
              <p:cNvSpPr>
                <a:spLocks noChangeArrowheads="1"/>
              </p:cNvSpPr>
              <p:nvPr/>
            </p:nvSpPr>
            <p:spPr bwMode="auto">
              <a:xfrm>
                <a:off x="242" y="117"/>
                <a:ext cx="7" cy="3"/>
              </a:xfrm>
              <a:custGeom>
                <a:avLst/>
                <a:gdLst>
                  <a:gd name="T0" fmla="*/ 0 w 21600"/>
                  <a:gd name="T1" fmla="*/ 21600 h 21600"/>
                  <a:gd name="T2" fmla="*/ 2160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9257" y="7200"/>
                      <a:pt x="18514" y="0"/>
                      <a:pt x="216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7" name="Freeform 234"/>
              <p:cNvSpPr>
                <a:spLocks noChangeArrowheads="1"/>
              </p:cNvSpPr>
              <p:nvPr/>
            </p:nvSpPr>
            <p:spPr bwMode="auto">
              <a:xfrm>
                <a:off x="234" y="124"/>
                <a:ext cx="8" cy="21"/>
              </a:xfrm>
              <a:custGeom>
                <a:avLst/>
                <a:gdLst>
                  <a:gd name="T0" fmla="*/ 4629 w 21600"/>
                  <a:gd name="T1" fmla="*/ 0 h 21600"/>
                  <a:gd name="T2" fmla="*/ 15429 w 21600"/>
                  <a:gd name="T3" fmla="*/ 10800 h 21600"/>
                  <a:gd name="T4" fmla="*/ 0 w 21600"/>
                  <a:gd name="T5" fmla="*/ 21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4629" y="0"/>
                    </a:moveTo>
                    <a:cubicBezTo>
                      <a:pt x="4629" y="2400"/>
                      <a:pt x="10800" y="8400"/>
                      <a:pt x="15429" y="10800"/>
                    </a:cubicBezTo>
                    <a:cubicBezTo>
                      <a:pt x="21600" y="15000"/>
                      <a:pt x="9257" y="19800"/>
                      <a:pt x="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08" name="Freeform 235"/>
              <p:cNvSpPr>
                <a:spLocks noChangeArrowheads="1"/>
              </p:cNvSpPr>
              <p:nvPr/>
            </p:nvSpPr>
            <p:spPr bwMode="auto">
              <a:xfrm>
                <a:off x="179" y="136"/>
                <a:ext cx="19" cy="43"/>
              </a:xfrm>
              <a:custGeom>
                <a:avLst/>
                <a:gdLst>
                  <a:gd name="T0" fmla="*/ 12706 w 21600"/>
                  <a:gd name="T1" fmla="*/ 0 h 21600"/>
                  <a:gd name="T2" fmla="*/ 13341 w 21600"/>
                  <a:gd name="T3" fmla="*/ 4832 h 21600"/>
                  <a:gd name="T4" fmla="*/ 16518 w 21600"/>
                  <a:gd name="T5" fmla="*/ 15916 h 21600"/>
                  <a:gd name="T6" fmla="*/ 21600 w 21600"/>
                  <a:gd name="T7" fmla="*/ 20179 h 21600"/>
                  <a:gd name="T8" fmla="*/ 12706 w 21600"/>
                  <a:gd name="T9" fmla="*/ 21600 h 21600"/>
                  <a:gd name="T10" fmla="*/ 3812 w 21600"/>
                  <a:gd name="T11" fmla="*/ 7105 h 21600"/>
                  <a:gd name="T12" fmla="*/ 0 w 21600"/>
                  <a:gd name="T13" fmla="*/ 1421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12706" y="0"/>
                    </a:moveTo>
                    <a:cubicBezTo>
                      <a:pt x="12706" y="0"/>
                      <a:pt x="13341" y="4832"/>
                      <a:pt x="13341" y="4832"/>
                    </a:cubicBezTo>
                    <a:cubicBezTo>
                      <a:pt x="13341" y="4832"/>
                      <a:pt x="16518" y="15916"/>
                      <a:pt x="16518" y="15916"/>
                    </a:cubicBezTo>
                    <a:cubicBezTo>
                      <a:pt x="16518" y="15916"/>
                      <a:pt x="21600" y="20179"/>
                      <a:pt x="21600" y="20179"/>
                    </a:cubicBezTo>
                    <a:cubicBezTo>
                      <a:pt x="21600" y="20179"/>
                      <a:pt x="12706" y="21600"/>
                      <a:pt x="12706" y="21600"/>
                    </a:cubicBezTo>
                    <a:cubicBezTo>
                      <a:pt x="12706" y="21600"/>
                      <a:pt x="3812" y="7105"/>
                      <a:pt x="3812" y="7105"/>
                    </a:cubicBezTo>
                    <a:cubicBezTo>
                      <a:pt x="3812" y="7105"/>
                      <a:pt x="0" y="1421"/>
                      <a:pt x="0" y="1421"/>
                    </a:cubicBezTo>
                  </a:path>
                </a:pathLst>
              </a:custGeom>
              <a:solidFill>
                <a:srgbClr val="5D5D5D"/>
              </a:solidFill>
              <a:ln w="1270">
                <a:solidFill>
                  <a:schemeClr val="tx1">
                    <a:lumMod val="85000"/>
                    <a:lumOff val="15000"/>
                  </a:schemeClr>
                </a:solidFill>
                <a:miter lim="800000"/>
                <a:headEnd/>
                <a:tailEnd/>
              </a:ln>
            </p:spPr>
            <p:txBody>
              <a:bodyPr/>
              <a:lstStyle/>
              <a:p>
                <a:endParaRPr lang="ja-JP" altLang="en-US"/>
              </a:p>
            </p:txBody>
          </p:sp>
          <p:grpSp>
            <p:nvGrpSpPr>
              <p:cNvPr id="709" name="Group 236"/>
              <p:cNvGrpSpPr>
                <a:grpSpLocks/>
              </p:cNvGrpSpPr>
              <p:nvPr/>
            </p:nvGrpSpPr>
            <p:grpSpPr bwMode="auto">
              <a:xfrm>
                <a:off x="154" y="54"/>
                <a:ext cx="118" cy="84"/>
                <a:chOff x="154" y="54"/>
                <a:chExt cx="118" cy="84"/>
              </a:xfrm>
            </p:grpSpPr>
            <p:sp>
              <p:nvSpPr>
                <p:cNvPr id="722" name="Freeform 237"/>
                <p:cNvSpPr>
                  <a:spLocks noChangeArrowheads="1"/>
                </p:cNvSpPr>
                <p:nvPr/>
              </p:nvSpPr>
              <p:spPr bwMode="auto">
                <a:xfrm>
                  <a:off x="154" y="54"/>
                  <a:ext cx="118" cy="84"/>
                </a:xfrm>
                <a:custGeom>
                  <a:avLst/>
                  <a:gdLst>
                    <a:gd name="T0" fmla="*/ 21288 w 21600"/>
                    <a:gd name="T1" fmla="*/ 14207 h 21600"/>
                    <a:gd name="T2" fmla="*/ 20873 w 21600"/>
                    <a:gd name="T3" fmla="*/ 12612 h 21600"/>
                    <a:gd name="T4" fmla="*/ 20146 w 21600"/>
                    <a:gd name="T5" fmla="*/ 12032 h 21600"/>
                    <a:gd name="T6" fmla="*/ 19212 w 21600"/>
                    <a:gd name="T7" fmla="*/ 9423 h 21600"/>
                    <a:gd name="T8" fmla="*/ 17654 w 21600"/>
                    <a:gd name="T9" fmla="*/ 4929 h 21600"/>
                    <a:gd name="T10" fmla="*/ 15058 w 21600"/>
                    <a:gd name="T11" fmla="*/ 1885 h 21600"/>
                    <a:gd name="T12" fmla="*/ 10904 w 21600"/>
                    <a:gd name="T13" fmla="*/ 145 h 21600"/>
                    <a:gd name="T14" fmla="*/ 8619 w 21600"/>
                    <a:gd name="T15" fmla="*/ 435 h 21600"/>
                    <a:gd name="T16" fmla="*/ 5712 w 21600"/>
                    <a:gd name="T17" fmla="*/ 1450 h 21600"/>
                    <a:gd name="T18" fmla="*/ 2596 w 21600"/>
                    <a:gd name="T19" fmla="*/ 4494 h 21600"/>
                    <a:gd name="T20" fmla="*/ 519 w 21600"/>
                    <a:gd name="T21" fmla="*/ 10438 h 21600"/>
                    <a:gd name="T22" fmla="*/ 0 w 21600"/>
                    <a:gd name="T23" fmla="*/ 16961 h 21600"/>
                    <a:gd name="T24" fmla="*/ 415 w 21600"/>
                    <a:gd name="T25" fmla="*/ 17976 h 21600"/>
                    <a:gd name="T26" fmla="*/ 3635 w 21600"/>
                    <a:gd name="T27" fmla="*/ 20005 h 21600"/>
                    <a:gd name="T28" fmla="*/ 8308 w 21600"/>
                    <a:gd name="T29" fmla="*/ 21455 h 21600"/>
                    <a:gd name="T30" fmla="*/ 12669 w 21600"/>
                    <a:gd name="T31" fmla="*/ 21455 h 21600"/>
                    <a:gd name="T32" fmla="*/ 14746 w 21600"/>
                    <a:gd name="T33" fmla="*/ 20585 h 21600"/>
                    <a:gd name="T34" fmla="*/ 15888 w 21600"/>
                    <a:gd name="T35" fmla="*/ 18556 h 21600"/>
                    <a:gd name="T36" fmla="*/ 18173 w 21600"/>
                    <a:gd name="T37" fmla="*/ 16381 h 21600"/>
                    <a:gd name="T38" fmla="*/ 20250 w 21600"/>
                    <a:gd name="T39" fmla="*/ 15221 h 21600"/>
                    <a:gd name="T40" fmla="*/ 21392 w 21600"/>
                    <a:gd name="T41" fmla="*/ 14932 h 21600"/>
                    <a:gd name="T42" fmla="*/ 21392 w 21600"/>
                    <a:gd name="T43" fmla="*/ 14207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600"/>
                    <a:gd name="T67" fmla="*/ 0 h 21600"/>
                    <a:gd name="T68" fmla="*/ 21600 w 21600"/>
                    <a:gd name="T69" fmla="*/ 21600 h 216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600" h="21600">
                      <a:moveTo>
                        <a:pt x="21288" y="14207"/>
                      </a:moveTo>
                      <a:cubicBezTo>
                        <a:pt x="21185" y="13627"/>
                        <a:pt x="21185" y="13047"/>
                        <a:pt x="20873" y="12612"/>
                      </a:cubicBezTo>
                      <a:cubicBezTo>
                        <a:pt x="20665" y="12467"/>
                        <a:pt x="20250" y="12177"/>
                        <a:pt x="20146" y="12032"/>
                      </a:cubicBezTo>
                      <a:cubicBezTo>
                        <a:pt x="19627" y="11162"/>
                        <a:pt x="19523" y="10148"/>
                        <a:pt x="19212" y="9423"/>
                      </a:cubicBezTo>
                      <a:cubicBezTo>
                        <a:pt x="18692" y="7683"/>
                        <a:pt x="18381" y="6089"/>
                        <a:pt x="17654" y="4929"/>
                      </a:cubicBezTo>
                      <a:cubicBezTo>
                        <a:pt x="16927" y="3479"/>
                        <a:pt x="15992" y="2464"/>
                        <a:pt x="15058" y="1885"/>
                      </a:cubicBezTo>
                      <a:cubicBezTo>
                        <a:pt x="13812" y="870"/>
                        <a:pt x="12358" y="435"/>
                        <a:pt x="10904" y="145"/>
                      </a:cubicBezTo>
                      <a:cubicBezTo>
                        <a:pt x="10177" y="0"/>
                        <a:pt x="9346" y="145"/>
                        <a:pt x="8619" y="435"/>
                      </a:cubicBezTo>
                      <a:cubicBezTo>
                        <a:pt x="7581" y="580"/>
                        <a:pt x="6542" y="870"/>
                        <a:pt x="5712" y="1450"/>
                      </a:cubicBezTo>
                      <a:cubicBezTo>
                        <a:pt x="4673" y="2319"/>
                        <a:pt x="3531" y="3334"/>
                        <a:pt x="2596" y="4494"/>
                      </a:cubicBezTo>
                      <a:cubicBezTo>
                        <a:pt x="1765" y="6089"/>
                        <a:pt x="1038" y="8408"/>
                        <a:pt x="519" y="10438"/>
                      </a:cubicBezTo>
                      <a:cubicBezTo>
                        <a:pt x="104" y="12467"/>
                        <a:pt x="0" y="14932"/>
                        <a:pt x="0" y="16961"/>
                      </a:cubicBezTo>
                      <a:cubicBezTo>
                        <a:pt x="0" y="17541"/>
                        <a:pt x="104" y="17976"/>
                        <a:pt x="415" y="17976"/>
                      </a:cubicBezTo>
                      <a:cubicBezTo>
                        <a:pt x="1454" y="18701"/>
                        <a:pt x="2492" y="19570"/>
                        <a:pt x="3635" y="20005"/>
                      </a:cubicBezTo>
                      <a:cubicBezTo>
                        <a:pt x="5088" y="20585"/>
                        <a:pt x="6646" y="21020"/>
                        <a:pt x="8308" y="21455"/>
                      </a:cubicBezTo>
                      <a:cubicBezTo>
                        <a:pt x="9658" y="21600"/>
                        <a:pt x="11112" y="21600"/>
                        <a:pt x="12669" y="21455"/>
                      </a:cubicBezTo>
                      <a:cubicBezTo>
                        <a:pt x="13396" y="21455"/>
                        <a:pt x="14123" y="21020"/>
                        <a:pt x="14746" y="20585"/>
                      </a:cubicBezTo>
                      <a:cubicBezTo>
                        <a:pt x="15162" y="20005"/>
                        <a:pt x="15265" y="18991"/>
                        <a:pt x="15888" y="18556"/>
                      </a:cubicBezTo>
                      <a:cubicBezTo>
                        <a:pt x="16512" y="17541"/>
                        <a:pt x="17342" y="16961"/>
                        <a:pt x="18173" y="16381"/>
                      </a:cubicBezTo>
                      <a:cubicBezTo>
                        <a:pt x="18796" y="15946"/>
                        <a:pt x="19627" y="15656"/>
                        <a:pt x="20250" y="15221"/>
                      </a:cubicBezTo>
                      <a:cubicBezTo>
                        <a:pt x="20562" y="15221"/>
                        <a:pt x="21185" y="15077"/>
                        <a:pt x="21392" y="14932"/>
                      </a:cubicBezTo>
                      <a:cubicBezTo>
                        <a:pt x="21600" y="14932"/>
                        <a:pt x="21600" y="14497"/>
                        <a:pt x="21392" y="14207"/>
                      </a:cubicBezTo>
                    </a:path>
                  </a:pathLst>
                </a:custGeom>
                <a:solidFill>
                  <a:srgbClr val="FFFF66"/>
                </a:solidFill>
                <a:ln w="1270">
                  <a:solidFill>
                    <a:schemeClr val="tx1">
                      <a:lumMod val="85000"/>
                      <a:lumOff val="15000"/>
                    </a:schemeClr>
                  </a:solidFill>
                  <a:miter lim="800000"/>
                  <a:headEnd/>
                  <a:tailEnd/>
                </a:ln>
              </p:spPr>
              <p:txBody>
                <a:bodyPr/>
                <a:lstStyle/>
                <a:p>
                  <a:endParaRPr lang="ja-JP" altLang="en-US"/>
                </a:p>
              </p:txBody>
            </p:sp>
            <p:sp>
              <p:nvSpPr>
                <p:cNvPr id="723" name="Freeform 238"/>
                <p:cNvSpPr>
                  <a:spLocks noChangeArrowheads="1"/>
                </p:cNvSpPr>
                <p:nvPr/>
              </p:nvSpPr>
              <p:spPr bwMode="auto">
                <a:xfrm>
                  <a:off x="155" y="99"/>
                  <a:ext cx="106" cy="19"/>
                </a:xfrm>
                <a:custGeom>
                  <a:avLst/>
                  <a:gdLst>
                    <a:gd name="T0" fmla="*/ 21600 w 21600"/>
                    <a:gd name="T1" fmla="*/ 3812 h 21600"/>
                    <a:gd name="T2" fmla="*/ 19417 w 21600"/>
                    <a:gd name="T3" fmla="*/ 10800 h 21600"/>
                    <a:gd name="T4" fmla="*/ 14362 w 21600"/>
                    <a:gd name="T5" fmla="*/ 17153 h 21600"/>
                    <a:gd name="T6" fmla="*/ 9881 w 21600"/>
                    <a:gd name="T7" fmla="*/ 21600 h 21600"/>
                    <a:gd name="T8" fmla="*/ 4021 w 21600"/>
                    <a:gd name="T9" fmla="*/ 17153 h 21600"/>
                    <a:gd name="T10" fmla="*/ 2643 w 21600"/>
                    <a:gd name="T11" fmla="*/ 14612 h 21600"/>
                    <a:gd name="T12" fmla="*/ 230 w 21600"/>
                    <a:gd name="T13" fmla="*/ 8894 h 21600"/>
                    <a:gd name="T14" fmla="*/ 0 w 21600"/>
                    <a:gd name="T15" fmla="*/ 8259 h 21600"/>
                    <a:gd name="T16" fmla="*/ 230 w 21600"/>
                    <a:gd name="T17" fmla="*/ 4447 h 21600"/>
                    <a:gd name="T18" fmla="*/ 3562 w 21600"/>
                    <a:gd name="T19" fmla="*/ 11435 h 21600"/>
                    <a:gd name="T20" fmla="*/ 7238 w 21600"/>
                    <a:gd name="T21" fmla="*/ 17153 h 21600"/>
                    <a:gd name="T22" fmla="*/ 11489 w 21600"/>
                    <a:gd name="T23" fmla="*/ 17788 h 21600"/>
                    <a:gd name="T24" fmla="*/ 15166 w 21600"/>
                    <a:gd name="T25" fmla="*/ 13341 h 21600"/>
                    <a:gd name="T26" fmla="*/ 19762 w 21600"/>
                    <a:gd name="T27" fmla="*/ 6988 h 21600"/>
                    <a:gd name="T28" fmla="*/ 2160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00"/>
                    <a:gd name="T46" fmla="*/ 0 h 21600"/>
                    <a:gd name="T47" fmla="*/ 21600 w 21600"/>
                    <a:gd name="T48" fmla="*/ 216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21600" y="3812"/>
                      </a:moveTo>
                      <a:cubicBezTo>
                        <a:pt x="20796" y="6988"/>
                        <a:pt x="20221" y="10165"/>
                        <a:pt x="19417" y="10800"/>
                      </a:cubicBezTo>
                      <a:cubicBezTo>
                        <a:pt x="17809" y="13341"/>
                        <a:pt x="15970" y="15882"/>
                        <a:pt x="14362" y="17153"/>
                      </a:cubicBezTo>
                      <a:cubicBezTo>
                        <a:pt x="12983" y="19059"/>
                        <a:pt x="11374" y="20965"/>
                        <a:pt x="9881" y="21600"/>
                      </a:cubicBezTo>
                      <a:cubicBezTo>
                        <a:pt x="7813" y="20965"/>
                        <a:pt x="5974" y="17788"/>
                        <a:pt x="4021" y="17153"/>
                      </a:cubicBezTo>
                      <a:cubicBezTo>
                        <a:pt x="3562" y="15882"/>
                        <a:pt x="3217" y="14612"/>
                        <a:pt x="2643" y="14612"/>
                      </a:cubicBezTo>
                      <a:cubicBezTo>
                        <a:pt x="1953" y="11435"/>
                        <a:pt x="1149" y="11435"/>
                        <a:pt x="230" y="8894"/>
                      </a:cubicBezTo>
                      <a:cubicBezTo>
                        <a:pt x="230" y="8894"/>
                        <a:pt x="0" y="8259"/>
                        <a:pt x="0" y="8259"/>
                      </a:cubicBezTo>
                      <a:cubicBezTo>
                        <a:pt x="0" y="6988"/>
                        <a:pt x="0" y="4447"/>
                        <a:pt x="230" y="4447"/>
                      </a:cubicBezTo>
                      <a:cubicBezTo>
                        <a:pt x="1264" y="6353"/>
                        <a:pt x="2298" y="10800"/>
                        <a:pt x="3562" y="11435"/>
                      </a:cubicBezTo>
                      <a:cubicBezTo>
                        <a:pt x="4711" y="14612"/>
                        <a:pt x="5974" y="15882"/>
                        <a:pt x="7238" y="17153"/>
                      </a:cubicBezTo>
                      <a:cubicBezTo>
                        <a:pt x="8617" y="17788"/>
                        <a:pt x="9996" y="19059"/>
                        <a:pt x="11489" y="17788"/>
                      </a:cubicBezTo>
                      <a:cubicBezTo>
                        <a:pt x="12638" y="17153"/>
                        <a:pt x="13902" y="15882"/>
                        <a:pt x="15166" y="13341"/>
                      </a:cubicBezTo>
                      <a:cubicBezTo>
                        <a:pt x="16774" y="11435"/>
                        <a:pt x="18268" y="10165"/>
                        <a:pt x="19762" y="6988"/>
                      </a:cubicBezTo>
                      <a:cubicBezTo>
                        <a:pt x="20566" y="5718"/>
                        <a:pt x="21026" y="2541"/>
                        <a:pt x="21600" y="0"/>
                      </a:cubicBezTo>
                    </a:path>
                  </a:pathLst>
                </a:custGeom>
                <a:solidFill>
                  <a:srgbClr val="5A5A5A"/>
                </a:solidFill>
                <a:ln w="1270">
                  <a:solidFill>
                    <a:schemeClr val="tx1">
                      <a:lumMod val="85000"/>
                      <a:lumOff val="15000"/>
                    </a:schemeClr>
                  </a:solidFill>
                  <a:miter lim="800000"/>
                  <a:headEnd/>
                  <a:tailEnd/>
                </a:ln>
              </p:spPr>
              <p:txBody>
                <a:bodyPr/>
                <a:lstStyle/>
                <a:p>
                  <a:endParaRPr lang="ja-JP" altLang="en-US"/>
                </a:p>
              </p:txBody>
            </p:sp>
          </p:grpSp>
          <p:sp>
            <p:nvSpPr>
              <p:cNvPr id="710" name="Freeform 239"/>
              <p:cNvSpPr>
                <a:spLocks noChangeArrowheads="1"/>
              </p:cNvSpPr>
              <p:nvPr/>
            </p:nvSpPr>
            <p:spPr bwMode="auto">
              <a:xfrm>
                <a:off x="166" y="170"/>
                <a:ext cx="48" cy="49"/>
              </a:xfrm>
              <a:custGeom>
                <a:avLst/>
                <a:gdLst>
                  <a:gd name="T0" fmla="*/ 4371 w 21600"/>
                  <a:gd name="T1" fmla="*/ 0 h 21600"/>
                  <a:gd name="T2" fmla="*/ 21600 w 21600"/>
                  <a:gd name="T3" fmla="*/ 7945 h 21600"/>
                  <a:gd name="T4" fmla="*/ 9771 w 21600"/>
                  <a:gd name="T5" fmla="*/ 21600 h 21600"/>
                  <a:gd name="T6" fmla="*/ 1800 w 21600"/>
                  <a:gd name="T7" fmla="*/ 2731 h 21600"/>
                  <a:gd name="T8" fmla="*/ 4371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4371" y="0"/>
                    </a:moveTo>
                    <a:cubicBezTo>
                      <a:pt x="7971" y="2483"/>
                      <a:pt x="12600" y="6207"/>
                      <a:pt x="21600" y="7945"/>
                    </a:cubicBezTo>
                    <a:cubicBezTo>
                      <a:pt x="16971" y="10428"/>
                      <a:pt x="10543" y="20110"/>
                      <a:pt x="9771" y="21600"/>
                    </a:cubicBezTo>
                    <a:cubicBezTo>
                      <a:pt x="5657" y="20110"/>
                      <a:pt x="0" y="5959"/>
                      <a:pt x="1800" y="2731"/>
                    </a:cubicBezTo>
                    <a:cubicBezTo>
                      <a:pt x="2829" y="993"/>
                      <a:pt x="4371" y="0"/>
                      <a:pt x="4371" y="0"/>
                    </a:cubicBezTo>
                  </a:path>
                </a:pathLst>
              </a:custGeom>
              <a:solidFill>
                <a:srgbClr val="336699"/>
              </a:solidFill>
              <a:ln w="1270">
                <a:solidFill>
                  <a:schemeClr val="tx1">
                    <a:lumMod val="85000"/>
                    <a:lumOff val="15000"/>
                  </a:schemeClr>
                </a:solidFill>
                <a:miter lim="800000"/>
                <a:headEnd/>
                <a:tailEnd/>
              </a:ln>
            </p:spPr>
            <p:txBody>
              <a:bodyPr/>
              <a:lstStyle/>
              <a:p>
                <a:endParaRPr lang="ja-JP" altLang="en-US"/>
              </a:p>
            </p:txBody>
          </p:sp>
          <p:sp>
            <p:nvSpPr>
              <p:cNvPr id="711" name="Freeform 240"/>
              <p:cNvSpPr>
                <a:spLocks noChangeArrowheads="1"/>
              </p:cNvSpPr>
              <p:nvPr/>
            </p:nvSpPr>
            <p:spPr bwMode="auto">
              <a:xfrm>
                <a:off x="227" y="174"/>
                <a:ext cx="24" cy="32"/>
              </a:xfrm>
              <a:custGeom>
                <a:avLst/>
                <a:gdLst>
                  <a:gd name="T0" fmla="*/ 0 w 21600"/>
                  <a:gd name="T1" fmla="*/ 8871 h 21600"/>
                  <a:gd name="T2" fmla="*/ 21600 w 21600"/>
                  <a:gd name="T3" fmla="*/ 21600 h 21600"/>
                  <a:gd name="T4" fmla="*/ 20571 w 21600"/>
                  <a:gd name="T5" fmla="*/ 11571 h 21600"/>
                  <a:gd name="T6" fmla="*/ 8743 w 21600"/>
                  <a:gd name="T7" fmla="*/ 0 h 21600"/>
                  <a:gd name="T8" fmla="*/ 0 w 21600"/>
                  <a:gd name="T9" fmla="*/ 8871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8871"/>
                    </a:moveTo>
                    <a:cubicBezTo>
                      <a:pt x="6171" y="12729"/>
                      <a:pt x="21600" y="21600"/>
                      <a:pt x="21600" y="21600"/>
                    </a:cubicBezTo>
                    <a:cubicBezTo>
                      <a:pt x="21600" y="21600"/>
                      <a:pt x="20571" y="11571"/>
                      <a:pt x="20571" y="11571"/>
                    </a:cubicBezTo>
                    <a:cubicBezTo>
                      <a:pt x="20571" y="11571"/>
                      <a:pt x="16457" y="3471"/>
                      <a:pt x="8743" y="0"/>
                    </a:cubicBezTo>
                    <a:cubicBezTo>
                      <a:pt x="3600" y="6171"/>
                      <a:pt x="0" y="8871"/>
                      <a:pt x="0" y="8871"/>
                    </a:cubicBezTo>
                  </a:path>
                </a:pathLst>
              </a:custGeom>
              <a:solidFill>
                <a:srgbClr val="336699"/>
              </a:solidFill>
              <a:ln w="1270">
                <a:solidFill>
                  <a:schemeClr val="tx1">
                    <a:lumMod val="85000"/>
                    <a:lumOff val="15000"/>
                  </a:schemeClr>
                </a:solidFill>
                <a:miter lim="800000"/>
                <a:headEnd/>
                <a:tailEnd/>
              </a:ln>
            </p:spPr>
            <p:txBody>
              <a:bodyPr/>
              <a:lstStyle/>
              <a:p>
                <a:endParaRPr lang="ja-JP" altLang="en-US"/>
              </a:p>
            </p:txBody>
          </p:sp>
          <p:sp>
            <p:nvSpPr>
              <p:cNvPr id="712" name="Freeform 241"/>
              <p:cNvSpPr>
                <a:spLocks noChangeArrowheads="1"/>
              </p:cNvSpPr>
              <p:nvPr/>
            </p:nvSpPr>
            <p:spPr bwMode="auto">
              <a:xfrm>
                <a:off x="220" y="190"/>
                <a:ext cx="27" cy="243"/>
              </a:xfrm>
              <a:custGeom>
                <a:avLst/>
                <a:gdLst>
                  <a:gd name="T0" fmla="*/ 0 w 21600"/>
                  <a:gd name="T1" fmla="*/ 0 h 21600"/>
                  <a:gd name="T2" fmla="*/ 7200 w 21600"/>
                  <a:gd name="T3" fmla="*/ 4643 h 21600"/>
                  <a:gd name="T4" fmla="*/ 12150 w 21600"/>
                  <a:gd name="T5" fmla="*/ 9084 h 21600"/>
                  <a:gd name="T6" fmla="*/ 21600 w 21600"/>
                  <a:gd name="T7" fmla="*/ 216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2700" y="1564"/>
                      <a:pt x="5400" y="3079"/>
                      <a:pt x="7200" y="4643"/>
                    </a:cubicBezTo>
                    <a:cubicBezTo>
                      <a:pt x="9000" y="6107"/>
                      <a:pt x="10800" y="7621"/>
                      <a:pt x="12150" y="9084"/>
                    </a:cubicBezTo>
                    <a:cubicBezTo>
                      <a:pt x="16200" y="13273"/>
                      <a:pt x="21600" y="21600"/>
                      <a:pt x="2160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3" name="Freeform 242"/>
              <p:cNvSpPr>
                <a:spLocks noChangeArrowheads="1"/>
              </p:cNvSpPr>
              <p:nvPr/>
            </p:nvSpPr>
            <p:spPr bwMode="auto">
              <a:xfrm>
                <a:off x="215" y="197"/>
                <a:ext cx="28" cy="232"/>
              </a:xfrm>
              <a:custGeom>
                <a:avLst/>
                <a:gdLst>
                  <a:gd name="T0" fmla="*/ 0 w 21600"/>
                  <a:gd name="T1" fmla="*/ 0 h 21600"/>
                  <a:gd name="T2" fmla="*/ 6300 w 21600"/>
                  <a:gd name="T3" fmla="*/ 5110 h 21600"/>
                  <a:gd name="T4" fmla="*/ 12600 w 21600"/>
                  <a:gd name="T5" fmla="*/ 13540 h 21600"/>
                  <a:gd name="T6" fmla="*/ 21600 w 21600"/>
                  <a:gd name="T7" fmla="*/ 216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2700" y="1686"/>
                      <a:pt x="4950" y="3372"/>
                      <a:pt x="6300" y="5110"/>
                    </a:cubicBezTo>
                    <a:cubicBezTo>
                      <a:pt x="9450" y="7850"/>
                      <a:pt x="9900" y="10695"/>
                      <a:pt x="12600" y="13540"/>
                    </a:cubicBezTo>
                    <a:cubicBezTo>
                      <a:pt x="15300" y="16174"/>
                      <a:pt x="18450" y="18913"/>
                      <a:pt x="2160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4" name="Freeform 243"/>
              <p:cNvSpPr>
                <a:spLocks noChangeArrowheads="1"/>
              </p:cNvSpPr>
              <p:nvPr/>
            </p:nvSpPr>
            <p:spPr bwMode="auto">
              <a:xfrm>
                <a:off x="134" y="292"/>
                <a:ext cx="158" cy="37"/>
              </a:xfrm>
              <a:custGeom>
                <a:avLst/>
                <a:gdLst>
                  <a:gd name="T0" fmla="*/ 622 w 21600"/>
                  <a:gd name="T1" fmla="*/ 332 h 21600"/>
                  <a:gd name="T2" fmla="*/ 3263 w 21600"/>
                  <a:gd name="T3" fmla="*/ 6646 h 21600"/>
                  <a:gd name="T4" fmla="*/ 8935 w 21600"/>
                  <a:gd name="T5" fmla="*/ 11963 h 21600"/>
                  <a:gd name="T6" fmla="*/ 15151 w 21600"/>
                  <a:gd name="T7" fmla="*/ 11631 h 21600"/>
                  <a:gd name="T8" fmla="*/ 19114 w 21600"/>
                  <a:gd name="T9" fmla="*/ 7975 h 21600"/>
                  <a:gd name="T10" fmla="*/ 20745 w 21600"/>
                  <a:gd name="T11" fmla="*/ 4985 h 21600"/>
                  <a:gd name="T12" fmla="*/ 21056 w 21600"/>
                  <a:gd name="T13" fmla="*/ 8308 h 21600"/>
                  <a:gd name="T14" fmla="*/ 21134 w 21600"/>
                  <a:gd name="T15" fmla="*/ 14289 h 21600"/>
                  <a:gd name="T16" fmla="*/ 15617 w 21600"/>
                  <a:gd name="T17" fmla="*/ 19938 h 21600"/>
                  <a:gd name="T18" fmla="*/ 6216 w 21600"/>
                  <a:gd name="T19" fmla="*/ 19938 h 21600"/>
                  <a:gd name="T20" fmla="*/ 2253 w 21600"/>
                  <a:gd name="T21" fmla="*/ 15286 h 21600"/>
                  <a:gd name="T22" fmla="*/ 311 w 21600"/>
                  <a:gd name="T23" fmla="*/ 11298 h 21600"/>
                  <a:gd name="T24" fmla="*/ 311 w 21600"/>
                  <a:gd name="T25" fmla="*/ 4652 h 21600"/>
                  <a:gd name="T26" fmla="*/ 622 w 21600"/>
                  <a:gd name="T27" fmla="*/ 332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622" y="332"/>
                    </a:moveTo>
                    <a:cubicBezTo>
                      <a:pt x="1709" y="997"/>
                      <a:pt x="2253" y="4652"/>
                      <a:pt x="3263" y="6646"/>
                    </a:cubicBezTo>
                    <a:cubicBezTo>
                      <a:pt x="4973" y="9637"/>
                      <a:pt x="6993" y="11298"/>
                      <a:pt x="8935" y="11963"/>
                    </a:cubicBezTo>
                    <a:cubicBezTo>
                      <a:pt x="10878" y="12960"/>
                      <a:pt x="13053" y="12628"/>
                      <a:pt x="15151" y="11631"/>
                    </a:cubicBezTo>
                    <a:cubicBezTo>
                      <a:pt x="16472" y="11298"/>
                      <a:pt x="17793" y="9305"/>
                      <a:pt x="19114" y="7975"/>
                    </a:cubicBezTo>
                    <a:cubicBezTo>
                      <a:pt x="19658" y="7311"/>
                      <a:pt x="20201" y="4985"/>
                      <a:pt x="20745" y="4985"/>
                    </a:cubicBezTo>
                    <a:cubicBezTo>
                      <a:pt x="20901" y="4985"/>
                      <a:pt x="20901" y="6978"/>
                      <a:pt x="21056" y="8308"/>
                    </a:cubicBezTo>
                    <a:cubicBezTo>
                      <a:pt x="21134" y="10302"/>
                      <a:pt x="21600" y="13625"/>
                      <a:pt x="21134" y="14289"/>
                    </a:cubicBezTo>
                    <a:cubicBezTo>
                      <a:pt x="19502" y="18277"/>
                      <a:pt x="17404" y="19606"/>
                      <a:pt x="15617" y="19938"/>
                    </a:cubicBezTo>
                    <a:cubicBezTo>
                      <a:pt x="12432" y="21600"/>
                      <a:pt x="9401" y="21600"/>
                      <a:pt x="6216" y="19938"/>
                    </a:cubicBezTo>
                    <a:cubicBezTo>
                      <a:pt x="4740" y="19606"/>
                      <a:pt x="3574" y="17612"/>
                      <a:pt x="2253" y="15286"/>
                    </a:cubicBezTo>
                    <a:cubicBezTo>
                      <a:pt x="1632" y="14289"/>
                      <a:pt x="777" y="13957"/>
                      <a:pt x="311" y="11298"/>
                    </a:cubicBezTo>
                    <a:cubicBezTo>
                      <a:pt x="0" y="9305"/>
                      <a:pt x="155" y="6978"/>
                      <a:pt x="311" y="4652"/>
                    </a:cubicBezTo>
                    <a:cubicBezTo>
                      <a:pt x="388" y="1994"/>
                      <a:pt x="0" y="0"/>
                      <a:pt x="622" y="332"/>
                    </a:cubicBezTo>
                  </a:path>
                </a:pathLst>
              </a:custGeom>
              <a:solidFill>
                <a:srgbClr val="444444"/>
              </a:solidFill>
              <a:ln w="1270">
                <a:solidFill>
                  <a:schemeClr val="tx1">
                    <a:lumMod val="85000"/>
                    <a:lumOff val="15000"/>
                  </a:schemeClr>
                </a:solidFill>
                <a:miter lim="800000"/>
                <a:headEnd/>
                <a:tailEnd/>
              </a:ln>
            </p:spPr>
            <p:txBody>
              <a:bodyPr/>
              <a:lstStyle/>
              <a:p>
                <a:endParaRPr lang="ja-JP" altLang="en-US"/>
              </a:p>
            </p:txBody>
          </p:sp>
          <p:sp>
            <p:nvSpPr>
              <p:cNvPr id="715" name="Freeform 244"/>
              <p:cNvSpPr>
                <a:spLocks noChangeArrowheads="1"/>
              </p:cNvSpPr>
              <p:nvPr/>
            </p:nvSpPr>
            <p:spPr bwMode="auto">
              <a:xfrm>
                <a:off x="169" y="511"/>
                <a:ext cx="66" cy="89"/>
              </a:xfrm>
              <a:custGeom>
                <a:avLst/>
                <a:gdLst>
                  <a:gd name="T0" fmla="*/ 559 w 21600"/>
                  <a:gd name="T1" fmla="*/ 5778 h 21600"/>
                  <a:gd name="T2" fmla="*/ 7634 w 21600"/>
                  <a:gd name="T3" fmla="*/ 15822 h 21600"/>
                  <a:gd name="T4" fmla="*/ 10055 w 21600"/>
                  <a:gd name="T5" fmla="*/ 20499 h 21600"/>
                  <a:gd name="T6" fmla="*/ 16014 w 21600"/>
                  <a:gd name="T7" fmla="*/ 20499 h 21600"/>
                  <a:gd name="T8" fmla="*/ 21600 w 21600"/>
                  <a:gd name="T9" fmla="*/ 15959 h 21600"/>
                  <a:gd name="T10" fmla="*/ 16014 w 21600"/>
                  <a:gd name="T11" fmla="*/ 4403 h 21600"/>
                  <a:gd name="T12" fmla="*/ 12476 w 21600"/>
                  <a:gd name="T13" fmla="*/ 275 h 21600"/>
                  <a:gd name="T14" fmla="*/ 3724 w 21600"/>
                  <a:gd name="T15" fmla="*/ 2889 h 21600"/>
                  <a:gd name="T16" fmla="*/ 559 w 21600"/>
                  <a:gd name="T17" fmla="*/ 3852 h 21600"/>
                  <a:gd name="T18" fmla="*/ 559 w 21600"/>
                  <a:gd name="T19" fmla="*/ 5778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559" y="5778"/>
                    </a:moveTo>
                    <a:cubicBezTo>
                      <a:pt x="2793" y="9218"/>
                      <a:pt x="5586" y="12382"/>
                      <a:pt x="7634" y="15822"/>
                    </a:cubicBezTo>
                    <a:cubicBezTo>
                      <a:pt x="8752" y="17335"/>
                      <a:pt x="8193" y="19674"/>
                      <a:pt x="10055" y="20499"/>
                    </a:cubicBezTo>
                    <a:cubicBezTo>
                      <a:pt x="11917" y="21600"/>
                      <a:pt x="14152" y="21187"/>
                      <a:pt x="16014" y="20499"/>
                    </a:cubicBezTo>
                    <a:cubicBezTo>
                      <a:pt x="18434" y="19674"/>
                      <a:pt x="21600" y="18298"/>
                      <a:pt x="21600" y="15959"/>
                    </a:cubicBezTo>
                    <a:cubicBezTo>
                      <a:pt x="21600" y="12107"/>
                      <a:pt x="18434" y="8117"/>
                      <a:pt x="16014" y="4403"/>
                    </a:cubicBezTo>
                    <a:cubicBezTo>
                      <a:pt x="15269" y="2889"/>
                      <a:pt x="14152" y="550"/>
                      <a:pt x="12476" y="275"/>
                    </a:cubicBezTo>
                    <a:cubicBezTo>
                      <a:pt x="9310" y="0"/>
                      <a:pt x="6703" y="2064"/>
                      <a:pt x="3724" y="2889"/>
                    </a:cubicBezTo>
                    <a:cubicBezTo>
                      <a:pt x="2793" y="3302"/>
                      <a:pt x="1490" y="3027"/>
                      <a:pt x="559" y="3852"/>
                    </a:cubicBezTo>
                    <a:cubicBezTo>
                      <a:pt x="0" y="4265"/>
                      <a:pt x="0" y="5228"/>
                      <a:pt x="559" y="5778"/>
                    </a:cubicBezTo>
                  </a:path>
                </a:pathLst>
              </a:custGeom>
              <a:solidFill>
                <a:srgbClr val="336699"/>
              </a:solidFill>
              <a:ln w="1270">
                <a:solidFill>
                  <a:schemeClr val="tx1">
                    <a:lumMod val="85000"/>
                    <a:lumOff val="15000"/>
                  </a:schemeClr>
                </a:solidFill>
                <a:miter lim="800000"/>
                <a:headEnd/>
                <a:tailEnd/>
              </a:ln>
            </p:spPr>
            <p:txBody>
              <a:bodyPr/>
              <a:lstStyle/>
              <a:p>
                <a:endParaRPr lang="ja-JP" altLang="en-US"/>
              </a:p>
            </p:txBody>
          </p:sp>
          <p:sp>
            <p:nvSpPr>
              <p:cNvPr id="716" name="Freeform 245"/>
              <p:cNvSpPr>
                <a:spLocks noChangeArrowheads="1"/>
              </p:cNvSpPr>
              <p:nvPr/>
            </p:nvSpPr>
            <p:spPr bwMode="auto">
              <a:xfrm>
                <a:off x="180" y="526"/>
                <a:ext cx="40" cy="23"/>
              </a:xfrm>
              <a:custGeom>
                <a:avLst/>
                <a:gdLst>
                  <a:gd name="T0" fmla="*/ 0 w 21600"/>
                  <a:gd name="T1" fmla="*/ 18900 h 21600"/>
                  <a:gd name="T2" fmla="*/ 8331 w 21600"/>
                  <a:gd name="T3" fmla="*/ 19980 h 21600"/>
                  <a:gd name="T4" fmla="*/ 16046 w 21600"/>
                  <a:gd name="T5" fmla="*/ 10800 h 21600"/>
                  <a:gd name="T6" fmla="*/ 21291 w 21600"/>
                  <a:gd name="T7" fmla="*/ 5400 h 21600"/>
                  <a:gd name="T8" fmla="*/ 18823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18900"/>
                    </a:moveTo>
                    <a:cubicBezTo>
                      <a:pt x="3086" y="20520"/>
                      <a:pt x="5554" y="21600"/>
                      <a:pt x="8331" y="19980"/>
                    </a:cubicBezTo>
                    <a:cubicBezTo>
                      <a:pt x="11417" y="18360"/>
                      <a:pt x="13577" y="14040"/>
                      <a:pt x="16046" y="10800"/>
                    </a:cubicBezTo>
                    <a:cubicBezTo>
                      <a:pt x="17897" y="8640"/>
                      <a:pt x="20366" y="8640"/>
                      <a:pt x="21291" y="5400"/>
                    </a:cubicBezTo>
                    <a:cubicBezTo>
                      <a:pt x="21600" y="3240"/>
                      <a:pt x="20366" y="1620"/>
                      <a:pt x="18823"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7" name="Freeform 246"/>
              <p:cNvSpPr>
                <a:spLocks noChangeArrowheads="1"/>
              </p:cNvSpPr>
              <p:nvPr/>
            </p:nvSpPr>
            <p:spPr bwMode="auto">
              <a:xfrm>
                <a:off x="200" y="552"/>
                <a:ext cx="10" cy="25"/>
              </a:xfrm>
              <a:custGeom>
                <a:avLst/>
                <a:gdLst>
                  <a:gd name="T0" fmla="*/ 0 w 21600"/>
                  <a:gd name="T1" fmla="*/ 0 h 21600"/>
                  <a:gd name="T2" fmla="*/ 21600 w 21600"/>
                  <a:gd name="T3" fmla="*/ 2160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7624" y="7680"/>
                      <a:pt x="15247" y="14400"/>
                      <a:pt x="2160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8" name="Freeform 247"/>
              <p:cNvSpPr>
                <a:spLocks noChangeArrowheads="1"/>
              </p:cNvSpPr>
              <p:nvPr/>
            </p:nvSpPr>
            <p:spPr bwMode="auto">
              <a:xfrm>
                <a:off x="215" y="548"/>
                <a:ext cx="8" cy="19"/>
              </a:xfrm>
              <a:custGeom>
                <a:avLst/>
                <a:gdLst>
                  <a:gd name="T0" fmla="*/ 0 w 21600"/>
                  <a:gd name="T1" fmla="*/ 0 h 21600"/>
                  <a:gd name="T2" fmla="*/ 21600 w 21600"/>
                  <a:gd name="T3" fmla="*/ 2160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6171" y="7624"/>
                      <a:pt x="15429" y="14612"/>
                      <a:pt x="2160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719" name="Freeform 248"/>
              <p:cNvSpPr>
                <a:spLocks noChangeArrowheads="1"/>
              </p:cNvSpPr>
              <p:nvPr/>
            </p:nvSpPr>
            <p:spPr bwMode="auto">
              <a:xfrm>
                <a:off x="147" y="439"/>
                <a:ext cx="6" cy="83"/>
              </a:xfrm>
              <a:custGeom>
                <a:avLst/>
                <a:gdLst>
                  <a:gd name="T0" fmla="*/ 7855 w 21600"/>
                  <a:gd name="T1" fmla="*/ 0 h 21600"/>
                  <a:gd name="T2" fmla="*/ 3927 w 21600"/>
                  <a:gd name="T3" fmla="*/ 12279 h 21600"/>
                  <a:gd name="T4" fmla="*/ 21600 w 21600"/>
                  <a:gd name="T5" fmla="*/ 21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7855" y="0"/>
                    </a:moveTo>
                    <a:cubicBezTo>
                      <a:pt x="5891" y="4142"/>
                      <a:pt x="0" y="8137"/>
                      <a:pt x="3927" y="12279"/>
                    </a:cubicBezTo>
                    <a:cubicBezTo>
                      <a:pt x="5891" y="15386"/>
                      <a:pt x="13745" y="18493"/>
                      <a:pt x="21600" y="21600"/>
                    </a:cubicBezTo>
                  </a:path>
                </a:pathLst>
              </a:custGeom>
              <a:solidFill>
                <a:srgbClr val="FF6600"/>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720" name="Freeform 249"/>
              <p:cNvSpPr>
                <a:spLocks noChangeArrowheads="1"/>
              </p:cNvSpPr>
              <p:nvPr/>
            </p:nvSpPr>
            <p:spPr bwMode="auto">
              <a:xfrm>
                <a:off x="149" y="451"/>
                <a:ext cx="32" cy="16"/>
              </a:xfrm>
              <a:custGeom>
                <a:avLst/>
                <a:gdLst>
                  <a:gd name="T0" fmla="*/ 21600 w 21600"/>
                  <a:gd name="T1" fmla="*/ 0 h 21600"/>
                  <a:gd name="T2" fmla="*/ 16674 w 21600"/>
                  <a:gd name="T3" fmla="*/ 18514 h 21600"/>
                  <a:gd name="T4" fmla="*/ 9853 w 21600"/>
                  <a:gd name="T5" fmla="*/ 18514 h 21600"/>
                  <a:gd name="T6" fmla="*/ 0 w 21600"/>
                  <a:gd name="T7" fmla="*/ 2005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0"/>
                    </a:moveTo>
                    <a:cubicBezTo>
                      <a:pt x="20463" y="7714"/>
                      <a:pt x="19326" y="14657"/>
                      <a:pt x="16674" y="18514"/>
                    </a:cubicBezTo>
                    <a:cubicBezTo>
                      <a:pt x="14400" y="21600"/>
                      <a:pt x="11747" y="18514"/>
                      <a:pt x="9853" y="18514"/>
                    </a:cubicBezTo>
                    <a:cubicBezTo>
                      <a:pt x="6442" y="20057"/>
                      <a:pt x="3411" y="20057"/>
                      <a:pt x="0" y="20057"/>
                    </a:cubicBezTo>
                  </a:path>
                </a:pathLst>
              </a:custGeom>
              <a:solidFill>
                <a:srgbClr val="336699"/>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721" name="Freeform 250"/>
              <p:cNvSpPr>
                <a:spLocks noChangeArrowheads="1"/>
              </p:cNvSpPr>
              <p:nvPr/>
            </p:nvSpPr>
            <p:spPr bwMode="auto">
              <a:xfrm>
                <a:off x="263" y="196"/>
                <a:ext cx="24" cy="188"/>
              </a:xfrm>
              <a:custGeom>
                <a:avLst/>
                <a:gdLst>
                  <a:gd name="T0" fmla="*/ 2571 w 21600"/>
                  <a:gd name="T1" fmla="*/ 586 h 21600"/>
                  <a:gd name="T2" fmla="*/ 5143 w 21600"/>
                  <a:gd name="T3" fmla="*/ 6961 h 21600"/>
                  <a:gd name="T4" fmla="*/ 6171 w 21600"/>
                  <a:gd name="T5" fmla="*/ 14443 h 21600"/>
                  <a:gd name="T6" fmla="*/ 15429 w 21600"/>
                  <a:gd name="T7" fmla="*/ 20429 h 21600"/>
                  <a:gd name="T8" fmla="*/ 19029 w 21600"/>
                  <a:gd name="T9" fmla="*/ 21470 h 21600"/>
                  <a:gd name="T10" fmla="*/ 19543 w 21600"/>
                  <a:gd name="T11" fmla="*/ 20559 h 21600"/>
                  <a:gd name="T12" fmla="*/ 13371 w 21600"/>
                  <a:gd name="T13" fmla="*/ 16460 h 21600"/>
                  <a:gd name="T14" fmla="*/ 11829 w 21600"/>
                  <a:gd name="T15" fmla="*/ 6701 h 21600"/>
                  <a:gd name="T16" fmla="*/ 10800 w 21600"/>
                  <a:gd name="T17" fmla="*/ 1041 h 21600"/>
                  <a:gd name="T18" fmla="*/ 6171 w 21600"/>
                  <a:gd name="T19" fmla="*/ 130 h 21600"/>
                  <a:gd name="T20" fmla="*/ 0 w 21600"/>
                  <a:gd name="T21" fmla="*/ 716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2571" y="586"/>
                    </a:moveTo>
                    <a:cubicBezTo>
                      <a:pt x="3600" y="2667"/>
                      <a:pt x="4629" y="4749"/>
                      <a:pt x="5143" y="6961"/>
                    </a:cubicBezTo>
                    <a:cubicBezTo>
                      <a:pt x="5143" y="9434"/>
                      <a:pt x="4629" y="11906"/>
                      <a:pt x="6171" y="14443"/>
                    </a:cubicBezTo>
                    <a:cubicBezTo>
                      <a:pt x="8229" y="16460"/>
                      <a:pt x="11829" y="18412"/>
                      <a:pt x="15429" y="20429"/>
                    </a:cubicBezTo>
                    <a:cubicBezTo>
                      <a:pt x="15943" y="20754"/>
                      <a:pt x="15429" y="21405"/>
                      <a:pt x="19029" y="21470"/>
                    </a:cubicBezTo>
                    <a:cubicBezTo>
                      <a:pt x="21600" y="21600"/>
                      <a:pt x="20571" y="20884"/>
                      <a:pt x="19543" y="20559"/>
                    </a:cubicBezTo>
                    <a:cubicBezTo>
                      <a:pt x="18000" y="19193"/>
                      <a:pt x="13886" y="17827"/>
                      <a:pt x="13371" y="16460"/>
                    </a:cubicBezTo>
                    <a:cubicBezTo>
                      <a:pt x="10800" y="13207"/>
                      <a:pt x="12343" y="9889"/>
                      <a:pt x="11829" y="6701"/>
                    </a:cubicBezTo>
                    <a:cubicBezTo>
                      <a:pt x="11829" y="4749"/>
                      <a:pt x="12343" y="2863"/>
                      <a:pt x="10800" y="1041"/>
                    </a:cubicBezTo>
                    <a:cubicBezTo>
                      <a:pt x="10286" y="651"/>
                      <a:pt x="9771" y="130"/>
                      <a:pt x="6171" y="130"/>
                    </a:cubicBezTo>
                    <a:cubicBezTo>
                      <a:pt x="3086" y="0"/>
                      <a:pt x="1543" y="390"/>
                      <a:pt x="0" y="716"/>
                    </a:cubicBezTo>
                  </a:path>
                </a:pathLst>
              </a:custGeom>
              <a:solidFill>
                <a:srgbClr val="444444"/>
              </a:solidFill>
              <a:ln w="1270">
                <a:solidFill>
                  <a:schemeClr val="tx1">
                    <a:lumMod val="85000"/>
                    <a:lumOff val="15000"/>
                  </a:schemeClr>
                </a:solidFill>
                <a:miter lim="800000"/>
                <a:headEnd/>
                <a:tailEnd/>
              </a:ln>
            </p:spPr>
            <p:txBody>
              <a:bodyPr/>
              <a:lstStyle/>
              <a:p>
                <a:endParaRPr lang="ja-JP" altLang="en-US"/>
              </a:p>
            </p:txBody>
          </p:sp>
        </p:grpSp>
        <p:grpSp>
          <p:nvGrpSpPr>
            <p:cNvPr id="546" name="Group 251"/>
            <p:cNvGrpSpPr>
              <a:grpSpLocks/>
            </p:cNvGrpSpPr>
            <p:nvPr/>
          </p:nvGrpSpPr>
          <p:grpSpPr bwMode="auto">
            <a:xfrm>
              <a:off x="1908960" y="1968605"/>
              <a:ext cx="218530" cy="402486"/>
              <a:chOff x="-3" y="9"/>
              <a:chExt cx="382" cy="831"/>
            </a:xfrm>
          </p:grpSpPr>
          <p:sp>
            <p:nvSpPr>
              <p:cNvPr id="553" name="Freeform 252"/>
              <p:cNvSpPr>
                <a:spLocks noChangeArrowheads="1"/>
              </p:cNvSpPr>
              <p:nvPr/>
            </p:nvSpPr>
            <p:spPr bwMode="auto">
              <a:xfrm>
                <a:off x="174" y="9"/>
                <a:ext cx="6" cy="94"/>
              </a:xfrm>
              <a:custGeom>
                <a:avLst/>
                <a:gdLst>
                  <a:gd name="T0" fmla="*/ 1964 w 21600"/>
                  <a:gd name="T1" fmla="*/ 21600 h 21600"/>
                  <a:gd name="T2" fmla="*/ 0 w 21600"/>
                  <a:gd name="T3" fmla="*/ 1692 h 21600"/>
                  <a:gd name="T4" fmla="*/ 5891 w 21600"/>
                  <a:gd name="T5" fmla="*/ 0 h 21600"/>
                  <a:gd name="T6" fmla="*/ 21600 w 21600"/>
                  <a:gd name="T7" fmla="*/ 17566 h 21600"/>
                  <a:gd name="T8" fmla="*/ 13745 w 21600"/>
                  <a:gd name="T9" fmla="*/ 2160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964" y="21600"/>
                    </a:moveTo>
                    <a:cubicBezTo>
                      <a:pt x="1964" y="21600"/>
                      <a:pt x="0" y="1692"/>
                      <a:pt x="0" y="1692"/>
                    </a:cubicBezTo>
                    <a:cubicBezTo>
                      <a:pt x="0" y="1692"/>
                      <a:pt x="5891" y="0"/>
                      <a:pt x="5891" y="0"/>
                    </a:cubicBezTo>
                    <a:cubicBezTo>
                      <a:pt x="5891" y="0"/>
                      <a:pt x="21600" y="17566"/>
                      <a:pt x="21600" y="17566"/>
                    </a:cubicBezTo>
                    <a:cubicBezTo>
                      <a:pt x="21600" y="17566"/>
                      <a:pt x="13745" y="21600"/>
                      <a:pt x="13745" y="21600"/>
                    </a:cubicBezTo>
                  </a:path>
                </a:pathLst>
              </a:custGeom>
              <a:solidFill>
                <a:srgbClr val="505050"/>
              </a:solidFill>
              <a:ln w="1270">
                <a:solidFill>
                  <a:schemeClr val="tx1">
                    <a:lumMod val="85000"/>
                    <a:lumOff val="15000"/>
                  </a:schemeClr>
                </a:solidFill>
                <a:miter lim="800000"/>
                <a:headEnd/>
                <a:tailEnd/>
              </a:ln>
            </p:spPr>
            <p:txBody>
              <a:bodyPr/>
              <a:lstStyle/>
              <a:p>
                <a:endParaRPr lang="ja-JP" altLang="en-US"/>
              </a:p>
            </p:txBody>
          </p:sp>
          <p:sp>
            <p:nvSpPr>
              <p:cNvPr id="554" name="Freeform 253"/>
              <p:cNvSpPr>
                <a:spLocks noChangeArrowheads="1"/>
              </p:cNvSpPr>
              <p:nvPr/>
            </p:nvSpPr>
            <p:spPr bwMode="auto">
              <a:xfrm>
                <a:off x="105" y="290"/>
                <a:ext cx="68" cy="98"/>
              </a:xfrm>
              <a:custGeom>
                <a:avLst/>
                <a:gdLst>
                  <a:gd name="T0" fmla="*/ 13031 w 21600"/>
                  <a:gd name="T1" fmla="*/ 753 h 21600"/>
                  <a:gd name="T2" fmla="*/ 893 w 21600"/>
                  <a:gd name="T3" fmla="*/ 5149 h 21600"/>
                  <a:gd name="T4" fmla="*/ 1785 w 21600"/>
                  <a:gd name="T5" fmla="*/ 8916 h 21600"/>
                  <a:gd name="T6" fmla="*/ 3213 w 21600"/>
                  <a:gd name="T7" fmla="*/ 18209 h 21600"/>
                  <a:gd name="T8" fmla="*/ 14460 w 21600"/>
                  <a:gd name="T9" fmla="*/ 21349 h 21600"/>
                  <a:gd name="T10" fmla="*/ 17316 w 21600"/>
                  <a:gd name="T11" fmla="*/ 19088 h 21600"/>
                  <a:gd name="T12" fmla="*/ 21064 w 21600"/>
                  <a:gd name="T13" fmla="*/ 10298 h 21600"/>
                  <a:gd name="T14" fmla="*/ 13031 w 21600"/>
                  <a:gd name="T15" fmla="*/ 75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3031" y="753"/>
                    </a:moveTo>
                    <a:cubicBezTo>
                      <a:pt x="6962" y="1130"/>
                      <a:pt x="3927" y="2763"/>
                      <a:pt x="893" y="5149"/>
                    </a:cubicBezTo>
                    <a:cubicBezTo>
                      <a:pt x="0" y="6279"/>
                      <a:pt x="1785" y="7660"/>
                      <a:pt x="1785" y="8916"/>
                    </a:cubicBezTo>
                    <a:cubicBezTo>
                      <a:pt x="2142" y="12056"/>
                      <a:pt x="179" y="15447"/>
                      <a:pt x="3213" y="18209"/>
                    </a:cubicBezTo>
                    <a:cubicBezTo>
                      <a:pt x="4998" y="20344"/>
                      <a:pt x="10175" y="21223"/>
                      <a:pt x="14460" y="21349"/>
                    </a:cubicBezTo>
                    <a:cubicBezTo>
                      <a:pt x="16245" y="21600"/>
                      <a:pt x="16780" y="19967"/>
                      <a:pt x="17316" y="19088"/>
                    </a:cubicBezTo>
                    <a:cubicBezTo>
                      <a:pt x="18744" y="16326"/>
                      <a:pt x="21600" y="13312"/>
                      <a:pt x="21064" y="10298"/>
                    </a:cubicBezTo>
                    <a:cubicBezTo>
                      <a:pt x="19993" y="6279"/>
                      <a:pt x="21064" y="0"/>
                      <a:pt x="13031" y="753"/>
                    </a:cubicBezTo>
                  </a:path>
                </a:pathLst>
              </a:custGeom>
              <a:solidFill>
                <a:srgbClr val="444444"/>
              </a:solidFill>
              <a:ln w="1270">
                <a:solidFill>
                  <a:schemeClr val="tx1">
                    <a:lumMod val="85000"/>
                    <a:lumOff val="15000"/>
                  </a:schemeClr>
                </a:solidFill>
                <a:miter lim="800000"/>
                <a:headEnd/>
                <a:tailEnd/>
              </a:ln>
            </p:spPr>
            <p:txBody>
              <a:bodyPr/>
              <a:lstStyle/>
              <a:p>
                <a:endParaRPr lang="ja-JP" altLang="en-US"/>
              </a:p>
            </p:txBody>
          </p:sp>
          <p:sp>
            <p:nvSpPr>
              <p:cNvPr id="555" name="Freeform 254"/>
              <p:cNvSpPr>
                <a:spLocks noChangeArrowheads="1"/>
              </p:cNvSpPr>
              <p:nvPr/>
            </p:nvSpPr>
            <p:spPr bwMode="auto">
              <a:xfrm>
                <a:off x="270" y="824"/>
                <a:ext cx="33" cy="16"/>
              </a:xfrm>
              <a:custGeom>
                <a:avLst/>
                <a:gdLst>
                  <a:gd name="T0" fmla="*/ 1464 w 21600"/>
                  <a:gd name="T1" fmla="*/ 771 h 21600"/>
                  <a:gd name="T2" fmla="*/ 5858 w 21600"/>
                  <a:gd name="T3" fmla="*/ 20829 h 21600"/>
                  <a:gd name="T4" fmla="*/ 1903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1464" y="771"/>
                    </a:moveTo>
                    <a:cubicBezTo>
                      <a:pt x="366" y="13886"/>
                      <a:pt x="0" y="21600"/>
                      <a:pt x="5858" y="20829"/>
                    </a:cubicBezTo>
                    <a:cubicBezTo>
                      <a:pt x="13180" y="20829"/>
                      <a:pt x="21600" y="13114"/>
                      <a:pt x="19037" y="0"/>
                    </a:cubicBezTo>
                  </a:path>
                </a:pathLst>
              </a:custGeom>
              <a:solidFill>
                <a:srgbClr val="8998AF"/>
              </a:solidFill>
              <a:ln w="1270">
                <a:solidFill>
                  <a:schemeClr val="tx1">
                    <a:lumMod val="85000"/>
                    <a:lumOff val="15000"/>
                  </a:schemeClr>
                </a:solidFill>
                <a:miter lim="800000"/>
                <a:headEnd/>
                <a:tailEnd/>
              </a:ln>
            </p:spPr>
            <p:txBody>
              <a:bodyPr/>
              <a:lstStyle/>
              <a:p>
                <a:endParaRPr lang="ja-JP" altLang="en-US"/>
              </a:p>
            </p:txBody>
          </p:sp>
          <p:sp>
            <p:nvSpPr>
              <p:cNvPr id="556" name="Freeform 255"/>
              <p:cNvSpPr>
                <a:spLocks noChangeArrowheads="1"/>
              </p:cNvSpPr>
              <p:nvPr/>
            </p:nvSpPr>
            <p:spPr bwMode="auto">
              <a:xfrm>
                <a:off x="248" y="768"/>
                <a:ext cx="131" cy="67"/>
              </a:xfrm>
              <a:custGeom>
                <a:avLst/>
                <a:gdLst>
                  <a:gd name="T0" fmla="*/ 8170 w 21600"/>
                  <a:gd name="T1" fmla="*/ 0 h 21600"/>
                  <a:gd name="T2" fmla="*/ 17280 w 21600"/>
                  <a:gd name="T3" fmla="*/ 8054 h 21600"/>
                  <a:gd name="T4" fmla="*/ 21600 w 21600"/>
                  <a:gd name="T5" fmla="*/ 11532 h 21600"/>
                  <a:gd name="T6" fmla="*/ 15777 w 21600"/>
                  <a:gd name="T7" fmla="*/ 19037 h 21600"/>
                  <a:gd name="T8" fmla="*/ 10612 w 21600"/>
                  <a:gd name="T9" fmla="*/ 18854 h 21600"/>
                  <a:gd name="T10" fmla="*/ 7043 w 21600"/>
                  <a:gd name="T11" fmla="*/ 19769 h 21600"/>
                  <a:gd name="T12" fmla="*/ 2630 w 21600"/>
                  <a:gd name="T13" fmla="*/ 19037 h 21600"/>
                  <a:gd name="T14" fmla="*/ 657 w 21600"/>
                  <a:gd name="T15" fmla="*/ 2014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8170" y="0"/>
                    </a:moveTo>
                    <a:cubicBezTo>
                      <a:pt x="8922" y="3661"/>
                      <a:pt x="11833" y="7688"/>
                      <a:pt x="17280" y="8054"/>
                    </a:cubicBezTo>
                    <a:cubicBezTo>
                      <a:pt x="18877" y="8237"/>
                      <a:pt x="21600" y="8054"/>
                      <a:pt x="21600" y="11532"/>
                    </a:cubicBezTo>
                    <a:cubicBezTo>
                      <a:pt x="21506" y="13180"/>
                      <a:pt x="16998" y="18305"/>
                      <a:pt x="15777" y="19037"/>
                    </a:cubicBezTo>
                    <a:cubicBezTo>
                      <a:pt x="14650" y="19769"/>
                      <a:pt x="12678" y="20868"/>
                      <a:pt x="10612" y="18854"/>
                    </a:cubicBezTo>
                    <a:cubicBezTo>
                      <a:pt x="9203" y="18305"/>
                      <a:pt x="8640" y="18305"/>
                      <a:pt x="7043" y="19769"/>
                    </a:cubicBezTo>
                    <a:cubicBezTo>
                      <a:pt x="5541" y="21417"/>
                      <a:pt x="3757" y="21600"/>
                      <a:pt x="2630" y="19037"/>
                    </a:cubicBezTo>
                    <a:cubicBezTo>
                      <a:pt x="1409" y="16475"/>
                      <a:pt x="0" y="4942"/>
                      <a:pt x="657" y="2014"/>
                    </a:cubicBezTo>
                  </a:path>
                </a:pathLst>
              </a:custGeom>
              <a:solidFill>
                <a:srgbClr val="464646"/>
              </a:solidFill>
              <a:ln w="1270">
                <a:solidFill>
                  <a:schemeClr val="tx1">
                    <a:lumMod val="85000"/>
                    <a:lumOff val="15000"/>
                  </a:schemeClr>
                </a:solidFill>
                <a:miter lim="800000"/>
                <a:headEnd/>
                <a:tailEnd/>
              </a:ln>
            </p:spPr>
            <p:txBody>
              <a:bodyPr/>
              <a:lstStyle/>
              <a:p>
                <a:endParaRPr lang="ja-JP" altLang="en-US"/>
              </a:p>
            </p:txBody>
          </p:sp>
          <p:sp>
            <p:nvSpPr>
              <p:cNvPr id="557" name="Freeform 256"/>
              <p:cNvSpPr>
                <a:spLocks noChangeArrowheads="1"/>
              </p:cNvSpPr>
              <p:nvPr/>
            </p:nvSpPr>
            <p:spPr bwMode="auto">
              <a:xfrm>
                <a:off x="298" y="781"/>
                <a:ext cx="34" cy="29"/>
              </a:xfrm>
              <a:custGeom>
                <a:avLst/>
                <a:gdLst>
                  <a:gd name="T0" fmla="*/ 15010 w 21600"/>
                  <a:gd name="T1" fmla="*/ 0 h 21600"/>
                  <a:gd name="T2" fmla="*/ 21234 w 21600"/>
                  <a:gd name="T3" fmla="*/ 8894 h 21600"/>
                  <a:gd name="T4" fmla="*/ 7688 w 21600"/>
                  <a:gd name="T5" fmla="*/ 20329 h 21600"/>
                  <a:gd name="T6" fmla="*/ 4759 w 21600"/>
                  <a:gd name="T7" fmla="*/ 16518 h 21600"/>
                  <a:gd name="T8" fmla="*/ 0 w 21600"/>
                  <a:gd name="T9" fmla="*/ 9318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5010" y="0"/>
                    </a:moveTo>
                    <a:cubicBezTo>
                      <a:pt x="18671" y="2541"/>
                      <a:pt x="21600" y="4235"/>
                      <a:pt x="21234" y="8894"/>
                    </a:cubicBezTo>
                    <a:cubicBezTo>
                      <a:pt x="19769" y="12706"/>
                      <a:pt x="9885" y="19482"/>
                      <a:pt x="7688" y="20329"/>
                    </a:cubicBezTo>
                    <a:cubicBezTo>
                      <a:pt x="5858" y="21600"/>
                      <a:pt x="4027" y="20753"/>
                      <a:pt x="4759" y="16518"/>
                    </a:cubicBezTo>
                    <a:cubicBezTo>
                      <a:pt x="3295" y="15671"/>
                      <a:pt x="0" y="15671"/>
                      <a:pt x="0" y="9318"/>
                    </a:cubicBezTo>
                  </a:path>
                </a:pathLst>
              </a:custGeom>
              <a:solidFill>
                <a:srgbClr val="8998AF"/>
              </a:solidFill>
              <a:ln w="1270">
                <a:solidFill>
                  <a:schemeClr val="tx1">
                    <a:lumMod val="85000"/>
                    <a:lumOff val="15000"/>
                  </a:schemeClr>
                </a:solidFill>
                <a:miter lim="800000"/>
                <a:headEnd/>
                <a:tailEnd/>
              </a:ln>
            </p:spPr>
            <p:txBody>
              <a:bodyPr/>
              <a:lstStyle/>
              <a:p>
                <a:endParaRPr lang="ja-JP" altLang="en-US"/>
              </a:p>
            </p:txBody>
          </p:sp>
          <p:sp>
            <p:nvSpPr>
              <p:cNvPr id="558" name="Freeform 257"/>
              <p:cNvSpPr>
                <a:spLocks noChangeArrowheads="1"/>
              </p:cNvSpPr>
              <p:nvPr/>
            </p:nvSpPr>
            <p:spPr bwMode="auto">
              <a:xfrm>
                <a:off x="306" y="787"/>
                <a:ext cx="23" cy="16"/>
              </a:xfrm>
              <a:custGeom>
                <a:avLst/>
                <a:gdLst>
                  <a:gd name="T0" fmla="*/ 0 w 21600"/>
                  <a:gd name="T1" fmla="*/ 21600 h 21600"/>
                  <a:gd name="T2" fmla="*/ 2160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5143" y="12343"/>
                      <a:pt x="14914" y="3086"/>
                      <a:pt x="216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9" name="Freeform 258"/>
              <p:cNvSpPr>
                <a:spLocks noChangeArrowheads="1"/>
              </p:cNvSpPr>
              <p:nvPr/>
            </p:nvSpPr>
            <p:spPr bwMode="auto">
              <a:xfrm>
                <a:off x="-1" y="755"/>
                <a:ext cx="33" cy="38"/>
              </a:xfrm>
              <a:custGeom>
                <a:avLst/>
                <a:gdLst>
                  <a:gd name="T0" fmla="*/ 4393 w 21600"/>
                  <a:gd name="T1" fmla="*/ 0 h 21600"/>
                  <a:gd name="T2" fmla="*/ 2929 w 21600"/>
                  <a:gd name="T3" fmla="*/ 11606 h 21600"/>
                  <a:gd name="T4" fmla="*/ 21600 w 21600"/>
                  <a:gd name="T5" fmla="*/ 1708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4393" y="0"/>
                    </a:moveTo>
                    <a:cubicBezTo>
                      <a:pt x="366" y="4513"/>
                      <a:pt x="0" y="8060"/>
                      <a:pt x="2929" y="11606"/>
                    </a:cubicBezTo>
                    <a:cubicBezTo>
                      <a:pt x="6224" y="15797"/>
                      <a:pt x="14278" y="21600"/>
                      <a:pt x="21600" y="17087"/>
                    </a:cubicBezTo>
                  </a:path>
                </a:pathLst>
              </a:custGeom>
              <a:solidFill>
                <a:srgbClr val="8998AF"/>
              </a:solidFill>
              <a:ln w="1270">
                <a:solidFill>
                  <a:schemeClr val="tx1">
                    <a:lumMod val="85000"/>
                    <a:lumOff val="15000"/>
                  </a:schemeClr>
                </a:solidFill>
                <a:miter lim="800000"/>
                <a:headEnd/>
                <a:tailEnd/>
              </a:ln>
            </p:spPr>
            <p:txBody>
              <a:bodyPr/>
              <a:lstStyle/>
              <a:p>
                <a:endParaRPr lang="ja-JP" altLang="en-US"/>
              </a:p>
            </p:txBody>
          </p:sp>
          <p:sp>
            <p:nvSpPr>
              <p:cNvPr id="560" name="Freeform 259"/>
              <p:cNvSpPr>
                <a:spLocks noChangeArrowheads="1"/>
              </p:cNvSpPr>
              <p:nvPr/>
            </p:nvSpPr>
            <p:spPr bwMode="auto">
              <a:xfrm>
                <a:off x="-3" y="719"/>
                <a:ext cx="92" cy="107"/>
              </a:xfrm>
              <a:custGeom>
                <a:avLst/>
                <a:gdLst>
                  <a:gd name="T0" fmla="*/ 6891 w 21600"/>
                  <a:gd name="T1" fmla="*/ 0 h 21600"/>
                  <a:gd name="T2" fmla="*/ 1988 w 21600"/>
                  <a:gd name="T3" fmla="*/ 9714 h 21600"/>
                  <a:gd name="T4" fmla="*/ 7421 w 21600"/>
                  <a:gd name="T5" fmla="*/ 14629 h 21600"/>
                  <a:gd name="T6" fmla="*/ 11529 w 21600"/>
                  <a:gd name="T7" fmla="*/ 20000 h 21600"/>
                  <a:gd name="T8" fmla="*/ 19082 w 21600"/>
                  <a:gd name="T9" fmla="*/ 21371 h 21600"/>
                  <a:gd name="T10" fmla="*/ 21335 w 21600"/>
                  <a:gd name="T11" fmla="*/ 19657 h 21600"/>
                  <a:gd name="T12" fmla="*/ 16564 w 21600"/>
                  <a:gd name="T13" fmla="*/ 12686 h 21600"/>
                  <a:gd name="T14" fmla="*/ 18155 w 21600"/>
                  <a:gd name="T15" fmla="*/ 4914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891" y="0"/>
                    </a:moveTo>
                    <a:cubicBezTo>
                      <a:pt x="5698" y="1829"/>
                      <a:pt x="0" y="8686"/>
                      <a:pt x="1988" y="9714"/>
                    </a:cubicBezTo>
                    <a:cubicBezTo>
                      <a:pt x="3843" y="10629"/>
                      <a:pt x="7156" y="13257"/>
                      <a:pt x="7421" y="14629"/>
                    </a:cubicBezTo>
                    <a:cubicBezTo>
                      <a:pt x="7818" y="16229"/>
                      <a:pt x="7951" y="18971"/>
                      <a:pt x="11529" y="20000"/>
                    </a:cubicBezTo>
                    <a:cubicBezTo>
                      <a:pt x="15239" y="20914"/>
                      <a:pt x="17227" y="21600"/>
                      <a:pt x="19082" y="21371"/>
                    </a:cubicBezTo>
                    <a:cubicBezTo>
                      <a:pt x="20937" y="21029"/>
                      <a:pt x="21600" y="20229"/>
                      <a:pt x="21335" y="19657"/>
                    </a:cubicBezTo>
                    <a:cubicBezTo>
                      <a:pt x="21335" y="18857"/>
                      <a:pt x="17757" y="14629"/>
                      <a:pt x="16564" y="12686"/>
                    </a:cubicBezTo>
                    <a:cubicBezTo>
                      <a:pt x="12059" y="9257"/>
                      <a:pt x="18155" y="4914"/>
                      <a:pt x="18155" y="4914"/>
                    </a:cubicBezTo>
                  </a:path>
                </a:pathLst>
              </a:custGeom>
              <a:solidFill>
                <a:srgbClr val="464646"/>
              </a:solidFill>
              <a:ln w="1270">
                <a:solidFill>
                  <a:schemeClr val="tx1">
                    <a:lumMod val="85000"/>
                    <a:lumOff val="15000"/>
                  </a:schemeClr>
                </a:solidFill>
                <a:miter lim="800000"/>
                <a:headEnd/>
                <a:tailEnd/>
              </a:ln>
            </p:spPr>
            <p:txBody>
              <a:bodyPr/>
              <a:lstStyle/>
              <a:p>
                <a:endParaRPr lang="ja-JP" altLang="en-US"/>
              </a:p>
            </p:txBody>
          </p:sp>
          <p:sp>
            <p:nvSpPr>
              <p:cNvPr id="561" name="Freeform 260"/>
              <p:cNvSpPr>
                <a:spLocks noChangeArrowheads="1"/>
              </p:cNvSpPr>
              <p:nvPr/>
            </p:nvSpPr>
            <p:spPr bwMode="auto">
              <a:xfrm>
                <a:off x="43" y="760"/>
                <a:ext cx="30" cy="29"/>
              </a:xfrm>
              <a:custGeom>
                <a:avLst/>
                <a:gdLst>
                  <a:gd name="T0" fmla="*/ 15487 w 21600"/>
                  <a:gd name="T1" fmla="*/ 6776 h 21600"/>
                  <a:gd name="T2" fmla="*/ 19970 w 21600"/>
                  <a:gd name="T3" fmla="*/ 20753 h 21600"/>
                  <a:gd name="T4" fmla="*/ 5706 w 21600"/>
                  <a:gd name="T5" fmla="*/ 20329 h 21600"/>
                  <a:gd name="T6" fmla="*/ 4075 w 21600"/>
                  <a:gd name="T7" fmla="*/ 14400 h 21600"/>
                  <a:gd name="T8" fmla="*/ 0 w 21600"/>
                  <a:gd name="T9" fmla="*/ 5929 h 21600"/>
                  <a:gd name="T10" fmla="*/ 15487 w 21600"/>
                  <a:gd name="T11" fmla="*/ 6776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87" y="6776"/>
                    </a:moveTo>
                    <a:cubicBezTo>
                      <a:pt x="17932" y="10165"/>
                      <a:pt x="21600" y="19482"/>
                      <a:pt x="19970" y="20753"/>
                    </a:cubicBezTo>
                    <a:cubicBezTo>
                      <a:pt x="18747" y="21600"/>
                      <a:pt x="9374" y="20753"/>
                      <a:pt x="5706" y="20329"/>
                    </a:cubicBezTo>
                    <a:cubicBezTo>
                      <a:pt x="2445" y="19482"/>
                      <a:pt x="2853" y="16094"/>
                      <a:pt x="4075" y="14400"/>
                    </a:cubicBezTo>
                    <a:cubicBezTo>
                      <a:pt x="2853" y="11859"/>
                      <a:pt x="0" y="8471"/>
                      <a:pt x="0" y="5929"/>
                    </a:cubicBezTo>
                    <a:cubicBezTo>
                      <a:pt x="2853" y="0"/>
                      <a:pt x="15487" y="6776"/>
                      <a:pt x="15487" y="6776"/>
                    </a:cubicBezTo>
                  </a:path>
                </a:pathLst>
              </a:custGeom>
              <a:solidFill>
                <a:srgbClr val="8998AF"/>
              </a:solidFill>
              <a:ln w="1270">
                <a:solidFill>
                  <a:schemeClr val="tx1">
                    <a:lumMod val="85000"/>
                    <a:lumOff val="15000"/>
                  </a:schemeClr>
                </a:solidFill>
                <a:miter lim="800000"/>
                <a:headEnd/>
                <a:tailEnd/>
              </a:ln>
            </p:spPr>
            <p:txBody>
              <a:bodyPr/>
              <a:lstStyle/>
              <a:p>
                <a:endParaRPr lang="ja-JP" altLang="en-US"/>
              </a:p>
            </p:txBody>
          </p:sp>
          <p:sp>
            <p:nvSpPr>
              <p:cNvPr id="562" name="Freeform 261"/>
              <p:cNvSpPr>
                <a:spLocks noChangeArrowheads="1"/>
              </p:cNvSpPr>
              <p:nvPr/>
            </p:nvSpPr>
            <p:spPr bwMode="auto">
              <a:xfrm>
                <a:off x="48" y="777"/>
                <a:ext cx="22" cy="3"/>
              </a:xfrm>
              <a:custGeom>
                <a:avLst/>
                <a:gdLst>
                  <a:gd name="T0" fmla="*/ 0 w 21600"/>
                  <a:gd name="T1" fmla="*/ 21600 h 21600"/>
                  <a:gd name="T2" fmla="*/ 21600 w 21600"/>
                  <a:gd name="T3" fmla="*/ 2160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4431" y="4320"/>
                      <a:pt x="8308" y="0"/>
                      <a:pt x="2160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64" name="Freeform 262"/>
              <p:cNvSpPr>
                <a:spLocks noChangeArrowheads="1"/>
              </p:cNvSpPr>
              <p:nvPr/>
            </p:nvSpPr>
            <p:spPr bwMode="auto">
              <a:xfrm>
                <a:off x="244" y="138"/>
                <a:ext cx="83" cy="64"/>
              </a:xfrm>
              <a:custGeom>
                <a:avLst/>
                <a:gdLst>
                  <a:gd name="T0" fmla="*/ 11836 w 21600"/>
                  <a:gd name="T1" fmla="*/ 5979 h 21600"/>
                  <a:gd name="T2" fmla="*/ 21008 w 21600"/>
                  <a:gd name="T3" fmla="*/ 15814 h 21600"/>
                  <a:gd name="T4" fmla="*/ 16126 w 21600"/>
                  <a:gd name="T5" fmla="*/ 18707 h 21600"/>
                  <a:gd name="T6" fmla="*/ 10060 w 21600"/>
                  <a:gd name="T7" fmla="*/ 18707 h 21600"/>
                  <a:gd name="T8" fmla="*/ 2663 w 21600"/>
                  <a:gd name="T9" fmla="*/ 8679 h 21600"/>
                  <a:gd name="T10" fmla="*/ 1332 w 21600"/>
                  <a:gd name="T11" fmla="*/ 1157 h 21600"/>
                  <a:gd name="T12" fmla="*/ 11836 w 21600"/>
                  <a:gd name="T13" fmla="*/ 5979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11836" y="5979"/>
                    </a:moveTo>
                    <a:cubicBezTo>
                      <a:pt x="12575" y="7329"/>
                      <a:pt x="20564" y="14657"/>
                      <a:pt x="21008" y="15814"/>
                    </a:cubicBezTo>
                    <a:cubicBezTo>
                      <a:pt x="21600" y="17164"/>
                      <a:pt x="14942" y="15814"/>
                      <a:pt x="16126" y="18707"/>
                    </a:cubicBezTo>
                    <a:cubicBezTo>
                      <a:pt x="16718" y="20636"/>
                      <a:pt x="12427" y="21600"/>
                      <a:pt x="10060" y="18707"/>
                    </a:cubicBezTo>
                    <a:cubicBezTo>
                      <a:pt x="9025" y="16779"/>
                      <a:pt x="4142" y="11379"/>
                      <a:pt x="2663" y="8679"/>
                    </a:cubicBezTo>
                    <a:cubicBezTo>
                      <a:pt x="0" y="3857"/>
                      <a:pt x="1036" y="1929"/>
                      <a:pt x="1332" y="1157"/>
                    </a:cubicBezTo>
                    <a:cubicBezTo>
                      <a:pt x="2219" y="0"/>
                      <a:pt x="11096" y="4050"/>
                      <a:pt x="11836" y="5979"/>
                    </a:cubicBezTo>
                  </a:path>
                </a:pathLst>
              </a:custGeom>
              <a:solidFill>
                <a:srgbClr val="CC9966"/>
              </a:solidFill>
              <a:ln w="1270">
                <a:solidFill>
                  <a:schemeClr val="tx1">
                    <a:lumMod val="85000"/>
                    <a:lumOff val="15000"/>
                  </a:schemeClr>
                </a:solidFill>
                <a:miter lim="800000"/>
                <a:headEnd/>
                <a:tailEnd/>
              </a:ln>
            </p:spPr>
            <p:txBody>
              <a:bodyPr/>
              <a:lstStyle/>
              <a:p>
                <a:endParaRPr lang="ja-JP" altLang="en-US"/>
              </a:p>
            </p:txBody>
          </p:sp>
          <p:sp>
            <p:nvSpPr>
              <p:cNvPr id="565" name="Freeform 263"/>
              <p:cNvSpPr>
                <a:spLocks noChangeArrowheads="1"/>
              </p:cNvSpPr>
              <p:nvPr/>
            </p:nvSpPr>
            <p:spPr bwMode="auto">
              <a:xfrm>
                <a:off x="23" y="622"/>
                <a:ext cx="112" cy="126"/>
              </a:xfrm>
              <a:custGeom>
                <a:avLst/>
                <a:gdLst>
                  <a:gd name="T0" fmla="*/ 21600 w 21600"/>
                  <a:gd name="T1" fmla="*/ 5935 h 21600"/>
                  <a:gd name="T2" fmla="*/ 10094 w 21600"/>
                  <a:gd name="T3" fmla="*/ 20432 h 21600"/>
                  <a:gd name="T4" fmla="*/ 8032 w 21600"/>
                  <a:gd name="T5" fmla="*/ 20919 h 21600"/>
                  <a:gd name="T6" fmla="*/ 2714 w 21600"/>
                  <a:gd name="T7" fmla="*/ 20530 h 21600"/>
                  <a:gd name="T8" fmla="*/ 0 w 21600"/>
                  <a:gd name="T9" fmla="*/ 17027 h 21600"/>
                  <a:gd name="T10" fmla="*/ 1520 w 21600"/>
                  <a:gd name="T11" fmla="*/ 13816 h 21600"/>
                  <a:gd name="T12" fmla="*/ 10854 w 21600"/>
                  <a:gd name="T13" fmla="*/ 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21600" y="5935"/>
                    </a:moveTo>
                    <a:cubicBezTo>
                      <a:pt x="18452" y="9243"/>
                      <a:pt x="10637" y="19362"/>
                      <a:pt x="10094" y="20432"/>
                    </a:cubicBezTo>
                    <a:cubicBezTo>
                      <a:pt x="9443" y="21600"/>
                      <a:pt x="8358" y="19849"/>
                      <a:pt x="8032" y="20919"/>
                    </a:cubicBezTo>
                    <a:cubicBezTo>
                      <a:pt x="7164" y="20238"/>
                      <a:pt x="4559" y="21405"/>
                      <a:pt x="2714" y="20530"/>
                    </a:cubicBezTo>
                    <a:cubicBezTo>
                      <a:pt x="1520" y="20043"/>
                      <a:pt x="1085" y="17805"/>
                      <a:pt x="0" y="17027"/>
                    </a:cubicBezTo>
                    <a:cubicBezTo>
                      <a:pt x="2279" y="14789"/>
                      <a:pt x="868" y="15470"/>
                      <a:pt x="1520" y="13816"/>
                    </a:cubicBezTo>
                    <a:cubicBezTo>
                      <a:pt x="2171" y="12065"/>
                      <a:pt x="5210" y="3503"/>
                      <a:pt x="10854" y="0"/>
                    </a:cubicBezTo>
                  </a:path>
                </a:pathLst>
              </a:custGeom>
              <a:solidFill>
                <a:srgbClr val="FF6600"/>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566" name="Freeform 264"/>
              <p:cNvSpPr>
                <a:spLocks noChangeArrowheads="1"/>
              </p:cNvSpPr>
              <p:nvPr/>
            </p:nvSpPr>
            <p:spPr bwMode="auto">
              <a:xfrm>
                <a:off x="79" y="420"/>
                <a:ext cx="219" cy="268"/>
              </a:xfrm>
              <a:custGeom>
                <a:avLst/>
                <a:gdLst>
                  <a:gd name="T0" fmla="*/ 0 w 21600"/>
                  <a:gd name="T1" fmla="*/ 16303 h 21600"/>
                  <a:gd name="T2" fmla="*/ 8023 w 21600"/>
                  <a:gd name="T3" fmla="*/ 5937 h 21600"/>
                  <a:gd name="T4" fmla="*/ 16438 w 21600"/>
                  <a:gd name="T5" fmla="*/ 320 h 21600"/>
                  <a:gd name="T6" fmla="*/ 20254 w 21600"/>
                  <a:gd name="T7" fmla="*/ 2146 h 21600"/>
                  <a:gd name="T8" fmla="*/ 17168 w 21600"/>
                  <a:gd name="T9" fmla="*/ 8996 h 21600"/>
                  <a:gd name="T10" fmla="*/ 9369 w 21600"/>
                  <a:gd name="T11" fmla="*/ 16440 h 21600"/>
                  <a:gd name="T12" fmla="*/ 5554 w 21600"/>
                  <a:gd name="T13" fmla="*/ 18997 h 21600"/>
                  <a:gd name="T14" fmla="*/ 1571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6303"/>
                    </a:moveTo>
                    <a:cubicBezTo>
                      <a:pt x="1851" y="13563"/>
                      <a:pt x="6396" y="7992"/>
                      <a:pt x="8023" y="5937"/>
                    </a:cubicBezTo>
                    <a:cubicBezTo>
                      <a:pt x="9762" y="4019"/>
                      <a:pt x="15429" y="0"/>
                      <a:pt x="16438" y="320"/>
                    </a:cubicBezTo>
                    <a:cubicBezTo>
                      <a:pt x="17617" y="685"/>
                      <a:pt x="21600" y="0"/>
                      <a:pt x="20254" y="2146"/>
                    </a:cubicBezTo>
                    <a:cubicBezTo>
                      <a:pt x="20029" y="2649"/>
                      <a:pt x="18122" y="7900"/>
                      <a:pt x="17168" y="8996"/>
                    </a:cubicBezTo>
                    <a:cubicBezTo>
                      <a:pt x="14194" y="12786"/>
                      <a:pt x="10155" y="15892"/>
                      <a:pt x="9369" y="16440"/>
                    </a:cubicBezTo>
                    <a:cubicBezTo>
                      <a:pt x="8416" y="17216"/>
                      <a:pt x="6620" y="18495"/>
                      <a:pt x="5554" y="18997"/>
                    </a:cubicBezTo>
                    <a:cubicBezTo>
                      <a:pt x="4488" y="19591"/>
                      <a:pt x="2356" y="20824"/>
                      <a:pt x="1571" y="21600"/>
                    </a:cubicBezTo>
                  </a:path>
                </a:pathLst>
              </a:custGeom>
              <a:solidFill>
                <a:srgbClr val="FF6600"/>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567" name="Freeform 265"/>
              <p:cNvSpPr>
                <a:spLocks noChangeArrowheads="1"/>
              </p:cNvSpPr>
              <p:nvPr/>
            </p:nvSpPr>
            <p:spPr bwMode="auto">
              <a:xfrm>
                <a:off x="130" y="421"/>
                <a:ext cx="80" cy="99"/>
              </a:xfrm>
              <a:custGeom>
                <a:avLst/>
                <a:gdLst>
                  <a:gd name="T0" fmla="*/ 1389 w 21600"/>
                  <a:gd name="T1" fmla="*/ 124 h 21600"/>
                  <a:gd name="T2" fmla="*/ 0 w 21600"/>
                  <a:gd name="T3" fmla="*/ 2731 h 21600"/>
                  <a:gd name="T4" fmla="*/ 2160 w 21600"/>
                  <a:gd name="T5" fmla="*/ 14772 h 21600"/>
                  <a:gd name="T6" fmla="*/ 4783 w 21600"/>
                  <a:gd name="T7" fmla="*/ 21476 h 21600"/>
                  <a:gd name="T8" fmla="*/ 5554 w 21600"/>
                  <a:gd name="T9" fmla="*/ 21103 h 21600"/>
                  <a:gd name="T10" fmla="*/ 17897 w 21600"/>
                  <a:gd name="T11" fmla="*/ 11793 h 21600"/>
                  <a:gd name="T12" fmla="*/ 20057 w 21600"/>
                  <a:gd name="T13" fmla="*/ 6455 h 21600"/>
                  <a:gd name="T14" fmla="*/ 6634 w 21600"/>
                  <a:gd name="T15" fmla="*/ 2607 h 21600"/>
                  <a:gd name="T16" fmla="*/ 1234 w 21600"/>
                  <a:gd name="T17" fmla="*/ 869 h 21600"/>
                  <a:gd name="T18" fmla="*/ 1389 w 21600"/>
                  <a:gd name="T19" fmla="*/ 124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1389" y="124"/>
                    </a:moveTo>
                    <a:cubicBezTo>
                      <a:pt x="771" y="993"/>
                      <a:pt x="0" y="1738"/>
                      <a:pt x="0" y="2731"/>
                    </a:cubicBezTo>
                    <a:cubicBezTo>
                      <a:pt x="154" y="6828"/>
                      <a:pt x="1080" y="10800"/>
                      <a:pt x="2160" y="14772"/>
                    </a:cubicBezTo>
                    <a:cubicBezTo>
                      <a:pt x="2623" y="17131"/>
                      <a:pt x="3394" y="19366"/>
                      <a:pt x="4783" y="21476"/>
                    </a:cubicBezTo>
                    <a:cubicBezTo>
                      <a:pt x="4783" y="21600"/>
                      <a:pt x="5400" y="21476"/>
                      <a:pt x="5554" y="21103"/>
                    </a:cubicBezTo>
                    <a:cubicBezTo>
                      <a:pt x="9874" y="18124"/>
                      <a:pt x="14503" y="15393"/>
                      <a:pt x="17897" y="11793"/>
                    </a:cubicBezTo>
                    <a:cubicBezTo>
                      <a:pt x="19440" y="10428"/>
                      <a:pt x="21600" y="7821"/>
                      <a:pt x="20057" y="6455"/>
                    </a:cubicBezTo>
                    <a:cubicBezTo>
                      <a:pt x="16663" y="3848"/>
                      <a:pt x="11263" y="3848"/>
                      <a:pt x="6634" y="2607"/>
                    </a:cubicBezTo>
                    <a:cubicBezTo>
                      <a:pt x="4937" y="2110"/>
                      <a:pt x="2931" y="1614"/>
                      <a:pt x="1234" y="869"/>
                    </a:cubicBezTo>
                    <a:cubicBezTo>
                      <a:pt x="1080" y="621"/>
                      <a:pt x="1697" y="0"/>
                      <a:pt x="1389" y="124"/>
                    </a:cubicBezTo>
                  </a:path>
                </a:pathLst>
              </a:custGeom>
              <a:solidFill>
                <a:srgbClr val="FF6600"/>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582" name="Freeform 266"/>
              <p:cNvSpPr>
                <a:spLocks noChangeArrowheads="1"/>
              </p:cNvSpPr>
              <p:nvPr/>
            </p:nvSpPr>
            <p:spPr bwMode="auto">
              <a:xfrm>
                <a:off x="153" y="490"/>
                <a:ext cx="157" cy="307"/>
              </a:xfrm>
              <a:custGeom>
                <a:avLst/>
                <a:gdLst>
                  <a:gd name="T0" fmla="*/ 11661 w 21600"/>
                  <a:gd name="T1" fmla="*/ 0 h 21600"/>
                  <a:gd name="T2" fmla="*/ 16670 w 21600"/>
                  <a:gd name="T3" fmla="*/ 7920 h 21600"/>
                  <a:gd name="T4" fmla="*/ 17296 w 21600"/>
                  <a:gd name="T5" fmla="*/ 10160 h 21600"/>
                  <a:gd name="T6" fmla="*/ 20191 w 21600"/>
                  <a:gd name="T7" fmla="*/ 14960 h 21600"/>
                  <a:gd name="T8" fmla="*/ 20504 w 21600"/>
                  <a:gd name="T9" fmla="*/ 18400 h 21600"/>
                  <a:gd name="T10" fmla="*/ 20583 w 21600"/>
                  <a:gd name="T11" fmla="*/ 19840 h 21600"/>
                  <a:gd name="T12" fmla="*/ 15887 w 21600"/>
                  <a:gd name="T13" fmla="*/ 20400 h 21600"/>
                  <a:gd name="T14" fmla="*/ 13539 w 21600"/>
                  <a:gd name="T15" fmla="*/ 20240 h 21600"/>
                  <a:gd name="T16" fmla="*/ 8843 w 21600"/>
                  <a:gd name="T17" fmla="*/ 10640 h 21600"/>
                  <a:gd name="T18" fmla="*/ 7043 w 21600"/>
                  <a:gd name="T19" fmla="*/ 8200 h 21600"/>
                  <a:gd name="T20" fmla="*/ 2035 w 21600"/>
                  <a:gd name="T21" fmla="*/ 4560 h 21600"/>
                  <a:gd name="T22" fmla="*/ 0 w 21600"/>
                  <a:gd name="T23" fmla="*/ 2200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00"/>
                  <a:gd name="T37" fmla="*/ 0 h 21600"/>
                  <a:gd name="T38" fmla="*/ 21600 w 21600"/>
                  <a:gd name="T39" fmla="*/ 2160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11661" y="0"/>
                    </a:moveTo>
                    <a:cubicBezTo>
                      <a:pt x="13148" y="3040"/>
                      <a:pt x="16122" y="6640"/>
                      <a:pt x="16670" y="7920"/>
                    </a:cubicBezTo>
                    <a:cubicBezTo>
                      <a:pt x="17296" y="9280"/>
                      <a:pt x="16983" y="9600"/>
                      <a:pt x="17296" y="10160"/>
                    </a:cubicBezTo>
                    <a:cubicBezTo>
                      <a:pt x="18704" y="13040"/>
                      <a:pt x="19957" y="14280"/>
                      <a:pt x="20191" y="14960"/>
                    </a:cubicBezTo>
                    <a:cubicBezTo>
                      <a:pt x="20270" y="15640"/>
                      <a:pt x="19800" y="17760"/>
                      <a:pt x="20504" y="18400"/>
                    </a:cubicBezTo>
                    <a:cubicBezTo>
                      <a:pt x="21130" y="18960"/>
                      <a:pt x="21600" y="19360"/>
                      <a:pt x="20583" y="19840"/>
                    </a:cubicBezTo>
                    <a:cubicBezTo>
                      <a:pt x="19643" y="20400"/>
                      <a:pt x="18391" y="20080"/>
                      <a:pt x="15887" y="20400"/>
                    </a:cubicBezTo>
                    <a:cubicBezTo>
                      <a:pt x="15574" y="19800"/>
                      <a:pt x="13304" y="21600"/>
                      <a:pt x="13539" y="20240"/>
                    </a:cubicBezTo>
                    <a:cubicBezTo>
                      <a:pt x="12052" y="19040"/>
                      <a:pt x="7983" y="14280"/>
                      <a:pt x="8843" y="10640"/>
                    </a:cubicBezTo>
                    <a:cubicBezTo>
                      <a:pt x="8061" y="10160"/>
                      <a:pt x="6887" y="9680"/>
                      <a:pt x="7043" y="8200"/>
                    </a:cubicBezTo>
                    <a:cubicBezTo>
                      <a:pt x="4617" y="6880"/>
                      <a:pt x="2817" y="5280"/>
                      <a:pt x="2035" y="4560"/>
                    </a:cubicBezTo>
                    <a:cubicBezTo>
                      <a:pt x="1252" y="3760"/>
                      <a:pt x="0" y="2520"/>
                      <a:pt x="0" y="2200"/>
                    </a:cubicBezTo>
                  </a:path>
                </a:pathLst>
              </a:custGeom>
              <a:solidFill>
                <a:srgbClr val="FF6600"/>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583" name="Freeform 267"/>
              <p:cNvSpPr>
                <a:spLocks noChangeArrowheads="1"/>
              </p:cNvSpPr>
              <p:nvPr/>
            </p:nvSpPr>
            <p:spPr bwMode="auto">
              <a:xfrm>
                <a:off x="257" y="141"/>
                <a:ext cx="3" cy="6"/>
              </a:xfrm>
              <a:custGeom>
                <a:avLst/>
                <a:gdLst>
                  <a:gd name="T0" fmla="*/ 0 w 21600"/>
                  <a:gd name="T1" fmla="*/ 21600 h 21600"/>
                  <a:gd name="T2" fmla="*/ 1440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10800" y="19636"/>
                      <a:pt x="21600" y="3927"/>
                      <a:pt x="144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84" name="Freeform 268"/>
              <p:cNvSpPr>
                <a:spLocks noChangeArrowheads="1"/>
              </p:cNvSpPr>
              <p:nvPr/>
            </p:nvSpPr>
            <p:spPr bwMode="auto">
              <a:xfrm>
                <a:off x="253" y="153"/>
                <a:ext cx="4" cy="5"/>
              </a:xfrm>
              <a:custGeom>
                <a:avLst/>
                <a:gdLst>
                  <a:gd name="T0" fmla="*/ 21600 w 21600"/>
                  <a:gd name="T1" fmla="*/ 0 h 21600"/>
                  <a:gd name="T2" fmla="*/ 0 w 21600"/>
                  <a:gd name="T3" fmla="*/ 2160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0"/>
                    </a:moveTo>
                    <a:cubicBezTo>
                      <a:pt x="18000" y="4800"/>
                      <a:pt x="21600" y="16800"/>
                      <a:pt x="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85" name="Freeform 269"/>
              <p:cNvSpPr>
                <a:spLocks noChangeArrowheads="1"/>
              </p:cNvSpPr>
              <p:nvPr/>
            </p:nvSpPr>
            <p:spPr bwMode="auto">
              <a:xfrm>
                <a:off x="261" y="156"/>
                <a:ext cx="4" cy="4"/>
              </a:xfrm>
              <a:custGeom>
                <a:avLst/>
                <a:gdLst>
                  <a:gd name="T0" fmla="*/ 0 w 21600"/>
                  <a:gd name="T1" fmla="*/ 21600 h 21600"/>
                  <a:gd name="T2" fmla="*/ 2160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18000" y="18900"/>
                      <a:pt x="21600" y="2700"/>
                      <a:pt x="216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86" name="Freeform 270"/>
              <p:cNvSpPr>
                <a:spLocks noChangeArrowheads="1"/>
              </p:cNvSpPr>
              <p:nvPr/>
            </p:nvSpPr>
            <p:spPr bwMode="auto">
              <a:xfrm>
                <a:off x="160" y="68"/>
                <a:ext cx="89" cy="100"/>
              </a:xfrm>
              <a:custGeom>
                <a:avLst/>
                <a:gdLst>
                  <a:gd name="T0" fmla="*/ 21050 w 21600"/>
                  <a:gd name="T1" fmla="*/ 4149 h 21600"/>
                  <a:gd name="T2" fmla="*/ 20362 w 21600"/>
                  <a:gd name="T3" fmla="*/ 1464 h 21600"/>
                  <a:gd name="T4" fmla="*/ 16785 w 21600"/>
                  <a:gd name="T5" fmla="*/ 732 h 21600"/>
                  <a:gd name="T6" fmla="*/ 13896 w 21600"/>
                  <a:gd name="T7" fmla="*/ 610 h 21600"/>
                  <a:gd name="T8" fmla="*/ 5641 w 21600"/>
                  <a:gd name="T9" fmla="*/ 1220 h 21600"/>
                  <a:gd name="T10" fmla="*/ 3852 w 21600"/>
                  <a:gd name="T11" fmla="*/ 4149 h 21600"/>
                  <a:gd name="T12" fmla="*/ 963 w 21600"/>
                  <a:gd name="T13" fmla="*/ 5492 h 21600"/>
                  <a:gd name="T14" fmla="*/ 4815 w 21600"/>
                  <a:gd name="T15" fmla="*/ 21600 h 21600"/>
                  <a:gd name="T16" fmla="*/ 21050 w 21600"/>
                  <a:gd name="T17" fmla="*/ 4149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21050" y="4149"/>
                    </a:moveTo>
                    <a:cubicBezTo>
                      <a:pt x="21600" y="2929"/>
                      <a:pt x="21600" y="2319"/>
                      <a:pt x="20362" y="1464"/>
                    </a:cubicBezTo>
                    <a:cubicBezTo>
                      <a:pt x="18986" y="610"/>
                      <a:pt x="18161" y="366"/>
                      <a:pt x="16785" y="732"/>
                    </a:cubicBezTo>
                    <a:cubicBezTo>
                      <a:pt x="15409" y="1220"/>
                      <a:pt x="14721" y="1098"/>
                      <a:pt x="13896" y="610"/>
                    </a:cubicBezTo>
                    <a:cubicBezTo>
                      <a:pt x="13208" y="0"/>
                      <a:pt x="6741" y="610"/>
                      <a:pt x="5641" y="1220"/>
                    </a:cubicBezTo>
                    <a:cubicBezTo>
                      <a:pt x="4265" y="1953"/>
                      <a:pt x="4678" y="3661"/>
                      <a:pt x="3852" y="4149"/>
                    </a:cubicBezTo>
                    <a:cubicBezTo>
                      <a:pt x="3302" y="4637"/>
                      <a:pt x="963" y="4637"/>
                      <a:pt x="963" y="5492"/>
                    </a:cubicBezTo>
                    <a:cubicBezTo>
                      <a:pt x="825" y="6590"/>
                      <a:pt x="0" y="18427"/>
                      <a:pt x="4815" y="21600"/>
                    </a:cubicBezTo>
                    <a:cubicBezTo>
                      <a:pt x="8530" y="17207"/>
                      <a:pt x="21050" y="4149"/>
                      <a:pt x="21050" y="4149"/>
                    </a:cubicBezTo>
                  </a:path>
                </a:pathLst>
              </a:custGeom>
              <a:solidFill>
                <a:srgbClr val="554013"/>
              </a:solidFill>
              <a:ln w="1270">
                <a:solidFill>
                  <a:schemeClr val="tx1">
                    <a:lumMod val="85000"/>
                    <a:lumOff val="15000"/>
                  </a:schemeClr>
                </a:solidFill>
                <a:miter lim="800000"/>
                <a:headEnd/>
                <a:tailEnd/>
              </a:ln>
            </p:spPr>
            <p:txBody>
              <a:bodyPr/>
              <a:lstStyle/>
              <a:p>
                <a:endParaRPr lang="ja-JP" altLang="en-US"/>
              </a:p>
            </p:txBody>
          </p:sp>
          <p:sp>
            <p:nvSpPr>
              <p:cNvPr id="588" name="Freeform 271"/>
              <p:cNvSpPr>
                <a:spLocks noChangeArrowheads="1"/>
              </p:cNvSpPr>
              <p:nvPr/>
            </p:nvSpPr>
            <p:spPr bwMode="auto">
              <a:xfrm>
                <a:off x="247" y="154"/>
                <a:ext cx="46" cy="39"/>
              </a:xfrm>
              <a:custGeom>
                <a:avLst/>
                <a:gdLst>
                  <a:gd name="T0" fmla="*/ 21600 w 21600"/>
                  <a:gd name="T1" fmla="*/ 13341 h 21600"/>
                  <a:gd name="T2" fmla="*/ 15200 w 21600"/>
                  <a:gd name="T3" fmla="*/ 11118 h 21600"/>
                  <a:gd name="T4" fmla="*/ 6667 w 21600"/>
                  <a:gd name="T5" fmla="*/ 6353 h 21600"/>
                  <a:gd name="T6" fmla="*/ 800 w 21600"/>
                  <a:gd name="T7" fmla="*/ 1271 h 21600"/>
                  <a:gd name="T8" fmla="*/ 2667 w 21600"/>
                  <a:gd name="T9" fmla="*/ 8576 h 21600"/>
                  <a:gd name="T10" fmla="*/ 5867 w 21600"/>
                  <a:gd name="T11" fmla="*/ 13976 h 21600"/>
                  <a:gd name="T12" fmla="*/ 13067 w 21600"/>
                  <a:gd name="T13" fmla="*/ 20012 h 21600"/>
                  <a:gd name="T14" fmla="*/ 19467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21600" y="13341"/>
                    </a:moveTo>
                    <a:cubicBezTo>
                      <a:pt x="20267" y="12071"/>
                      <a:pt x="19467" y="10800"/>
                      <a:pt x="15200" y="11118"/>
                    </a:cubicBezTo>
                    <a:cubicBezTo>
                      <a:pt x="11200" y="11753"/>
                      <a:pt x="8267" y="10800"/>
                      <a:pt x="6667" y="6353"/>
                    </a:cubicBezTo>
                    <a:cubicBezTo>
                      <a:pt x="5600" y="1906"/>
                      <a:pt x="1067" y="0"/>
                      <a:pt x="800" y="1271"/>
                    </a:cubicBezTo>
                    <a:cubicBezTo>
                      <a:pt x="0" y="3176"/>
                      <a:pt x="2667" y="5718"/>
                      <a:pt x="2667" y="8576"/>
                    </a:cubicBezTo>
                    <a:cubicBezTo>
                      <a:pt x="2667" y="11118"/>
                      <a:pt x="2133" y="11118"/>
                      <a:pt x="5867" y="13976"/>
                    </a:cubicBezTo>
                    <a:cubicBezTo>
                      <a:pt x="10133" y="16200"/>
                      <a:pt x="11467" y="20012"/>
                      <a:pt x="13067" y="20012"/>
                    </a:cubicBezTo>
                    <a:cubicBezTo>
                      <a:pt x="14933" y="20012"/>
                      <a:pt x="16800" y="20012"/>
                      <a:pt x="19467" y="21600"/>
                    </a:cubicBezTo>
                  </a:path>
                </a:pathLst>
              </a:custGeom>
              <a:solidFill>
                <a:srgbClr val="CC9966"/>
              </a:solidFill>
              <a:ln w="1270">
                <a:solidFill>
                  <a:schemeClr val="tx1">
                    <a:lumMod val="85000"/>
                    <a:lumOff val="15000"/>
                  </a:schemeClr>
                </a:solidFill>
                <a:miter lim="800000"/>
                <a:headEnd/>
                <a:tailEnd/>
              </a:ln>
            </p:spPr>
            <p:txBody>
              <a:bodyPr/>
              <a:lstStyle/>
              <a:p>
                <a:endParaRPr lang="ja-JP" altLang="en-US"/>
              </a:p>
            </p:txBody>
          </p:sp>
          <p:sp>
            <p:nvSpPr>
              <p:cNvPr id="589" name="Freeform 272"/>
              <p:cNvSpPr>
                <a:spLocks noChangeArrowheads="1"/>
              </p:cNvSpPr>
              <p:nvPr/>
            </p:nvSpPr>
            <p:spPr bwMode="auto">
              <a:xfrm>
                <a:off x="176" y="146"/>
                <a:ext cx="59" cy="49"/>
              </a:xfrm>
              <a:custGeom>
                <a:avLst/>
                <a:gdLst>
                  <a:gd name="T0" fmla="*/ 2077 w 21600"/>
                  <a:gd name="T1" fmla="*/ 0 h 21600"/>
                  <a:gd name="T2" fmla="*/ 0 w 21600"/>
                  <a:gd name="T3" fmla="*/ 12910 h 21600"/>
                  <a:gd name="T4" fmla="*/ 21392 w 21600"/>
                  <a:gd name="T5" fmla="*/ 18372 h 21600"/>
                  <a:gd name="T6" fmla="*/ 21600 w 21600"/>
                  <a:gd name="T7" fmla="*/ 1216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77" y="0"/>
                    </a:moveTo>
                    <a:cubicBezTo>
                      <a:pt x="0" y="9434"/>
                      <a:pt x="0" y="10428"/>
                      <a:pt x="0" y="12910"/>
                    </a:cubicBezTo>
                    <a:cubicBezTo>
                      <a:pt x="5192" y="19366"/>
                      <a:pt x="19315" y="21600"/>
                      <a:pt x="21392" y="18372"/>
                    </a:cubicBezTo>
                    <a:cubicBezTo>
                      <a:pt x="21600" y="15641"/>
                      <a:pt x="21600" y="12166"/>
                      <a:pt x="21600" y="12166"/>
                    </a:cubicBezTo>
                  </a:path>
                </a:pathLst>
              </a:custGeom>
              <a:solidFill>
                <a:srgbClr val="CC9966"/>
              </a:solidFill>
              <a:ln w="1270">
                <a:solidFill>
                  <a:schemeClr val="tx1">
                    <a:lumMod val="85000"/>
                    <a:lumOff val="15000"/>
                  </a:schemeClr>
                </a:solidFill>
                <a:miter lim="800000"/>
                <a:headEnd/>
                <a:tailEnd/>
              </a:ln>
            </p:spPr>
            <p:txBody>
              <a:bodyPr/>
              <a:lstStyle/>
              <a:p>
                <a:endParaRPr lang="ja-JP" altLang="en-US"/>
              </a:p>
            </p:txBody>
          </p:sp>
          <p:sp>
            <p:nvSpPr>
              <p:cNvPr id="590" name="Freeform 273"/>
              <p:cNvSpPr>
                <a:spLocks noChangeArrowheads="1"/>
              </p:cNvSpPr>
              <p:nvPr/>
            </p:nvSpPr>
            <p:spPr bwMode="auto">
              <a:xfrm>
                <a:off x="24" y="429"/>
                <a:ext cx="53" cy="66"/>
              </a:xfrm>
              <a:custGeom>
                <a:avLst/>
                <a:gdLst>
                  <a:gd name="T0" fmla="*/ 7278 w 21600"/>
                  <a:gd name="T1" fmla="*/ 2014 h 21600"/>
                  <a:gd name="T2" fmla="*/ 0 w 21600"/>
                  <a:gd name="T3" fmla="*/ 12814 h 21600"/>
                  <a:gd name="T4" fmla="*/ 3287 w 21600"/>
                  <a:gd name="T5" fmla="*/ 16292 h 21600"/>
                  <a:gd name="T6" fmla="*/ 7278 w 21600"/>
                  <a:gd name="T7" fmla="*/ 16841 h 21600"/>
                  <a:gd name="T8" fmla="*/ 11270 w 21600"/>
                  <a:gd name="T9" fmla="*/ 18122 h 21600"/>
                  <a:gd name="T10" fmla="*/ 15730 w 21600"/>
                  <a:gd name="T11" fmla="*/ 21600 h 21600"/>
                  <a:gd name="T12" fmla="*/ 19017 w 21600"/>
                  <a:gd name="T13" fmla="*/ 17573 h 21600"/>
                  <a:gd name="T14" fmla="*/ 20661 w 21600"/>
                  <a:gd name="T15" fmla="*/ 6041 h 21600"/>
                  <a:gd name="T16" fmla="*/ 7278 w 21600"/>
                  <a:gd name="T17" fmla="*/ 2014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7278" y="2014"/>
                    </a:moveTo>
                    <a:cubicBezTo>
                      <a:pt x="2348" y="4759"/>
                      <a:pt x="235" y="10434"/>
                      <a:pt x="0" y="12814"/>
                    </a:cubicBezTo>
                    <a:cubicBezTo>
                      <a:pt x="0" y="15010"/>
                      <a:pt x="1174" y="16658"/>
                      <a:pt x="3287" y="16292"/>
                    </a:cubicBezTo>
                    <a:cubicBezTo>
                      <a:pt x="4226" y="17207"/>
                      <a:pt x="5870" y="17207"/>
                      <a:pt x="7278" y="16841"/>
                    </a:cubicBezTo>
                    <a:cubicBezTo>
                      <a:pt x="7278" y="17939"/>
                      <a:pt x="8922" y="19037"/>
                      <a:pt x="11270" y="18122"/>
                    </a:cubicBezTo>
                    <a:cubicBezTo>
                      <a:pt x="11739" y="19953"/>
                      <a:pt x="13148" y="21234"/>
                      <a:pt x="15730" y="21600"/>
                    </a:cubicBezTo>
                    <a:cubicBezTo>
                      <a:pt x="18078" y="20502"/>
                      <a:pt x="19722" y="18122"/>
                      <a:pt x="19017" y="17573"/>
                    </a:cubicBezTo>
                    <a:cubicBezTo>
                      <a:pt x="18783" y="12997"/>
                      <a:pt x="19722" y="10800"/>
                      <a:pt x="20661" y="6041"/>
                    </a:cubicBezTo>
                    <a:cubicBezTo>
                      <a:pt x="21600" y="1281"/>
                      <a:pt x="11504" y="0"/>
                      <a:pt x="7278" y="2014"/>
                    </a:cubicBezTo>
                  </a:path>
                </a:pathLst>
              </a:custGeom>
              <a:solidFill>
                <a:srgbClr val="CC9966"/>
              </a:solidFill>
              <a:ln w="1270">
                <a:solidFill>
                  <a:schemeClr val="tx1">
                    <a:lumMod val="85000"/>
                    <a:lumOff val="15000"/>
                  </a:schemeClr>
                </a:solidFill>
                <a:miter lim="800000"/>
                <a:headEnd/>
                <a:tailEnd/>
              </a:ln>
            </p:spPr>
            <p:txBody>
              <a:bodyPr/>
              <a:lstStyle/>
              <a:p>
                <a:endParaRPr lang="ja-JP" altLang="en-US"/>
              </a:p>
            </p:txBody>
          </p:sp>
          <p:sp>
            <p:nvSpPr>
              <p:cNvPr id="591" name="Freeform 274"/>
              <p:cNvSpPr>
                <a:spLocks noChangeArrowheads="1"/>
              </p:cNvSpPr>
              <p:nvPr/>
            </p:nvSpPr>
            <p:spPr bwMode="auto">
              <a:xfrm>
                <a:off x="23" y="435"/>
                <a:ext cx="18" cy="46"/>
              </a:xfrm>
              <a:custGeom>
                <a:avLst/>
                <a:gdLst>
                  <a:gd name="T0" fmla="*/ 21600 w 21600"/>
                  <a:gd name="T1" fmla="*/ 0 h 21600"/>
                  <a:gd name="T2" fmla="*/ 0 w 21600"/>
                  <a:gd name="T3" fmla="*/ 15733 h 21600"/>
                  <a:gd name="T4" fmla="*/ 9755 w 21600"/>
                  <a:gd name="T5" fmla="*/ 2133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21600" y="0"/>
                    </a:moveTo>
                    <a:cubicBezTo>
                      <a:pt x="6968" y="4533"/>
                      <a:pt x="1394" y="12267"/>
                      <a:pt x="0" y="15733"/>
                    </a:cubicBezTo>
                    <a:cubicBezTo>
                      <a:pt x="0" y="18933"/>
                      <a:pt x="4181" y="21600"/>
                      <a:pt x="9755" y="21333"/>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2" name="Freeform 275"/>
              <p:cNvSpPr>
                <a:spLocks noChangeArrowheads="1"/>
              </p:cNvSpPr>
              <p:nvPr/>
            </p:nvSpPr>
            <p:spPr bwMode="auto">
              <a:xfrm>
                <a:off x="31" y="465"/>
                <a:ext cx="11" cy="17"/>
              </a:xfrm>
              <a:custGeom>
                <a:avLst/>
                <a:gdLst>
                  <a:gd name="T0" fmla="*/ 1080 w 21600"/>
                  <a:gd name="T1" fmla="*/ 0 h 21600"/>
                  <a:gd name="T2" fmla="*/ 3240 w 21600"/>
                  <a:gd name="T3" fmla="*/ 17419 h 21600"/>
                  <a:gd name="T4" fmla="*/ 21600 w 21600"/>
                  <a:gd name="T5" fmla="*/ 1951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1080" y="0"/>
                    </a:moveTo>
                    <a:cubicBezTo>
                      <a:pt x="1080" y="9058"/>
                      <a:pt x="0" y="14632"/>
                      <a:pt x="3240" y="17419"/>
                    </a:cubicBezTo>
                    <a:cubicBezTo>
                      <a:pt x="7560" y="21600"/>
                      <a:pt x="15120" y="21600"/>
                      <a:pt x="21600" y="1951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3" name="Freeform 276"/>
              <p:cNvSpPr>
                <a:spLocks noChangeArrowheads="1"/>
              </p:cNvSpPr>
              <p:nvPr/>
            </p:nvSpPr>
            <p:spPr bwMode="auto">
              <a:xfrm>
                <a:off x="38" y="468"/>
                <a:ext cx="12" cy="21"/>
              </a:xfrm>
              <a:custGeom>
                <a:avLst/>
                <a:gdLst>
                  <a:gd name="T0" fmla="*/ 0 w 21600"/>
                  <a:gd name="T1" fmla="*/ 0 h 21600"/>
                  <a:gd name="T2" fmla="*/ 4909 w 21600"/>
                  <a:gd name="T3" fmla="*/ 14400 h 21600"/>
                  <a:gd name="T4" fmla="*/ 21600 w 21600"/>
                  <a:gd name="T5" fmla="*/ 192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0"/>
                    </a:moveTo>
                    <a:cubicBezTo>
                      <a:pt x="1964" y="4800"/>
                      <a:pt x="4909" y="10200"/>
                      <a:pt x="4909" y="14400"/>
                    </a:cubicBezTo>
                    <a:cubicBezTo>
                      <a:pt x="4909" y="18600"/>
                      <a:pt x="11782" y="21600"/>
                      <a:pt x="21600" y="192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4" name="Freeform 277"/>
              <p:cNvSpPr>
                <a:spLocks noChangeArrowheads="1"/>
              </p:cNvSpPr>
              <p:nvPr/>
            </p:nvSpPr>
            <p:spPr bwMode="auto">
              <a:xfrm>
                <a:off x="50" y="471"/>
                <a:ext cx="21" cy="24"/>
              </a:xfrm>
              <a:custGeom>
                <a:avLst/>
                <a:gdLst>
                  <a:gd name="T0" fmla="*/ 0 w 21600"/>
                  <a:gd name="T1" fmla="*/ 0 h 21600"/>
                  <a:gd name="T2" fmla="*/ 1751 w 21600"/>
                  <a:gd name="T3" fmla="*/ 13060 h 21600"/>
                  <a:gd name="T4" fmla="*/ 12259 w 21600"/>
                  <a:gd name="T5" fmla="*/ 21600 h 21600"/>
                  <a:gd name="T6" fmla="*/ 19849 w 21600"/>
                  <a:gd name="T7" fmla="*/ 10549 h 21600"/>
                  <a:gd name="T8" fmla="*/ 12259 w 21600"/>
                  <a:gd name="T9" fmla="*/ 11553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0"/>
                    </a:moveTo>
                    <a:cubicBezTo>
                      <a:pt x="0" y="6530"/>
                      <a:pt x="0" y="8037"/>
                      <a:pt x="1751" y="13060"/>
                    </a:cubicBezTo>
                    <a:cubicBezTo>
                      <a:pt x="2335" y="17079"/>
                      <a:pt x="5838" y="20595"/>
                      <a:pt x="12259" y="21600"/>
                    </a:cubicBezTo>
                    <a:cubicBezTo>
                      <a:pt x="17514" y="18586"/>
                      <a:pt x="21600" y="12056"/>
                      <a:pt x="19849" y="10549"/>
                    </a:cubicBezTo>
                    <a:cubicBezTo>
                      <a:pt x="17514" y="8540"/>
                      <a:pt x="14011" y="6028"/>
                      <a:pt x="12259" y="11553"/>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96" name="Freeform 278"/>
              <p:cNvSpPr>
                <a:spLocks noChangeArrowheads="1"/>
              </p:cNvSpPr>
              <p:nvPr/>
            </p:nvSpPr>
            <p:spPr bwMode="auto">
              <a:xfrm>
                <a:off x="61" y="439"/>
                <a:ext cx="22" cy="49"/>
              </a:xfrm>
              <a:custGeom>
                <a:avLst/>
                <a:gdLst>
                  <a:gd name="T0" fmla="*/ 0 w 21600"/>
                  <a:gd name="T1" fmla="*/ 7945 h 21600"/>
                  <a:gd name="T2" fmla="*/ 3240 w 21600"/>
                  <a:gd name="T3" fmla="*/ 14897 h 21600"/>
                  <a:gd name="T4" fmla="*/ 10800 w 21600"/>
                  <a:gd name="T5" fmla="*/ 19366 h 21600"/>
                  <a:gd name="T6" fmla="*/ 17820 w 21600"/>
                  <a:gd name="T7" fmla="*/ 17131 h 21600"/>
                  <a:gd name="T8" fmla="*/ 17820 w 21600"/>
                  <a:gd name="T9" fmla="*/ 7945 h 21600"/>
                  <a:gd name="T10" fmla="*/ 1512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7945"/>
                    </a:moveTo>
                    <a:cubicBezTo>
                      <a:pt x="3780" y="10676"/>
                      <a:pt x="3240" y="12414"/>
                      <a:pt x="3240" y="14897"/>
                    </a:cubicBezTo>
                    <a:cubicBezTo>
                      <a:pt x="3240" y="17379"/>
                      <a:pt x="5400" y="18372"/>
                      <a:pt x="10800" y="19366"/>
                    </a:cubicBezTo>
                    <a:cubicBezTo>
                      <a:pt x="16740" y="20855"/>
                      <a:pt x="21600" y="21600"/>
                      <a:pt x="17820" y="17131"/>
                    </a:cubicBezTo>
                    <a:cubicBezTo>
                      <a:pt x="14580" y="12910"/>
                      <a:pt x="16740" y="9683"/>
                      <a:pt x="17820" y="7945"/>
                    </a:cubicBezTo>
                    <a:cubicBezTo>
                      <a:pt x="19440" y="6455"/>
                      <a:pt x="17820" y="1241"/>
                      <a:pt x="15120" y="0"/>
                    </a:cubicBezTo>
                  </a:path>
                </a:pathLst>
              </a:custGeom>
              <a:solidFill>
                <a:srgbClr val="CC9966"/>
              </a:solidFill>
              <a:ln w="1270">
                <a:solidFill>
                  <a:schemeClr val="tx1">
                    <a:lumMod val="85000"/>
                    <a:lumOff val="15000"/>
                  </a:schemeClr>
                </a:solidFill>
                <a:miter lim="800000"/>
                <a:headEnd/>
                <a:tailEnd/>
              </a:ln>
            </p:spPr>
            <p:txBody>
              <a:bodyPr/>
              <a:lstStyle/>
              <a:p>
                <a:endParaRPr lang="ja-JP" altLang="en-US"/>
              </a:p>
            </p:txBody>
          </p:sp>
          <p:sp>
            <p:nvSpPr>
              <p:cNvPr id="597" name="Freeform 279"/>
              <p:cNvSpPr>
                <a:spLocks noChangeArrowheads="1"/>
              </p:cNvSpPr>
              <p:nvPr/>
            </p:nvSpPr>
            <p:spPr bwMode="auto">
              <a:xfrm>
                <a:off x="24" y="175"/>
                <a:ext cx="300" cy="285"/>
              </a:xfrm>
              <a:custGeom>
                <a:avLst/>
                <a:gdLst>
                  <a:gd name="T0" fmla="*/ 16527 w 21600"/>
                  <a:gd name="T1" fmla="*/ 1117 h 21600"/>
                  <a:gd name="T2" fmla="*/ 15914 w 21600"/>
                  <a:gd name="T3" fmla="*/ 601 h 21600"/>
                  <a:gd name="T4" fmla="*/ 10432 w 21600"/>
                  <a:gd name="T5" fmla="*/ 0 h 21600"/>
                  <a:gd name="T6" fmla="*/ 9982 w 21600"/>
                  <a:gd name="T7" fmla="*/ 301 h 21600"/>
                  <a:gd name="T8" fmla="*/ 8795 w 21600"/>
                  <a:gd name="T9" fmla="*/ 945 h 21600"/>
                  <a:gd name="T10" fmla="*/ 8018 w 21600"/>
                  <a:gd name="T11" fmla="*/ 1374 h 21600"/>
                  <a:gd name="T12" fmla="*/ 6259 w 21600"/>
                  <a:gd name="T13" fmla="*/ 2405 h 21600"/>
                  <a:gd name="T14" fmla="*/ 5891 w 21600"/>
                  <a:gd name="T15" fmla="*/ 3564 h 21600"/>
                  <a:gd name="T16" fmla="*/ 5318 w 21600"/>
                  <a:gd name="T17" fmla="*/ 4681 h 21600"/>
                  <a:gd name="T18" fmla="*/ 2291 w 21600"/>
                  <a:gd name="T19" fmla="*/ 10650 h 21600"/>
                  <a:gd name="T20" fmla="*/ 1268 w 21600"/>
                  <a:gd name="T21" fmla="*/ 15502 h 21600"/>
                  <a:gd name="T22" fmla="*/ 491 w 21600"/>
                  <a:gd name="T23" fmla="*/ 17950 h 21600"/>
                  <a:gd name="T24" fmla="*/ 123 w 21600"/>
                  <a:gd name="T25" fmla="*/ 19367 h 21600"/>
                  <a:gd name="T26" fmla="*/ 2741 w 21600"/>
                  <a:gd name="T27" fmla="*/ 20741 h 21600"/>
                  <a:gd name="T28" fmla="*/ 4295 w 21600"/>
                  <a:gd name="T29" fmla="*/ 20183 h 21600"/>
                  <a:gd name="T30" fmla="*/ 4255 w 21600"/>
                  <a:gd name="T31" fmla="*/ 17907 h 21600"/>
                  <a:gd name="T32" fmla="*/ 4991 w 21600"/>
                  <a:gd name="T33" fmla="*/ 13999 h 21600"/>
                  <a:gd name="T34" fmla="*/ 5114 w 21600"/>
                  <a:gd name="T35" fmla="*/ 12668 h 21600"/>
                  <a:gd name="T36" fmla="*/ 5400 w 21600"/>
                  <a:gd name="T37" fmla="*/ 12367 h 21600"/>
                  <a:gd name="T38" fmla="*/ 5400 w 21600"/>
                  <a:gd name="T39" fmla="*/ 11680 h 21600"/>
                  <a:gd name="T40" fmla="*/ 6995 w 21600"/>
                  <a:gd name="T41" fmla="*/ 9877 h 21600"/>
                  <a:gd name="T42" fmla="*/ 7405 w 21600"/>
                  <a:gd name="T43" fmla="*/ 14472 h 21600"/>
                  <a:gd name="T44" fmla="*/ 7855 w 21600"/>
                  <a:gd name="T45" fmla="*/ 15416 h 21600"/>
                  <a:gd name="T46" fmla="*/ 7855 w 21600"/>
                  <a:gd name="T47" fmla="*/ 16833 h 21600"/>
                  <a:gd name="T48" fmla="*/ 7814 w 21600"/>
                  <a:gd name="T49" fmla="*/ 18680 h 21600"/>
                  <a:gd name="T50" fmla="*/ 9573 w 21600"/>
                  <a:gd name="T51" fmla="*/ 19839 h 21600"/>
                  <a:gd name="T52" fmla="*/ 16077 w 21600"/>
                  <a:gd name="T53" fmla="*/ 19582 h 21600"/>
                  <a:gd name="T54" fmla="*/ 18900 w 21600"/>
                  <a:gd name="T55" fmla="*/ 19496 h 21600"/>
                  <a:gd name="T56" fmla="*/ 18450 w 21600"/>
                  <a:gd name="T57" fmla="*/ 15631 h 21600"/>
                  <a:gd name="T58" fmla="*/ 19023 w 21600"/>
                  <a:gd name="T59" fmla="*/ 8975 h 21600"/>
                  <a:gd name="T60" fmla="*/ 20495 w 21600"/>
                  <a:gd name="T61" fmla="*/ 5540 h 21600"/>
                  <a:gd name="T62" fmla="*/ 19309 w 21600"/>
                  <a:gd name="T63" fmla="*/ 3564 h 21600"/>
                  <a:gd name="T64" fmla="*/ 18900 w 21600"/>
                  <a:gd name="T65" fmla="*/ 2705 h 21600"/>
                  <a:gd name="T66" fmla="*/ 16527 w 21600"/>
                  <a:gd name="T67" fmla="*/ 1117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600"/>
                  <a:gd name="T103" fmla="*/ 0 h 21600"/>
                  <a:gd name="T104" fmla="*/ 21600 w 21600"/>
                  <a:gd name="T105" fmla="*/ 21600 h 216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600" h="21600">
                    <a:moveTo>
                      <a:pt x="16527" y="1117"/>
                    </a:moveTo>
                    <a:cubicBezTo>
                      <a:pt x="16486" y="902"/>
                      <a:pt x="16077" y="644"/>
                      <a:pt x="15914" y="601"/>
                    </a:cubicBezTo>
                    <a:cubicBezTo>
                      <a:pt x="16323" y="1546"/>
                      <a:pt x="11127" y="2276"/>
                      <a:pt x="10432" y="0"/>
                    </a:cubicBezTo>
                    <a:cubicBezTo>
                      <a:pt x="10227" y="43"/>
                      <a:pt x="10064" y="215"/>
                      <a:pt x="9982" y="301"/>
                    </a:cubicBezTo>
                    <a:cubicBezTo>
                      <a:pt x="9368" y="515"/>
                      <a:pt x="9000" y="945"/>
                      <a:pt x="8795" y="945"/>
                    </a:cubicBezTo>
                    <a:cubicBezTo>
                      <a:pt x="8550" y="945"/>
                      <a:pt x="8345" y="1117"/>
                      <a:pt x="8018" y="1374"/>
                    </a:cubicBezTo>
                    <a:cubicBezTo>
                      <a:pt x="7527" y="1503"/>
                      <a:pt x="6545" y="2276"/>
                      <a:pt x="6259" y="2405"/>
                    </a:cubicBezTo>
                    <a:cubicBezTo>
                      <a:pt x="5891" y="2577"/>
                      <a:pt x="5850" y="3178"/>
                      <a:pt x="5891" y="3564"/>
                    </a:cubicBezTo>
                    <a:cubicBezTo>
                      <a:pt x="5523" y="3908"/>
                      <a:pt x="5400" y="4380"/>
                      <a:pt x="5318" y="4681"/>
                    </a:cubicBezTo>
                    <a:cubicBezTo>
                      <a:pt x="4868" y="5668"/>
                      <a:pt x="2577" y="9662"/>
                      <a:pt x="2291" y="10650"/>
                    </a:cubicBezTo>
                    <a:cubicBezTo>
                      <a:pt x="1964" y="11680"/>
                      <a:pt x="1350" y="14171"/>
                      <a:pt x="1268" y="15502"/>
                    </a:cubicBezTo>
                    <a:cubicBezTo>
                      <a:pt x="900" y="17134"/>
                      <a:pt x="982" y="17349"/>
                      <a:pt x="491" y="17950"/>
                    </a:cubicBezTo>
                    <a:cubicBezTo>
                      <a:pt x="164" y="18551"/>
                      <a:pt x="0" y="19109"/>
                      <a:pt x="123" y="19367"/>
                    </a:cubicBezTo>
                    <a:cubicBezTo>
                      <a:pt x="614" y="19711"/>
                      <a:pt x="2127" y="20698"/>
                      <a:pt x="2741" y="20741"/>
                    </a:cubicBezTo>
                    <a:cubicBezTo>
                      <a:pt x="3314" y="20741"/>
                      <a:pt x="4091" y="20483"/>
                      <a:pt x="4295" y="20183"/>
                    </a:cubicBezTo>
                    <a:cubicBezTo>
                      <a:pt x="4173" y="18938"/>
                      <a:pt x="4091" y="18551"/>
                      <a:pt x="4255" y="17907"/>
                    </a:cubicBezTo>
                    <a:cubicBezTo>
                      <a:pt x="4459" y="17263"/>
                      <a:pt x="4991" y="14429"/>
                      <a:pt x="4991" y="13999"/>
                    </a:cubicBezTo>
                    <a:cubicBezTo>
                      <a:pt x="5155" y="13613"/>
                      <a:pt x="5236" y="13183"/>
                      <a:pt x="5114" y="12668"/>
                    </a:cubicBezTo>
                    <a:cubicBezTo>
                      <a:pt x="5277" y="12582"/>
                      <a:pt x="5400" y="12367"/>
                      <a:pt x="5400" y="12367"/>
                    </a:cubicBezTo>
                    <a:cubicBezTo>
                      <a:pt x="5400" y="12367"/>
                      <a:pt x="5400" y="11680"/>
                      <a:pt x="5400" y="11680"/>
                    </a:cubicBezTo>
                    <a:cubicBezTo>
                      <a:pt x="6505" y="10435"/>
                      <a:pt x="6995" y="9877"/>
                      <a:pt x="6995" y="9877"/>
                    </a:cubicBezTo>
                    <a:cubicBezTo>
                      <a:pt x="7118" y="11852"/>
                      <a:pt x="7282" y="14042"/>
                      <a:pt x="7405" y="14472"/>
                    </a:cubicBezTo>
                    <a:cubicBezTo>
                      <a:pt x="7527" y="14901"/>
                      <a:pt x="7691" y="15116"/>
                      <a:pt x="7855" y="15416"/>
                    </a:cubicBezTo>
                    <a:cubicBezTo>
                      <a:pt x="7936" y="16533"/>
                      <a:pt x="7936" y="16447"/>
                      <a:pt x="7855" y="16833"/>
                    </a:cubicBezTo>
                    <a:cubicBezTo>
                      <a:pt x="7814" y="17263"/>
                      <a:pt x="8223" y="17306"/>
                      <a:pt x="7814" y="18680"/>
                    </a:cubicBezTo>
                    <a:cubicBezTo>
                      <a:pt x="8386" y="19582"/>
                      <a:pt x="8959" y="18852"/>
                      <a:pt x="9573" y="19839"/>
                    </a:cubicBezTo>
                    <a:cubicBezTo>
                      <a:pt x="10514" y="21342"/>
                      <a:pt x="15627" y="21600"/>
                      <a:pt x="16077" y="19582"/>
                    </a:cubicBezTo>
                    <a:cubicBezTo>
                      <a:pt x="16773" y="21042"/>
                      <a:pt x="18900" y="20183"/>
                      <a:pt x="18900" y="19496"/>
                    </a:cubicBezTo>
                    <a:cubicBezTo>
                      <a:pt x="18859" y="18766"/>
                      <a:pt x="18450" y="16232"/>
                      <a:pt x="18450" y="15631"/>
                    </a:cubicBezTo>
                    <a:cubicBezTo>
                      <a:pt x="18450" y="15030"/>
                      <a:pt x="18941" y="10435"/>
                      <a:pt x="19023" y="8975"/>
                    </a:cubicBezTo>
                    <a:cubicBezTo>
                      <a:pt x="20986" y="9834"/>
                      <a:pt x="21600" y="5497"/>
                      <a:pt x="20495" y="5540"/>
                    </a:cubicBezTo>
                    <a:cubicBezTo>
                      <a:pt x="20005" y="4380"/>
                      <a:pt x="19473" y="3865"/>
                      <a:pt x="19309" y="3564"/>
                    </a:cubicBezTo>
                    <a:cubicBezTo>
                      <a:pt x="19064" y="3307"/>
                      <a:pt x="18900" y="3049"/>
                      <a:pt x="18900" y="2705"/>
                    </a:cubicBezTo>
                    <a:cubicBezTo>
                      <a:pt x="18941" y="2319"/>
                      <a:pt x="18368" y="1932"/>
                      <a:pt x="16527" y="1117"/>
                    </a:cubicBezTo>
                  </a:path>
                </a:pathLst>
              </a:custGeom>
              <a:solidFill>
                <a:srgbClr val="FF6600"/>
              </a:solidFill>
              <a:ln w="1270">
                <a:solidFill>
                  <a:schemeClr val="tx1">
                    <a:lumMod val="85000"/>
                    <a:lumOff val="15000"/>
                  </a:schemeClr>
                </a:solidFill>
                <a:miter lim="800000"/>
                <a:headEnd/>
                <a:tailEnd/>
              </a:ln>
            </p:spPr>
            <p:txBody>
              <a:bodyPr/>
              <a:lstStyle/>
              <a:p>
                <a:endParaRPr lang="ja-JP" altLang="en-US"/>
              </a:p>
            </p:txBody>
          </p:sp>
          <p:sp>
            <p:nvSpPr>
              <p:cNvPr id="601" name="Freeform 280"/>
              <p:cNvSpPr>
                <a:spLocks noChangeArrowheads="1"/>
              </p:cNvSpPr>
              <p:nvPr/>
            </p:nvSpPr>
            <p:spPr bwMode="auto">
              <a:xfrm>
                <a:off x="240" y="475"/>
                <a:ext cx="7" cy="21"/>
              </a:xfrm>
              <a:custGeom>
                <a:avLst/>
                <a:gdLst>
                  <a:gd name="T0" fmla="*/ 21600 w 21600"/>
                  <a:gd name="T1" fmla="*/ 0 h 21600"/>
                  <a:gd name="T2" fmla="*/ 0 w 21600"/>
                  <a:gd name="T3" fmla="*/ 2160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0"/>
                    </a:moveTo>
                    <a:cubicBezTo>
                      <a:pt x="17673" y="5254"/>
                      <a:pt x="3927" y="17514"/>
                      <a:pt x="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2" name="Freeform 281"/>
              <p:cNvSpPr>
                <a:spLocks noChangeArrowheads="1"/>
              </p:cNvSpPr>
              <p:nvPr/>
            </p:nvSpPr>
            <p:spPr bwMode="auto">
              <a:xfrm>
                <a:off x="239" y="490"/>
                <a:ext cx="47" cy="207"/>
              </a:xfrm>
              <a:custGeom>
                <a:avLst/>
                <a:gdLst>
                  <a:gd name="T0" fmla="*/ 0 w 21600"/>
                  <a:gd name="T1" fmla="*/ 0 h 21600"/>
                  <a:gd name="T2" fmla="*/ 16200 w 21600"/>
                  <a:gd name="T3" fmla="*/ 11717 h 21600"/>
                  <a:gd name="T4" fmla="*/ 19029 w 21600"/>
                  <a:gd name="T5" fmla="*/ 16570 h 21600"/>
                  <a:gd name="T6" fmla="*/ 21600 w 21600"/>
                  <a:gd name="T7" fmla="*/ 216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4629" y="4498"/>
                      <a:pt x="14400" y="9824"/>
                      <a:pt x="16200" y="11717"/>
                    </a:cubicBezTo>
                    <a:cubicBezTo>
                      <a:pt x="18257" y="13729"/>
                      <a:pt x="17229" y="15031"/>
                      <a:pt x="19029" y="16570"/>
                    </a:cubicBezTo>
                    <a:cubicBezTo>
                      <a:pt x="20571" y="18108"/>
                      <a:pt x="21600" y="21067"/>
                      <a:pt x="2160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3" name="Freeform 282"/>
              <p:cNvSpPr>
                <a:spLocks noChangeArrowheads="1"/>
              </p:cNvSpPr>
              <p:nvPr/>
            </p:nvSpPr>
            <p:spPr bwMode="auto">
              <a:xfrm>
                <a:off x="211" y="634"/>
                <a:ext cx="99" cy="163"/>
              </a:xfrm>
              <a:custGeom>
                <a:avLst/>
                <a:gdLst>
                  <a:gd name="T0" fmla="*/ 14772 w 21600"/>
                  <a:gd name="T1" fmla="*/ 0 h 21600"/>
                  <a:gd name="T2" fmla="*/ 19366 w 21600"/>
                  <a:gd name="T3" fmla="*/ 9107 h 21600"/>
                  <a:gd name="T4" fmla="*/ 20483 w 21600"/>
                  <a:gd name="T5" fmla="*/ 16708 h 21600"/>
                  <a:gd name="T6" fmla="*/ 21103 w 21600"/>
                  <a:gd name="T7" fmla="*/ 18213 h 21600"/>
                  <a:gd name="T8" fmla="*/ 17007 w 21600"/>
                  <a:gd name="T9" fmla="*/ 18439 h 21600"/>
                  <a:gd name="T10" fmla="*/ 11793 w 21600"/>
                  <a:gd name="T11" fmla="*/ 21148 h 21600"/>
                  <a:gd name="T12" fmla="*/ 8814 w 21600"/>
                  <a:gd name="T13" fmla="*/ 19041 h 21600"/>
                  <a:gd name="T14" fmla="*/ 1366 w 21600"/>
                  <a:gd name="T15" fmla="*/ 90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4772" y="0"/>
                    </a:moveTo>
                    <a:cubicBezTo>
                      <a:pt x="17007" y="5419"/>
                      <a:pt x="18993" y="7752"/>
                      <a:pt x="19366" y="9107"/>
                    </a:cubicBezTo>
                    <a:cubicBezTo>
                      <a:pt x="19614" y="10386"/>
                      <a:pt x="19490" y="15654"/>
                      <a:pt x="20483" y="16708"/>
                    </a:cubicBezTo>
                    <a:cubicBezTo>
                      <a:pt x="21600" y="17837"/>
                      <a:pt x="19986" y="17461"/>
                      <a:pt x="21103" y="18213"/>
                    </a:cubicBezTo>
                    <a:cubicBezTo>
                      <a:pt x="17876" y="18439"/>
                      <a:pt x="18621" y="17461"/>
                      <a:pt x="17007" y="18439"/>
                    </a:cubicBezTo>
                    <a:cubicBezTo>
                      <a:pt x="15517" y="19493"/>
                      <a:pt x="15269" y="20471"/>
                      <a:pt x="11793" y="21148"/>
                    </a:cubicBezTo>
                    <a:cubicBezTo>
                      <a:pt x="11297" y="20020"/>
                      <a:pt x="8441" y="21600"/>
                      <a:pt x="8814" y="19041"/>
                    </a:cubicBezTo>
                    <a:cubicBezTo>
                      <a:pt x="6455" y="16859"/>
                      <a:pt x="0" y="7827"/>
                      <a:pt x="1366" y="903"/>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4" name="Freeform 283"/>
              <p:cNvSpPr>
                <a:spLocks noChangeArrowheads="1"/>
              </p:cNvSpPr>
              <p:nvPr/>
            </p:nvSpPr>
            <p:spPr bwMode="auto">
              <a:xfrm>
                <a:off x="203" y="607"/>
                <a:ext cx="20" cy="41"/>
              </a:xfrm>
              <a:custGeom>
                <a:avLst/>
                <a:gdLst>
                  <a:gd name="T0" fmla="*/ 21600 w 21600"/>
                  <a:gd name="T1" fmla="*/ 21600 h 21600"/>
                  <a:gd name="T2" fmla="*/ 120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21600" y="21600"/>
                    </a:moveTo>
                    <a:cubicBezTo>
                      <a:pt x="9600" y="14499"/>
                      <a:pt x="0" y="10948"/>
                      <a:pt x="12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5" name="Freeform 284"/>
              <p:cNvSpPr>
                <a:spLocks noChangeArrowheads="1"/>
              </p:cNvSpPr>
              <p:nvPr/>
            </p:nvSpPr>
            <p:spPr bwMode="auto">
              <a:xfrm>
                <a:off x="129" y="422"/>
                <a:ext cx="83" cy="193"/>
              </a:xfrm>
              <a:custGeom>
                <a:avLst/>
                <a:gdLst>
                  <a:gd name="T0" fmla="*/ 21600 w 21600"/>
                  <a:gd name="T1" fmla="*/ 21600 h 21600"/>
                  <a:gd name="T2" fmla="*/ 10060 w 21600"/>
                  <a:gd name="T3" fmla="*/ 14929 h 21600"/>
                  <a:gd name="T4" fmla="*/ 3403 w 21600"/>
                  <a:gd name="T5" fmla="*/ 8576 h 21600"/>
                  <a:gd name="T6" fmla="*/ 1036 w 21600"/>
                  <a:gd name="T7" fmla="*/ 5400 h 21600"/>
                  <a:gd name="T8" fmla="*/ 444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21600" y="21600"/>
                    </a:moveTo>
                    <a:cubicBezTo>
                      <a:pt x="16718" y="19504"/>
                      <a:pt x="11688" y="16200"/>
                      <a:pt x="10060" y="14929"/>
                    </a:cubicBezTo>
                    <a:cubicBezTo>
                      <a:pt x="9321" y="14294"/>
                      <a:pt x="5622" y="12452"/>
                      <a:pt x="3403" y="8576"/>
                    </a:cubicBezTo>
                    <a:cubicBezTo>
                      <a:pt x="2959" y="7878"/>
                      <a:pt x="1332" y="6162"/>
                      <a:pt x="1036" y="5400"/>
                    </a:cubicBezTo>
                    <a:cubicBezTo>
                      <a:pt x="0" y="2605"/>
                      <a:pt x="296" y="191"/>
                      <a:pt x="444" y="0"/>
                    </a:cubicBezTo>
                  </a:path>
                </a:pathLst>
              </a:custGeom>
              <a:solidFill>
                <a:srgbClr val="FF6600"/>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606" name="Freeform 285"/>
              <p:cNvSpPr>
                <a:spLocks noChangeArrowheads="1"/>
              </p:cNvSpPr>
              <p:nvPr/>
            </p:nvSpPr>
            <p:spPr bwMode="auto">
              <a:xfrm>
                <a:off x="290" y="726"/>
                <a:ext cx="20" cy="63"/>
              </a:xfrm>
              <a:custGeom>
                <a:avLst/>
                <a:gdLst>
                  <a:gd name="T0" fmla="*/ 0 w 21600"/>
                  <a:gd name="T1" fmla="*/ 0 h 21600"/>
                  <a:gd name="T2" fmla="*/ 4800 w 21600"/>
                  <a:gd name="T3" fmla="*/ 6873 h 21600"/>
                  <a:gd name="T4" fmla="*/ 11400 w 21600"/>
                  <a:gd name="T5" fmla="*/ 12175 h 21600"/>
                  <a:gd name="T6" fmla="*/ 21600 w 21600"/>
                  <a:gd name="T7" fmla="*/ 216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600" y="2749"/>
                      <a:pt x="600" y="5891"/>
                      <a:pt x="4800" y="6873"/>
                    </a:cubicBezTo>
                    <a:cubicBezTo>
                      <a:pt x="9000" y="7658"/>
                      <a:pt x="15000" y="9622"/>
                      <a:pt x="11400" y="12175"/>
                    </a:cubicBezTo>
                    <a:cubicBezTo>
                      <a:pt x="7200" y="14335"/>
                      <a:pt x="4200" y="15709"/>
                      <a:pt x="2160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07" name="Freeform 286"/>
              <p:cNvSpPr>
                <a:spLocks noChangeArrowheads="1"/>
              </p:cNvSpPr>
              <p:nvPr/>
            </p:nvSpPr>
            <p:spPr bwMode="auto">
              <a:xfrm>
                <a:off x="287" y="193"/>
                <a:ext cx="51" cy="32"/>
              </a:xfrm>
              <a:custGeom>
                <a:avLst/>
                <a:gdLst>
                  <a:gd name="T0" fmla="*/ 3840 w 21600"/>
                  <a:gd name="T1" fmla="*/ 10800 h 21600"/>
                  <a:gd name="T2" fmla="*/ 0 w 21600"/>
                  <a:gd name="T3" fmla="*/ 0 h 21600"/>
                  <a:gd name="T4" fmla="*/ 21600 w 21600"/>
                  <a:gd name="T5" fmla="*/ 16971 h 21600"/>
                  <a:gd name="T6" fmla="*/ 384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3840" y="10800"/>
                    </a:moveTo>
                    <a:cubicBezTo>
                      <a:pt x="2160" y="6943"/>
                      <a:pt x="480" y="1543"/>
                      <a:pt x="0" y="0"/>
                    </a:cubicBezTo>
                    <a:cubicBezTo>
                      <a:pt x="3840" y="1543"/>
                      <a:pt x="19920" y="13114"/>
                      <a:pt x="21600" y="16971"/>
                    </a:cubicBezTo>
                    <a:cubicBezTo>
                      <a:pt x="21360" y="21600"/>
                      <a:pt x="5760" y="17743"/>
                      <a:pt x="3840" y="10800"/>
                    </a:cubicBezTo>
                  </a:path>
                </a:pathLst>
              </a:custGeom>
              <a:solidFill>
                <a:srgbClr val="FFFFFF"/>
              </a:solidFill>
              <a:ln w="1270">
                <a:solidFill>
                  <a:schemeClr val="tx1">
                    <a:lumMod val="85000"/>
                    <a:lumOff val="15000"/>
                  </a:schemeClr>
                </a:solidFill>
                <a:miter lim="800000"/>
                <a:headEnd/>
                <a:tailEnd/>
              </a:ln>
            </p:spPr>
            <p:txBody>
              <a:bodyPr/>
              <a:lstStyle/>
              <a:p>
                <a:endParaRPr lang="ja-JP" altLang="en-US"/>
              </a:p>
            </p:txBody>
          </p:sp>
          <p:sp>
            <p:nvSpPr>
              <p:cNvPr id="608" name="Freeform 287"/>
              <p:cNvSpPr>
                <a:spLocks noChangeArrowheads="1"/>
              </p:cNvSpPr>
              <p:nvPr/>
            </p:nvSpPr>
            <p:spPr bwMode="auto">
              <a:xfrm>
                <a:off x="289" y="181"/>
                <a:ext cx="74" cy="138"/>
              </a:xfrm>
              <a:custGeom>
                <a:avLst/>
                <a:gdLst>
                  <a:gd name="T0" fmla="*/ 7691 w 21600"/>
                  <a:gd name="T1" fmla="*/ 12317 h 21600"/>
                  <a:gd name="T2" fmla="*/ 655 w 21600"/>
                  <a:gd name="T3" fmla="*/ 2856 h 21600"/>
                  <a:gd name="T4" fmla="*/ 11782 w 21600"/>
                  <a:gd name="T5" fmla="*/ 0 h 21600"/>
                  <a:gd name="T6" fmla="*/ 18000 w 21600"/>
                  <a:gd name="T7" fmla="*/ 9550 h 21600"/>
                  <a:gd name="T8" fmla="*/ 21436 w 21600"/>
                  <a:gd name="T9" fmla="*/ 16423 h 21600"/>
                  <a:gd name="T10" fmla="*/ 18000 w 21600"/>
                  <a:gd name="T11" fmla="*/ 20797 h 21600"/>
                  <a:gd name="T12" fmla="*/ 9491 w 21600"/>
                  <a:gd name="T13" fmla="*/ 20350 h 21600"/>
                  <a:gd name="T14" fmla="*/ 0 w 21600"/>
                  <a:gd name="T15" fmla="*/ 17583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7691" y="12317"/>
                    </a:moveTo>
                    <a:cubicBezTo>
                      <a:pt x="4909" y="9104"/>
                      <a:pt x="491" y="4017"/>
                      <a:pt x="655" y="2856"/>
                    </a:cubicBezTo>
                    <a:cubicBezTo>
                      <a:pt x="6218" y="4552"/>
                      <a:pt x="7364" y="893"/>
                      <a:pt x="11782" y="0"/>
                    </a:cubicBezTo>
                    <a:cubicBezTo>
                      <a:pt x="11618" y="3213"/>
                      <a:pt x="18000" y="8479"/>
                      <a:pt x="18000" y="9550"/>
                    </a:cubicBezTo>
                    <a:cubicBezTo>
                      <a:pt x="20127" y="13031"/>
                      <a:pt x="21600" y="14281"/>
                      <a:pt x="21436" y="16423"/>
                    </a:cubicBezTo>
                    <a:cubicBezTo>
                      <a:pt x="21436" y="18565"/>
                      <a:pt x="19636" y="20350"/>
                      <a:pt x="18000" y="20797"/>
                    </a:cubicBezTo>
                    <a:cubicBezTo>
                      <a:pt x="16200" y="21600"/>
                      <a:pt x="11945" y="21600"/>
                      <a:pt x="9491" y="20350"/>
                    </a:cubicBezTo>
                    <a:cubicBezTo>
                      <a:pt x="6873" y="19101"/>
                      <a:pt x="1145" y="18298"/>
                      <a:pt x="0" y="17583"/>
                    </a:cubicBezTo>
                  </a:path>
                </a:pathLst>
              </a:custGeom>
              <a:solidFill>
                <a:srgbClr val="FF6600"/>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609" name="Freeform 288"/>
              <p:cNvSpPr>
                <a:spLocks noChangeArrowheads="1"/>
              </p:cNvSpPr>
              <p:nvPr/>
            </p:nvSpPr>
            <p:spPr bwMode="auto">
              <a:xfrm>
                <a:off x="124" y="225"/>
                <a:ext cx="162" cy="215"/>
              </a:xfrm>
              <a:custGeom>
                <a:avLst/>
                <a:gdLst>
                  <a:gd name="T0" fmla="*/ 301 w 21600"/>
                  <a:gd name="T1" fmla="*/ 13450 h 21600"/>
                  <a:gd name="T2" fmla="*/ 301 w 21600"/>
                  <a:gd name="T3" fmla="*/ 15274 h 21600"/>
                  <a:gd name="T4" fmla="*/ 0 w 21600"/>
                  <a:gd name="T5" fmla="*/ 17554 h 21600"/>
                  <a:gd name="T6" fmla="*/ 9332 w 21600"/>
                  <a:gd name="T7" fmla="*/ 19719 h 21600"/>
                  <a:gd name="T8" fmla="*/ 15579 w 21600"/>
                  <a:gd name="T9" fmla="*/ 18978 h 21600"/>
                  <a:gd name="T10" fmla="*/ 20396 w 21600"/>
                  <a:gd name="T11" fmla="*/ 18180 h 21600"/>
                  <a:gd name="T12" fmla="*/ 19869 w 21600"/>
                  <a:gd name="T13" fmla="*/ 13678 h 21600"/>
                  <a:gd name="T14" fmla="*/ 21148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01" y="13450"/>
                    </a:moveTo>
                    <a:cubicBezTo>
                      <a:pt x="527" y="14875"/>
                      <a:pt x="452" y="14818"/>
                      <a:pt x="301" y="15274"/>
                    </a:cubicBezTo>
                    <a:cubicBezTo>
                      <a:pt x="226" y="15844"/>
                      <a:pt x="753" y="15787"/>
                      <a:pt x="0" y="17554"/>
                    </a:cubicBezTo>
                    <a:cubicBezTo>
                      <a:pt x="2634" y="20403"/>
                      <a:pt x="2107" y="19947"/>
                      <a:pt x="9332" y="19719"/>
                    </a:cubicBezTo>
                    <a:cubicBezTo>
                      <a:pt x="10762" y="19605"/>
                      <a:pt x="14676" y="21600"/>
                      <a:pt x="15579" y="18978"/>
                    </a:cubicBezTo>
                    <a:cubicBezTo>
                      <a:pt x="16783" y="20916"/>
                      <a:pt x="20546" y="19206"/>
                      <a:pt x="20396" y="18180"/>
                    </a:cubicBezTo>
                    <a:cubicBezTo>
                      <a:pt x="20396" y="17212"/>
                      <a:pt x="19794" y="14476"/>
                      <a:pt x="19869" y="13678"/>
                    </a:cubicBezTo>
                    <a:cubicBezTo>
                      <a:pt x="19869" y="12880"/>
                      <a:pt x="21600" y="1653"/>
                      <a:pt x="21148"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10" name="Freeform 289"/>
              <p:cNvSpPr>
                <a:spLocks noChangeArrowheads="1"/>
              </p:cNvSpPr>
              <p:nvPr/>
            </p:nvSpPr>
            <p:spPr bwMode="auto">
              <a:xfrm>
                <a:off x="291" y="185"/>
                <a:ext cx="59" cy="103"/>
              </a:xfrm>
              <a:custGeom>
                <a:avLst/>
                <a:gdLst>
                  <a:gd name="T0" fmla="*/ 7062 w 21600"/>
                  <a:gd name="T1" fmla="*/ 19582 h 21600"/>
                  <a:gd name="T2" fmla="*/ 7062 w 21600"/>
                  <a:gd name="T3" fmla="*/ 21244 h 21600"/>
                  <a:gd name="T4" fmla="*/ 11215 w 21600"/>
                  <a:gd name="T5" fmla="*/ 21481 h 21600"/>
                  <a:gd name="T6" fmla="*/ 7685 w 21600"/>
                  <a:gd name="T7" fmla="*/ 17565 h 21600"/>
                  <a:gd name="T8" fmla="*/ 8931 w 21600"/>
                  <a:gd name="T9" fmla="*/ 15785 h 21600"/>
                  <a:gd name="T10" fmla="*/ 415 w 21600"/>
                  <a:gd name="T11" fmla="*/ 3086 h 21600"/>
                  <a:gd name="T12" fmla="*/ 12462 w 21600"/>
                  <a:gd name="T13" fmla="*/ 0 h 21600"/>
                  <a:gd name="T14" fmla="*/ 21600 w 21600"/>
                  <a:gd name="T15" fmla="*/ 14835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7062" y="19582"/>
                    </a:moveTo>
                    <a:cubicBezTo>
                      <a:pt x="7062" y="19582"/>
                      <a:pt x="6854" y="21007"/>
                      <a:pt x="7062" y="21244"/>
                    </a:cubicBezTo>
                    <a:cubicBezTo>
                      <a:pt x="7685" y="21600"/>
                      <a:pt x="10592" y="21600"/>
                      <a:pt x="11215" y="21481"/>
                    </a:cubicBezTo>
                    <a:cubicBezTo>
                      <a:pt x="8931" y="20176"/>
                      <a:pt x="7477" y="18158"/>
                      <a:pt x="7685" y="17565"/>
                    </a:cubicBezTo>
                    <a:cubicBezTo>
                      <a:pt x="7892" y="17090"/>
                      <a:pt x="8931" y="16259"/>
                      <a:pt x="8931" y="15785"/>
                    </a:cubicBezTo>
                    <a:cubicBezTo>
                      <a:pt x="5400" y="11393"/>
                      <a:pt x="0" y="4391"/>
                      <a:pt x="415" y="3086"/>
                    </a:cubicBezTo>
                    <a:cubicBezTo>
                      <a:pt x="7062" y="5103"/>
                      <a:pt x="6854" y="1068"/>
                      <a:pt x="12462" y="0"/>
                    </a:cubicBezTo>
                    <a:cubicBezTo>
                      <a:pt x="12046" y="4391"/>
                      <a:pt x="21600" y="13292"/>
                      <a:pt x="21600" y="14835"/>
                    </a:cubicBezTo>
                  </a:path>
                </a:pathLst>
              </a:custGeom>
              <a:solidFill>
                <a:srgbClr val="FF6600"/>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611" name="Freeform 290"/>
              <p:cNvSpPr>
                <a:spLocks noChangeArrowheads="1"/>
              </p:cNvSpPr>
              <p:nvPr/>
            </p:nvSpPr>
            <p:spPr bwMode="auto">
              <a:xfrm>
                <a:off x="298" y="252"/>
                <a:ext cx="12" cy="14"/>
              </a:xfrm>
              <a:custGeom>
                <a:avLst/>
                <a:gdLst>
                  <a:gd name="T0" fmla="*/ 0 w 21600"/>
                  <a:gd name="T1" fmla="*/ 21600 h 21600"/>
                  <a:gd name="T2" fmla="*/ 2160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3927" y="12960"/>
                      <a:pt x="17673" y="864"/>
                      <a:pt x="216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13" name="Freeform 291"/>
              <p:cNvSpPr>
                <a:spLocks noChangeArrowheads="1"/>
              </p:cNvSpPr>
              <p:nvPr/>
            </p:nvSpPr>
            <p:spPr bwMode="auto">
              <a:xfrm>
                <a:off x="255" y="190"/>
                <a:ext cx="53" cy="58"/>
              </a:xfrm>
              <a:custGeom>
                <a:avLst/>
                <a:gdLst>
                  <a:gd name="T0" fmla="*/ 21600 w 21600"/>
                  <a:gd name="T1" fmla="*/ 21600 h 21600"/>
                  <a:gd name="T2" fmla="*/ 15234 w 21600"/>
                  <a:gd name="T3" fmla="*/ 12282 h 21600"/>
                  <a:gd name="T4" fmla="*/ 12960 w 21600"/>
                  <a:gd name="T5" fmla="*/ 7835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21600"/>
                    </a:moveTo>
                    <a:cubicBezTo>
                      <a:pt x="18872" y="16094"/>
                      <a:pt x="16371" y="13553"/>
                      <a:pt x="15234" y="12282"/>
                    </a:cubicBezTo>
                    <a:cubicBezTo>
                      <a:pt x="14097" y="10800"/>
                      <a:pt x="12960" y="9529"/>
                      <a:pt x="12960" y="7835"/>
                    </a:cubicBezTo>
                    <a:cubicBezTo>
                      <a:pt x="12960" y="5929"/>
                      <a:pt x="9777" y="4024"/>
                      <a:pt x="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14" name="Freeform 292"/>
              <p:cNvSpPr>
                <a:spLocks noChangeArrowheads="1"/>
              </p:cNvSpPr>
              <p:nvPr/>
            </p:nvSpPr>
            <p:spPr bwMode="auto">
              <a:xfrm>
                <a:off x="289" y="241"/>
                <a:ext cx="74" cy="78"/>
              </a:xfrm>
              <a:custGeom>
                <a:avLst/>
                <a:gdLst>
                  <a:gd name="T0" fmla="*/ 18000 w 21600"/>
                  <a:gd name="T1" fmla="*/ 0 h 21600"/>
                  <a:gd name="T2" fmla="*/ 21436 w 21600"/>
                  <a:gd name="T3" fmla="*/ 12365 h 21600"/>
                  <a:gd name="T4" fmla="*/ 18000 w 21600"/>
                  <a:gd name="T5" fmla="*/ 20348 h 21600"/>
                  <a:gd name="T6" fmla="*/ 9491 w 21600"/>
                  <a:gd name="T7" fmla="*/ 19409 h 21600"/>
                  <a:gd name="T8" fmla="*/ 0 w 21600"/>
                  <a:gd name="T9" fmla="*/ 14557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8000" y="0"/>
                    </a:moveTo>
                    <a:cubicBezTo>
                      <a:pt x="20127" y="6417"/>
                      <a:pt x="21600" y="8609"/>
                      <a:pt x="21436" y="12365"/>
                    </a:cubicBezTo>
                    <a:cubicBezTo>
                      <a:pt x="21436" y="16278"/>
                      <a:pt x="19636" y="19252"/>
                      <a:pt x="18000" y="20348"/>
                    </a:cubicBezTo>
                    <a:cubicBezTo>
                      <a:pt x="16200" y="21600"/>
                      <a:pt x="11945" y="21600"/>
                      <a:pt x="9491" y="19409"/>
                    </a:cubicBezTo>
                    <a:cubicBezTo>
                      <a:pt x="6873" y="17217"/>
                      <a:pt x="1145" y="15809"/>
                      <a:pt x="0" y="14557"/>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15" name="Freeform 293"/>
              <p:cNvSpPr>
                <a:spLocks noChangeArrowheads="1"/>
              </p:cNvSpPr>
              <p:nvPr/>
            </p:nvSpPr>
            <p:spPr bwMode="auto">
              <a:xfrm>
                <a:off x="247" y="154"/>
                <a:ext cx="46" cy="39"/>
              </a:xfrm>
              <a:custGeom>
                <a:avLst/>
                <a:gdLst>
                  <a:gd name="T0" fmla="*/ 21600 w 21600"/>
                  <a:gd name="T1" fmla="*/ 13341 h 21600"/>
                  <a:gd name="T2" fmla="*/ 15200 w 21600"/>
                  <a:gd name="T3" fmla="*/ 11118 h 21600"/>
                  <a:gd name="T4" fmla="*/ 6667 w 21600"/>
                  <a:gd name="T5" fmla="*/ 6353 h 21600"/>
                  <a:gd name="T6" fmla="*/ 800 w 21600"/>
                  <a:gd name="T7" fmla="*/ 1271 h 21600"/>
                  <a:gd name="T8" fmla="*/ 2667 w 21600"/>
                  <a:gd name="T9" fmla="*/ 8576 h 21600"/>
                  <a:gd name="T10" fmla="*/ 5867 w 21600"/>
                  <a:gd name="T11" fmla="*/ 13976 h 21600"/>
                  <a:gd name="T12" fmla="*/ 13067 w 21600"/>
                  <a:gd name="T13" fmla="*/ 20012 h 21600"/>
                  <a:gd name="T14" fmla="*/ 19467 w 21600"/>
                  <a:gd name="T15" fmla="*/ 21600 h 21600"/>
                  <a:gd name="T16" fmla="*/ 0 60000 65536"/>
                  <a:gd name="T17" fmla="*/ 0 60000 65536"/>
                  <a:gd name="T18" fmla="*/ 0 60000 65536"/>
                  <a:gd name="T19" fmla="*/ 0 60000 65536"/>
                  <a:gd name="T20" fmla="*/ 0 60000 65536"/>
                  <a:gd name="T21" fmla="*/ 0 60000 65536"/>
                  <a:gd name="T22" fmla="*/ 0 60000 65536"/>
                  <a:gd name="T23" fmla="*/ 0 60000 65536"/>
                  <a:gd name="T24" fmla="*/ 0 w 21600"/>
                  <a:gd name="T25" fmla="*/ 0 h 21600"/>
                  <a:gd name="T26" fmla="*/ 21600 w 21600"/>
                  <a:gd name="T27" fmla="*/ 2160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21600" y="13341"/>
                    </a:moveTo>
                    <a:cubicBezTo>
                      <a:pt x="20267" y="12071"/>
                      <a:pt x="19467" y="10800"/>
                      <a:pt x="15200" y="11118"/>
                    </a:cubicBezTo>
                    <a:cubicBezTo>
                      <a:pt x="11200" y="11753"/>
                      <a:pt x="8267" y="10800"/>
                      <a:pt x="6667" y="6353"/>
                    </a:cubicBezTo>
                    <a:cubicBezTo>
                      <a:pt x="5600" y="1906"/>
                      <a:pt x="1067" y="0"/>
                      <a:pt x="800" y="1271"/>
                    </a:cubicBezTo>
                    <a:cubicBezTo>
                      <a:pt x="0" y="3176"/>
                      <a:pt x="2667" y="5718"/>
                      <a:pt x="2667" y="8576"/>
                    </a:cubicBezTo>
                    <a:cubicBezTo>
                      <a:pt x="2667" y="11118"/>
                      <a:pt x="2133" y="11118"/>
                      <a:pt x="5867" y="13976"/>
                    </a:cubicBezTo>
                    <a:cubicBezTo>
                      <a:pt x="10133" y="16200"/>
                      <a:pt x="11467" y="20012"/>
                      <a:pt x="13067" y="20012"/>
                    </a:cubicBezTo>
                    <a:cubicBezTo>
                      <a:pt x="14933" y="20012"/>
                      <a:pt x="16800" y="20012"/>
                      <a:pt x="19467"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16" name="Freeform 294"/>
              <p:cNvSpPr>
                <a:spLocks noChangeArrowheads="1"/>
              </p:cNvSpPr>
              <p:nvPr/>
            </p:nvSpPr>
            <p:spPr bwMode="auto">
              <a:xfrm>
                <a:off x="252" y="134"/>
                <a:ext cx="19" cy="15"/>
              </a:xfrm>
              <a:custGeom>
                <a:avLst/>
                <a:gdLst>
                  <a:gd name="T0" fmla="*/ 21600 w 21600"/>
                  <a:gd name="T1" fmla="*/ 15552 h 21600"/>
                  <a:gd name="T2" fmla="*/ 9164 w 21600"/>
                  <a:gd name="T3" fmla="*/ 3456 h 21600"/>
                  <a:gd name="T4" fmla="*/ 655 w 21600"/>
                  <a:gd name="T5" fmla="*/ 14688 h 21600"/>
                  <a:gd name="T6" fmla="*/ 21600 w 21600"/>
                  <a:gd name="T7" fmla="*/ 1555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15552"/>
                    </a:moveTo>
                    <a:cubicBezTo>
                      <a:pt x="17018" y="6048"/>
                      <a:pt x="16364" y="0"/>
                      <a:pt x="9164" y="3456"/>
                    </a:cubicBezTo>
                    <a:cubicBezTo>
                      <a:pt x="2618" y="6048"/>
                      <a:pt x="0" y="6912"/>
                      <a:pt x="655" y="14688"/>
                    </a:cubicBezTo>
                    <a:cubicBezTo>
                      <a:pt x="2618" y="19008"/>
                      <a:pt x="5891" y="21600"/>
                      <a:pt x="21600" y="15552"/>
                    </a:cubicBezTo>
                  </a:path>
                </a:pathLst>
              </a:custGeom>
              <a:solidFill>
                <a:srgbClr val="CC9966"/>
              </a:solidFill>
              <a:ln w="1270">
                <a:solidFill>
                  <a:schemeClr val="tx1">
                    <a:lumMod val="85000"/>
                    <a:lumOff val="15000"/>
                  </a:schemeClr>
                </a:solidFill>
                <a:miter lim="800000"/>
                <a:headEnd/>
                <a:tailEnd/>
              </a:ln>
            </p:spPr>
            <p:txBody>
              <a:bodyPr/>
              <a:lstStyle/>
              <a:p>
                <a:endParaRPr lang="ja-JP" altLang="en-US"/>
              </a:p>
            </p:txBody>
          </p:sp>
          <p:sp>
            <p:nvSpPr>
              <p:cNvPr id="617" name="Freeform 295"/>
              <p:cNvSpPr>
                <a:spLocks noChangeArrowheads="1"/>
              </p:cNvSpPr>
              <p:nvPr/>
            </p:nvSpPr>
            <p:spPr bwMode="auto">
              <a:xfrm>
                <a:off x="262" y="137"/>
                <a:ext cx="34" cy="27"/>
              </a:xfrm>
              <a:custGeom>
                <a:avLst/>
                <a:gdLst>
                  <a:gd name="T0" fmla="*/ 11715 w 21600"/>
                  <a:gd name="T1" fmla="*/ 13500 h 21600"/>
                  <a:gd name="T2" fmla="*/ 2563 w 21600"/>
                  <a:gd name="T3" fmla="*/ 9000 h 21600"/>
                  <a:gd name="T4" fmla="*/ 5125 w 21600"/>
                  <a:gd name="T5" fmla="*/ 4050 h 21600"/>
                  <a:gd name="T6" fmla="*/ 17573 w 21600"/>
                  <a:gd name="T7" fmla="*/ 7200 h 21600"/>
                  <a:gd name="T8" fmla="*/ 21600 w 21600"/>
                  <a:gd name="T9" fmla="*/ 2160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11715" y="13500"/>
                    </a:moveTo>
                    <a:cubicBezTo>
                      <a:pt x="6590" y="14850"/>
                      <a:pt x="5125" y="13500"/>
                      <a:pt x="2563" y="9000"/>
                    </a:cubicBezTo>
                    <a:cubicBezTo>
                      <a:pt x="0" y="4950"/>
                      <a:pt x="0" y="0"/>
                      <a:pt x="5125" y="4050"/>
                    </a:cubicBezTo>
                    <a:cubicBezTo>
                      <a:pt x="9153" y="7650"/>
                      <a:pt x="15376" y="4050"/>
                      <a:pt x="17573" y="7200"/>
                    </a:cubicBezTo>
                    <a:cubicBezTo>
                      <a:pt x="19403" y="10350"/>
                      <a:pt x="19403" y="18000"/>
                      <a:pt x="21600" y="21600"/>
                    </a:cubicBezTo>
                  </a:path>
                </a:pathLst>
              </a:custGeom>
              <a:solidFill>
                <a:srgbClr val="CC9966"/>
              </a:solidFill>
              <a:ln w="1270">
                <a:solidFill>
                  <a:schemeClr val="tx1">
                    <a:lumMod val="85000"/>
                    <a:lumOff val="15000"/>
                  </a:schemeClr>
                </a:solidFill>
                <a:miter lim="800000"/>
                <a:headEnd/>
                <a:tailEnd/>
              </a:ln>
            </p:spPr>
            <p:txBody>
              <a:bodyPr/>
              <a:lstStyle/>
              <a:p>
                <a:endParaRPr lang="ja-JP" altLang="en-US"/>
              </a:p>
            </p:txBody>
          </p:sp>
          <p:sp>
            <p:nvSpPr>
              <p:cNvPr id="619" name="Freeform 296"/>
              <p:cNvSpPr>
                <a:spLocks noChangeArrowheads="1"/>
              </p:cNvSpPr>
              <p:nvPr/>
            </p:nvSpPr>
            <p:spPr bwMode="auto">
              <a:xfrm>
                <a:off x="24" y="179"/>
                <a:ext cx="139" cy="269"/>
              </a:xfrm>
              <a:custGeom>
                <a:avLst/>
                <a:gdLst>
                  <a:gd name="T0" fmla="*/ 21600 w 21600"/>
                  <a:gd name="T1" fmla="*/ 0 h 21600"/>
                  <a:gd name="T2" fmla="*/ 19033 w 21600"/>
                  <a:gd name="T3" fmla="*/ 682 h 21600"/>
                  <a:gd name="T4" fmla="*/ 17528 w 21600"/>
                  <a:gd name="T5" fmla="*/ 1137 h 21600"/>
                  <a:gd name="T6" fmla="*/ 13544 w 21600"/>
                  <a:gd name="T7" fmla="*/ 2228 h 21600"/>
                  <a:gd name="T8" fmla="*/ 12748 w 21600"/>
                  <a:gd name="T9" fmla="*/ 3456 h 21600"/>
                  <a:gd name="T10" fmla="*/ 11508 w 21600"/>
                  <a:gd name="T11" fmla="*/ 4729 h 21600"/>
                  <a:gd name="T12" fmla="*/ 4957 w 21600"/>
                  <a:gd name="T13" fmla="*/ 10959 h 21600"/>
                  <a:gd name="T14" fmla="*/ 2744 w 21600"/>
                  <a:gd name="T15" fmla="*/ 16007 h 21600"/>
                  <a:gd name="T16" fmla="*/ 1062 w 21600"/>
                  <a:gd name="T17" fmla="*/ 18644 h 21600"/>
                  <a:gd name="T18" fmla="*/ 266 w 21600"/>
                  <a:gd name="T19" fmla="*/ 20099 h 21600"/>
                  <a:gd name="T20" fmla="*/ 5931 w 21600"/>
                  <a:gd name="T21" fmla="*/ 21600 h 21600"/>
                  <a:gd name="T22" fmla="*/ 9295 w 21600"/>
                  <a:gd name="T23" fmla="*/ 21009 h 21600"/>
                  <a:gd name="T24" fmla="*/ 9295 w 21600"/>
                  <a:gd name="T25" fmla="*/ 18599 h 21600"/>
                  <a:gd name="T26" fmla="*/ 10800 w 21600"/>
                  <a:gd name="T27" fmla="*/ 14506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21600" y="0"/>
                    </a:moveTo>
                    <a:cubicBezTo>
                      <a:pt x="20361" y="227"/>
                      <a:pt x="19475" y="682"/>
                      <a:pt x="19033" y="682"/>
                    </a:cubicBezTo>
                    <a:cubicBezTo>
                      <a:pt x="18502" y="682"/>
                      <a:pt x="18059" y="864"/>
                      <a:pt x="17528" y="1137"/>
                    </a:cubicBezTo>
                    <a:cubicBezTo>
                      <a:pt x="16289" y="1273"/>
                      <a:pt x="14252" y="2092"/>
                      <a:pt x="13544" y="2228"/>
                    </a:cubicBezTo>
                    <a:cubicBezTo>
                      <a:pt x="12748" y="2410"/>
                      <a:pt x="12659" y="3047"/>
                      <a:pt x="12748" y="3456"/>
                    </a:cubicBezTo>
                    <a:cubicBezTo>
                      <a:pt x="11951" y="3820"/>
                      <a:pt x="11685" y="4320"/>
                      <a:pt x="11508" y="4729"/>
                    </a:cubicBezTo>
                    <a:cubicBezTo>
                      <a:pt x="10534" y="5684"/>
                      <a:pt x="5577" y="9913"/>
                      <a:pt x="4957" y="10959"/>
                    </a:cubicBezTo>
                    <a:cubicBezTo>
                      <a:pt x="4338" y="12051"/>
                      <a:pt x="2921" y="14688"/>
                      <a:pt x="2744" y="16007"/>
                    </a:cubicBezTo>
                    <a:cubicBezTo>
                      <a:pt x="1948" y="17826"/>
                      <a:pt x="2125" y="18008"/>
                      <a:pt x="1062" y="18644"/>
                    </a:cubicBezTo>
                    <a:cubicBezTo>
                      <a:pt x="354" y="19281"/>
                      <a:pt x="0" y="19872"/>
                      <a:pt x="266" y="20099"/>
                    </a:cubicBezTo>
                    <a:cubicBezTo>
                      <a:pt x="1328" y="20509"/>
                      <a:pt x="4603" y="21509"/>
                      <a:pt x="5931" y="21600"/>
                    </a:cubicBezTo>
                    <a:cubicBezTo>
                      <a:pt x="7170" y="21600"/>
                      <a:pt x="8941" y="21327"/>
                      <a:pt x="9295" y="21009"/>
                    </a:cubicBezTo>
                    <a:cubicBezTo>
                      <a:pt x="9030" y="19645"/>
                      <a:pt x="8852" y="19281"/>
                      <a:pt x="9295" y="18599"/>
                    </a:cubicBezTo>
                    <a:cubicBezTo>
                      <a:pt x="9649" y="17871"/>
                      <a:pt x="10800" y="14870"/>
                      <a:pt x="10800" y="14506"/>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21" name="Freeform 297"/>
              <p:cNvSpPr>
                <a:spLocks noChangeArrowheads="1"/>
              </p:cNvSpPr>
              <p:nvPr/>
            </p:nvSpPr>
            <p:spPr bwMode="auto">
              <a:xfrm>
                <a:off x="86" y="342"/>
                <a:ext cx="12" cy="29"/>
              </a:xfrm>
              <a:custGeom>
                <a:avLst/>
                <a:gdLst>
                  <a:gd name="T0" fmla="*/ 0 w 21600"/>
                  <a:gd name="T1" fmla="*/ 21600 h 21600"/>
                  <a:gd name="T2" fmla="*/ 16691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12764" y="15552"/>
                      <a:pt x="21600" y="10368"/>
                      <a:pt x="16691"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22" name="Freeform 298"/>
              <p:cNvSpPr>
                <a:spLocks noChangeArrowheads="1"/>
              </p:cNvSpPr>
              <p:nvPr/>
            </p:nvSpPr>
            <p:spPr bwMode="auto">
              <a:xfrm>
                <a:off x="89" y="324"/>
                <a:ext cx="11" cy="24"/>
              </a:xfrm>
              <a:custGeom>
                <a:avLst/>
                <a:gdLst>
                  <a:gd name="T0" fmla="*/ 0 w 21600"/>
                  <a:gd name="T1" fmla="*/ 21600 h 21600"/>
                  <a:gd name="T2" fmla="*/ 20463 w 21600"/>
                  <a:gd name="T3" fmla="*/ 12056 h 21600"/>
                  <a:gd name="T4" fmla="*/ 216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cubicBezTo>
                      <a:pt x="17053" y="15070"/>
                      <a:pt x="18189" y="13563"/>
                      <a:pt x="20463" y="12056"/>
                    </a:cubicBezTo>
                    <a:cubicBezTo>
                      <a:pt x="20463" y="11051"/>
                      <a:pt x="20463" y="3014"/>
                      <a:pt x="216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27" name="Freeform 299"/>
              <p:cNvSpPr>
                <a:spLocks noChangeArrowheads="1"/>
              </p:cNvSpPr>
              <p:nvPr/>
            </p:nvSpPr>
            <p:spPr bwMode="auto">
              <a:xfrm>
                <a:off x="100" y="279"/>
                <a:ext cx="41" cy="50"/>
              </a:xfrm>
              <a:custGeom>
                <a:avLst/>
                <a:gdLst>
                  <a:gd name="T0" fmla="*/ 0 w 21600"/>
                  <a:gd name="T1" fmla="*/ 21600 h 21600"/>
                  <a:gd name="T2" fmla="*/ 2160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7693" y="14152"/>
                      <a:pt x="18049" y="5462"/>
                      <a:pt x="216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28" name="Freeform 300"/>
              <p:cNvSpPr>
                <a:spLocks noChangeArrowheads="1"/>
              </p:cNvSpPr>
              <p:nvPr/>
            </p:nvSpPr>
            <p:spPr bwMode="auto">
              <a:xfrm>
                <a:off x="108" y="231"/>
                <a:ext cx="16" cy="19"/>
              </a:xfrm>
              <a:custGeom>
                <a:avLst/>
                <a:gdLst>
                  <a:gd name="T0" fmla="*/ 0 w 21600"/>
                  <a:gd name="T1" fmla="*/ 0 h 21600"/>
                  <a:gd name="T2" fmla="*/ 21600 w 21600"/>
                  <a:gd name="T3" fmla="*/ 14612 h 21600"/>
                  <a:gd name="T4" fmla="*/ 20057 w 21600"/>
                  <a:gd name="T5" fmla="*/ 21600 h 21600"/>
                  <a:gd name="T6" fmla="*/ 1543 w 21600"/>
                  <a:gd name="T7" fmla="*/ 1143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9257" y="4447"/>
                      <a:pt x="21600" y="9529"/>
                      <a:pt x="21600" y="14612"/>
                    </a:cubicBezTo>
                    <a:cubicBezTo>
                      <a:pt x="21600" y="19694"/>
                      <a:pt x="21600" y="20329"/>
                      <a:pt x="20057" y="21600"/>
                    </a:cubicBezTo>
                    <a:cubicBezTo>
                      <a:pt x="17743" y="21600"/>
                      <a:pt x="1543" y="11435"/>
                      <a:pt x="1543" y="11435"/>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29" name="Freeform 301"/>
              <p:cNvSpPr>
                <a:spLocks noChangeArrowheads="1"/>
              </p:cNvSpPr>
              <p:nvPr/>
            </p:nvSpPr>
            <p:spPr bwMode="auto">
              <a:xfrm>
                <a:off x="126" y="223"/>
                <a:ext cx="18" cy="41"/>
              </a:xfrm>
              <a:custGeom>
                <a:avLst/>
                <a:gdLst>
                  <a:gd name="T0" fmla="*/ 0 w 21600"/>
                  <a:gd name="T1" fmla="*/ 0 h 21600"/>
                  <a:gd name="T2" fmla="*/ 20206 w 21600"/>
                  <a:gd name="T3" fmla="*/ 2160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11148" y="3042"/>
                      <a:pt x="21600" y="13082"/>
                      <a:pt x="20206"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30" name="Freeform 302"/>
              <p:cNvSpPr>
                <a:spLocks noChangeArrowheads="1"/>
              </p:cNvSpPr>
              <p:nvPr/>
            </p:nvSpPr>
            <p:spPr bwMode="auto">
              <a:xfrm>
                <a:off x="168" y="83"/>
                <a:ext cx="83" cy="101"/>
              </a:xfrm>
              <a:custGeom>
                <a:avLst/>
                <a:gdLst>
                  <a:gd name="T0" fmla="*/ 4142 w 21600"/>
                  <a:gd name="T1" fmla="*/ 14278 h 21600"/>
                  <a:gd name="T2" fmla="*/ 148 w 21600"/>
                  <a:gd name="T3" fmla="*/ 10617 h 21600"/>
                  <a:gd name="T4" fmla="*/ 2071 w 21600"/>
                  <a:gd name="T5" fmla="*/ 6468 h 21600"/>
                  <a:gd name="T6" fmla="*/ 4734 w 21600"/>
                  <a:gd name="T7" fmla="*/ 9153 h 21600"/>
                  <a:gd name="T8" fmla="*/ 6805 w 21600"/>
                  <a:gd name="T9" fmla="*/ 8786 h 21600"/>
                  <a:gd name="T10" fmla="*/ 6214 w 21600"/>
                  <a:gd name="T11" fmla="*/ 3417 h 21600"/>
                  <a:gd name="T12" fmla="*/ 10356 w 21600"/>
                  <a:gd name="T13" fmla="*/ 0 h 21600"/>
                  <a:gd name="T14" fmla="*/ 15534 w 21600"/>
                  <a:gd name="T15" fmla="*/ 1342 h 21600"/>
                  <a:gd name="T16" fmla="*/ 20564 w 21600"/>
                  <a:gd name="T17" fmla="*/ 732 h 21600"/>
                  <a:gd name="T18" fmla="*/ 21304 w 21600"/>
                  <a:gd name="T19" fmla="*/ 11837 h 21600"/>
                  <a:gd name="T20" fmla="*/ 14942 w 21600"/>
                  <a:gd name="T21" fmla="*/ 21478 h 21600"/>
                  <a:gd name="T22" fmla="*/ 6658 w 21600"/>
                  <a:gd name="T23" fmla="*/ 18061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600"/>
                  <a:gd name="T37" fmla="*/ 0 h 21600"/>
                  <a:gd name="T38" fmla="*/ 21600 w 21600"/>
                  <a:gd name="T39" fmla="*/ 21600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a:moveTo>
                      <a:pt x="4142" y="14278"/>
                    </a:moveTo>
                    <a:cubicBezTo>
                      <a:pt x="2515" y="13668"/>
                      <a:pt x="592" y="13058"/>
                      <a:pt x="148" y="10617"/>
                    </a:cubicBezTo>
                    <a:cubicBezTo>
                      <a:pt x="0" y="8054"/>
                      <a:pt x="740" y="6468"/>
                      <a:pt x="2071" y="6468"/>
                    </a:cubicBezTo>
                    <a:cubicBezTo>
                      <a:pt x="3551" y="6468"/>
                      <a:pt x="4734" y="7444"/>
                      <a:pt x="4734" y="9153"/>
                    </a:cubicBezTo>
                    <a:cubicBezTo>
                      <a:pt x="5622" y="9275"/>
                      <a:pt x="6805" y="9641"/>
                      <a:pt x="6805" y="8786"/>
                    </a:cubicBezTo>
                    <a:cubicBezTo>
                      <a:pt x="6805" y="7688"/>
                      <a:pt x="5622" y="5125"/>
                      <a:pt x="6214" y="3417"/>
                    </a:cubicBezTo>
                    <a:cubicBezTo>
                      <a:pt x="6658" y="1708"/>
                      <a:pt x="9321" y="0"/>
                      <a:pt x="10356" y="0"/>
                    </a:cubicBezTo>
                    <a:cubicBezTo>
                      <a:pt x="11244" y="0"/>
                      <a:pt x="13611" y="1220"/>
                      <a:pt x="15534" y="1342"/>
                    </a:cubicBezTo>
                    <a:cubicBezTo>
                      <a:pt x="17458" y="1708"/>
                      <a:pt x="18937" y="1708"/>
                      <a:pt x="20564" y="732"/>
                    </a:cubicBezTo>
                    <a:cubicBezTo>
                      <a:pt x="21304" y="5369"/>
                      <a:pt x="21600" y="9153"/>
                      <a:pt x="21304" y="11837"/>
                    </a:cubicBezTo>
                    <a:cubicBezTo>
                      <a:pt x="21008" y="14400"/>
                      <a:pt x="19973" y="20990"/>
                      <a:pt x="14942" y="21478"/>
                    </a:cubicBezTo>
                    <a:cubicBezTo>
                      <a:pt x="11540" y="21600"/>
                      <a:pt x="7693" y="19769"/>
                      <a:pt x="6658" y="18061"/>
                    </a:cubicBezTo>
                  </a:path>
                </a:pathLst>
              </a:custGeom>
              <a:solidFill>
                <a:srgbClr val="CC9966"/>
              </a:solidFill>
              <a:ln w="1270">
                <a:solidFill>
                  <a:schemeClr val="tx1">
                    <a:lumMod val="85000"/>
                    <a:lumOff val="15000"/>
                  </a:schemeClr>
                </a:solidFill>
                <a:miter lim="800000"/>
                <a:headEnd/>
                <a:tailEnd/>
              </a:ln>
            </p:spPr>
            <p:txBody>
              <a:bodyPr/>
              <a:lstStyle/>
              <a:p>
                <a:endParaRPr lang="ja-JP" altLang="en-US"/>
              </a:p>
            </p:txBody>
          </p:sp>
          <p:pic>
            <p:nvPicPr>
              <p:cNvPr id="631" name="Picture 303"/>
              <p:cNvPicPr>
                <a:picLocks noChangeAspect="1" noChangeArrowheads="1"/>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206" y="100"/>
                <a:ext cx="43" cy="9"/>
              </a:xfrm>
              <a:prstGeom prst="rect">
                <a:avLst/>
              </a:pr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32" name="Freeform 304"/>
              <p:cNvSpPr>
                <a:spLocks noChangeArrowheads="1"/>
              </p:cNvSpPr>
              <p:nvPr/>
            </p:nvSpPr>
            <p:spPr bwMode="auto">
              <a:xfrm>
                <a:off x="176" y="122"/>
                <a:ext cx="8" cy="18"/>
              </a:xfrm>
              <a:custGeom>
                <a:avLst/>
                <a:gdLst>
                  <a:gd name="T0" fmla="*/ 0 w 21600"/>
                  <a:gd name="T1" fmla="*/ 0 h 21600"/>
                  <a:gd name="T2" fmla="*/ 16971 w 21600"/>
                  <a:gd name="T3" fmla="*/ 18813 h 21600"/>
                  <a:gd name="T4" fmla="*/ 3086 w 21600"/>
                  <a:gd name="T5" fmla="*/ 13935 h 21600"/>
                  <a:gd name="T6" fmla="*/ 10800 w 21600"/>
                  <a:gd name="T7" fmla="*/ 487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13886" y="4181"/>
                      <a:pt x="21600" y="5574"/>
                      <a:pt x="16971" y="18813"/>
                    </a:cubicBezTo>
                    <a:cubicBezTo>
                      <a:pt x="15429" y="21600"/>
                      <a:pt x="3086" y="19510"/>
                      <a:pt x="3086" y="13935"/>
                    </a:cubicBezTo>
                    <a:cubicBezTo>
                      <a:pt x="0" y="9058"/>
                      <a:pt x="4629" y="4877"/>
                      <a:pt x="10800" y="4877"/>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33" name="Freeform 305"/>
              <p:cNvSpPr>
                <a:spLocks noChangeArrowheads="1"/>
              </p:cNvSpPr>
              <p:nvPr/>
            </p:nvSpPr>
            <p:spPr bwMode="auto">
              <a:xfrm>
                <a:off x="214" y="117"/>
                <a:ext cx="8" cy="3"/>
              </a:xfrm>
              <a:custGeom>
                <a:avLst/>
                <a:gdLst>
                  <a:gd name="T0" fmla="*/ 0 w 21600"/>
                  <a:gd name="T1" fmla="*/ 21600 h 21600"/>
                  <a:gd name="T2" fmla="*/ 2160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9257" y="7200"/>
                      <a:pt x="20057" y="0"/>
                      <a:pt x="216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34" name="Freeform 306"/>
              <p:cNvSpPr>
                <a:spLocks noChangeArrowheads="1"/>
              </p:cNvSpPr>
              <p:nvPr/>
            </p:nvSpPr>
            <p:spPr bwMode="auto">
              <a:xfrm>
                <a:off x="242" y="117"/>
                <a:ext cx="7" cy="3"/>
              </a:xfrm>
              <a:custGeom>
                <a:avLst/>
                <a:gdLst>
                  <a:gd name="T0" fmla="*/ 0 w 21600"/>
                  <a:gd name="T1" fmla="*/ 21600 h 21600"/>
                  <a:gd name="T2" fmla="*/ 21600 w 21600"/>
                  <a:gd name="T3" fmla="*/ 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21600"/>
                    </a:moveTo>
                    <a:cubicBezTo>
                      <a:pt x="9257" y="7200"/>
                      <a:pt x="18514" y="0"/>
                      <a:pt x="21600"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35" name="Freeform 307"/>
              <p:cNvSpPr>
                <a:spLocks noChangeArrowheads="1"/>
              </p:cNvSpPr>
              <p:nvPr/>
            </p:nvSpPr>
            <p:spPr bwMode="auto">
              <a:xfrm>
                <a:off x="234" y="124"/>
                <a:ext cx="8" cy="21"/>
              </a:xfrm>
              <a:custGeom>
                <a:avLst/>
                <a:gdLst>
                  <a:gd name="T0" fmla="*/ 4629 w 21600"/>
                  <a:gd name="T1" fmla="*/ 0 h 21600"/>
                  <a:gd name="T2" fmla="*/ 15429 w 21600"/>
                  <a:gd name="T3" fmla="*/ 10800 h 21600"/>
                  <a:gd name="T4" fmla="*/ 0 w 21600"/>
                  <a:gd name="T5" fmla="*/ 21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4629" y="0"/>
                    </a:moveTo>
                    <a:cubicBezTo>
                      <a:pt x="4629" y="2400"/>
                      <a:pt x="10800" y="8400"/>
                      <a:pt x="15429" y="10800"/>
                    </a:cubicBezTo>
                    <a:cubicBezTo>
                      <a:pt x="21600" y="15000"/>
                      <a:pt x="9257" y="19800"/>
                      <a:pt x="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36" name="Freeform 308"/>
              <p:cNvSpPr>
                <a:spLocks noChangeArrowheads="1"/>
              </p:cNvSpPr>
              <p:nvPr/>
            </p:nvSpPr>
            <p:spPr bwMode="auto">
              <a:xfrm>
                <a:off x="179" y="136"/>
                <a:ext cx="19" cy="43"/>
              </a:xfrm>
              <a:custGeom>
                <a:avLst/>
                <a:gdLst>
                  <a:gd name="T0" fmla="*/ 12706 w 21600"/>
                  <a:gd name="T1" fmla="*/ 0 h 21600"/>
                  <a:gd name="T2" fmla="*/ 13341 w 21600"/>
                  <a:gd name="T3" fmla="*/ 4832 h 21600"/>
                  <a:gd name="T4" fmla="*/ 16518 w 21600"/>
                  <a:gd name="T5" fmla="*/ 15916 h 21600"/>
                  <a:gd name="T6" fmla="*/ 21600 w 21600"/>
                  <a:gd name="T7" fmla="*/ 20179 h 21600"/>
                  <a:gd name="T8" fmla="*/ 12706 w 21600"/>
                  <a:gd name="T9" fmla="*/ 21600 h 21600"/>
                  <a:gd name="T10" fmla="*/ 3812 w 21600"/>
                  <a:gd name="T11" fmla="*/ 7105 h 21600"/>
                  <a:gd name="T12" fmla="*/ 0 w 21600"/>
                  <a:gd name="T13" fmla="*/ 1421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12706" y="0"/>
                    </a:moveTo>
                    <a:cubicBezTo>
                      <a:pt x="12706" y="0"/>
                      <a:pt x="13341" y="4832"/>
                      <a:pt x="13341" y="4832"/>
                    </a:cubicBezTo>
                    <a:cubicBezTo>
                      <a:pt x="13341" y="4832"/>
                      <a:pt x="16518" y="15916"/>
                      <a:pt x="16518" y="15916"/>
                    </a:cubicBezTo>
                    <a:cubicBezTo>
                      <a:pt x="16518" y="15916"/>
                      <a:pt x="21600" y="20179"/>
                      <a:pt x="21600" y="20179"/>
                    </a:cubicBezTo>
                    <a:cubicBezTo>
                      <a:pt x="21600" y="20179"/>
                      <a:pt x="12706" y="21600"/>
                      <a:pt x="12706" y="21600"/>
                    </a:cubicBezTo>
                    <a:cubicBezTo>
                      <a:pt x="12706" y="21600"/>
                      <a:pt x="3812" y="7105"/>
                      <a:pt x="3812" y="7105"/>
                    </a:cubicBezTo>
                    <a:cubicBezTo>
                      <a:pt x="3812" y="7105"/>
                      <a:pt x="0" y="1421"/>
                      <a:pt x="0" y="1421"/>
                    </a:cubicBezTo>
                  </a:path>
                </a:pathLst>
              </a:custGeom>
              <a:solidFill>
                <a:srgbClr val="5D5D5D"/>
              </a:solidFill>
              <a:ln w="1270">
                <a:solidFill>
                  <a:schemeClr val="tx1">
                    <a:lumMod val="85000"/>
                    <a:lumOff val="15000"/>
                  </a:schemeClr>
                </a:solidFill>
                <a:miter lim="800000"/>
                <a:headEnd/>
                <a:tailEnd/>
              </a:ln>
            </p:spPr>
            <p:txBody>
              <a:bodyPr/>
              <a:lstStyle/>
              <a:p>
                <a:endParaRPr lang="ja-JP" altLang="en-US"/>
              </a:p>
            </p:txBody>
          </p:sp>
          <p:grpSp>
            <p:nvGrpSpPr>
              <p:cNvPr id="637" name="Group 309"/>
              <p:cNvGrpSpPr>
                <a:grpSpLocks/>
              </p:cNvGrpSpPr>
              <p:nvPr/>
            </p:nvGrpSpPr>
            <p:grpSpPr bwMode="auto">
              <a:xfrm>
                <a:off x="154" y="54"/>
                <a:ext cx="118" cy="84"/>
                <a:chOff x="154" y="54"/>
                <a:chExt cx="118" cy="84"/>
              </a:xfrm>
            </p:grpSpPr>
            <p:sp>
              <p:nvSpPr>
                <p:cNvPr id="650" name="Freeform 310"/>
                <p:cNvSpPr>
                  <a:spLocks noChangeArrowheads="1"/>
                </p:cNvSpPr>
                <p:nvPr/>
              </p:nvSpPr>
              <p:spPr bwMode="auto">
                <a:xfrm>
                  <a:off x="154" y="54"/>
                  <a:ext cx="118" cy="84"/>
                </a:xfrm>
                <a:custGeom>
                  <a:avLst/>
                  <a:gdLst>
                    <a:gd name="T0" fmla="*/ 21288 w 21600"/>
                    <a:gd name="T1" fmla="*/ 14207 h 21600"/>
                    <a:gd name="T2" fmla="*/ 20873 w 21600"/>
                    <a:gd name="T3" fmla="*/ 12612 h 21600"/>
                    <a:gd name="T4" fmla="*/ 20146 w 21600"/>
                    <a:gd name="T5" fmla="*/ 12032 h 21600"/>
                    <a:gd name="T6" fmla="*/ 19212 w 21600"/>
                    <a:gd name="T7" fmla="*/ 9423 h 21600"/>
                    <a:gd name="T8" fmla="*/ 17654 w 21600"/>
                    <a:gd name="T9" fmla="*/ 4929 h 21600"/>
                    <a:gd name="T10" fmla="*/ 15058 w 21600"/>
                    <a:gd name="T11" fmla="*/ 1885 h 21600"/>
                    <a:gd name="T12" fmla="*/ 10904 w 21600"/>
                    <a:gd name="T13" fmla="*/ 145 h 21600"/>
                    <a:gd name="T14" fmla="*/ 8619 w 21600"/>
                    <a:gd name="T15" fmla="*/ 435 h 21600"/>
                    <a:gd name="T16" fmla="*/ 5712 w 21600"/>
                    <a:gd name="T17" fmla="*/ 1450 h 21600"/>
                    <a:gd name="T18" fmla="*/ 2596 w 21600"/>
                    <a:gd name="T19" fmla="*/ 4494 h 21600"/>
                    <a:gd name="T20" fmla="*/ 519 w 21600"/>
                    <a:gd name="T21" fmla="*/ 10438 h 21600"/>
                    <a:gd name="T22" fmla="*/ 0 w 21600"/>
                    <a:gd name="T23" fmla="*/ 16961 h 21600"/>
                    <a:gd name="T24" fmla="*/ 415 w 21600"/>
                    <a:gd name="T25" fmla="*/ 17976 h 21600"/>
                    <a:gd name="T26" fmla="*/ 3635 w 21600"/>
                    <a:gd name="T27" fmla="*/ 20005 h 21600"/>
                    <a:gd name="T28" fmla="*/ 8308 w 21600"/>
                    <a:gd name="T29" fmla="*/ 21455 h 21600"/>
                    <a:gd name="T30" fmla="*/ 12669 w 21600"/>
                    <a:gd name="T31" fmla="*/ 21455 h 21600"/>
                    <a:gd name="T32" fmla="*/ 14746 w 21600"/>
                    <a:gd name="T33" fmla="*/ 20585 h 21600"/>
                    <a:gd name="T34" fmla="*/ 15888 w 21600"/>
                    <a:gd name="T35" fmla="*/ 18556 h 21600"/>
                    <a:gd name="T36" fmla="*/ 18173 w 21600"/>
                    <a:gd name="T37" fmla="*/ 16381 h 21600"/>
                    <a:gd name="T38" fmla="*/ 20250 w 21600"/>
                    <a:gd name="T39" fmla="*/ 15221 h 21600"/>
                    <a:gd name="T40" fmla="*/ 21392 w 21600"/>
                    <a:gd name="T41" fmla="*/ 14932 h 21600"/>
                    <a:gd name="T42" fmla="*/ 21392 w 21600"/>
                    <a:gd name="T43" fmla="*/ 14207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600"/>
                    <a:gd name="T67" fmla="*/ 0 h 21600"/>
                    <a:gd name="T68" fmla="*/ 21600 w 21600"/>
                    <a:gd name="T69" fmla="*/ 21600 h 216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600" h="21600">
                      <a:moveTo>
                        <a:pt x="21288" y="14207"/>
                      </a:moveTo>
                      <a:cubicBezTo>
                        <a:pt x="21185" y="13627"/>
                        <a:pt x="21185" y="13047"/>
                        <a:pt x="20873" y="12612"/>
                      </a:cubicBezTo>
                      <a:cubicBezTo>
                        <a:pt x="20665" y="12467"/>
                        <a:pt x="20250" y="12177"/>
                        <a:pt x="20146" y="12032"/>
                      </a:cubicBezTo>
                      <a:cubicBezTo>
                        <a:pt x="19627" y="11162"/>
                        <a:pt x="19523" y="10148"/>
                        <a:pt x="19212" y="9423"/>
                      </a:cubicBezTo>
                      <a:cubicBezTo>
                        <a:pt x="18692" y="7683"/>
                        <a:pt x="18381" y="6089"/>
                        <a:pt x="17654" y="4929"/>
                      </a:cubicBezTo>
                      <a:cubicBezTo>
                        <a:pt x="16927" y="3479"/>
                        <a:pt x="15992" y="2464"/>
                        <a:pt x="15058" y="1885"/>
                      </a:cubicBezTo>
                      <a:cubicBezTo>
                        <a:pt x="13812" y="870"/>
                        <a:pt x="12358" y="435"/>
                        <a:pt x="10904" y="145"/>
                      </a:cubicBezTo>
                      <a:cubicBezTo>
                        <a:pt x="10177" y="0"/>
                        <a:pt x="9346" y="145"/>
                        <a:pt x="8619" y="435"/>
                      </a:cubicBezTo>
                      <a:cubicBezTo>
                        <a:pt x="7581" y="580"/>
                        <a:pt x="6542" y="870"/>
                        <a:pt x="5712" y="1450"/>
                      </a:cubicBezTo>
                      <a:cubicBezTo>
                        <a:pt x="4673" y="2319"/>
                        <a:pt x="3531" y="3334"/>
                        <a:pt x="2596" y="4494"/>
                      </a:cubicBezTo>
                      <a:cubicBezTo>
                        <a:pt x="1765" y="6089"/>
                        <a:pt x="1038" y="8408"/>
                        <a:pt x="519" y="10438"/>
                      </a:cubicBezTo>
                      <a:cubicBezTo>
                        <a:pt x="104" y="12467"/>
                        <a:pt x="0" y="14932"/>
                        <a:pt x="0" y="16961"/>
                      </a:cubicBezTo>
                      <a:cubicBezTo>
                        <a:pt x="0" y="17541"/>
                        <a:pt x="104" y="17976"/>
                        <a:pt x="415" y="17976"/>
                      </a:cubicBezTo>
                      <a:cubicBezTo>
                        <a:pt x="1454" y="18701"/>
                        <a:pt x="2492" y="19570"/>
                        <a:pt x="3635" y="20005"/>
                      </a:cubicBezTo>
                      <a:cubicBezTo>
                        <a:pt x="5088" y="20585"/>
                        <a:pt x="6646" y="21020"/>
                        <a:pt x="8308" y="21455"/>
                      </a:cubicBezTo>
                      <a:cubicBezTo>
                        <a:pt x="9658" y="21600"/>
                        <a:pt x="11112" y="21600"/>
                        <a:pt x="12669" y="21455"/>
                      </a:cubicBezTo>
                      <a:cubicBezTo>
                        <a:pt x="13396" y="21455"/>
                        <a:pt x="14123" y="21020"/>
                        <a:pt x="14746" y="20585"/>
                      </a:cubicBezTo>
                      <a:cubicBezTo>
                        <a:pt x="15162" y="20005"/>
                        <a:pt x="15265" y="18991"/>
                        <a:pt x="15888" y="18556"/>
                      </a:cubicBezTo>
                      <a:cubicBezTo>
                        <a:pt x="16512" y="17541"/>
                        <a:pt x="17342" y="16961"/>
                        <a:pt x="18173" y="16381"/>
                      </a:cubicBezTo>
                      <a:cubicBezTo>
                        <a:pt x="18796" y="15946"/>
                        <a:pt x="19627" y="15656"/>
                        <a:pt x="20250" y="15221"/>
                      </a:cubicBezTo>
                      <a:cubicBezTo>
                        <a:pt x="20562" y="15221"/>
                        <a:pt x="21185" y="15077"/>
                        <a:pt x="21392" y="14932"/>
                      </a:cubicBezTo>
                      <a:cubicBezTo>
                        <a:pt x="21600" y="14932"/>
                        <a:pt x="21600" y="14497"/>
                        <a:pt x="21392" y="14207"/>
                      </a:cubicBezTo>
                    </a:path>
                  </a:pathLst>
                </a:custGeom>
                <a:solidFill>
                  <a:srgbClr val="FFFF66"/>
                </a:solidFill>
                <a:ln w="1270">
                  <a:solidFill>
                    <a:schemeClr val="tx1">
                      <a:lumMod val="85000"/>
                      <a:lumOff val="15000"/>
                    </a:schemeClr>
                  </a:solidFill>
                  <a:miter lim="800000"/>
                  <a:headEnd/>
                  <a:tailEnd/>
                </a:ln>
              </p:spPr>
              <p:txBody>
                <a:bodyPr/>
                <a:lstStyle/>
                <a:p>
                  <a:endParaRPr lang="ja-JP" altLang="en-US"/>
                </a:p>
              </p:txBody>
            </p:sp>
            <p:sp>
              <p:nvSpPr>
                <p:cNvPr id="651" name="Freeform 311"/>
                <p:cNvSpPr>
                  <a:spLocks noChangeArrowheads="1"/>
                </p:cNvSpPr>
                <p:nvPr/>
              </p:nvSpPr>
              <p:spPr bwMode="auto">
                <a:xfrm>
                  <a:off x="155" y="99"/>
                  <a:ext cx="106" cy="19"/>
                </a:xfrm>
                <a:custGeom>
                  <a:avLst/>
                  <a:gdLst>
                    <a:gd name="T0" fmla="*/ 21600 w 21600"/>
                    <a:gd name="T1" fmla="*/ 3812 h 21600"/>
                    <a:gd name="T2" fmla="*/ 19417 w 21600"/>
                    <a:gd name="T3" fmla="*/ 10800 h 21600"/>
                    <a:gd name="T4" fmla="*/ 14362 w 21600"/>
                    <a:gd name="T5" fmla="*/ 17153 h 21600"/>
                    <a:gd name="T6" fmla="*/ 9881 w 21600"/>
                    <a:gd name="T7" fmla="*/ 21600 h 21600"/>
                    <a:gd name="T8" fmla="*/ 4021 w 21600"/>
                    <a:gd name="T9" fmla="*/ 17153 h 21600"/>
                    <a:gd name="T10" fmla="*/ 2643 w 21600"/>
                    <a:gd name="T11" fmla="*/ 14612 h 21600"/>
                    <a:gd name="T12" fmla="*/ 230 w 21600"/>
                    <a:gd name="T13" fmla="*/ 8894 h 21600"/>
                    <a:gd name="T14" fmla="*/ 0 w 21600"/>
                    <a:gd name="T15" fmla="*/ 8259 h 21600"/>
                    <a:gd name="T16" fmla="*/ 230 w 21600"/>
                    <a:gd name="T17" fmla="*/ 4447 h 21600"/>
                    <a:gd name="T18" fmla="*/ 3562 w 21600"/>
                    <a:gd name="T19" fmla="*/ 11435 h 21600"/>
                    <a:gd name="T20" fmla="*/ 7238 w 21600"/>
                    <a:gd name="T21" fmla="*/ 17153 h 21600"/>
                    <a:gd name="T22" fmla="*/ 11489 w 21600"/>
                    <a:gd name="T23" fmla="*/ 17788 h 21600"/>
                    <a:gd name="T24" fmla="*/ 15166 w 21600"/>
                    <a:gd name="T25" fmla="*/ 13341 h 21600"/>
                    <a:gd name="T26" fmla="*/ 19762 w 21600"/>
                    <a:gd name="T27" fmla="*/ 6988 h 21600"/>
                    <a:gd name="T28" fmla="*/ 21600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600"/>
                    <a:gd name="T46" fmla="*/ 0 h 21600"/>
                    <a:gd name="T47" fmla="*/ 21600 w 21600"/>
                    <a:gd name="T48" fmla="*/ 21600 h 216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600" h="21600">
                      <a:moveTo>
                        <a:pt x="21600" y="3812"/>
                      </a:moveTo>
                      <a:cubicBezTo>
                        <a:pt x="20796" y="6988"/>
                        <a:pt x="20221" y="10165"/>
                        <a:pt x="19417" y="10800"/>
                      </a:cubicBezTo>
                      <a:cubicBezTo>
                        <a:pt x="17809" y="13341"/>
                        <a:pt x="15970" y="15882"/>
                        <a:pt x="14362" y="17153"/>
                      </a:cubicBezTo>
                      <a:cubicBezTo>
                        <a:pt x="12983" y="19059"/>
                        <a:pt x="11374" y="20965"/>
                        <a:pt x="9881" y="21600"/>
                      </a:cubicBezTo>
                      <a:cubicBezTo>
                        <a:pt x="7813" y="20965"/>
                        <a:pt x="5974" y="17788"/>
                        <a:pt x="4021" y="17153"/>
                      </a:cubicBezTo>
                      <a:cubicBezTo>
                        <a:pt x="3562" y="15882"/>
                        <a:pt x="3217" y="14612"/>
                        <a:pt x="2643" y="14612"/>
                      </a:cubicBezTo>
                      <a:cubicBezTo>
                        <a:pt x="1953" y="11435"/>
                        <a:pt x="1149" y="11435"/>
                        <a:pt x="230" y="8894"/>
                      </a:cubicBezTo>
                      <a:cubicBezTo>
                        <a:pt x="230" y="8894"/>
                        <a:pt x="0" y="8259"/>
                        <a:pt x="0" y="8259"/>
                      </a:cubicBezTo>
                      <a:cubicBezTo>
                        <a:pt x="0" y="6988"/>
                        <a:pt x="0" y="4447"/>
                        <a:pt x="230" y="4447"/>
                      </a:cubicBezTo>
                      <a:cubicBezTo>
                        <a:pt x="1264" y="6353"/>
                        <a:pt x="2298" y="10800"/>
                        <a:pt x="3562" y="11435"/>
                      </a:cubicBezTo>
                      <a:cubicBezTo>
                        <a:pt x="4711" y="14612"/>
                        <a:pt x="5974" y="15882"/>
                        <a:pt x="7238" y="17153"/>
                      </a:cubicBezTo>
                      <a:cubicBezTo>
                        <a:pt x="8617" y="17788"/>
                        <a:pt x="9996" y="19059"/>
                        <a:pt x="11489" y="17788"/>
                      </a:cubicBezTo>
                      <a:cubicBezTo>
                        <a:pt x="12638" y="17153"/>
                        <a:pt x="13902" y="15882"/>
                        <a:pt x="15166" y="13341"/>
                      </a:cubicBezTo>
                      <a:cubicBezTo>
                        <a:pt x="16774" y="11435"/>
                        <a:pt x="18268" y="10165"/>
                        <a:pt x="19762" y="6988"/>
                      </a:cubicBezTo>
                      <a:cubicBezTo>
                        <a:pt x="20566" y="5718"/>
                        <a:pt x="21026" y="2541"/>
                        <a:pt x="21600" y="0"/>
                      </a:cubicBezTo>
                    </a:path>
                  </a:pathLst>
                </a:custGeom>
                <a:solidFill>
                  <a:srgbClr val="5A5A5A"/>
                </a:solidFill>
                <a:ln w="1270">
                  <a:solidFill>
                    <a:schemeClr val="tx1">
                      <a:lumMod val="85000"/>
                      <a:lumOff val="15000"/>
                    </a:schemeClr>
                  </a:solidFill>
                  <a:miter lim="800000"/>
                  <a:headEnd/>
                  <a:tailEnd/>
                </a:ln>
              </p:spPr>
              <p:txBody>
                <a:bodyPr/>
                <a:lstStyle/>
                <a:p>
                  <a:endParaRPr lang="ja-JP" altLang="en-US"/>
                </a:p>
              </p:txBody>
            </p:sp>
          </p:grpSp>
          <p:sp>
            <p:nvSpPr>
              <p:cNvPr id="638" name="Freeform 312"/>
              <p:cNvSpPr>
                <a:spLocks noChangeArrowheads="1"/>
              </p:cNvSpPr>
              <p:nvPr/>
            </p:nvSpPr>
            <p:spPr bwMode="auto">
              <a:xfrm>
                <a:off x="166" y="170"/>
                <a:ext cx="48" cy="49"/>
              </a:xfrm>
              <a:custGeom>
                <a:avLst/>
                <a:gdLst>
                  <a:gd name="T0" fmla="*/ 4371 w 21600"/>
                  <a:gd name="T1" fmla="*/ 0 h 21600"/>
                  <a:gd name="T2" fmla="*/ 21600 w 21600"/>
                  <a:gd name="T3" fmla="*/ 7945 h 21600"/>
                  <a:gd name="T4" fmla="*/ 9771 w 21600"/>
                  <a:gd name="T5" fmla="*/ 21600 h 21600"/>
                  <a:gd name="T6" fmla="*/ 1800 w 21600"/>
                  <a:gd name="T7" fmla="*/ 2731 h 21600"/>
                  <a:gd name="T8" fmla="*/ 4371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4371" y="0"/>
                    </a:moveTo>
                    <a:cubicBezTo>
                      <a:pt x="7971" y="2483"/>
                      <a:pt x="12600" y="6207"/>
                      <a:pt x="21600" y="7945"/>
                    </a:cubicBezTo>
                    <a:cubicBezTo>
                      <a:pt x="16971" y="10428"/>
                      <a:pt x="10543" y="20110"/>
                      <a:pt x="9771" y="21600"/>
                    </a:cubicBezTo>
                    <a:cubicBezTo>
                      <a:pt x="5657" y="20110"/>
                      <a:pt x="0" y="5959"/>
                      <a:pt x="1800" y="2731"/>
                    </a:cubicBezTo>
                    <a:cubicBezTo>
                      <a:pt x="2829" y="993"/>
                      <a:pt x="4371" y="0"/>
                      <a:pt x="4371" y="0"/>
                    </a:cubicBezTo>
                  </a:path>
                </a:pathLst>
              </a:custGeom>
              <a:solidFill>
                <a:srgbClr val="336699"/>
              </a:solidFill>
              <a:ln w="1270">
                <a:solidFill>
                  <a:schemeClr val="tx1">
                    <a:lumMod val="85000"/>
                    <a:lumOff val="15000"/>
                  </a:schemeClr>
                </a:solidFill>
                <a:miter lim="800000"/>
                <a:headEnd/>
                <a:tailEnd/>
              </a:ln>
            </p:spPr>
            <p:txBody>
              <a:bodyPr/>
              <a:lstStyle/>
              <a:p>
                <a:endParaRPr lang="ja-JP" altLang="en-US"/>
              </a:p>
            </p:txBody>
          </p:sp>
          <p:sp>
            <p:nvSpPr>
              <p:cNvPr id="639" name="Freeform 313"/>
              <p:cNvSpPr>
                <a:spLocks noChangeArrowheads="1"/>
              </p:cNvSpPr>
              <p:nvPr/>
            </p:nvSpPr>
            <p:spPr bwMode="auto">
              <a:xfrm>
                <a:off x="227" y="174"/>
                <a:ext cx="24" cy="32"/>
              </a:xfrm>
              <a:custGeom>
                <a:avLst/>
                <a:gdLst>
                  <a:gd name="T0" fmla="*/ 0 w 21600"/>
                  <a:gd name="T1" fmla="*/ 8871 h 21600"/>
                  <a:gd name="T2" fmla="*/ 21600 w 21600"/>
                  <a:gd name="T3" fmla="*/ 21600 h 21600"/>
                  <a:gd name="T4" fmla="*/ 20571 w 21600"/>
                  <a:gd name="T5" fmla="*/ 11571 h 21600"/>
                  <a:gd name="T6" fmla="*/ 8743 w 21600"/>
                  <a:gd name="T7" fmla="*/ 0 h 21600"/>
                  <a:gd name="T8" fmla="*/ 0 w 21600"/>
                  <a:gd name="T9" fmla="*/ 8871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8871"/>
                    </a:moveTo>
                    <a:cubicBezTo>
                      <a:pt x="6171" y="12729"/>
                      <a:pt x="21600" y="21600"/>
                      <a:pt x="21600" y="21600"/>
                    </a:cubicBezTo>
                    <a:cubicBezTo>
                      <a:pt x="21600" y="21600"/>
                      <a:pt x="20571" y="11571"/>
                      <a:pt x="20571" y="11571"/>
                    </a:cubicBezTo>
                    <a:cubicBezTo>
                      <a:pt x="20571" y="11571"/>
                      <a:pt x="16457" y="3471"/>
                      <a:pt x="8743" y="0"/>
                    </a:cubicBezTo>
                    <a:cubicBezTo>
                      <a:pt x="3600" y="6171"/>
                      <a:pt x="0" y="8871"/>
                      <a:pt x="0" y="8871"/>
                    </a:cubicBezTo>
                  </a:path>
                </a:pathLst>
              </a:custGeom>
              <a:solidFill>
                <a:srgbClr val="336699"/>
              </a:solidFill>
              <a:ln w="1270">
                <a:solidFill>
                  <a:schemeClr val="tx1">
                    <a:lumMod val="85000"/>
                    <a:lumOff val="15000"/>
                  </a:schemeClr>
                </a:solidFill>
                <a:miter lim="800000"/>
                <a:headEnd/>
                <a:tailEnd/>
              </a:ln>
            </p:spPr>
            <p:txBody>
              <a:bodyPr/>
              <a:lstStyle/>
              <a:p>
                <a:endParaRPr lang="ja-JP" altLang="en-US"/>
              </a:p>
            </p:txBody>
          </p:sp>
          <p:sp>
            <p:nvSpPr>
              <p:cNvPr id="640" name="Freeform 314"/>
              <p:cNvSpPr>
                <a:spLocks noChangeArrowheads="1"/>
              </p:cNvSpPr>
              <p:nvPr/>
            </p:nvSpPr>
            <p:spPr bwMode="auto">
              <a:xfrm>
                <a:off x="220" y="190"/>
                <a:ext cx="27" cy="243"/>
              </a:xfrm>
              <a:custGeom>
                <a:avLst/>
                <a:gdLst>
                  <a:gd name="T0" fmla="*/ 0 w 21600"/>
                  <a:gd name="T1" fmla="*/ 0 h 21600"/>
                  <a:gd name="T2" fmla="*/ 7200 w 21600"/>
                  <a:gd name="T3" fmla="*/ 4643 h 21600"/>
                  <a:gd name="T4" fmla="*/ 12150 w 21600"/>
                  <a:gd name="T5" fmla="*/ 9084 h 21600"/>
                  <a:gd name="T6" fmla="*/ 21600 w 21600"/>
                  <a:gd name="T7" fmla="*/ 216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2700" y="1564"/>
                      <a:pt x="5400" y="3079"/>
                      <a:pt x="7200" y="4643"/>
                    </a:cubicBezTo>
                    <a:cubicBezTo>
                      <a:pt x="9000" y="6107"/>
                      <a:pt x="10800" y="7621"/>
                      <a:pt x="12150" y="9084"/>
                    </a:cubicBezTo>
                    <a:cubicBezTo>
                      <a:pt x="16200" y="13273"/>
                      <a:pt x="21600" y="21600"/>
                      <a:pt x="2160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1" name="Freeform 315"/>
              <p:cNvSpPr>
                <a:spLocks noChangeArrowheads="1"/>
              </p:cNvSpPr>
              <p:nvPr/>
            </p:nvSpPr>
            <p:spPr bwMode="auto">
              <a:xfrm>
                <a:off x="215" y="197"/>
                <a:ext cx="28" cy="232"/>
              </a:xfrm>
              <a:custGeom>
                <a:avLst/>
                <a:gdLst>
                  <a:gd name="T0" fmla="*/ 0 w 21600"/>
                  <a:gd name="T1" fmla="*/ 0 h 21600"/>
                  <a:gd name="T2" fmla="*/ 6300 w 21600"/>
                  <a:gd name="T3" fmla="*/ 5110 h 21600"/>
                  <a:gd name="T4" fmla="*/ 12600 w 21600"/>
                  <a:gd name="T5" fmla="*/ 13540 h 21600"/>
                  <a:gd name="T6" fmla="*/ 21600 w 21600"/>
                  <a:gd name="T7" fmla="*/ 216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cubicBezTo>
                      <a:pt x="2700" y="1686"/>
                      <a:pt x="4950" y="3372"/>
                      <a:pt x="6300" y="5110"/>
                    </a:cubicBezTo>
                    <a:cubicBezTo>
                      <a:pt x="9450" y="7850"/>
                      <a:pt x="9900" y="10695"/>
                      <a:pt x="12600" y="13540"/>
                    </a:cubicBezTo>
                    <a:cubicBezTo>
                      <a:pt x="15300" y="16174"/>
                      <a:pt x="18450" y="18913"/>
                      <a:pt x="2160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2" name="Freeform 316"/>
              <p:cNvSpPr>
                <a:spLocks noChangeArrowheads="1"/>
              </p:cNvSpPr>
              <p:nvPr/>
            </p:nvSpPr>
            <p:spPr bwMode="auto">
              <a:xfrm>
                <a:off x="134" y="292"/>
                <a:ext cx="158" cy="37"/>
              </a:xfrm>
              <a:custGeom>
                <a:avLst/>
                <a:gdLst>
                  <a:gd name="T0" fmla="*/ 622 w 21600"/>
                  <a:gd name="T1" fmla="*/ 332 h 21600"/>
                  <a:gd name="T2" fmla="*/ 3263 w 21600"/>
                  <a:gd name="T3" fmla="*/ 6646 h 21600"/>
                  <a:gd name="T4" fmla="*/ 8935 w 21600"/>
                  <a:gd name="T5" fmla="*/ 11963 h 21600"/>
                  <a:gd name="T6" fmla="*/ 15151 w 21600"/>
                  <a:gd name="T7" fmla="*/ 11631 h 21600"/>
                  <a:gd name="T8" fmla="*/ 19114 w 21600"/>
                  <a:gd name="T9" fmla="*/ 7975 h 21600"/>
                  <a:gd name="T10" fmla="*/ 20745 w 21600"/>
                  <a:gd name="T11" fmla="*/ 4985 h 21600"/>
                  <a:gd name="T12" fmla="*/ 21056 w 21600"/>
                  <a:gd name="T13" fmla="*/ 8308 h 21600"/>
                  <a:gd name="T14" fmla="*/ 21134 w 21600"/>
                  <a:gd name="T15" fmla="*/ 14289 h 21600"/>
                  <a:gd name="T16" fmla="*/ 15617 w 21600"/>
                  <a:gd name="T17" fmla="*/ 19938 h 21600"/>
                  <a:gd name="T18" fmla="*/ 6216 w 21600"/>
                  <a:gd name="T19" fmla="*/ 19938 h 21600"/>
                  <a:gd name="T20" fmla="*/ 2253 w 21600"/>
                  <a:gd name="T21" fmla="*/ 15286 h 21600"/>
                  <a:gd name="T22" fmla="*/ 311 w 21600"/>
                  <a:gd name="T23" fmla="*/ 11298 h 21600"/>
                  <a:gd name="T24" fmla="*/ 311 w 21600"/>
                  <a:gd name="T25" fmla="*/ 4652 h 21600"/>
                  <a:gd name="T26" fmla="*/ 622 w 21600"/>
                  <a:gd name="T27" fmla="*/ 332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00"/>
                  <a:gd name="T43" fmla="*/ 0 h 21600"/>
                  <a:gd name="T44" fmla="*/ 21600 w 21600"/>
                  <a:gd name="T45" fmla="*/ 21600 h 2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00" h="21600">
                    <a:moveTo>
                      <a:pt x="622" y="332"/>
                    </a:moveTo>
                    <a:cubicBezTo>
                      <a:pt x="1709" y="997"/>
                      <a:pt x="2253" y="4652"/>
                      <a:pt x="3263" y="6646"/>
                    </a:cubicBezTo>
                    <a:cubicBezTo>
                      <a:pt x="4973" y="9637"/>
                      <a:pt x="6993" y="11298"/>
                      <a:pt x="8935" y="11963"/>
                    </a:cubicBezTo>
                    <a:cubicBezTo>
                      <a:pt x="10878" y="12960"/>
                      <a:pt x="13053" y="12628"/>
                      <a:pt x="15151" y="11631"/>
                    </a:cubicBezTo>
                    <a:cubicBezTo>
                      <a:pt x="16472" y="11298"/>
                      <a:pt x="17793" y="9305"/>
                      <a:pt x="19114" y="7975"/>
                    </a:cubicBezTo>
                    <a:cubicBezTo>
                      <a:pt x="19658" y="7311"/>
                      <a:pt x="20201" y="4985"/>
                      <a:pt x="20745" y="4985"/>
                    </a:cubicBezTo>
                    <a:cubicBezTo>
                      <a:pt x="20901" y="4985"/>
                      <a:pt x="20901" y="6978"/>
                      <a:pt x="21056" y="8308"/>
                    </a:cubicBezTo>
                    <a:cubicBezTo>
                      <a:pt x="21134" y="10302"/>
                      <a:pt x="21600" y="13625"/>
                      <a:pt x="21134" y="14289"/>
                    </a:cubicBezTo>
                    <a:cubicBezTo>
                      <a:pt x="19502" y="18277"/>
                      <a:pt x="17404" y="19606"/>
                      <a:pt x="15617" y="19938"/>
                    </a:cubicBezTo>
                    <a:cubicBezTo>
                      <a:pt x="12432" y="21600"/>
                      <a:pt x="9401" y="21600"/>
                      <a:pt x="6216" y="19938"/>
                    </a:cubicBezTo>
                    <a:cubicBezTo>
                      <a:pt x="4740" y="19606"/>
                      <a:pt x="3574" y="17612"/>
                      <a:pt x="2253" y="15286"/>
                    </a:cubicBezTo>
                    <a:cubicBezTo>
                      <a:pt x="1632" y="14289"/>
                      <a:pt x="777" y="13957"/>
                      <a:pt x="311" y="11298"/>
                    </a:cubicBezTo>
                    <a:cubicBezTo>
                      <a:pt x="0" y="9305"/>
                      <a:pt x="155" y="6978"/>
                      <a:pt x="311" y="4652"/>
                    </a:cubicBezTo>
                    <a:cubicBezTo>
                      <a:pt x="388" y="1994"/>
                      <a:pt x="0" y="0"/>
                      <a:pt x="622" y="332"/>
                    </a:cubicBezTo>
                  </a:path>
                </a:pathLst>
              </a:custGeom>
              <a:solidFill>
                <a:srgbClr val="444444"/>
              </a:solidFill>
              <a:ln w="1270">
                <a:solidFill>
                  <a:schemeClr val="tx1">
                    <a:lumMod val="85000"/>
                    <a:lumOff val="15000"/>
                  </a:schemeClr>
                </a:solidFill>
                <a:miter lim="800000"/>
                <a:headEnd/>
                <a:tailEnd/>
              </a:ln>
            </p:spPr>
            <p:txBody>
              <a:bodyPr/>
              <a:lstStyle/>
              <a:p>
                <a:endParaRPr lang="ja-JP" altLang="en-US"/>
              </a:p>
            </p:txBody>
          </p:sp>
          <p:sp>
            <p:nvSpPr>
              <p:cNvPr id="643" name="Freeform 317"/>
              <p:cNvSpPr>
                <a:spLocks noChangeArrowheads="1"/>
              </p:cNvSpPr>
              <p:nvPr/>
            </p:nvSpPr>
            <p:spPr bwMode="auto">
              <a:xfrm>
                <a:off x="169" y="511"/>
                <a:ext cx="66" cy="89"/>
              </a:xfrm>
              <a:custGeom>
                <a:avLst/>
                <a:gdLst>
                  <a:gd name="T0" fmla="*/ 559 w 21600"/>
                  <a:gd name="T1" fmla="*/ 5778 h 21600"/>
                  <a:gd name="T2" fmla="*/ 7634 w 21600"/>
                  <a:gd name="T3" fmla="*/ 15822 h 21600"/>
                  <a:gd name="T4" fmla="*/ 10055 w 21600"/>
                  <a:gd name="T5" fmla="*/ 20499 h 21600"/>
                  <a:gd name="T6" fmla="*/ 16014 w 21600"/>
                  <a:gd name="T7" fmla="*/ 20499 h 21600"/>
                  <a:gd name="T8" fmla="*/ 21600 w 21600"/>
                  <a:gd name="T9" fmla="*/ 15959 h 21600"/>
                  <a:gd name="T10" fmla="*/ 16014 w 21600"/>
                  <a:gd name="T11" fmla="*/ 4403 h 21600"/>
                  <a:gd name="T12" fmla="*/ 12476 w 21600"/>
                  <a:gd name="T13" fmla="*/ 275 h 21600"/>
                  <a:gd name="T14" fmla="*/ 3724 w 21600"/>
                  <a:gd name="T15" fmla="*/ 2889 h 21600"/>
                  <a:gd name="T16" fmla="*/ 559 w 21600"/>
                  <a:gd name="T17" fmla="*/ 3852 h 21600"/>
                  <a:gd name="T18" fmla="*/ 559 w 21600"/>
                  <a:gd name="T19" fmla="*/ 5778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600"/>
                  <a:gd name="T31" fmla="*/ 0 h 21600"/>
                  <a:gd name="T32" fmla="*/ 21600 w 21600"/>
                  <a:gd name="T33" fmla="*/ 21600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559" y="5778"/>
                    </a:moveTo>
                    <a:cubicBezTo>
                      <a:pt x="2793" y="9218"/>
                      <a:pt x="5586" y="12382"/>
                      <a:pt x="7634" y="15822"/>
                    </a:cubicBezTo>
                    <a:cubicBezTo>
                      <a:pt x="8752" y="17335"/>
                      <a:pt x="8193" y="19674"/>
                      <a:pt x="10055" y="20499"/>
                    </a:cubicBezTo>
                    <a:cubicBezTo>
                      <a:pt x="11917" y="21600"/>
                      <a:pt x="14152" y="21187"/>
                      <a:pt x="16014" y="20499"/>
                    </a:cubicBezTo>
                    <a:cubicBezTo>
                      <a:pt x="18434" y="19674"/>
                      <a:pt x="21600" y="18298"/>
                      <a:pt x="21600" y="15959"/>
                    </a:cubicBezTo>
                    <a:cubicBezTo>
                      <a:pt x="21600" y="12107"/>
                      <a:pt x="18434" y="8117"/>
                      <a:pt x="16014" y="4403"/>
                    </a:cubicBezTo>
                    <a:cubicBezTo>
                      <a:pt x="15269" y="2889"/>
                      <a:pt x="14152" y="550"/>
                      <a:pt x="12476" y="275"/>
                    </a:cubicBezTo>
                    <a:cubicBezTo>
                      <a:pt x="9310" y="0"/>
                      <a:pt x="6703" y="2064"/>
                      <a:pt x="3724" y="2889"/>
                    </a:cubicBezTo>
                    <a:cubicBezTo>
                      <a:pt x="2793" y="3302"/>
                      <a:pt x="1490" y="3027"/>
                      <a:pt x="559" y="3852"/>
                    </a:cubicBezTo>
                    <a:cubicBezTo>
                      <a:pt x="0" y="4265"/>
                      <a:pt x="0" y="5228"/>
                      <a:pt x="559" y="5778"/>
                    </a:cubicBezTo>
                  </a:path>
                </a:pathLst>
              </a:custGeom>
              <a:solidFill>
                <a:srgbClr val="336699"/>
              </a:solidFill>
              <a:ln w="1270">
                <a:solidFill>
                  <a:schemeClr val="tx1">
                    <a:lumMod val="85000"/>
                    <a:lumOff val="15000"/>
                  </a:schemeClr>
                </a:solidFill>
                <a:miter lim="800000"/>
                <a:headEnd/>
                <a:tailEnd/>
              </a:ln>
            </p:spPr>
            <p:txBody>
              <a:bodyPr/>
              <a:lstStyle/>
              <a:p>
                <a:endParaRPr lang="ja-JP" altLang="en-US"/>
              </a:p>
            </p:txBody>
          </p:sp>
          <p:sp>
            <p:nvSpPr>
              <p:cNvPr id="644" name="Freeform 318"/>
              <p:cNvSpPr>
                <a:spLocks noChangeArrowheads="1"/>
              </p:cNvSpPr>
              <p:nvPr/>
            </p:nvSpPr>
            <p:spPr bwMode="auto">
              <a:xfrm>
                <a:off x="180" y="526"/>
                <a:ext cx="40" cy="23"/>
              </a:xfrm>
              <a:custGeom>
                <a:avLst/>
                <a:gdLst>
                  <a:gd name="T0" fmla="*/ 0 w 21600"/>
                  <a:gd name="T1" fmla="*/ 18900 h 21600"/>
                  <a:gd name="T2" fmla="*/ 8331 w 21600"/>
                  <a:gd name="T3" fmla="*/ 19980 h 21600"/>
                  <a:gd name="T4" fmla="*/ 16046 w 21600"/>
                  <a:gd name="T5" fmla="*/ 10800 h 21600"/>
                  <a:gd name="T6" fmla="*/ 21291 w 21600"/>
                  <a:gd name="T7" fmla="*/ 5400 h 21600"/>
                  <a:gd name="T8" fmla="*/ 18823 w 21600"/>
                  <a:gd name="T9" fmla="*/ 0 h 21600"/>
                  <a:gd name="T10" fmla="*/ 0 60000 65536"/>
                  <a:gd name="T11" fmla="*/ 0 60000 65536"/>
                  <a:gd name="T12" fmla="*/ 0 60000 65536"/>
                  <a:gd name="T13" fmla="*/ 0 60000 65536"/>
                  <a:gd name="T14" fmla="*/ 0 60000 65536"/>
                  <a:gd name="T15" fmla="*/ 0 w 21600"/>
                  <a:gd name="T16" fmla="*/ 0 h 21600"/>
                  <a:gd name="T17" fmla="*/ 21600 w 21600"/>
                  <a:gd name="T18" fmla="*/ 21600 h 21600"/>
                </a:gdLst>
                <a:ahLst/>
                <a:cxnLst>
                  <a:cxn ang="T10">
                    <a:pos x="T0" y="T1"/>
                  </a:cxn>
                  <a:cxn ang="T11">
                    <a:pos x="T2" y="T3"/>
                  </a:cxn>
                  <a:cxn ang="T12">
                    <a:pos x="T4" y="T5"/>
                  </a:cxn>
                  <a:cxn ang="T13">
                    <a:pos x="T6" y="T7"/>
                  </a:cxn>
                  <a:cxn ang="T14">
                    <a:pos x="T8" y="T9"/>
                  </a:cxn>
                </a:cxnLst>
                <a:rect l="T15" t="T16" r="T17" b="T18"/>
                <a:pathLst>
                  <a:path w="21600" h="21600">
                    <a:moveTo>
                      <a:pt x="0" y="18900"/>
                    </a:moveTo>
                    <a:cubicBezTo>
                      <a:pt x="3086" y="20520"/>
                      <a:pt x="5554" y="21600"/>
                      <a:pt x="8331" y="19980"/>
                    </a:cubicBezTo>
                    <a:cubicBezTo>
                      <a:pt x="11417" y="18360"/>
                      <a:pt x="13577" y="14040"/>
                      <a:pt x="16046" y="10800"/>
                    </a:cubicBezTo>
                    <a:cubicBezTo>
                      <a:pt x="17897" y="8640"/>
                      <a:pt x="20366" y="8640"/>
                      <a:pt x="21291" y="5400"/>
                    </a:cubicBezTo>
                    <a:cubicBezTo>
                      <a:pt x="21600" y="3240"/>
                      <a:pt x="20366" y="1620"/>
                      <a:pt x="18823" y="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5" name="Freeform 319"/>
              <p:cNvSpPr>
                <a:spLocks noChangeArrowheads="1"/>
              </p:cNvSpPr>
              <p:nvPr/>
            </p:nvSpPr>
            <p:spPr bwMode="auto">
              <a:xfrm>
                <a:off x="200" y="552"/>
                <a:ext cx="10" cy="25"/>
              </a:xfrm>
              <a:custGeom>
                <a:avLst/>
                <a:gdLst>
                  <a:gd name="T0" fmla="*/ 0 w 21600"/>
                  <a:gd name="T1" fmla="*/ 0 h 21600"/>
                  <a:gd name="T2" fmla="*/ 21600 w 21600"/>
                  <a:gd name="T3" fmla="*/ 2160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7624" y="7680"/>
                      <a:pt x="15247" y="14400"/>
                      <a:pt x="2160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6" name="Freeform 320"/>
              <p:cNvSpPr>
                <a:spLocks noChangeArrowheads="1"/>
              </p:cNvSpPr>
              <p:nvPr/>
            </p:nvSpPr>
            <p:spPr bwMode="auto">
              <a:xfrm>
                <a:off x="215" y="548"/>
                <a:ext cx="8" cy="19"/>
              </a:xfrm>
              <a:custGeom>
                <a:avLst/>
                <a:gdLst>
                  <a:gd name="T0" fmla="*/ 0 w 21600"/>
                  <a:gd name="T1" fmla="*/ 0 h 21600"/>
                  <a:gd name="T2" fmla="*/ 21600 w 21600"/>
                  <a:gd name="T3" fmla="*/ 21600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6171" y="7624"/>
                      <a:pt x="15429" y="14612"/>
                      <a:pt x="21600" y="21600"/>
                    </a:cubicBezTo>
                  </a:path>
                </a:pathLst>
              </a:custGeom>
              <a:noFill/>
              <a:ln w="1270">
                <a:solidFill>
                  <a:schemeClr val="tx1">
                    <a:lumMod val="85000"/>
                    <a:lumOff val="15000"/>
                  </a:schemeClr>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647" name="Freeform 321"/>
              <p:cNvSpPr>
                <a:spLocks noChangeArrowheads="1"/>
              </p:cNvSpPr>
              <p:nvPr/>
            </p:nvSpPr>
            <p:spPr bwMode="auto">
              <a:xfrm>
                <a:off x="147" y="439"/>
                <a:ext cx="6" cy="83"/>
              </a:xfrm>
              <a:custGeom>
                <a:avLst/>
                <a:gdLst>
                  <a:gd name="T0" fmla="*/ 7855 w 21600"/>
                  <a:gd name="T1" fmla="*/ 0 h 21600"/>
                  <a:gd name="T2" fmla="*/ 3927 w 21600"/>
                  <a:gd name="T3" fmla="*/ 12279 h 21600"/>
                  <a:gd name="T4" fmla="*/ 21600 w 21600"/>
                  <a:gd name="T5" fmla="*/ 2160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7855" y="0"/>
                    </a:moveTo>
                    <a:cubicBezTo>
                      <a:pt x="5891" y="4142"/>
                      <a:pt x="0" y="8137"/>
                      <a:pt x="3927" y="12279"/>
                    </a:cubicBezTo>
                    <a:cubicBezTo>
                      <a:pt x="5891" y="15386"/>
                      <a:pt x="13745" y="18493"/>
                      <a:pt x="21600" y="21600"/>
                    </a:cubicBezTo>
                  </a:path>
                </a:pathLst>
              </a:custGeom>
              <a:solidFill>
                <a:srgbClr val="FF6600"/>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648" name="Freeform 322"/>
              <p:cNvSpPr>
                <a:spLocks noChangeArrowheads="1"/>
              </p:cNvSpPr>
              <p:nvPr/>
            </p:nvSpPr>
            <p:spPr bwMode="auto">
              <a:xfrm>
                <a:off x="149" y="451"/>
                <a:ext cx="32" cy="16"/>
              </a:xfrm>
              <a:custGeom>
                <a:avLst/>
                <a:gdLst>
                  <a:gd name="T0" fmla="*/ 21600 w 21600"/>
                  <a:gd name="T1" fmla="*/ 0 h 21600"/>
                  <a:gd name="T2" fmla="*/ 16674 w 21600"/>
                  <a:gd name="T3" fmla="*/ 18514 h 21600"/>
                  <a:gd name="T4" fmla="*/ 9853 w 21600"/>
                  <a:gd name="T5" fmla="*/ 18514 h 21600"/>
                  <a:gd name="T6" fmla="*/ 0 w 21600"/>
                  <a:gd name="T7" fmla="*/ 2005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1600" y="0"/>
                    </a:moveTo>
                    <a:cubicBezTo>
                      <a:pt x="20463" y="7714"/>
                      <a:pt x="19326" y="14657"/>
                      <a:pt x="16674" y="18514"/>
                    </a:cubicBezTo>
                    <a:cubicBezTo>
                      <a:pt x="14400" y="21600"/>
                      <a:pt x="11747" y="18514"/>
                      <a:pt x="9853" y="18514"/>
                    </a:cubicBezTo>
                    <a:cubicBezTo>
                      <a:pt x="6442" y="20057"/>
                      <a:pt x="3411" y="20057"/>
                      <a:pt x="0" y="20057"/>
                    </a:cubicBezTo>
                  </a:path>
                </a:pathLst>
              </a:custGeom>
              <a:solidFill>
                <a:srgbClr val="336699"/>
              </a:solidFill>
              <a:ln w="1270" cap="flat" cmpd="sng">
                <a:solidFill>
                  <a:schemeClr val="tx1">
                    <a:lumMod val="85000"/>
                    <a:lumOff val="15000"/>
                  </a:schemeClr>
                </a:solidFill>
                <a:prstDash val="solid"/>
                <a:miter lim="800000"/>
                <a:headEnd/>
                <a:tailEnd/>
              </a:ln>
            </p:spPr>
            <p:txBody>
              <a:bodyPr/>
              <a:lstStyle/>
              <a:p>
                <a:endParaRPr lang="ja-JP" altLang="en-US"/>
              </a:p>
            </p:txBody>
          </p:sp>
          <p:sp>
            <p:nvSpPr>
              <p:cNvPr id="649" name="Freeform 323"/>
              <p:cNvSpPr>
                <a:spLocks noChangeArrowheads="1"/>
              </p:cNvSpPr>
              <p:nvPr/>
            </p:nvSpPr>
            <p:spPr bwMode="auto">
              <a:xfrm>
                <a:off x="263" y="196"/>
                <a:ext cx="24" cy="188"/>
              </a:xfrm>
              <a:custGeom>
                <a:avLst/>
                <a:gdLst>
                  <a:gd name="T0" fmla="*/ 2571 w 21600"/>
                  <a:gd name="T1" fmla="*/ 586 h 21600"/>
                  <a:gd name="T2" fmla="*/ 5143 w 21600"/>
                  <a:gd name="T3" fmla="*/ 6961 h 21600"/>
                  <a:gd name="T4" fmla="*/ 6171 w 21600"/>
                  <a:gd name="T5" fmla="*/ 14443 h 21600"/>
                  <a:gd name="T6" fmla="*/ 15429 w 21600"/>
                  <a:gd name="T7" fmla="*/ 20429 h 21600"/>
                  <a:gd name="T8" fmla="*/ 19029 w 21600"/>
                  <a:gd name="T9" fmla="*/ 21470 h 21600"/>
                  <a:gd name="T10" fmla="*/ 19543 w 21600"/>
                  <a:gd name="T11" fmla="*/ 20559 h 21600"/>
                  <a:gd name="T12" fmla="*/ 13371 w 21600"/>
                  <a:gd name="T13" fmla="*/ 16460 h 21600"/>
                  <a:gd name="T14" fmla="*/ 11829 w 21600"/>
                  <a:gd name="T15" fmla="*/ 6701 h 21600"/>
                  <a:gd name="T16" fmla="*/ 10800 w 21600"/>
                  <a:gd name="T17" fmla="*/ 1041 h 21600"/>
                  <a:gd name="T18" fmla="*/ 6171 w 21600"/>
                  <a:gd name="T19" fmla="*/ 130 h 21600"/>
                  <a:gd name="T20" fmla="*/ 0 w 21600"/>
                  <a:gd name="T21" fmla="*/ 716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2571" y="586"/>
                    </a:moveTo>
                    <a:cubicBezTo>
                      <a:pt x="3600" y="2667"/>
                      <a:pt x="4629" y="4749"/>
                      <a:pt x="5143" y="6961"/>
                    </a:cubicBezTo>
                    <a:cubicBezTo>
                      <a:pt x="5143" y="9434"/>
                      <a:pt x="4629" y="11906"/>
                      <a:pt x="6171" y="14443"/>
                    </a:cubicBezTo>
                    <a:cubicBezTo>
                      <a:pt x="8229" y="16460"/>
                      <a:pt x="11829" y="18412"/>
                      <a:pt x="15429" y="20429"/>
                    </a:cubicBezTo>
                    <a:cubicBezTo>
                      <a:pt x="15943" y="20754"/>
                      <a:pt x="15429" y="21405"/>
                      <a:pt x="19029" y="21470"/>
                    </a:cubicBezTo>
                    <a:cubicBezTo>
                      <a:pt x="21600" y="21600"/>
                      <a:pt x="20571" y="20884"/>
                      <a:pt x="19543" y="20559"/>
                    </a:cubicBezTo>
                    <a:cubicBezTo>
                      <a:pt x="18000" y="19193"/>
                      <a:pt x="13886" y="17827"/>
                      <a:pt x="13371" y="16460"/>
                    </a:cubicBezTo>
                    <a:cubicBezTo>
                      <a:pt x="10800" y="13207"/>
                      <a:pt x="12343" y="9889"/>
                      <a:pt x="11829" y="6701"/>
                    </a:cubicBezTo>
                    <a:cubicBezTo>
                      <a:pt x="11829" y="4749"/>
                      <a:pt x="12343" y="2863"/>
                      <a:pt x="10800" y="1041"/>
                    </a:cubicBezTo>
                    <a:cubicBezTo>
                      <a:pt x="10286" y="651"/>
                      <a:pt x="9771" y="130"/>
                      <a:pt x="6171" y="130"/>
                    </a:cubicBezTo>
                    <a:cubicBezTo>
                      <a:pt x="3086" y="0"/>
                      <a:pt x="1543" y="390"/>
                      <a:pt x="0" y="716"/>
                    </a:cubicBezTo>
                  </a:path>
                </a:pathLst>
              </a:custGeom>
              <a:solidFill>
                <a:srgbClr val="444444"/>
              </a:solidFill>
              <a:ln w="1270">
                <a:solidFill>
                  <a:schemeClr val="tx1">
                    <a:lumMod val="85000"/>
                    <a:lumOff val="15000"/>
                  </a:schemeClr>
                </a:solidFill>
                <a:miter lim="800000"/>
                <a:headEnd/>
                <a:tailEnd/>
              </a:ln>
            </p:spPr>
            <p:txBody>
              <a:bodyPr/>
              <a:lstStyle/>
              <a:p>
                <a:endParaRPr lang="ja-JP" altLang="en-US"/>
              </a:p>
            </p:txBody>
          </p:sp>
        </p:grpSp>
        <p:grpSp>
          <p:nvGrpSpPr>
            <p:cNvPr id="547" name="Group 71"/>
            <p:cNvGrpSpPr>
              <a:grpSpLocks/>
            </p:cNvGrpSpPr>
            <p:nvPr/>
          </p:nvGrpSpPr>
          <p:grpSpPr bwMode="auto">
            <a:xfrm>
              <a:off x="3018685" y="1569718"/>
              <a:ext cx="400434" cy="720125"/>
              <a:chOff x="1287" y="3138"/>
              <a:chExt cx="603" cy="1182"/>
            </a:xfrm>
          </p:grpSpPr>
          <p:sp>
            <p:nvSpPr>
              <p:cNvPr id="550" name="Freeform 67"/>
              <p:cNvSpPr>
                <a:spLocks/>
              </p:cNvSpPr>
              <p:nvPr/>
            </p:nvSpPr>
            <p:spPr bwMode="auto">
              <a:xfrm>
                <a:off x="1519" y="4185"/>
                <a:ext cx="136" cy="35"/>
              </a:xfrm>
              <a:custGeom>
                <a:avLst/>
                <a:gdLst>
                  <a:gd name="T0" fmla="*/ 0 w 136"/>
                  <a:gd name="T1" fmla="*/ 0 h 35"/>
                  <a:gd name="T2" fmla="*/ 56 w 136"/>
                  <a:gd name="T3" fmla="*/ 32 h 35"/>
                  <a:gd name="T4" fmla="*/ 136 w 136"/>
                  <a:gd name="T5" fmla="*/ 16 h 35"/>
                  <a:gd name="T6" fmla="*/ 0 60000 65536"/>
                  <a:gd name="T7" fmla="*/ 0 60000 65536"/>
                  <a:gd name="T8" fmla="*/ 0 60000 65536"/>
                  <a:gd name="T9" fmla="*/ 0 w 136"/>
                  <a:gd name="T10" fmla="*/ 0 h 35"/>
                  <a:gd name="T11" fmla="*/ 136 w 136"/>
                  <a:gd name="T12" fmla="*/ 35 h 35"/>
                </a:gdLst>
                <a:ahLst/>
                <a:cxnLst>
                  <a:cxn ang="T6">
                    <a:pos x="T0" y="T1"/>
                  </a:cxn>
                  <a:cxn ang="T7">
                    <a:pos x="T2" y="T3"/>
                  </a:cxn>
                  <a:cxn ang="T8">
                    <a:pos x="T4" y="T5"/>
                  </a:cxn>
                </a:cxnLst>
                <a:rect l="T9" t="T10" r="T11" b="T12"/>
                <a:pathLst>
                  <a:path w="136" h="35">
                    <a:moveTo>
                      <a:pt x="0" y="0"/>
                    </a:moveTo>
                    <a:cubicBezTo>
                      <a:pt x="16" y="14"/>
                      <a:pt x="33" y="29"/>
                      <a:pt x="56" y="32"/>
                    </a:cubicBezTo>
                    <a:cubicBezTo>
                      <a:pt x="79" y="35"/>
                      <a:pt x="107" y="25"/>
                      <a:pt x="136" y="16"/>
                    </a:cubicBezTo>
                  </a:path>
                </a:pathLst>
              </a:custGeom>
              <a:noFill/>
              <a:ln w="254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pic>
            <p:nvPicPr>
              <p:cNvPr id="551" name="Picture 68"/>
              <p:cNvPicPr>
                <a:picLocks noChangeAspect="1" noChangeArrowheads="1"/>
              </p:cNvPicPr>
              <p:nvPr/>
            </p:nvPicPr>
            <p:blipFill>
              <a:blip r:embed="rId58"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87" y="3138"/>
                <a:ext cx="253" cy="1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 name="Picture 69"/>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1650" y="3980"/>
                <a:ext cx="24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8" name="Freeform 718"/>
            <p:cNvSpPr>
              <a:spLocks noChangeArrowheads="1"/>
            </p:cNvSpPr>
            <p:nvPr/>
          </p:nvSpPr>
          <p:spPr bwMode="auto">
            <a:xfrm rot="4225123">
              <a:off x="2409543" y="1695645"/>
              <a:ext cx="419891" cy="178243"/>
            </a:xfrm>
            <a:custGeom>
              <a:avLst/>
              <a:gdLst>
                <a:gd name="T0" fmla="*/ 0 w 21600"/>
                <a:gd name="T1" fmla="*/ 21600 h 21600"/>
                <a:gd name="T2" fmla="*/ 12706 w 21600"/>
                <a:gd name="T3" fmla="*/ 4320 h 21600"/>
                <a:gd name="T4" fmla="*/ 10800 w 21600"/>
                <a:gd name="T5" fmla="*/ 10800 h 21600"/>
                <a:gd name="T6" fmla="*/ 21600 w 21600"/>
                <a:gd name="T7" fmla="*/ 0 h 21600"/>
                <a:gd name="T8" fmla="*/ 8259 w 21600"/>
                <a:gd name="T9" fmla="*/ 17280 h 21600"/>
                <a:gd name="T10" fmla="*/ 9529 w 21600"/>
                <a:gd name="T11" fmla="*/ 12960 h 21600"/>
                <a:gd name="T12" fmla="*/ 0 w 21600"/>
                <a:gd name="T13" fmla="*/ 21600 h 21600"/>
                <a:gd name="T14" fmla="*/ 0 60000 65536"/>
                <a:gd name="T15" fmla="*/ 0 60000 65536"/>
                <a:gd name="T16" fmla="*/ 0 60000 65536"/>
                <a:gd name="T17" fmla="*/ 0 60000 65536"/>
                <a:gd name="T18" fmla="*/ 0 60000 65536"/>
                <a:gd name="T19" fmla="*/ 0 60000 65536"/>
                <a:gd name="T20" fmla="*/ 0 60000 65536"/>
                <a:gd name="T21" fmla="*/ 0 w 21600"/>
                <a:gd name="T22" fmla="*/ 0 h 21600"/>
                <a:gd name="T23" fmla="*/ 21600 w 21600"/>
                <a:gd name="T24" fmla="*/ 21600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21600"/>
                  </a:moveTo>
                  <a:lnTo>
                    <a:pt x="12706" y="4320"/>
                  </a:lnTo>
                  <a:lnTo>
                    <a:pt x="10800" y="10800"/>
                  </a:lnTo>
                  <a:lnTo>
                    <a:pt x="21600" y="0"/>
                  </a:lnTo>
                  <a:lnTo>
                    <a:pt x="8259" y="17280"/>
                  </a:lnTo>
                  <a:lnTo>
                    <a:pt x="9529" y="12960"/>
                  </a:lnTo>
                  <a:lnTo>
                    <a:pt x="0" y="21600"/>
                  </a:lnTo>
                </a:path>
              </a:pathLst>
            </a:custGeom>
            <a:solidFill>
              <a:srgbClr val="FF0066"/>
            </a:solidFill>
            <a:ln w="1270">
              <a:solidFill>
                <a:schemeClr val="tx1">
                  <a:lumMod val="85000"/>
                  <a:lumOff val="15000"/>
                </a:schemeClr>
              </a:solidFill>
              <a:miter lim="800000"/>
              <a:headEnd/>
              <a:tailEnd/>
            </a:ln>
          </p:spPr>
          <p:txBody>
            <a:bodyPr/>
            <a:lstStyle/>
            <a:p>
              <a:endParaRPr lang="ja-JP" altLang="en-US"/>
            </a:p>
          </p:txBody>
        </p:sp>
        <p:sp>
          <p:nvSpPr>
            <p:cNvPr id="549" name="テキスト ボックス 70"/>
            <p:cNvSpPr txBox="1"/>
            <p:nvPr/>
          </p:nvSpPr>
          <p:spPr>
            <a:xfrm>
              <a:off x="2742919" y="1094862"/>
              <a:ext cx="1272858" cy="42772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1200" b="1" dirty="0" smtClean="0">
                  <a:solidFill>
                    <a:schemeClr val="accent2">
                      <a:lumMod val="75000"/>
                    </a:schemeClr>
                  </a:solidFill>
                  <a:effectLst>
                    <a:outerShdw blurRad="50800" dist="76200" dir="2700000" algn="tl" rotWithShape="0">
                      <a:schemeClr val="bg1">
                        <a:alpha val="40000"/>
                      </a:schemeClr>
                    </a:outerShdw>
                  </a:effectLst>
                </a:rPr>
                <a:t>Emergency Mobile Network</a:t>
              </a:r>
            </a:p>
          </p:txBody>
        </p:sp>
      </p:grpSp>
      <p:sp>
        <p:nvSpPr>
          <p:cNvPr id="936" name="テキスト ボックス 70"/>
          <p:cNvSpPr txBox="1"/>
          <p:nvPr/>
        </p:nvSpPr>
        <p:spPr>
          <a:xfrm>
            <a:off x="161658" y="1628799"/>
            <a:ext cx="1192503" cy="24622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sz="1000" b="1" i="1" dirty="0" smtClean="0">
                <a:solidFill>
                  <a:schemeClr val="accent1">
                    <a:lumMod val="50000"/>
                  </a:schemeClr>
                </a:solidFill>
              </a:rPr>
              <a:t>Related Agencies </a:t>
            </a:r>
          </a:p>
        </p:txBody>
      </p:sp>
      <p:sp>
        <p:nvSpPr>
          <p:cNvPr id="1793" name="テキスト ボックス 70"/>
          <p:cNvSpPr txBox="1"/>
          <p:nvPr/>
        </p:nvSpPr>
        <p:spPr>
          <a:xfrm>
            <a:off x="234039" y="2648139"/>
            <a:ext cx="1081373" cy="348813"/>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lnSpc>
                <a:spcPts val="1000"/>
              </a:lnSpc>
            </a:pPr>
            <a:r>
              <a:rPr kumimoji="1" lang="en-US" altLang="ja-JP" sz="1000" b="1" i="1" dirty="0" smtClean="0">
                <a:solidFill>
                  <a:schemeClr val="accent1">
                    <a:lumMod val="50000"/>
                  </a:schemeClr>
                </a:solidFill>
              </a:rPr>
              <a:t>Meteorological Agency</a:t>
            </a:r>
          </a:p>
        </p:txBody>
      </p:sp>
      <p:pic>
        <p:nvPicPr>
          <p:cNvPr id="937" name="Picture 6"/>
          <p:cNvPicPr>
            <a:picLocks noChangeAspect="1" noChangeArrowheads="1"/>
          </p:cNvPicPr>
          <p:nvPr/>
        </p:nvPicPr>
        <p:blipFill>
          <a:blip r:embed="rId60" cstate="print">
            <a:extLst>
              <a:ext uri="{28A0092B-C50C-407E-A947-70E740481C1C}">
                <a14:useLocalDpi xmlns:a14="http://schemas.microsoft.com/office/drawing/2010/main"/>
              </a:ext>
            </a:extLst>
          </a:blip>
          <a:srcRect/>
          <a:stretch>
            <a:fillRect/>
          </a:stretch>
        </p:blipFill>
        <p:spPr bwMode="auto">
          <a:xfrm>
            <a:off x="310850" y="1916832"/>
            <a:ext cx="975565" cy="721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テキスト ボックス 17"/>
          <p:cNvSpPr txBox="1"/>
          <p:nvPr/>
        </p:nvSpPr>
        <p:spPr>
          <a:xfrm>
            <a:off x="1424608" y="2924944"/>
            <a:ext cx="1120178" cy="453907"/>
          </a:xfrm>
          <a:prstGeom prst="rect">
            <a:avLst/>
          </a:prstGeom>
          <a:noFill/>
        </p:spPr>
        <p:txBody>
          <a:bodyPr wrap="none" rtlCol="0">
            <a:spAutoFit/>
          </a:bodyPr>
          <a:lstStyle/>
          <a:p>
            <a:pPr algn="ctr">
              <a:lnSpc>
                <a:spcPts val="1400"/>
              </a:lnSpc>
            </a:pPr>
            <a:r>
              <a:rPr kumimoji="1" lang="en-US" altLang="ja-JP" sz="1400" b="1" dirty="0" smtClean="0"/>
              <a:t>Central</a:t>
            </a:r>
          </a:p>
          <a:p>
            <a:pPr algn="ctr">
              <a:lnSpc>
                <a:spcPts val="1400"/>
              </a:lnSpc>
            </a:pPr>
            <a:r>
              <a:rPr kumimoji="1" lang="en-US" altLang="ja-JP" sz="1400" b="1" dirty="0" smtClean="0"/>
              <a:t>Government</a:t>
            </a:r>
            <a:endParaRPr kumimoji="1" lang="ja-JP" altLang="en-US" sz="1400" b="1" dirty="0"/>
          </a:p>
        </p:txBody>
      </p:sp>
      <p:sp>
        <p:nvSpPr>
          <p:cNvPr id="531" name="テキスト ボックス 70"/>
          <p:cNvSpPr txBox="1"/>
          <p:nvPr/>
        </p:nvSpPr>
        <p:spPr>
          <a:xfrm>
            <a:off x="2936776" y="5091530"/>
            <a:ext cx="1224136" cy="3693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900" i="1" dirty="0" smtClean="0"/>
              <a:t>Various Pubic and</a:t>
            </a:r>
          </a:p>
          <a:p>
            <a:pPr algn="ctr"/>
            <a:r>
              <a:rPr lang="en-US" altLang="ja-JP" sz="900" i="1" dirty="0" smtClean="0"/>
              <a:t>Private  Websites </a:t>
            </a:r>
            <a:endParaRPr kumimoji="1" lang="en-US" altLang="ja-JP" sz="900" i="1" dirty="0" smtClean="0"/>
          </a:p>
        </p:txBody>
      </p:sp>
      <p:sp>
        <p:nvSpPr>
          <p:cNvPr id="540" name="テキスト ボックス 539"/>
          <p:cNvSpPr txBox="1"/>
          <p:nvPr/>
        </p:nvSpPr>
        <p:spPr>
          <a:xfrm>
            <a:off x="5961112" y="2348880"/>
            <a:ext cx="928459" cy="453907"/>
          </a:xfrm>
          <a:prstGeom prst="rect">
            <a:avLst/>
          </a:prstGeom>
          <a:noFill/>
        </p:spPr>
        <p:txBody>
          <a:bodyPr wrap="none" rtlCol="0">
            <a:spAutoFit/>
          </a:bodyPr>
          <a:lstStyle/>
          <a:p>
            <a:pPr algn="ctr">
              <a:lnSpc>
                <a:spcPts val="1400"/>
              </a:lnSpc>
            </a:pPr>
            <a:r>
              <a:rPr kumimoji="1" lang="en-US" altLang="ja-JP" sz="1400" b="1" dirty="0" smtClean="0"/>
              <a:t>Municipal</a:t>
            </a:r>
          </a:p>
          <a:p>
            <a:pPr algn="ctr">
              <a:lnSpc>
                <a:spcPts val="1400"/>
              </a:lnSpc>
            </a:pPr>
            <a:r>
              <a:rPr lang="en-US" altLang="ja-JP" sz="1400" b="1" dirty="0" smtClean="0"/>
              <a:t>Offices</a:t>
            </a:r>
            <a:endParaRPr kumimoji="1" lang="ja-JP" altLang="en-US" sz="1400" b="1" dirty="0"/>
          </a:p>
        </p:txBody>
      </p:sp>
      <p:pic>
        <p:nvPicPr>
          <p:cNvPr id="587" name="Picture 10" descr="C:\Documents and Settings\006553\Local Settings\Temporary Internet Files\Content.IE5\0T6JG96J\MCj03962400000[1].wmf"/>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9189229" y="5388635"/>
            <a:ext cx="513907" cy="491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テキスト ボックス 21"/>
          <p:cNvSpPr txBox="1"/>
          <p:nvPr/>
        </p:nvSpPr>
        <p:spPr>
          <a:xfrm>
            <a:off x="9201472" y="5855516"/>
            <a:ext cx="648072" cy="246221"/>
          </a:xfrm>
          <a:prstGeom prst="rect">
            <a:avLst/>
          </a:prstGeom>
          <a:noFill/>
        </p:spPr>
        <p:txBody>
          <a:bodyPr wrap="square" rtlCol="0">
            <a:spAutoFit/>
          </a:bodyPr>
          <a:lstStyle/>
          <a:p>
            <a:r>
              <a:rPr kumimoji="1" lang="en-US" altLang="ja-JP" sz="1000" dirty="0" smtClean="0">
                <a:solidFill>
                  <a:srgbClr val="002060"/>
                </a:solidFill>
              </a:rPr>
              <a:t>Radio</a:t>
            </a:r>
            <a:endParaRPr kumimoji="1" lang="ja-JP" altLang="en-US" sz="1000" dirty="0">
              <a:solidFill>
                <a:srgbClr val="002060"/>
              </a:solidFill>
            </a:endParaRPr>
          </a:p>
        </p:txBody>
      </p:sp>
      <p:sp>
        <p:nvSpPr>
          <p:cNvPr id="939" name="テキスト ボックス 938"/>
          <p:cNvSpPr txBox="1"/>
          <p:nvPr/>
        </p:nvSpPr>
        <p:spPr>
          <a:xfrm>
            <a:off x="9129464" y="1343383"/>
            <a:ext cx="567296" cy="246221"/>
          </a:xfrm>
          <a:prstGeom prst="rect">
            <a:avLst/>
          </a:prstGeom>
          <a:noFill/>
        </p:spPr>
        <p:txBody>
          <a:bodyPr wrap="square" rtlCol="0">
            <a:spAutoFit/>
          </a:bodyPr>
          <a:lstStyle/>
          <a:p>
            <a:r>
              <a:rPr kumimoji="1" lang="en-US" altLang="ja-JP" sz="1000" dirty="0" smtClean="0">
                <a:solidFill>
                  <a:srgbClr val="002060"/>
                </a:solidFill>
              </a:rPr>
              <a:t>Radio</a:t>
            </a:r>
            <a:endParaRPr kumimoji="1" lang="ja-JP" altLang="en-US" sz="1000" dirty="0">
              <a:solidFill>
                <a:srgbClr val="002060"/>
              </a:solidFill>
            </a:endParaRPr>
          </a:p>
        </p:txBody>
      </p:sp>
      <p:sp>
        <p:nvSpPr>
          <p:cNvPr id="940" name="テキスト ボックス 70"/>
          <p:cNvSpPr txBox="1"/>
          <p:nvPr/>
        </p:nvSpPr>
        <p:spPr>
          <a:xfrm>
            <a:off x="3938887" y="4695527"/>
            <a:ext cx="1014113"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1200" b="1" u="sng" dirty="0" smtClean="0">
                <a:solidFill>
                  <a:srgbClr val="FF0000"/>
                </a:solidFill>
                <a:effectLst>
                  <a:outerShdw blurRad="50800" dist="76200" dir="2700000" algn="tl" rotWithShape="0">
                    <a:schemeClr val="bg1">
                      <a:alpha val="40000"/>
                    </a:schemeClr>
                  </a:outerShdw>
                </a:effectLst>
              </a:rPr>
              <a:t>(3) Mobile</a:t>
            </a:r>
          </a:p>
          <a:p>
            <a:pPr algn="ctr"/>
            <a:r>
              <a:rPr kumimoji="1" lang="en-US" altLang="ja-JP" sz="1200" b="1" dirty="0" smtClean="0">
                <a:solidFill>
                  <a:srgbClr val="FF0000"/>
                </a:solidFill>
                <a:effectLst>
                  <a:outerShdw blurRad="50800" dist="76200" dir="2700000" algn="tl" rotWithShape="0">
                    <a:schemeClr val="bg1">
                      <a:alpha val="40000"/>
                    </a:schemeClr>
                  </a:outerShdw>
                </a:effectLst>
              </a:rPr>
              <a:t>   </a:t>
            </a:r>
            <a:r>
              <a:rPr kumimoji="1" lang="en-US" altLang="ja-JP" sz="1200" b="1" u="sng" dirty="0" smtClean="0">
                <a:solidFill>
                  <a:srgbClr val="FF0000"/>
                </a:solidFill>
                <a:effectLst>
                  <a:outerShdw blurRad="50800" dist="76200" dir="2700000" algn="tl" rotWithShape="0">
                    <a:schemeClr val="bg1">
                      <a:alpha val="40000"/>
                    </a:schemeClr>
                  </a:outerShdw>
                </a:effectLst>
              </a:rPr>
              <a:t>Alert</a:t>
            </a:r>
          </a:p>
        </p:txBody>
      </p:sp>
      <p:pic>
        <p:nvPicPr>
          <p:cNvPr id="941" name="Picture 8" descr="D:\Users\0000011210075\Desktop\untitled.bmp"/>
          <p:cNvPicPr>
            <a:picLocks noChangeAspect="1" noChangeArrowheads="1"/>
          </p:cNvPicPr>
          <p:nvPr/>
        </p:nvPicPr>
        <p:blipFill>
          <a:blip r:embed="rId42" cstate="print">
            <a:extLst>
              <a:ext uri="{BEBA8EAE-BF5A-486C-A8C5-ECC9F3942E4B}">
                <a14:imgProps xmlns:a14="http://schemas.microsoft.com/office/drawing/2010/main">
                  <a14:imgLayer r:embed="rId43">
                    <a14:imgEffect>
                      <a14:backgroundRemoval t="0" b="97959" l="0" r="91837">
                        <a14:foregroundMark x1="59184" y1="86735" x2="59184" y2="86735"/>
                        <a14:foregroundMark x1="61224" y1="82653" x2="55102" y2="84694"/>
                        <a14:foregroundMark x1="58163" y1="93878" x2="61224" y2="95918"/>
                        <a14:foregroundMark x1="63265" y1="91837" x2="68367" y2="84694"/>
                      </a14:backgroundRemoval>
                    </a14:imgEffect>
                  </a14:imgLayer>
                </a14:imgProps>
              </a:ext>
              <a:ext uri="{28A0092B-C50C-407E-A947-70E740481C1C}">
                <a14:useLocalDpi xmlns:a14="http://schemas.microsoft.com/office/drawing/2010/main" val="0"/>
              </a:ext>
            </a:extLst>
          </a:blip>
          <a:srcRect/>
          <a:stretch>
            <a:fillRect/>
          </a:stretch>
        </p:blipFill>
        <p:spPr bwMode="auto">
          <a:xfrm>
            <a:off x="5601072" y="4757581"/>
            <a:ext cx="510921" cy="471619"/>
          </a:xfrm>
          <a:prstGeom prst="rect">
            <a:avLst/>
          </a:prstGeom>
          <a:noFill/>
          <a:extLst>
            <a:ext uri="{909E8E84-426E-40DD-AFC4-6F175D3DCCD1}">
              <a14:hiddenFill xmlns:a14="http://schemas.microsoft.com/office/drawing/2010/main">
                <a:solidFill>
                  <a:srgbClr val="FFFFFF"/>
                </a:solidFill>
              </a14:hiddenFill>
            </a:ext>
          </a:extLst>
        </p:spPr>
      </p:pic>
      <p:pic>
        <p:nvPicPr>
          <p:cNvPr id="942" name="Picture 8" descr="D:\Users\0000011210075\Desktop\untitled.bmp"/>
          <p:cNvPicPr>
            <a:picLocks noChangeAspect="1" noChangeArrowheads="1"/>
          </p:cNvPicPr>
          <p:nvPr/>
        </p:nvPicPr>
        <p:blipFill>
          <a:blip r:embed="rId42" cstate="print">
            <a:extLst>
              <a:ext uri="{BEBA8EAE-BF5A-486C-A8C5-ECC9F3942E4B}">
                <a14:imgProps xmlns:a14="http://schemas.microsoft.com/office/drawing/2010/main">
                  <a14:imgLayer r:embed="rId43">
                    <a14:imgEffect>
                      <a14:backgroundRemoval t="0" b="97959" l="0" r="91837">
                        <a14:foregroundMark x1="59184" y1="86735" x2="59184" y2="86735"/>
                        <a14:foregroundMark x1="61224" y1="82653" x2="55102" y2="84694"/>
                        <a14:foregroundMark x1="58163" y1="93878" x2="61224" y2="95918"/>
                        <a14:foregroundMark x1="63265" y1="91837" x2="68367" y2="84694"/>
                      </a14:backgroundRemoval>
                    </a14:imgEffect>
                  </a14:imgLayer>
                </a14:imgProps>
              </a:ext>
              <a:ext uri="{28A0092B-C50C-407E-A947-70E740481C1C}">
                <a14:useLocalDpi xmlns:a14="http://schemas.microsoft.com/office/drawing/2010/main" val="0"/>
              </a:ext>
            </a:extLst>
          </a:blip>
          <a:srcRect/>
          <a:stretch>
            <a:fillRect/>
          </a:stretch>
        </p:blipFill>
        <p:spPr bwMode="auto">
          <a:xfrm>
            <a:off x="5810231" y="5117621"/>
            <a:ext cx="510921" cy="471619"/>
          </a:xfrm>
          <a:prstGeom prst="rect">
            <a:avLst/>
          </a:prstGeom>
          <a:noFill/>
          <a:extLst>
            <a:ext uri="{909E8E84-426E-40DD-AFC4-6F175D3DCCD1}">
              <a14:hiddenFill xmlns:a14="http://schemas.microsoft.com/office/drawing/2010/main">
                <a:solidFill>
                  <a:srgbClr val="FFFFFF"/>
                </a:solidFill>
              </a14:hiddenFill>
            </a:ext>
          </a:extLst>
        </p:spPr>
      </p:pic>
      <p:sp>
        <p:nvSpPr>
          <p:cNvPr id="943" name="Text Box 35"/>
          <p:cNvSpPr txBox="1">
            <a:spLocks noChangeArrowheads="1"/>
          </p:cNvSpPr>
          <p:nvPr/>
        </p:nvSpPr>
        <p:spPr bwMode="auto">
          <a:xfrm rot="20933733">
            <a:off x="8645789" y="5444383"/>
            <a:ext cx="722313"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pitchFamily="34" charset="0"/>
                <a:ea typeface="HGP創英角ｺﾞｼｯｸUB" pitchFamily="50" charset="-128"/>
              </a:defRPr>
            </a:lvl1pPr>
            <a:lvl2pPr marL="742950" indent="-285750" eaLnBrk="0" hangingPunct="0">
              <a:defRPr kumimoji="1">
                <a:solidFill>
                  <a:schemeClr val="tx1"/>
                </a:solidFill>
                <a:latin typeface="Arial" pitchFamily="34" charset="0"/>
                <a:ea typeface="HGP創英角ｺﾞｼｯｸUB" pitchFamily="50" charset="-128"/>
              </a:defRPr>
            </a:lvl2pPr>
            <a:lvl3pPr marL="1143000" indent="-228600" eaLnBrk="0" hangingPunct="0">
              <a:defRPr kumimoji="1">
                <a:solidFill>
                  <a:schemeClr val="tx1"/>
                </a:solidFill>
                <a:latin typeface="Arial" pitchFamily="34" charset="0"/>
                <a:ea typeface="HGP創英角ｺﾞｼｯｸUB" pitchFamily="50" charset="-128"/>
              </a:defRPr>
            </a:lvl3pPr>
            <a:lvl4pPr marL="1600200" indent="-228600" eaLnBrk="0" hangingPunct="0">
              <a:defRPr kumimoji="1">
                <a:solidFill>
                  <a:schemeClr val="tx1"/>
                </a:solidFill>
                <a:latin typeface="Arial" pitchFamily="34" charset="0"/>
                <a:ea typeface="HGP創英角ｺﾞｼｯｸUB" pitchFamily="50" charset="-128"/>
              </a:defRPr>
            </a:lvl4pPr>
            <a:lvl5pPr marL="2057400" indent="-228600" eaLnBrk="0" hangingPunct="0">
              <a:defRPr kumimoji="1">
                <a:solidFill>
                  <a:schemeClr val="tx1"/>
                </a:solidFill>
                <a:latin typeface="Arial" pitchFamily="34" charset="0"/>
                <a:ea typeface="HGP創英角ｺﾞｼｯｸUB"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HGP創英角ｺﾞｼｯｸUB" pitchFamily="50" charset="-128"/>
              </a:defRPr>
            </a:lvl9pPr>
          </a:lstStyle>
          <a:p>
            <a:pPr algn="ctr" eaLnBrk="1" hangingPunct="1"/>
            <a:r>
              <a:rPr lang="en-US" altLang="ja-JP" sz="900" dirty="0">
                <a:solidFill>
                  <a:srgbClr val="FF0000"/>
                </a:solidFill>
                <a:latin typeface="+mn-lt"/>
                <a:ea typeface="osaka"/>
                <a:cs typeface="osaka"/>
              </a:rPr>
              <a:t>Beep! Beep!</a:t>
            </a:r>
            <a:endParaRPr lang="ja-JP" altLang="en-US" sz="900" dirty="0">
              <a:solidFill>
                <a:srgbClr val="FF0000"/>
              </a:solidFill>
              <a:latin typeface="+mn-lt"/>
              <a:ea typeface="osaka"/>
              <a:cs typeface="osaka"/>
            </a:endParaRPr>
          </a:p>
        </p:txBody>
      </p:sp>
      <p:sp>
        <p:nvSpPr>
          <p:cNvPr id="944" name="稲妻 943"/>
          <p:cNvSpPr/>
          <p:nvPr/>
        </p:nvSpPr>
        <p:spPr>
          <a:xfrm rot="3171008" flipV="1">
            <a:off x="8847418" y="5312414"/>
            <a:ext cx="287192" cy="157740"/>
          </a:xfrm>
          <a:prstGeom prst="lightningBolt">
            <a:avLst/>
          </a:prstGeom>
          <a:solidFill>
            <a:schemeClr val="accent6">
              <a:lumMod val="60000"/>
              <a:lumOff val="40000"/>
            </a:schemeClr>
          </a:solidFill>
          <a:ln w="63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extLst>
      <p:ext uri="{BB962C8B-B14F-4D97-AF65-F5344CB8AC3E}">
        <p14:creationId xmlns:p14="http://schemas.microsoft.com/office/powerpoint/2010/main" val="1675025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0532" y="1411036"/>
            <a:ext cx="8411037" cy="2522021"/>
          </a:xfrm>
        </p:spPr>
        <p:txBody>
          <a:bodyPr>
            <a:normAutofit/>
          </a:bodyPr>
          <a:lstStyle/>
          <a:p>
            <a:r>
              <a:rPr lang="en-US" altLang="ja-JP" sz="5400" b="1" dirty="0" smtClean="0">
                <a:solidFill>
                  <a:schemeClr val="tx1"/>
                </a:solidFill>
                <a:latin typeface="Arial" pitchFamily="34" charset="0"/>
                <a:cs typeface="Arial" pitchFamily="34" charset="0"/>
              </a:rPr>
              <a:t>Key Lessons from </a:t>
            </a:r>
            <a:br>
              <a:rPr lang="en-US" altLang="ja-JP" sz="5400" b="1" dirty="0" smtClean="0">
                <a:solidFill>
                  <a:schemeClr val="tx1"/>
                </a:solidFill>
                <a:latin typeface="Arial" pitchFamily="34" charset="0"/>
                <a:cs typeface="Arial" pitchFamily="34" charset="0"/>
              </a:rPr>
            </a:br>
            <a:r>
              <a:rPr lang="en-US" altLang="ja-JP" sz="5400" b="1" dirty="0" smtClean="0">
                <a:latin typeface="Arial" pitchFamily="34" charset="0"/>
                <a:cs typeface="Arial" pitchFamily="34" charset="0"/>
              </a:rPr>
              <a:t>Past Experience</a:t>
            </a:r>
            <a:endParaRPr kumimoji="1" lang="ja-JP" altLang="en-US" dirty="0">
              <a:solidFill>
                <a:schemeClr val="tx1"/>
              </a:solidFill>
              <a:latin typeface="Arial" pitchFamily="34" charset="0"/>
              <a:ea typeface="FM明朝体" pitchFamily="17" charset="-128"/>
              <a:cs typeface="Arial" pitchFamily="34" charset="0"/>
            </a:endParaRPr>
          </a:p>
        </p:txBody>
      </p:sp>
      <p:sp>
        <p:nvSpPr>
          <p:cNvPr id="4" name="スライド番号プレースホルダー 3"/>
          <p:cNvSpPr>
            <a:spLocks noGrp="1"/>
          </p:cNvSpPr>
          <p:nvPr>
            <p:ph type="sldNum" sz="quarter" idx="12"/>
          </p:nvPr>
        </p:nvSpPr>
        <p:spPr>
          <a:xfrm>
            <a:off x="9087459" y="6520260"/>
            <a:ext cx="1258645" cy="365125"/>
          </a:xfrm>
        </p:spPr>
        <p:txBody>
          <a:bodyPr/>
          <a:lstStyle/>
          <a:p>
            <a:fld id="{D2D8002D-B5B0-4BAC-B1F6-782DDCCE6D9C}" type="slidenum">
              <a:rPr kumimoji="1" lang="ja-JP" altLang="en-US" sz="1800" smtClean="0"/>
              <a:pPr/>
              <a:t>16</a:t>
            </a:fld>
            <a:endParaRPr kumimoji="1" lang="ja-JP" altLang="en-US" sz="1800" dirty="0"/>
          </a:p>
        </p:txBody>
      </p:sp>
    </p:spTree>
    <p:extLst>
      <p:ext uri="{BB962C8B-B14F-4D97-AF65-F5344CB8AC3E}">
        <p14:creationId xmlns:p14="http://schemas.microsoft.com/office/powerpoint/2010/main" val="4239478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406939" y="1772816"/>
            <a:ext cx="5226581" cy="4680520"/>
          </a:xfrm>
        </p:spPr>
        <p:txBody>
          <a:bodyPr>
            <a:normAutofit fontScale="92500" lnSpcReduction="20000"/>
          </a:bodyPr>
          <a:lstStyle/>
          <a:p>
            <a:r>
              <a:rPr lang="en-US" altLang="ja-JP" sz="2200" dirty="0">
                <a:solidFill>
                  <a:schemeClr val="tx2">
                    <a:lumMod val="50000"/>
                  </a:schemeClr>
                </a:solidFill>
              </a:rPr>
              <a:t>Occurred on </a:t>
            </a:r>
            <a:r>
              <a:rPr lang="en-US" altLang="ja-JP" sz="2200" dirty="0">
                <a:solidFill>
                  <a:srgbClr val="FF0000"/>
                </a:solidFill>
              </a:rPr>
              <a:t>11 March 2011, </a:t>
            </a:r>
            <a:r>
              <a:rPr lang="en-US" altLang="ja-JP" sz="2200" dirty="0" smtClean="0">
                <a:solidFill>
                  <a:srgbClr val="FF0000"/>
                </a:solidFill>
              </a:rPr>
              <a:t>02:46pm</a:t>
            </a:r>
          </a:p>
          <a:p>
            <a:r>
              <a:rPr lang="en-US" altLang="ja-JP" sz="2200" dirty="0" smtClean="0">
                <a:solidFill>
                  <a:schemeClr val="tx2">
                    <a:lumMod val="50000"/>
                  </a:schemeClr>
                </a:solidFill>
              </a:rPr>
              <a:t>Moment Magnitude: </a:t>
            </a:r>
            <a:r>
              <a:rPr lang="en-US" altLang="ja-JP" sz="2200" dirty="0">
                <a:solidFill>
                  <a:srgbClr val="FF0000"/>
                </a:solidFill>
              </a:rPr>
              <a:t>9.0</a:t>
            </a:r>
            <a:r>
              <a:rPr lang="en-US" altLang="ja-JP" sz="2200" dirty="0">
                <a:solidFill>
                  <a:schemeClr val="tx2">
                    <a:lumMod val="50000"/>
                  </a:schemeClr>
                </a:solidFill>
              </a:rPr>
              <a:t> </a:t>
            </a:r>
            <a:endParaRPr lang="en-US" altLang="ja-JP" sz="2200" dirty="0" smtClean="0">
              <a:solidFill>
                <a:schemeClr val="tx2">
                  <a:lumMod val="50000"/>
                </a:schemeClr>
              </a:solidFill>
            </a:endParaRPr>
          </a:p>
          <a:p>
            <a:r>
              <a:rPr lang="en-US" altLang="ja-JP" sz="2200" dirty="0" smtClean="0">
                <a:solidFill>
                  <a:schemeClr val="tx2">
                    <a:lumMod val="50000"/>
                  </a:schemeClr>
                </a:solidFill>
              </a:rPr>
              <a:t>Maximum Seismic intensity: </a:t>
            </a:r>
            <a:r>
              <a:rPr lang="en-US" altLang="ja-JP" sz="2200" dirty="0" smtClean="0">
                <a:solidFill>
                  <a:srgbClr val="FF0000"/>
                </a:solidFill>
              </a:rPr>
              <a:t>7</a:t>
            </a:r>
            <a:r>
              <a:rPr lang="en-US" altLang="ja-JP" sz="2200" dirty="0" smtClean="0">
                <a:solidFill>
                  <a:schemeClr val="tx2">
                    <a:lumMod val="50000"/>
                  </a:schemeClr>
                </a:solidFill>
              </a:rPr>
              <a:t> (Miyagi)</a:t>
            </a:r>
            <a:endParaRPr lang="en-US" altLang="ja-JP" sz="2200" dirty="0">
              <a:solidFill>
                <a:schemeClr val="tx2">
                  <a:lumMod val="50000"/>
                </a:schemeClr>
              </a:solidFill>
            </a:endParaRPr>
          </a:p>
          <a:p>
            <a:r>
              <a:rPr lang="en-US" altLang="ja-JP" sz="2200" dirty="0" smtClean="0">
                <a:solidFill>
                  <a:schemeClr val="tx2">
                    <a:lumMod val="50000"/>
                  </a:schemeClr>
                </a:solidFill>
              </a:rPr>
              <a:t>Massive </a:t>
            </a:r>
            <a:r>
              <a:rPr lang="en-US" altLang="ja-JP" sz="2200" dirty="0">
                <a:solidFill>
                  <a:schemeClr val="tx2">
                    <a:lumMod val="50000"/>
                  </a:schemeClr>
                </a:solidFill>
              </a:rPr>
              <a:t>tsunami </a:t>
            </a:r>
            <a:r>
              <a:rPr lang="en-US" altLang="ja-JP" sz="2200" dirty="0" smtClean="0">
                <a:solidFill>
                  <a:schemeClr val="tx2">
                    <a:lumMod val="50000"/>
                  </a:schemeClr>
                </a:solidFill>
              </a:rPr>
              <a:t>: </a:t>
            </a:r>
          </a:p>
          <a:p>
            <a:pPr marL="0" indent="0">
              <a:buNone/>
            </a:pPr>
            <a:r>
              <a:rPr lang="ja-JP" altLang="en-US" sz="2200" dirty="0">
                <a:solidFill>
                  <a:schemeClr val="tx2">
                    <a:lumMod val="50000"/>
                  </a:schemeClr>
                </a:solidFill>
              </a:rPr>
              <a:t>　</a:t>
            </a:r>
            <a:r>
              <a:rPr lang="ja-JP" altLang="en-US" sz="2200" dirty="0" smtClean="0">
                <a:solidFill>
                  <a:schemeClr val="tx2">
                    <a:lumMod val="50000"/>
                  </a:schemeClr>
                </a:solidFill>
              </a:rPr>
              <a:t>　　　・</a:t>
            </a:r>
            <a:r>
              <a:rPr lang="en-US" altLang="ja-JP" sz="2200" dirty="0" smtClean="0">
                <a:solidFill>
                  <a:schemeClr val="tx2">
                    <a:lumMod val="50000"/>
                  </a:schemeClr>
                </a:solidFill>
              </a:rPr>
              <a:t>observed </a:t>
            </a:r>
            <a:r>
              <a:rPr lang="en-US" altLang="ja-JP" sz="2200" dirty="0">
                <a:solidFill>
                  <a:schemeClr val="tx2">
                    <a:lumMod val="50000"/>
                  </a:schemeClr>
                </a:solidFill>
              </a:rPr>
              <a:t>tsunami </a:t>
            </a:r>
            <a:r>
              <a:rPr lang="en-US" altLang="ja-JP" sz="2200" dirty="0" smtClean="0">
                <a:solidFill>
                  <a:schemeClr val="tx2">
                    <a:lumMod val="50000"/>
                  </a:schemeClr>
                </a:solidFill>
              </a:rPr>
              <a:t>height  </a:t>
            </a:r>
            <a:r>
              <a:rPr lang="ja-JP" altLang="en-US" sz="2200" dirty="0" smtClean="0">
                <a:solidFill>
                  <a:schemeClr val="tx2">
                    <a:lumMod val="50000"/>
                  </a:schemeClr>
                </a:solidFill>
              </a:rPr>
              <a:t>　</a:t>
            </a:r>
            <a:r>
              <a:rPr lang="en-US" altLang="ja-JP" sz="2200" dirty="0" smtClean="0">
                <a:solidFill>
                  <a:schemeClr val="tx2">
                    <a:lumMod val="50000"/>
                  </a:schemeClr>
                </a:solidFill>
              </a:rPr>
              <a:t>                </a:t>
            </a:r>
            <a:r>
              <a:rPr lang="ja-JP" altLang="en-US" sz="2200" dirty="0" smtClean="0">
                <a:solidFill>
                  <a:schemeClr val="tx2">
                    <a:lumMod val="50000"/>
                  </a:schemeClr>
                </a:solidFill>
              </a:rPr>
              <a:t>　　　</a:t>
            </a:r>
            <a:endParaRPr lang="en-US" altLang="ja-JP" sz="2200" dirty="0" smtClean="0">
              <a:solidFill>
                <a:schemeClr val="tx2">
                  <a:lumMod val="50000"/>
                </a:schemeClr>
              </a:solidFill>
            </a:endParaRPr>
          </a:p>
          <a:p>
            <a:pPr marL="0" indent="0">
              <a:buNone/>
            </a:pPr>
            <a:r>
              <a:rPr lang="ja-JP" altLang="en-US" sz="2200" dirty="0">
                <a:solidFill>
                  <a:schemeClr val="tx2">
                    <a:lumMod val="50000"/>
                  </a:schemeClr>
                </a:solidFill>
              </a:rPr>
              <a:t>　</a:t>
            </a:r>
            <a:r>
              <a:rPr lang="ja-JP" altLang="en-US" sz="2200" dirty="0" smtClean="0">
                <a:solidFill>
                  <a:schemeClr val="tx2">
                    <a:lumMod val="50000"/>
                  </a:schemeClr>
                </a:solidFill>
              </a:rPr>
              <a:t>　　　　　　　</a:t>
            </a:r>
            <a:r>
              <a:rPr lang="en-US" altLang="ja-JP" sz="2200" dirty="0" smtClean="0">
                <a:solidFill>
                  <a:srgbClr val="FF0000"/>
                </a:solidFill>
              </a:rPr>
              <a:t>more </a:t>
            </a:r>
            <a:r>
              <a:rPr lang="en-US" altLang="ja-JP" sz="2200" dirty="0">
                <a:solidFill>
                  <a:srgbClr val="FF0000"/>
                </a:solidFill>
              </a:rPr>
              <a:t>than 20m (22yards</a:t>
            </a:r>
            <a:r>
              <a:rPr lang="en-US" altLang="ja-JP" sz="2200" dirty="0" smtClean="0">
                <a:solidFill>
                  <a:srgbClr val="FF0000"/>
                </a:solidFill>
              </a:rPr>
              <a:t>)</a:t>
            </a:r>
            <a:r>
              <a:rPr lang="ja-JP" altLang="en-US" sz="2200" dirty="0" smtClean="0">
                <a:solidFill>
                  <a:schemeClr val="tx2">
                    <a:lumMod val="50000"/>
                  </a:schemeClr>
                </a:solidFill>
              </a:rPr>
              <a:t>　</a:t>
            </a:r>
            <a:endParaRPr lang="en-US" altLang="ja-JP" sz="2200" dirty="0" smtClean="0">
              <a:solidFill>
                <a:schemeClr val="tx2">
                  <a:lumMod val="50000"/>
                </a:schemeClr>
              </a:solidFill>
            </a:endParaRPr>
          </a:p>
          <a:p>
            <a:pPr marL="0" indent="0">
              <a:buNone/>
            </a:pPr>
            <a:r>
              <a:rPr lang="ja-JP" altLang="en-US" sz="2200" dirty="0">
                <a:solidFill>
                  <a:schemeClr val="tx2">
                    <a:lumMod val="50000"/>
                  </a:schemeClr>
                </a:solidFill>
              </a:rPr>
              <a:t>　</a:t>
            </a:r>
            <a:r>
              <a:rPr lang="ja-JP" altLang="en-US" sz="2200" dirty="0" smtClean="0">
                <a:solidFill>
                  <a:schemeClr val="tx2">
                    <a:lumMod val="50000"/>
                  </a:schemeClr>
                </a:solidFill>
              </a:rPr>
              <a:t>　　　・</a:t>
            </a:r>
            <a:r>
              <a:rPr lang="en-US" altLang="ja-JP" sz="2200" dirty="0" smtClean="0">
                <a:solidFill>
                  <a:schemeClr val="tx2">
                    <a:lumMod val="50000"/>
                  </a:schemeClr>
                </a:solidFill>
              </a:rPr>
              <a:t>run </a:t>
            </a:r>
            <a:r>
              <a:rPr lang="en-US" altLang="ja-JP" sz="2200" dirty="0">
                <a:solidFill>
                  <a:schemeClr val="tx2">
                    <a:lumMod val="50000"/>
                  </a:schemeClr>
                </a:solidFill>
              </a:rPr>
              <a:t>up of tsunami wave </a:t>
            </a:r>
            <a:r>
              <a:rPr lang="en-US" altLang="ja-JP" sz="2200" dirty="0" smtClean="0">
                <a:solidFill>
                  <a:schemeClr val="tx2">
                    <a:lumMod val="50000"/>
                  </a:schemeClr>
                </a:solidFill>
              </a:rPr>
              <a:t>height</a:t>
            </a:r>
            <a:endParaRPr lang="en-US" altLang="ja-JP" sz="2200" dirty="0">
              <a:solidFill>
                <a:schemeClr val="tx2">
                  <a:lumMod val="50000"/>
                </a:schemeClr>
              </a:solidFill>
            </a:endParaRPr>
          </a:p>
          <a:p>
            <a:pPr marL="0" indent="0">
              <a:buNone/>
            </a:pPr>
            <a:r>
              <a:rPr lang="en-US" altLang="ja-JP" sz="2200" dirty="0" smtClean="0">
                <a:solidFill>
                  <a:schemeClr val="tx2">
                    <a:lumMod val="50000"/>
                  </a:schemeClr>
                </a:solidFill>
              </a:rPr>
              <a:t>           </a:t>
            </a:r>
            <a:r>
              <a:rPr lang="ja-JP" altLang="en-US" sz="2200" dirty="0" smtClean="0">
                <a:solidFill>
                  <a:schemeClr val="tx2">
                    <a:lumMod val="50000"/>
                  </a:schemeClr>
                </a:solidFill>
              </a:rPr>
              <a:t>　　　 　</a:t>
            </a:r>
            <a:r>
              <a:rPr lang="en-US" altLang="ja-JP" sz="2200" dirty="0" smtClean="0">
                <a:solidFill>
                  <a:schemeClr val="tx2">
                    <a:lumMod val="50000"/>
                  </a:schemeClr>
                </a:solidFill>
              </a:rPr>
              <a:t>                </a:t>
            </a:r>
            <a:r>
              <a:rPr lang="en-US" altLang="ja-JP" sz="2200" dirty="0">
                <a:solidFill>
                  <a:srgbClr val="FF0000"/>
                </a:solidFill>
              </a:rPr>
              <a:t>40.5m (44yards)</a:t>
            </a:r>
            <a:endParaRPr lang="en-US" altLang="ja-JP" sz="2200" dirty="0" smtClean="0">
              <a:solidFill>
                <a:srgbClr val="FF0000"/>
              </a:solidFill>
            </a:endParaRPr>
          </a:p>
          <a:p>
            <a:r>
              <a:rPr lang="en-US" altLang="ja-JP" sz="2200" dirty="0">
                <a:solidFill>
                  <a:schemeClr val="tx2">
                    <a:lumMod val="50000"/>
                  </a:schemeClr>
                </a:solidFill>
              </a:rPr>
              <a:t>Number of death or </a:t>
            </a:r>
            <a:r>
              <a:rPr lang="en-US" altLang="ja-JP" sz="2200" dirty="0" smtClean="0">
                <a:solidFill>
                  <a:schemeClr val="tx2">
                    <a:lumMod val="50000"/>
                  </a:schemeClr>
                </a:solidFill>
              </a:rPr>
              <a:t>missing:</a:t>
            </a:r>
          </a:p>
          <a:p>
            <a:pPr marL="0" indent="0">
              <a:buNone/>
            </a:pPr>
            <a:r>
              <a:rPr lang="en-US" altLang="ja-JP" sz="2200" dirty="0">
                <a:solidFill>
                  <a:schemeClr val="tx2">
                    <a:lumMod val="50000"/>
                  </a:schemeClr>
                </a:solidFill>
              </a:rPr>
              <a:t> </a:t>
            </a:r>
            <a:r>
              <a:rPr lang="en-US" altLang="ja-JP" sz="2200" dirty="0" smtClean="0">
                <a:solidFill>
                  <a:schemeClr val="tx2">
                    <a:lumMod val="50000"/>
                  </a:schemeClr>
                </a:solidFill>
              </a:rPr>
              <a:t>                                           </a:t>
            </a:r>
            <a:r>
              <a:rPr lang="en-US" altLang="ja-JP" sz="2200" dirty="0" smtClean="0">
                <a:solidFill>
                  <a:srgbClr val="FF0000"/>
                </a:solidFill>
              </a:rPr>
              <a:t> about 20,000</a:t>
            </a:r>
          </a:p>
          <a:p>
            <a:r>
              <a:rPr lang="en-US" altLang="ja-JP" sz="2200" dirty="0">
                <a:solidFill>
                  <a:schemeClr val="tx2">
                    <a:lumMod val="50000"/>
                  </a:schemeClr>
                </a:solidFill>
              </a:rPr>
              <a:t>Number of </a:t>
            </a:r>
            <a:r>
              <a:rPr lang="en-US" altLang="ja-JP" sz="2200" dirty="0" smtClean="0">
                <a:solidFill>
                  <a:schemeClr val="tx2">
                    <a:lumMod val="50000"/>
                  </a:schemeClr>
                </a:solidFill>
              </a:rPr>
              <a:t>completely collapsed houses:</a:t>
            </a:r>
          </a:p>
          <a:p>
            <a:pPr marL="0" indent="0">
              <a:buNone/>
            </a:pPr>
            <a:r>
              <a:rPr lang="en-US" altLang="ja-JP" sz="2200" dirty="0">
                <a:solidFill>
                  <a:schemeClr val="tx2">
                    <a:lumMod val="50000"/>
                  </a:schemeClr>
                </a:solidFill>
              </a:rPr>
              <a:t> </a:t>
            </a:r>
            <a:r>
              <a:rPr lang="en-US" altLang="ja-JP" sz="2200" dirty="0" smtClean="0">
                <a:solidFill>
                  <a:schemeClr val="tx2">
                    <a:lumMod val="50000"/>
                  </a:schemeClr>
                </a:solidFill>
              </a:rPr>
              <a:t>                                            </a:t>
            </a:r>
            <a:r>
              <a:rPr lang="en-US" altLang="ja-JP" sz="2200" dirty="0" smtClean="0">
                <a:solidFill>
                  <a:srgbClr val="FF0000"/>
                </a:solidFill>
              </a:rPr>
              <a:t>about 130,000</a:t>
            </a:r>
            <a:endParaRPr lang="en-US" altLang="ja-JP" sz="2200" dirty="0">
              <a:solidFill>
                <a:srgbClr val="FF0000"/>
              </a:solidFill>
            </a:endParaRPr>
          </a:p>
          <a:p>
            <a:r>
              <a:rPr lang="en-US" altLang="ja-JP" sz="2200" dirty="0" smtClean="0">
                <a:solidFill>
                  <a:schemeClr val="tx2">
                    <a:lumMod val="50000"/>
                  </a:schemeClr>
                </a:solidFill>
              </a:rPr>
              <a:t>Direct economic losses (Estimated): </a:t>
            </a:r>
          </a:p>
          <a:p>
            <a:pPr marL="0" indent="0">
              <a:buNone/>
            </a:pPr>
            <a:r>
              <a:rPr lang="en-US" altLang="ja-JP" sz="2200" dirty="0" smtClean="0">
                <a:solidFill>
                  <a:schemeClr val="tx2">
                    <a:lumMod val="50000"/>
                  </a:schemeClr>
                </a:solidFill>
              </a:rPr>
              <a:t>                </a:t>
            </a:r>
            <a:r>
              <a:rPr lang="en-US" altLang="ja-JP" sz="2200" dirty="0" smtClean="0">
                <a:solidFill>
                  <a:srgbClr val="FF0000"/>
                </a:solidFill>
              </a:rPr>
              <a:t>about 17 trillion</a:t>
            </a:r>
            <a:r>
              <a:rPr lang="en-US" altLang="ja-JP" sz="2200" dirty="0">
                <a:solidFill>
                  <a:srgbClr val="FF0000"/>
                </a:solidFill>
              </a:rPr>
              <a:t> </a:t>
            </a:r>
            <a:r>
              <a:rPr lang="en-US" altLang="ja-JP" sz="2200" dirty="0" smtClean="0">
                <a:solidFill>
                  <a:srgbClr val="FF0000"/>
                </a:solidFill>
              </a:rPr>
              <a:t>Yen  (US$178 billion)</a:t>
            </a:r>
            <a:r>
              <a:rPr lang="en-US" altLang="ja-JP" dirty="0" smtClean="0">
                <a:solidFill>
                  <a:srgbClr val="FF0000"/>
                </a:solidFill>
              </a:rPr>
              <a:t> </a:t>
            </a:r>
            <a:endParaRPr lang="en-US" altLang="ja-JP" dirty="0">
              <a:solidFill>
                <a:srgbClr val="FF0000"/>
              </a:solidFill>
            </a:endParaRPr>
          </a:p>
          <a:p>
            <a:endParaRPr lang="en-US" altLang="ja-JP" sz="2000" dirty="0">
              <a:solidFill>
                <a:schemeClr val="tx2">
                  <a:lumMod val="50000"/>
                </a:schemeClr>
              </a:solidFill>
            </a:endParaRPr>
          </a:p>
        </p:txBody>
      </p:sp>
      <p:sp>
        <p:nvSpPr>
          <p:cNvPr id="3" name="タイトル 2"/>
          <p:cNvSpPr>
            <a:spLocks noGrp="1"/>
          </p:cNvSpPr>
          <p:nvPr>
            <p:ph type="title"/>
          </p:nvPr>
        </p:nvSpPr>
        <p:spPr>
          <a:xfrm>
            <a:off x="495306" y="-27384"/>
            <a:ext cx="8915399" cy="1143000"/>
          </a:xfrm>
        </p:spPr>
        <p:txBody>
          <a:bodyPr>
            <a:normAutofit/>
          </a:bodyPr>
          <a:lstStyle/>
          <a:p>
            <a:r>
              <a:rPr lang="en-US" altLang="ja-JP" sz="3600" b="1" dirty="0" smtClean="0">
                <a:solidFill>
                  <a:schemeClr val="tx1"/>
                </a:solidFill>
                <a:latin typeface="Arial" pitchFamily="34" charset="0"/>
                <a:cs typeface="Arial" pitchFamily="34" charset="0"/>
              </a:rPr>
              <a:t>Great East Japan Earthquake</a:t>
            </a:r>
            <a:endParaRPr kumimoji="1" lang="ja-JP" altLang="en-US" sz="3600" b="1" dirty="0">
              <a:solidFill>
                <a:schemeClr val="tx1"/>
              </a:solidFill>
              <a:latin typeface="Arial" pitchFamily="34" charset="0"/>
              <a:cs typeface="Arial" pitchFamily="34" charset="0"/>
            </a:endParaRPr>
          </a:p>
        </p:txBody>
      </p:sp>
      <p:sp>
        <p:nvSpPr>
          <p:cNvPr id="4" name="スライド番号プレースホルダー 3"/>
          <p:cNvSpPr>
            <a:spLocks noGrp="1"/>
          </p:cNvSpPr>
          <p:nvPr>
            <p:ph type="sldNum" sz="quarter" idx="12"/>
          </p:nvPr>
        </p:nvSpPr>
        <p:spPr>
          <a:xfrm>
            <a:off x="9154962" y="6592268"/>
            <a:ext cx="1258645" cy="365125"/>
          </a:xfrm>
        </p:spPr>
        <p:txBody>
          <a:bodyPr/>
          <a:lstStyle/>
          <a:p>
            <a:fld id="{D2D8002D-B5B0-4BAC-B1F6-782DDCCE6D9C}" type="slidenum">
              <a:rPr kumimoji="1" lang="ja-JP" altLang="en-US" smtClean="0"/>
              <a:pPr/>
              <a:t>17</a:t>
            </a:fld>
            <a:endParaRPr kumimoji="1" lang="ja-JP" altLang="en-US" dirty="0"/>
          </a:p>
        </p:txBody>
      </p:sp>
      <p:grpSp>
        <p:nvGrpSpPr>
          <p:cNvPr id="5" name="グループ化 3"/>
          <p:cNvGrpSpPr/>
          <p:nvPr/>
        </p:nvGrpSpPr>
        <p:grpSpPr>
          <a:xfrm>
            <a:off x="31215" y="1772816"/>
            <a:ext cx="4368485" cy="4896544"/>
            <a:chOff x="0" y="0"/>
            <a:chExt cx="5514975" cy="7112000"/>
          </a:xfrm>
        </p:grpSpPr>
        <p:pic>
          <p:nvPicPr>
            <p:cNvPr id="6" name="Picture 1"/>
            <p:cNvPicPr>
              <a:picLocks noChangeAspect="1" noChangeArrowheads="1"/>
            </p:cNvPicPr>
            <p:nvPr/>
          </p:nvPicPr>
          <p:blipFill>
            <a:blip r:embed="rId3" cstate="print"/>
            <a:srcRect/>
            <a:stretch>
              <a:fillRect/>
            </a:stretch>
          </p:blipFill>
          <p:spPr bwMode="auto">
            <a:xfrm>
              <a:off x="0" y="0"/>
              <a:ext cx="5514975" cy="3556000"/>
            </a:xfrm>
            <a:prstGeom prst="rect">
              <a:avLst/>
            </a:prstGeom>
            <a:noFill/>
          </p:spPr>
        </p:pic>
        <p:pic>
          <p:nvPicPr>
            <p:cNvPr id="7" name="Picture 2"/>
            <p:cNvPicPr>
              <a:picLocks noChangeAspect="1" noChangeArrowheads="1"/>
            </p:cNvPicPr>
            <p:nvPr/>
          </p:nvPicPr>
          <p:blipFill>
            <a:blip r:embed="rId4" cstate="print"/>
            <a:srcRect/>
            <a:stretch>
              <a:fillRect/>
            </a:stretch>
          </p:blipFill>
          <p:spPr bwMode="auto">
            <a:xfrm>
              <a:off x="0" y="3556000"/>
              <a:ext cx="5514975" cy="3556000"/>
            </a:xfrm>
            <a:prstGeom prst="rect">
              <a:avLst/>
            </a:prstGeom>
            <a:noFill/>
          </p:spPr>
        </p:pic>
      </p:grpSp>
      <p:sp>
        <p:nvSpPr>
          <p:cNvPr id="8" name="正方形/長方形 7"/>
          <p:cNvSpPr/>
          <p:nvPr/>
        </p:nvSpPr>
        <p:spPr>
          <a:xfrm>
            <a:off x="0" y="980728"/>
            <a:ext cx="9906000" cy="6740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9" name="テキスト ボックス 8"/>
          <p:cNvSpPr txBox="1"/>
          <p:nvPr/>
        </p:nvSpPr>
        <p:spPr>
          <a:xfrm>
            <a:off x="9364321" y="96888"/>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16</a:t>
            </a:r>
            <a:endParaRPr lang="ja-JP" altLang="en-US" sz="1400" dirty="0">
              <a:solidFill>
                <a:prstClr val="black"/>
              </a:solidFill>
              <a:cs typeface="Arial" pitchFamily="34" charset="0"/>
            </a:endParaRPr>
          </a:p>
        </p:txBody>
      </p:sp>
      <p:sp>
        <p:nvSpPr>
          <p:cNvPr id="10" name="正方形/長方形 9"/>
          <p:cNvSpPr/>
          <p:nvPr/>
        </p:nvSpPr>
        <p:spPr>
          <a:xfrm>
            <a:off x="-375592" y="0"/>
            <a:ext cx="3528392" cy="3326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(reproduced from page 3)</a:t>
            </a:r>
            <a:endParaRPr kumimoji="1" lang="ja-JP" altLang="en-US" dirty="0">
              <a:solidFill>
                <a:schemeClr val="tx1"/>
              </a:solidFill>
            </a:endParaRPr>
          </a:p>
        </p:txBody>
      </p:sp>
    </p:spTree>
    <p:extLst>
      <p:ext uri="{BB962C8B-B14F-4D97-AF65-F5344CB8AC3E}">
        <p14:creationId xmlns:p14="http://schemas.microsoft.com/office/powerpoint/2010/main" val="1168252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sz="3600" b="1" dirty="0" smtClean="0">
                <a:solidFill>
                  <a:schemeClr val="tx1"/>
                </a:solidFill>
                <a:latin typeface="Arial" pitchFamily="34" charset="0"/>
                <a:cs typeface="Arial" pitchFamily="34" charset="0"/>
              </a:rPr>
              <a:t>Useful (=life saving) media</a:t>
            </a:r>
            <a:br>
              <a:rPr lang="en-US" altLang="ja-JP" sz="3600" b="1" dirty="0" smtClean="0">
                <a:solidFill>
                  <a:schemeClr val="tx1"/>
                </a:solidFill>
                <a:latin typeface="Arial" pitchFamily="34" charset="0"/>
                <a:cs typeface="Arial" pitchFamily="34" charset="0"/>
              </a:rPr>
            </a:br>
            <a:r>
              <a:rPr lang="en-US" altLang="ja-JP" sz="3600" b="1" dirty="0" smtClean="0">
                <a:solidFill>
                  <a:schemeClr val="tx1"/>
                </a:solidFill>
                <a:latin typeface="Arial" pitchFamily="34" charset="0"/>
                <a:cs typeface="Arial" pitchFamily="34" charset="0"/>
              </a:rPr>
              <a:t>- </a:t>
            </a:r>
            <a:r>
              <a:rPr lang="en-US" altLang="ja-JP" sz="2400" b="1" dirty="0" smtClean="0">
                <a:solidFill>
                  <a:schemeClr val="tx1"/>
                </a:solidFill>
                <a:latin typeface="Arial" pitchFamily="34" charset="0"/>
                <a:cs typeface="Arial" pitchFamily="34" charset="0"/>
              </a:rPr>
              <a:t>based on the survey after the GEJE -</a:t>
            </a:r>
            <a:endParaRPr kumimoji="1" lang="ja-JP" altLang="en-US" sz="2400" b="1" dirty="0">
              <a:solidFill>
                <a:schemeClr val="tx1"/>
              </a:solidFill>
              <a:latin typeface="Arial" pitchFamily="34" charset="0"/>
              <a:cs typeface="Arial" pitchFamily="34" charset="0"/>
            </a:endParaRPr>
          </a:p>
        </p:txBody>
      </p:sp>
      <p:sp>
        <p:nvSpPr>
          <p:cNvPr id="12" name="テキスト ボックス 11"/>
          <p:cNvSpPr txBox="1"/>
          <p:nvPr/>
        </p:nvSpPr>
        <p:spPr>
          <a:xfrm>
            <a:off x="200472" y="1573049"/>
            <a:ext cx="8374985" cy="2215991"/>
          </a:xfrm>
          <a:prstGeom prst="rect">
            <a:avLst/>
          </a:prstGeom>
          <a:noFill/>
        </p:spPr>
        <p:txBody>
          <a:bodyPr wrap="none" rtlCol="0">
            <a:spAutoFit/>
          </a:bodyPr>
          <a:lstStyle/>
          <a:p>
            <a:pPr marL="514350" indent="-514350">
              <a:spcAft>
                <a:spcPts val="1200"/>
              </a:spcAft>
              <a:buAutoNum type="arabicParenR"/>
            </a:pPr>
            <a:r>
              <a:rPr lang="en-US" altLang="ja-JP" sz="2800" dirty="0" smtClean="0">
                <a:latin typeface="Arial" pitchFamily="34" charset="0"/>
                <a:cs typeface="Arial" pitchFamily="34" charset="0"/>
              </a:rPr>
              <a:t>Communication with family, friends and relatives</a:t>
            </a:r>
          </a:p>
          <a:p>
            <a:r>
              <a:rPr lang="en-US" altLang="ja-JP" sz="2000" dirty="0" smtClean="0">
                <a:latin typeface="Arial" pitchFamily="34" charset="0"/>
                <a:cs typeface="Arial" pitchFamily="34" charset="0"/>
              </a:rPr>
              <a:t>     - Telecommunications is the f</a:t>
            </a:r>
            <a:r>
              <a:rPr kumimoji="1" lang="en-US" altLang="ja-JP" sz="2000" dirty="0" smtClean="0">
                <a:latin typeface="Arial" pitchFamily="34" charset="0"/>
                <a:cs typeface="Arial" pitchFamily="34" charset="0"/>
              </a:rPr>
              <a:t>irst media to try (in vain…)  75%</a:t>
            </a:r>
          </a:p>
          <a:p>
            <a:r>
              <a:rPr kumimoji="1" lang="en-US" altLang="ja-JP" sz="2000" dirty="0" smtClean="0">
                <a:latin typeface="Arial" pitchFamily="34" charset="0"/>
                <a:cs typeface="Arial" pitchFamily="34" charset="0"/>
              </a:rPr>
              <a:t>     - 87.1% has no/few connections (because of congestion)</a:t>
            </a:r>
          </a:p>
          <a:p>
            <a:r>
              <a:rPr kumimoji="1" lang="en-US" altLang="ja-JP" sz="2000" dirty="0" smtClean="0">
                <a:latin typeface="Arial" pitchFamily="34" charset="0"/>
                <a:cs typeface="Arial" pitchFamily="34" charset="0"/>
              </a:rPr>
              <a:t>     - 44% didn’t know that fixed line can’t be used if there is no electricity</a:t>
            </a:r>
          </a:p>
          <a:p>
            <a:r>
              <a:rPr lang="en-US" altLang="ja-JP" sz="2000" dirty="0" smtClean="0">
                <a:latin typeface="Arial" pitchFamily="34" charset="0"/>
                <a:cs typeface="Arial" pitchFamily="34" charset="0"/>
              </a:rPr>
              <a:t>     - phone voice-mail  (storage) services by carriers are quite useful, </a:t>
            </a:r>
          </a:p>
          <a:p>
            <a:r>
              <a:rPr lang="en-US" altLang="ja-JP" sz="2000" dirty="0" smtClean="0">
                <a:latin typeface="Arial" pitchFamily="34" charset="0"/>
                <a:cs typeface="Arial" pitchFamily="34" charset="0"/>
              </a:rPr>
              <a:t>       particularly  at post-evacuation period</a:t>
            </a:r>
            <a:endParaRPr kumimoji="1" lang="en-US" altLang="ja-JP" sz="2000" dirty="0" smtClean="0">
              <a:latin typeface="Arial" pitchFamily="34" charset="0"/>
              <a:cs typeface="Arial" pitchFamily="34" charset="0"/>
            </a:endParaRPr>
          </a:p>
        </p:txBody>
      </p:sp>
      <p:sp>
        <p:nvSpPr>
          <p:cNvPr id="13" name="テキスト ボックス 12"/>
          <p:cNvSpPr txBox="1"/>
          <p:nvPr/>
        </p:nvSpPr>
        <p:spPr>
          <a:xfrm>
            <a:off x="244727" y="3792522"/>
            <a:ext cx="9100761" cy="1292662"/>
          </a:xfrm>
          <a:prstGeom prst="rect">
            <a:avLst/>
          </a:prstGeom>
          <a:noFill/>
        </p:spPr>
        <p:txBody>
          <a:bodyPr wrap="none" rtlCol="0">
            <a:spAutoFit/>
          </a:bodyPr>
          <a:lstStyle/>
          <a:p>
            <a:pPr>
              <a:spcAft>
                <a:spcPts val="1200"/>
              </a:spcAft>
            </a:pPr>
            <a:r>
              <a:rPr lang="en-US" altLang="ja-JP" sz="2800" dirty="0" smtClean="0">
                <a:latin typeface="Arial" pitchFamily="34" charset="0"/>
                <a:cs typeface="Arial" pitchFamily="34" charset="0"/>
              </a:rPr>
              <a:t>2) Actual means to get necessary information</a:t>
            </a:r>
          </a:p>
          <a:p>
            <a:r>
              <a:rPr lang="en-US" altLang="ja-JP" sz="2000" dirty="0" smtClean="0">
                <a:latin typeface="Arial" pitchFamily="34" charset="0"/>
                <a:cs typeface="Arial" pitchFamily="34" charset="0"/>
              </a:rPr>
              <a:t>     - TV (fixed) 68%, Radio 39%, Internet 37%, Newspaper 32%, One-</a:t>
            </a:r>
            <a:r>
              <a:rPr lang="en-US" altLang="ja-JP" sz="2000" dirty="0" err="1" smtClean="0">
                <a:latin typeface="Arial" pitchFamily="34" charset="0"/>
                <a:cs typeface="Arial" pitchFamily="34" charset="0"/>
              </a:rPr>
              <a:t>seg</a:t>
            </a:r>
            <a:r>
              <a:rPr lang="en-US" altLang="ja-JP" sz="2000" dirty="0" smtClean="0">
                <a:latin typeface="Arial" pitchFamily="34" charset="0"/>
                <a:cs typeface="Arial" pitchFamily="34" charset="0"/>
              </a:rPr>
              <a:t> 20%</a:t>
            </a:r>
          </a:p>
          <a:p>
            <a:r>
              <a:rPr kumimoji="1" lang="en-US" altLang="ja-JP" sz="2000" dirty="0" smtClean="0">
                <a:latin typeface="Arial" pitchFamily="34" charset="0"/>
                <a:cs typeface="Arial" pitchFamily="34" charset="0"/>
              </a:rPr>
              <a:t>     - The devastated area: TV(fixed) 29%, Radio 66%, One-</a:t>
            </a:r>
            <a:r>
              <a:rPr kumimoji="1" lang="en-US" altLang="ja-JP" sz="2000" dirty="0" err="1" smtClean="0">
                <a:latin typeface="Arial" pitchFamily="34" charset="0"/>
                <a:cs typeface="Arial" pitchFamily="34" charset="0"/>
              </a:rPr>
              <a:t>seg</a:t>
            </a:r>
            <a:r>
              <a:rPr kumimoji="1" lang="en-US" altLang="ja-JP" sz="2000" dirty="0" smtClean="0">
                <a:latin typeface="Arial" pitchFamily="34" charset="0"/>
                <a:cs typeface="Arial" pitchFamily="34" charset="0"/>
              </a:rPr>
              <a:t> 31%</a:t>
            </a:r>
          </a:p>
        </p:txBody>
      </p:sp>
      <p:sp>
        <p:nvSpPr>
          <p:cNvPr id="6" name="正方形/長方形 5"/>
          <p:cNvSpPr/>
          <p:nvPr/>
        </p:nvSpPr>
        <p:spPr>
          <a:xfrm>
            <a:off x="0" y="1561391"/>
            <a:ext cx="9906000" cy="6740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7" name="テキスト ボックス 6"/>
          <p:cNvSpPr txBox="1"/>
          <p:nvPr/>
        </p:nvSpPr>
        <p:spPr>
          <a:xfrm>
            <a:off x="9364321" y="96888"/>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17</a:t>
            </a:r>
            <a:endParaRPr lang="ja-JP" altLang="en-US" sz="1400" dirty="0">
              <a:solidFill>
                <a:prstClr val="black"/>
              </a:solidFill>
              <a:cs typeface="Arial" pitchFamily="34" charset="0"/>
            </a:endParaRPr>
          </a:p>
        </p:txBody>
      </p:sp>
      <p:cxnSp>
        <p:nvCxnSpPr>
          <p:cNvPr id="5" name="直線矢印コネクタ 4"/>
          <p:cNvCxnSpPr/>
          <p:nvPr/>
        </p:nvCxnSpPr>
        <p:spPr>
          <a:xfrm>
            <a:off x="717799" y="6462628"/>
            <a:ext cx="856895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44488" y="6485670"/>
            <a:ext cx="899605" cy="338554"/>
          </a:xfrm>
          <a:prstGeom prst="rect">
            <a:avLst/>
          </a:prstGeom>
          <a:noFill/>
        </p:spPr>
        <p:txBody>
          <a:bodyPr wrap="none" rtlCol="0">
            <a:spAutoFit/>
          </a:bodyPr>
          <a:lstStyle/>
          <a:p>
            <a:r>
              <a:rPr kumimoji="1" lang="en-US" altLang="ja-JP" sz="1600" dirty="0" smtClean="0"/>
              <a:t>Timeline</a:t>
            </a:r>
            <a:endParaRPr kumimoji="1" lang="ja-JP" altLang="en-US" sz="1600" dirty="0"/>
          </a:p>
        </p:txBody>
      </p:sp>
      <p:pic>
        <p:nvPicPr>
          <p:cNvPr id="11" name="Picture 11"/>
          <p:cNvPicPr>
            <a:picLocks noChangeAspect="1" noChangeArrowheads="1"/>
          </p:cNvPicPr>
          <p:nvPr/>
        </p:nvPicPr>
        <p:blipFill>
          <a:blip r:embed="rId3" cstate="print"/>
          <a:srcRect/>
          <a:stretch>
            <a:fillRect/>
          </a:stretch>
        </p:blipFill>
        <p:spPr bwMode="auto">
          <a:xfrm>
            <a:off x="95254" y="85130"/>
            <a:ext cx="404812" cy="463550"/>
          </a:xfrm>
          <a:prstGeom prst="rect">
            <a:avLst/>
          </a:prstGeom>
          <a:noFill/>
          <a:ln w="9525">
            <a:noFill/>
            <a:miter lim="800000"/>
            <a:headEnd/>
            <a:tailEnd/>
          </a:ln>
        </p:spPr>
      </p:pic>
      <p:cxnSp>
        <p:nvCxnSpPr>
          <p:cNvPr id="4" name="直線矢印コネクタ 3"/>
          <p:cNvCxnSpPr/>
          <p:nvPr/>
        </p:nvCxnSpPr>
        <p:spPr>
          <a:xfrm>
            <a:off x="717799" y="5529491"/>
            <a:ext cx="2146969" cy="0"/>
          </a:xfrm>
          <a:prstGeom prst="straightConnector1">
            <a:avLst/>
          </a:prstGeom>
          <a:ln w="5715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992560" y="5157192"/>
            <a:ext cx="1626343" cy="369332"/>
          </a:xfrm>
          <a:prstGeom prst="rect">
            <a:avLst/>
          </a:prstGeom>
          <a:noFill/>
        </p:spPr>
        <p:txBody>
          <a:bodyPr wrap="none" rtlCol="0">
            <a:spAutoFit/>
          </a:bodyPr>
          <a:lstStyle/>
          <a:p>
            <a:r>
              <a:rPr kumimoji="1" lang="en-US" altLang="ja-JP" dirty="0" smtClean="0"/>
              <a:t>Forecast / Alert</a:t>
            </a:r>
            <a:endParaRPr kumimoji="1" lang="ja-JP" altLang="en-US" dirty="0"/>
          </a:p>
        </p:txBody>
      </p:sp>
      <p:cxnSp>
        <p:nvCxnSpPr>
          <p:cNvPr id="15" name="直線矢印コネクタ 14"/>
          <p:cNvCxnSpPr/>
          <p:nvPr/>
        </p:nvCxnSpPr>
        <p:spPr>
          <a:xfrm flipV="1">
            <a:off x="1064568" y="5733256"/>
            <a:ext cx="2448272" cy="16599"/>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爆発 2 13"/>
          <p:cNvSpPr/>
          <p:nvPr/>
        </p:nvSpPr>
        <p:spPr>
          <a:xfrm rot="1422463">
            <a:off x="1178334" y="5814556"/>
            <a:ext cx="809842" cy="735879"/>
          </a:xfrm>
          <a:prstGeom prst="irregularSeal2">
            <a:avLst/>
          </a:prstGeom>
          <a:solidFill>
            <a:srgbClr val="FF0000"/>
          </a:solidFill>
          <a:ln w="127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lIns="0" tIns="180000" rIns="0" bIns="0" anchor="ctr"/>
          <a:lstStyle/>
          <a:p>
            <a:pPr algn="ctr">
              <a:defRPr/>
            </a:pPr>
            <a:endParaRPr lang="en-US" altLang="ja-JP" sz="1400" dirty="0">
              <a:solidFill>
                <a:srgbClr val="FFFFFF"/>
              </a:solidFill>
              <a:latin typeface="Arial" pitchFamily="34" charset="0"/>
              <a:cs typeface="Arial" pitchFamily="34" charset="0"/>
            </a:endParaRPr>
          </a:p>
        </p:txBody>
      </p:sp>
      <p:sp>
        <p:nvSpPr>
          <p:cNvPr id="20" name="テキスト ボックス 19"/>
          <p:cNvSpPr txBox="1"/>
          <p:nvPr/>
        </p:nvSpPr>
        <p:spPr>
          <a:xfrm>
            <a:off x="1948303" y="5733256"/>
            <a:ext cx="1204497" cy="534762"/>
          </a:xfrm>
          <a:prstGeom prst="rect">
            <a:avLst/>
          </a:prstGeom>
          <a:noFill/>
        </p:spPr>
        <p:txBody>
          <a:bodyPr wrap="none" rtlCol="0">
            <a:spAutoFit/>
          </a:bodyPr>
          <a:lstStyle/>
          <a:p>
            <a:pPr>
              <a:lnSpc>
                <a:spcPts val="1700"/>
              </a:lnSpc>
            </a:pPr>
            <a:r>
              <a:rPr kumimoji="1" lang="en-US" altLang="ja-JP" dirty="0" smtClean="0"/>
              <a:t>Evacuation</a:t>
            </a:r>
          </a:p>
          <a:p>
            <a:pPr>
              <a:lnSpc>
                <a:spcPts val="1700"/>
              </a:lnSpc>
            </a:pPr>
            <a:r>
              <a:rPr lang="en-US" altLang="ja-JP" dirty="0" smtClean="0"/>
              <a:t> /Rescue</a:t>
            </a:r>
            <a:endParaRPr kumimoji="1" lang="ja-JP" altLang="en-US" dirty="0"/>
          </a:p>
        </p:txBody>
      </p:sp>
      <p:cxnSp>
        <p:nvCxnSpPr>
          <p:cNvPr id="22" name="直線コネクタ 21"/>
          <p:cNvCxnSpPr/>
          <p:nvPr/>
        </p:nvCxnSpPr>
        <p:spPr>
          <a:xfrm>
            <a:off x="3512840" y="5557882"/>
            <a:ext cx="0" cy="112431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5961112" y="5545050"/>
            <a:ext cx="0" cy="112431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1805731" y="6309320"/>
            <a:ext cx="696369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5435683" y="5620083"/>
            <a:ext cx="3333741"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6465168" y="5949280"/>
            <a:ext cx="1508426" cy="369332"/>
          </a:xfrm>
          <a:prstGeom prst="rect">
            <a:avLst/>
          </a:prstGeom>
          <a:noFill/>
        </p:spPr>
        <p:txBody>
          <a:bodyPr wrap="none" rtlCol="0">
            <a:spAutoFit/>
          </a:bodyPr>
          <a:lstStyle/>
          <a:p>
            <a:r>
              <a:rPr kumimoji="1" lang="en-US" altLang="ja-JP" dirty="0" smtClean="0"/>
              <a:t>Measurement</a:t>
            </a:r>
            <a:endParaRPr kumimoji="1" lang="ja-JP" altLang="en-US" dirty="0"/>
          </a:p>
        </p:txBody>
      </p:sp>
      <p:cxnSp>
        <p:nvCxnSpPr>
          <p:cNvPr id="32" name="直線コネクタ 31"/>
          <p:cNvCxnSpPr/>
          <p:nvPr/>
        </p:nvCxnSpPr>
        <p:spPr>
          <a:xfrm>
            <a:off x="4736370" y="5620083"/>
            <a:ext cx="699313" cy="0"/>
          </a:xfrm>
          <a:prstGeom prst="line">
            <a:avLst/>
          </a:prstGeom>
          <a:ln w="57150">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6537176" y="5301208"/>
            <a:ext cx="1040606" cy="369332"/>
          </a:xfrm>
          <a:prstGeom prst="rect">
            <a:avLst/>
          </a:prstGeom>
          <a:noFill/>
        </p:spPr>
        <p:txBody>
          <a:bodyPr wrap="none" rtlCol="0">
            <a:spAutoFit/>
          </a:bodyPr>
          <a:lstStyle/>
          <a:p>
            <a:r>
              <a:rPr lang="en-US" altLang="ja-JP" dirty="0" smtClean="0"/>
              <a:t>Recovery</a:t>
            </a:r>
            <a:endParaRPr kumimoji="1" lang="ja-JP" altLang="en-US" dirty="0"/>
          </a:p>
        </p:txBody>
      </p:sp>
      <p:cxnSp>
        <p:nvCxnSpPr>
          <p:cNvPr id="36" name="直線矢印コネクタ 35"/>
          <p:cNvCxnSpPr/>
          <p:nvPr/>
        </p:nvCxnSpPr>
        <p:spPr>
          <a:xfrm>
            <a:off x="3296816" y="6093296"/>
            <a:ext cx="2664296" cy="0"/>
          </a:xfrm>
          <a:prstGeom prst="straightConnector1">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656856" y="5723964"/>
            <a:ext cx="1950149" cy="369332"/>
          </a:xfrm>
          <a:prstGeom prst="rect">
            <a:avLst/>
          </a:prstGeom>
          <a:noFill/>
        </p:spPr>
        <p:txBody>
          <a:bodyPr wrap="none" rtlCol="0">
            <a:spAutoFit/>
          </a:bodyPr>
          <a:lstStyle/>
          <a:p>
            <a:r>
              <a:rPr lang="en-US" altLang="ja-JP" dirty="0" smtClean="0"/>
              <a:t>Tentative Recovery</a:t>
            </a:r>
            <a:endParaRPr kumimoji="1" lang="ja-JP" altLang="en-US" dirty="0"/>
          </a:p>
        </p:txBody>
      </p:sp>
    </p:spTree>
    <p:extLst>
      <p:ext uri="{BB962C8B-B14F-4D97-AF65-F5344CB8AC3E}">
        <p14:creationId xmlns:p14="http://schemas.microsoft.com/office/powerpoint/2010/main" val="2514495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2D8002D-B5B0-4BAC-B1F6-782DDCCE6D9C}" type="slidenum">
              <a:rPr kumimoji="1" lang="ja-JP" altLang="en-US" smtClean="0"/>
              <a:pPr/>
              <a:t>19</a:t>
            </a:fld>
            <a:endParaRPr kumimoji="1" lang="ja-JP" altLang="en-US" dirty="0"/>
          </a:p>
        </p:txBody>
      </p:sp>
      <p:sp>
        <p:nvSpPr>
          <p:cNvPr id="5" name="タイトル 4"/>
          <p:cNvSpPr>
            <a:spLocks noGrp="1"/>
          </p:cNvSpPr>
          <p:nvPr>
            <p:ph type="title"/>
          </p:nvPr>
        </p:nvSpPr>
        <p:spPr>
          <a:xfrm>
            <a:off x="495306" y="188640"/>
            <a:ext cx="8915399" cy="1143000"/>
          </a:xfrm>
        </p:spPr>
        <p:txBody>
          <a:bodyPr>
            <a:normAutofit fontScale="90000"/>
          </a:bodyPr>
          <a:lstStyle/>
          <a:p>
            <a:r>
              <a:rPr kumimoji="1" lang="en-US" altLang="ja-JP" dirty="0" smtClean="0">
                <a:solidFill>
                  <a:schemeClr val="tx1"/>
                </a:solidFill>
                <a:latin typeface="Arial" pitchFamily="34" charset="0"/>
                <a:cs typeface="Arial" pitchFamily="34" charset="0"/>
              </a:rPr>
              <a:t>Disaster Management</a:t>
            </a:r>
            <a:br>
              <a:rPr kumimoji="1" lang="en-US" altLang="ja-JP" dirty="0" smtClean="0">
                <a:solidFill>
                  <a:schemeClr val="tx1"/>
                </a:solidFill>
                <a:latin typeface="Arial" pitchFamily="34" charset="0"/>
                <a:cs typeface="Arial" pitchFamily="34" charset="0"/>
              </a:rPr>
            </a:br>
            <a:r>
              <a:rPr lang="en-US" altLang="ja-JP" dirty="0" smtClean="0">
                <a:solidFill>
                  <a:schemeClr val="tx1"/>
                </a:solidFill>
                <a:latin typeface="Arial" pitchFamily="34" charset="0"/>
                <a:cs typeface="Arial" pitchFamily="34" charset="0"/>
              </a:rPr>
              <a:t>- important </a:t>
            </a:r>
            <a:r>
              <a:rPr lang="en-US" altLang="ja-JP" dirty="0" smtClean="0">
                <a:latin typeface="Arial" pitchFamily="34" charset="0"/>
                <a:cs typeface="Arial" pitchFamily="34" charset="0"/>
              </a:rPr>
              <a:t>principle</a:t>
            </a:r>
            <a:r>
              <a:rPr lang="en-US" altLang="ja-JP" dirty="0" smtClean="0">
                <a:solidFill>
                  <a:schemeClr val="tx1"/>
                </a:solidFill>
                <a:latin typeface="Arial" pitchFamily="34" charset="0"/>
                <a:cs typeface="Arial" pitchFamily="34" charset="0"/>
              </a:rPr>
              <a:t> -</a:t>
            </a:r>
            <a:endParaRPr kumimoji="1" lang="ja-JP" altLang="en-US" dirty="0">
              <a:solidFill>
                <a:schemeClr val="tx1"/>
              </a:solidFill>
              <a:latin typeface="Arial" pitchFamily="34" charset="0"/>
              <a:cs typeface="Arial" pitchFamily="34" charset="0"/>
            </a:endParaRPr>
          </a:p>
        </p:txBody>
      </p:sp>
      <p:sp>
        <p:nvSpPr>
          <p:cNvPr id="6" name="テキスト ボックス 5"/>
          <p:cNvSpPr txBox="1"/>
          <p:nvPr/>
        </p:nvSpPr>
        <p:spPr>
          <a:xfrm>
            <a:off x="350489" y="2060848"/>
            <a:ext cx="3667992" cy="584775"/>
          </a:xfrm>
          <a:prstGeom prst="rect">
            <a:avLst/>
          </a:prstGeom>
          <a:noFill/>
        </p:spPr>
        <p:txBody>
          <a:bodyPr wrap="none" rtlCol="0">
            <a:spAutoFit/>
          </a:bodyPr>
          <a:lstStyle/>
          <a:p>
            <a:r>
              <a:rPr lang="en-US" altLang="ja-JP" sz="3200" b="1" dirty="0" smtClean="0">
                <a:latin typeface="Arial" pitchFamily="34" charset="0"/>
                <a:cs typeface="Arial" pitchFamily="34" charset="0"/>
              </a:rPr>
              <a:t>Information for all</a:t>
            </a:r>
            <a:endParaRPr kumimoji="1" lang="en-US" altLang="ja-JP" sz="3200" b="1" dirty="0" smtClean="0">
              <a:latin typeface="Arial" pitchFamily="34" charset="0"/>
              <a:cs typeface="Arial" pitchFamily="34" charset="0"/>
            </a:endParaRPr>
          </a:p>
        </p:txBody>
      </p:sp>
      <p:sp>
        <p:nvSpPr>
          <p:cNvPr id="7" name="テキスト ボックス 6"/>
          <p:cNvSpPr txBox="1"/>
          <p:nvPr/>
        </p:nvSpPr>
        <p:spPr>
          <a:xfrm>
            <a:off x="362805" y="3140968"/>
            <a:ext cx="4668266" cy="584775"/>
          </a:xfrm>
          <a:prstGeom prst="rect">
            <a:avLst/>
          </a:prstGeom>
          <a:noFill/>
        </p:spPr>
        <p:txBody>
          <a:bodyPr wrap="none" rtlCol="0">
            <a:spAutoFit/>
          </a:bodyPr>
          <a:lstStyle/>
          <a:p>
            <a:r>
              <a:rPr lang="en-US" altLang="ja-JP" sz="3200" b="1" dirty="0" smtClean="0">
                <a:latin typeface="Arial" pitchFamily="34" charset="0"/>
                <a:cs typeface="Arial" pitchFamily="34" charset="0"/>
              </a:rPr>
              <a:t>Information with speed</a:t>
            </a:r>
            <a:endParaRPr kumimoji="1" lang="en-US" altLang="ja-JP" sz="3200" b="1" dirty="0" smtClean="0">
              <a:latin typeface="Arial" pitchFamily="34" charset="0"/>
              <a:cs typeface="Arial" pitchFamily="34" charset="0"/>
            </a:endParaRPr>
          </a:p>
        </p:txBody>
      </p:sp>
      <p:pic>
        <p:nvPicPr>
          <p:cNvPr id="8" name="Picture 2" descr="D:\user\000700\Desktop\nakamahaz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5209" y="2497094"/>
            <a:ext cx="2837656" cy="136395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user\000700\Desktop\teid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1031" y="3937254"/>
            <a:ext cx="2837656" cy="13639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D:\user\000700\Desktop\juuta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25208" y="5389796"/>
            <a:ext cx="2886321" cy="1423581"/>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350489" y="4293096"/>
            <a:ext cx="3985386" cy="584775"/>
          </a:xfrm>
          <a:prstGeom prst="rect">
            <a:avLst/>
          </a:prstGeom>
          <a:noFill/>
        </p:spPr>
        <p:txBody>
          <a:bodyPr wrap="none" rtlCol="0">
            <a:spAutoFit/>
          </a:bodyPr>
          <a:lstStyle/>
          <a:p>
            <a:r>
              <a:rPr lang="en-US" altLang="ja-JP" sz="3200" b="1" dirty="0" smtClean="0">
                <a:latin typeface="Arial" pitchFamily="34" charset="0"/>
                <a:cs typeface="Arial" pitchFamily="34" charset="0"/>
              </a:rPr>
              <a:t>Information in need</a:t>
            </a:r>
            <a:endParaRPr kumimoji="1" lang="en-US" altLang="ja-JP" sz="3200" b="1" dirty="0" smtClean="0">
              <a:latin typeface="Arial" pitchFamily="34" charset="0"/>
              <a:cs typeface="Arial" pitchFamily="34" charset="0"/>
            </a:endParaRPr>
          </a:p>
        </p:txBody>
      </p:sp>
      <p:sp>
        <p:nvSpPr>
          <p:cNvPr id="12" name="正方形/長方形 11"/>
          <p:cNvSpPr/>
          <p:nvPr/>
        </p:nvSpPr>
        <p:spPr>
          <a:xfrm>
            <a:off x="0" y="1561391"/>
            <a:ext cx="9906000" cy="6740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13" name="テキスト ボックス 12"/>
          <p:cNvSpPr txBox="1"/>
          <p:nvPr/>
        </p:nvSpPr>
        <p:spPr>
          <a:xfrm>
            <a:off x="9364321" y="96888"/>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18</a:t>
            </a:r>
            <a:endParaRPr lang="ja-JP" altLang="en-US" sz="1400" dirty="0">
              <a:solidFill>
                <a:prstClr val="black"/>
              </a:solidFill>
              <a:cs typeface="Arial" pitchFamily="34" charset="0"/>
            </a:endParaRPr>
          </a:p>
        </p:txBody>
      </p:sp>
      <p:sp>
        <p:nvSpPr>
          <p:cNvPr id="14" name="テキスト ボックス 13"/>
          <p:cNvSpPr txBox="1"/>
          <p:nvPr/>
        </p:nvSpPr>
        <p:spPr>
          <a:xfrm>
            <a:off x="344488" y="5373216"/>
            <a:ext cx="5625258" cy="1077218"/>
          </a:xfrm>
          <a:prstGeom prst="rect">
            <a:avLst/>
          </a:prstGeom>
          <a:noFill/>
        </p:spPr>
        <p:txBody>
          <a:bodyPr wrap="none" rtlCol="0">
            <a:spAutoFit/>
          </a:bodyPr>
          <a:lstStyle/>
          <a:p>
            <a:r>
              <a:rPr lang="en-US" altLang="ja-JP" sz="3200" b="1" dirty="0" smtClean="0">
                <a:latin typeface="Arial" pitchFamily="34" charset="0"/>
                <a:cs typeface="Arial" pitchFamily="34" charset="0"/>
              </a:rPr>
              <a:t>Information via diverse and</a:t>
            </a:r>
          </a:p>
          <a:p>
            <a:r>
              <a:rPr kumimoji="1" lang="en-US" altLang="ja-JP" sz="3200" b="1" dirty="0" smtClean="0">
                <a:latin typeface="Arial" pitchFamily="34" charset="0"/>
                <a:cs typeface="Arial" pitchFamily="34" charset="0"/>
              </a:rPr>
              <a:t>        robust networks</a:t>
            </a:r>
          </a:p>
        </p:txBody>
      </p:sp>
      <p:pic>
        <p:nvPicPr>
          <p:cNvPr id="15" name="Picture 11"/>
          <p:cNvPicPr>
            <a:picLocks noChangeAspect="1" noChangeArrowheads="1"/>
          </p:cNvPicPr>
          <p:nvPr/>
        </p:nvPicPr>
        <p:blipFill>
          <a:blip r:embed="rId6" cstate="print"/>
          <a:srcRect/>
          <a:stretch>
            <a:fillRect/>
          </a:stretch>
        </p:blipFill>
        <p:spPr bwMode="auto">
          <a:xfrm>
            <a:off x="95254" y="85130"/>
            <a:ext cx="404812" cy="463550"/>
          </a:xfrm>
          <a:prstGeom prst="rect">
            <a:avLst/>
          </a:prstGeom>
          <a:noFill/>
          <a:ln w="9525">
            <a:noFill/>
            <a:miter lim="800000"/>
            <a:headEnd/>
            <a:tailEnd/>
          </a:ln>
        </p:spPr>
      </p:pic>
    </p:spTree>
    <p:extLst>
      <p:ext uri="{BB962C8B-B14F-4D97-AF65-F5344CB8AC3E}">
        <p14:creationId xmlns:p14="http://schemas.microsoft.com/office/powerpoint/2010/main" val="29943381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ローチャート: 処理 5"/>
          <p:cNvSpPr/>
          <p:nvPr/>
        </p:nvSpPr>
        <p:spPr>
          <a:xfrm>
            <a:off x="818541" y="1772817"/>
            <a:ext cx="8468334" cy="4678082"/>
          </a:xfrm>
          <a:prstGeom prst="flowChartProcess">
            <a:avLst/>
          </a:prstGeom>
          <a:solidFill>
            <a:srgbClr val="FFFFA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graphicFrame>
        <p:nvGraphicFramePr>
          <p:cNvPr id="12291" name="グラフ 3"/>
          <p:cNvGraphicFramePr>
            <a:graphicFrameLocks/>
          </p:cNvGraphicFramePr>
          <p:nvPr>
            <p:extLst>
              <p:ext uri="{D42A27DB-BD31-4B8C-83A1-F6EECF244321}">
                <p14:modId xmlns:p14="http://schemas.microsoft.com/office/powerpoint/2010/main" val="3590147011"/>
              </p:ext>
            </p:extLst>
          </p:nvPr>
        </p:nvGraphicFramePr>
        <p:xfrm>
          <a:off x="3938887" y="2990925"/>
          <a:ext cx="5304589" cy="2366888"/>
        </p:xfrm>
        <a:graphic>
          <a:graphicData uri="http://schemas.openxmlformats.org/presentationml/2006/ole">
            <mc:AlternateContent xmlns:mc="http://schemas.openxmlformats.org/markup-compatibility/2006">
              <mc:Choice xmlns:v="urn:schemas-microsoft-com:vml" Requires="v">
                <p:oleObj spid="_x0000_s11532" r:id="rId5" imgW="7145131" imgH="4176122" progId="Excel.Sheet.8">
                  <p:embed/>
                </p:oleObj>
              </mc:Choice>
              <mc:Fallback>
                <p:oleObj r:id="rId5" imgW="7145131" imgH="4176122" progId="Excel.Sheet.8">
                  <p:embed/>
                  <p:pic>
                    <p:nvPicPr>
                      <p:cNvPr id="0" name="Picture 26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8887" y="2990925"/>
                        <a:ext cx="5304589" cy="2366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 name="正方形/長方形 6"/>
          <p:cNvSpPr>
            <a:spLocks noChangeArrowheads="1"/>
          </p:cNvSpPr>
          <p:nvPr/>
        </p:nvSpPr>
        <p:spPr bwMode="auto">
          <a:xfrm>
            <a:off x="1924822" y="5517233"/>
            <a:ext cx="73762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600" dirty="0">
                <a:solidFill>
                  <a:schemeClr val="tx2">
                    <a:lumMod val="50000"/>
                  </a:schemeClr>
                </a:solidFill>
                <a:latin typeface="Arial" pitchFamily="34" charset="0"/>
                <a:cs typeface="Arial" pitchFamily="34" charset="0"/>
              </a:rPr>
              <a:t>Note</a:t>
            </a:r>
            <a:r>
              <a:rPr lang="ja-JP" altLang="en-US" sz="1600" dirty="0">
                <a:solidFill>
                  <a:schemeClr val="tx2">
                    <a:lumMod val="50000"/>
                  </a:schemeClr>
                </a:solidFill>
                <a:latin typeface="Arial" pitchFamily="34" charset="0"/>
                <a:cs typeface="Arial" pitchFamily="34" charset="0"/>
              </a:rPr>
              <a:t>：</a:t>
            </a:r>
            <a:r>
              <a:rPr lang="en-US" altLang="ja-JP" sz="1600" dirty="0">
                <a:solidFill>
                  <a:schemeClr val="tx2">
                    <a:lumMod val="50000"/>
                  </a:schemeClr>
                </a:solidFill>
                <a:latin typeface="Arial" pitchFamily="34" charset="0"/>
                <a:cs typeface="Arial" pitchFamily="34" charset="0"/>
              </a:rPr>
              <a:t>Total for 2000 to 2009.</a:t>
            </a:r>
          </a:p>
          <a:p>
            <a:r>
              <a:rPr lang="en-US" altLang="ja-JP" sz="1600" dirty="0">
                <a:solidFill>
                  <a:schemeClr val="tx2">
                    <a:lumMod val="50000"/>
                  </a:schemeClr>
                </a:solidFill>
                <a:latin typeface="Arial" pitchFamily="34" charset="0"/>
                <a:cs typeface="Arial" pitchFamily="34" charset="0"/>
              </a:rPr>
              <a:t>Source</a:t>
            </a:r>
            <a:r>
              <a:rPr lang="ja-JP" altLang="en-US" sz="1600" dirty="0">
                <a:solidFill>
                  <a:schemeClr val="tx2">
                    <a:lumMod val="50000"/>
                  </a:schemeClr>
                </a:solidFill>
                <a:latin typeface="Arial" pitchFamily="34" charset="0"/>
                <a:cs typeface="Arial" pitchFamily="34" charset="0"/>
              </a:rPr>
              <a:t>：</a:t>
            </a:r>
            <a:r>
              <a:rPr lang="en-US" altLang="ja-JP" sz="1600" dirty="0">
                <a:solidFill>
                  <a:schemeClr val="tx2">
                    <a:lumMod val="50000"/>
                  </a:schemeClr>
                </a:solidFill>
                <a:latin typeface="Arial" pitchFamily="34" charset="0"/>
                <a:cs typeface="Arial" pitchFamily="34" charset="0"/>
              </a:rPr>
              <a:t>Prepared by the Cabinet Office based on data from the </a:t>
            </a:r>
            <a:r>
              <a:rPr lang="en-US" altLang="ja-JP" sz="1600" dirty="0" smtClean="0">
                <a:solidFill>
                  <a:schemeClr val="tx2">
                    <a:lumMod val="50000"/>
                  </a:schemeClr>
                </a:solidFill>
                <a:latin typeface="Arial" pitchFamily="34" charset="0"/>
                <a:cs typeface="Arial" pitchFamily="34" charset="0"/>
              </a:rPr>
              <a:t>Japan</a:t>
            </a:r>
            <a:r>
              <a:rPr lang="ja-JP" altLang="en-US" sz="1600" dirty="0" smtClean="0">
                <a:solidFill>
                  <a:schemeClr val="tx2">
                    <a:lumMod val="50000"/>
                  </a:schemeClr>
                </a:solidFill>
                <a:latin typeface="Arial" pitchFamily="34" charset="0"/>
                <a:cs typeface="Arial" pitchFamily="34" charset="0"/>
              </a:rPr>
              <a:t> 　　　　</a:t>
            </a:r>
            <a:endParaRPr lang="en-US" altLang="ja-JP" sz="1600" dirty="0" smtClean="0">
              <a:solidFill>
                <a:schemeClr val="tx2">
                  <a:lumMod val="50000"/>
                </a:schemeClr>
              </a:solidFill>
              <a:latin typeface="Arial" pitchFamily="34" charset="0"/>
              <a:cs typeface="Arial" pitchFamily="34" charset="0"/>
            </a:endParaRPr>
          </a:p>
          <a:p>
            <a:r>
              <a:rPr lang="ja-JP" altLang="en-US" sz="1600" dirty="0">
                <a:solidFill>
                  <a:schemeClr val="tx2">
                    <a:lumMod val="50000"/>
                  </a:schemeClr>
                </a:solidFill>
                <a:latin typeface="Arial" pitchFamily="34" charset="0"/>
                <a:cs typeface="Arial" pitchFamily="34" charset="0"/>
              </a:rPr>
              <a:t>　</a:t>
            </a:r>
            <a:r>
              <a:rPr lang="ja-JP" altLang="en-US" sz="1600" dirty="0" smtClean="0">
                <a:solidFill>
                  <a:schemeClr val="tx2">
                    <a:lumMod val="50000"/>
                  </a:schemeClr>
                </a:solidFill>
                <a:latin typeface="Arial" pitchFamily="34" charset="0"/>
                <a:cs typeface="Arial" pitchFamily="34" charset="0"/>
              </a:rPr>
              <a:t>　　　　</a:t>
            </a:r>
            <a:r>
              <a:rPr lang="en-US" altLang="ja-JP" sz="1600" dirty="0" smtClean="0">
                <a:solidFill>
                  <a:schemeClr val="tx2">
                    <a:lumMod val="50000"/>
                  </a:schemeClr>
                </a:solidFill>
                <a:latin typeface="Arial" pitchFamily="34" charset="0"/>
                <a:cs typeface="Arial" pitchFamily="34" charset="0"/>
              </a:rPr>
              <a:t>Meteorological </a:t>
            </a:r>
            <a:r>
              <a:rPr lang="en-US" altLang="ja-JP" sz="1600" dirty="0">
                <a:solidFill>
                  <a:schemeClr val="tx2">
                    <a:lumMod val="50000"/>
                  </a:schemeClr>
                </a:solidFill>
                <a:latin typeface="Arial" pitchFamily="34" charset="0"/>
                <a:cs typeface="Arial" pitchFamily="34" charset="0"/>
              </a:rPr>
              <a:t>Agency and world data from USGS.</a:t>
            </a:r>
            <a:endParaRPr lang="ja-JP" altLang="en-US" sz="1600" dirty="0">
              <a:solidFill>
                <a:schemeClr val="tx2">
                  <a:lumMod val="50000"/>
                </a:schemeClr>
              </a:solidFill>
              <a:latin typeface="Arial" pitchFamily="34" charset="0"/>
              <a:cs typeface="Arial" pitchFamily="34" charset="0"/>
            </a:endParaRPr>
          </a:p>
        </p:txBody>
      </p:sp>
      <p:sp>
        <p:nvSpPr>
          <p:cNvPr id="12293" name="正方形/長方形 7"/>
          <p:cNvSpPr>
            <a:spLocks noChangeArrowheads="1"/>
          </p:cNvSpPr>
          <p:nvPr/>
        </p:nvSpPr>
        <p:spPr bwMode="auto">
          <a:xfrm>
            <a:off x="1006079" y="44624"/>
            <a:ext cx="81260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800" b="1" dirty="0">
                <a:latin typeface="Arial" pitchFamily="34" charset="0"/>
                <a:cs typeface="Arial" pitchFamily="34" charset="0"/>
              </a:rPr>
              <a:t>Comparison of Natural Disasters in Japan </a:t>
            </a:r>
          </a:p>
          <a:p>
            <a:pPr algn="ctr"/>
            <a:r>
              <a:rPr lang="en-US" altLang="ja-JP" sz="2800" b="1" dirty="0">
                <a:latin typeface="Arial" pitchFamily="34" charset="0"/>
                <a:cs typeface="Arial" pitchFamily="34" charset="0"/>
              </a:rPr>
              <a:t>and Other Parts of the </a:t>
            </a:r>
            <a:r>
              <a:rPr lang="en-US" altLang="ja-JP" sz="2800" b="1" dirty="0" smtClean="0">
                <a:latin typeface="Arial" pitchFamily="34" charset="0"/>
                <a:cs typeface="Arial" pitchFamily="34" charset="0"/>
              </a:rPr>
              <a:t>World (1)</a:t>
            </a:r>
            <a:endParaRPr lang="ja-JP" altLang="en-US" sz="2800" b="1" dirty="0">
              <a:latin typeface="Arial" pitchFamily="34" charset="0"/>
              <a:cs typeface="Arial" pitchFamily="34" charset="0"/>
            </a:endParaRPr>
          </a:p>
        </p:txBody>
      </p:sp>
      <p:sp>
        <p:nvSpPr>
          <p:cNvPr id="12295" name="正方形/長方形 9"/>
          <p:cNvSpPr>
            <a:spLocks noChangeArrowheads="1"/>
          </p:cNvSpPr>
          <p:nvPr/>
        </p:nvSpPr>
        <p:spPr bwMode="auto">
          <a:xfrm>
            <a:off x="5881688" y="4005064"/>
            <a:ext cx="1393031"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400" b="1" dirty="0">
                <a:solidFill>
                  <a:schemeClr val="bg1"/>
                </a:solidFill>
                <a:latin typeface="Arial" pitchFamily="34" charset="0"/>
                <a:cs typeface="Arial" pitchFamily="34" charset="0"/>
              </a:rPr>
              <a:t>World</a:t>
            </a:r>
            <a:endParaRPr lang="ja-JP" altLang="en-US" sz="2400" b="1" dirty="0">
              <a:solidFill>
                <a:schemeClr val="bg1"/>
              </a:solidFill>
              <a:latin typeface="Arial" pitchFamily="34" charset="0"/>
              <a:cs typeface="Arial" pitchFamily="34" charset="0"/>
            </a:endParaRPr>
          </a:p>
          <a:p>
            <a:pPr algn="ctr"/>
            <a:r>
              <a:rPr lang="en-US" altLang="ja-JP" sz="2400" b="1" dirty="0">
                <a:solidFill>
                  <a:schemeClr val="bg1"/>
                </a:solidFill>
                <a:latin typeface="Arial" pitchFamily="34" charset="0"/>
                <a:cs typeface="Arial" pitchFamily="34" charset="0"/>
              </a:rPr>
              <a:t>1,036</a:t>
            </a:r>
            <a:endParaRPr lang="ja-JP" altLang="en-US" sz="2400" dirty="0">
              <a:solidFill>
                <a:schemeClr val="bg1"/>
              </a:solidFill>
              <a:latin typeface="Arial" pitchFamily="34" charset="0"/>
              <a:cs typeface="Arial" pitchFamily="34" charset="0"/>
            </a:endParaRPr>
          </a:p>
        </p:txBody>
      </p:sp>
      <p:cxnSp>
        <p:nvCxnSpPr>
          <p:cNvPr id="12" name="直線コネクタ 11"/>
          <p:cNvCxnSpPr/>
          <p:nvPr/>
        </p:nvCxnSpPr>
        <p:spPr>
          <a:xfrm flipV="1">
            <a:off x="6977517" y="3068961"/>
            <a:ext cx="297202" cy="432049"/>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2297" name="正方形/長方形 12"/>
          <p:cNvSpPr>
            <a:spLocks noChangeArrowheads="1"/>
          </p:cNvSpPr>
          <p:nvPr/>
        </p:nvSpPr>
        <p:spPr bwMode="auto">
          <a:xfrm>
            <a:off x="7242809" y="2757912"/>
            <a:ext cx="1857375" cy="708025"/>
          </a:xfrm>
          <a:prstGeom prst="rect">
            <a:avLst/>
          </a:prstGeom>
          <a:solidFill>
            <a:srgbClr val="FFFFFF">
              <a:alpha val="72000"/>
            </a:srgbClr>
          </a:solidFill>
          <a:ln>
            <a:noFill/>
          </a:ln>
          <a:extLst/>
        </p:spPr>
        <p:txBody>
          <a:bodyPr>
            <a:spAutoFit/>
          </a:bodyPr>
          <a:lstStyle/>
          <a:p>
            <a:pPr algn="ctr"/>
            <a:r>
              <a:rPr lang="en-US" altLang="ja-JP" sz="2000" b="1" dirty="0">
                <a:solidFill>
                  <a:schemeClr val="tx2">
                    <a:lumMod val="50000"/>
                  </a:schemeClr>
                </a:solidFill>
                <a:latin typeface="Arial" pitchFamily="34" charset="0"/>
                <a:cs typeface="Arial" pitchFamily="34" charset="0"/>
              </a:rPr>
              <a:t>Japan</a:t>
            </a:r>
          </a:p>
          <a:p>
            <a:pPr algn="ctr"/>
            <a:r>
              <a:rPr lang="en-US" altLang="ja-JP" sz="2000" b="1" dirty="0">
                <a:solidFill>
                  <a:schemeClr val="tx2">
                    <a:lumMod val="50000"/>
                  </a:schemeClr>
                </a:solidFill>
                <a:latin typeface="Arial" pitchFamily="34" charset="0"/>
                <a:cs typeface="Arial" pitchFamily="34" charset="0"/>
              </a:rPr>
              <a:t>212</a:t>
            </a:r>
            <a:r>
              <a:rPr lang="ja-JP" altLang="en-US" sz="2000" b="1" dirty="0">
                <a:solidFill>
                  <a:schemeClr val="tx2">
                    <a:lumMod val="50000"/>
                  </a:schemeClr>
                </a:solidFill>
                <a:latin typeface="Arial" pitchFamily="34" charset="0"/>
                <a:cs typeface="Arial" pitchFamily="34" charset="0"/>
              </a:rPr>
              <a:t>（</a:t>
            </a:r>
            <a:r>
              <a:rPr lang="en-US" altLang="ja-JP" sz="2000" b="1" dirty="0">
                <a:solidFill>
                  <a:schemeClr val="tx2">
                    <a:lumMod val="50000"/>
                  </a:schemeClr>
                </a:solidFill>
                <a:latin typeface="Arial" pitchFamily="34" charset="0"/>
                <a:cs typeface="Arial" pitchFamily="34" charset="0"/>
              </a:rPr>
              <a:t>20.5%</a:t>
            </a:r>
            <a:r>
              <a:rPr lang="ja-JP" altLang="en-US" sz="2000" b="1" dirty="0">
                <a:solidFill>
                  <a:schemeClr val="tx2">
                    <a:lumMod val="50000"/>
                  </a:schemeClr>
                </a:solidFill>
                <a:latin typeface="Arial" pitchFamily="34" charset="0"/>
                <a:cs typeface="Arial" pitchFamily="34" charset="0"/>
              </a:rPr>
              <a:t>）</a:t>
            </a:r>
            <a:endParaRPr lang="ja-JP" altLang="en-US" sz="2000" dirty="0">
              <a:solidFill>
                <a:schemeClr val="tx2">
                  <a:lumMod val="50000"/>
                </a:schemeClr>
              </a:solidFill>
              <a:latin typeface="Arial" pitchFamily="34" charset="0"/>
              <a:cs typeface="Arial" pitchFamily="34" charset="0"/>
            </a:endParaRPr>
          </a:p>
        </p:txBody>
      </p:sp>
      <p:sp>
        <p:nvSpPr>
          <p:cNvPr id="12298" name="正方形/長方形 10"/>
          <p:cNvSpPr>
            <a:spLocks noChangeArrowheads="1"/>
          </p:cNvSpPr>
          <p:nvPr/>
        </p:nvSpPr>
        <p:spPr bwMode="auto">
          <a:xfrm>
            <a:off x="4232920" y="1988840"/>
            <a:ext cx="49297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000" b="1" u="sng" dirty="0">
                <a:solidFill>
                  <a:srgbClr val="000000"/>
                </a:solidFill>
                <a:latin typeface="Arial" pitchFamily="34" charset="0"/>
                <a:cs typeface="Arial" pitchFamily="34" charset="0"/>
              </a:rPr>
              <a:t>Number of earthquakes with magnitude </a:t>
            </a:r>
            <a:r>
              <a:rPr lang="en-US" altLang="ja-JP" sz="2000" b="1" u="sng" dirty="0" smtClean="0">
                <a:solidFill>
                  <a:srgbClr val="000000"/>
                </a:solidFill>
                <a:latin typeface="Arial" pitchFamily="34" charset="0"/>
                <a:cs typeface="Arial" pitchFamily="34" charset="0"/>
              </a:rPr>
              <a:t>of 6.0 </a:t>
            </a:r>
            <a:r>
              <a:rPr lang="en-US" altLang="ja-JP" sz="2000" b="1" u="sng" dirty="0">
                <a:solidFill>
                  <a:srgbClr val="000000"/>
                </a:solidFill>
                <a:latin typeface="Arial" pitchFamily="34" charset="0"/>
                <a:cs typeface="Arial" pitchFamily="34" charset="0"/>
              </a:rPr>
              <a:t>or greater</a:t>
            </a:r>
            <a:endParaRPr lang="ja-JP" altLang="en-US" sz="2000" b="1" u="sng" dirty="0">
              <a:solidFill>
                <a:srgbClr val="000000"/>
              </a:solidFill>
              <a:latin typeface="Arial" pitchFamily="34" charset="0"/>
              <a:cs typeface="Arial" pitchFamily="34" charset="0"/>
            </a:endParaRPr>
          </a:p>
        </p:txBody>
      </p:sp>
      <p:sp>
        <p:nvSpPr>
          <p:cNvPr id="2" name="スライド番号プレースホルダー 1"/>
          <p:cNvSpPr>
            <a:spLocks noGrp="1"/>
          </p:cNvSpPr>
          <p:nvPr>
            <p:ph type="sldNum" sz="quarter" idx="12"/>
          </p:nvPr>
        </p:nvSpPr>
        <p:spPr>
          <a:xfrm>
            <a:off x="9154962" y="6498204"/>
            <a:ext cx="1258645" cy="365125"/>
          </a:xfrm>
        </p:spPr>
        <p:txBody>
          <a:bodyPr/>
          <a:lstStyle/>
          <a:p>
            <a:pPr>
              <a:defRPr/>
            </a:pPr>
            <a:fld id="{68CAFFB8-B66A-4862-A66B-EFFD806EC648}" type="slidenum">
              <a:rPr lang="ja-JP" altLang="en-US" sz="1600" smtClean="0"/>
              <a:pPr>
                <a:defRPr/>
              </a:pPr>
              <a:t>2</a:t>
            </a:fld>
            <a:endParaRPr lang="ja-JP" altLang="en-US" sz="1600" dirty="0"/>
          </a:p>
        </p:txBody>
      </p:sp>
      <p:pic>
        <p:nvPicPr>
          <p:cNvPr id="13" name="Picture 7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496" y="1412776"/>
            <a:ext cx="3804422" cy="256648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0" y="998731"/>
            <a:ext cx="9906000" cy="6740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15" name="テキスト ボックス 14"/>
          <p:cNvSpPr txBox="1"/>
          <p:nvPr/>
        </p:nvSpPr>
        <p:spPr>
          <a:xfrm>
            <a:off x="9364321" y="96888"/>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1</a:t>
            </a:r>
            <a:endParaRPr lang="ja-JP" altLang="en-US" sz="1400" dirty="0">
              <a:solidFill>
                <a:prstClr val="black"/>
              </a:solidFill>
              <a:cs typeface="Arial" pitchFamily="34" charset="0"/>
            </a:endParaRPr>
          </a:p>
        </p:txBody>
      </p:sp>
      <p:sp>
        <p:nvSpPr>
          <p:cNvPr id="4" name="大波 3"/>
          <p:cNvSpPr/>
          <p:nvPr/>
        </p:nvSpPr>
        <p:spPr>
          <a:xfrm rot="21274707">
            <a:off x="424989" y="4116220"/>
            <a:ext cx="3941535" cy="1359131"/>
          </a:xfrm>
          <a:prstGeom prst="wave">
            <a:avLst>
              <a:gd name="adj1" fmla="val 12500"/>
              <a:gd name="adj2" fmla="val -1426"/>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556528" y="4437112"/>
            <a:ext cx="3676392" cy="707886"/>
          </a:xfrm>
          <a:prstGeom prst="rect">
            <a:avLst/>
          </a:prstGeom>
          <a:noFill/>
        </p:spPr>
        <p:txBody>
          <a:bodyPr wrap="none" rtlCol="0">
            <a:spAutoFit/>
          </a:bodyPr>
          <a:lstStyle/>
          <a:p>
            <a:pPr algn="ctr"/>
            <a:r>
              <a:rPr kumimoji="1" lang="en-US" altLang="ja-JP" sz="2000" dirty="0" smtClean="0"/>
              <a:t>Earthquake is the largest cause</a:t>
            </a:r>
          </a:p>
          <a:p>
            <a:pPr algn="ctr"/>
            <a:r>
              <a:rPr kumimoji="1" lang="en-US" altLang="ja-JP" sz="2000" dirty="0" smtClean="0"/>
              <a:t> of Tsunami around Pacific Region</a:t>
            </a:r>
            <a:endParaRPr kumimoji="1" lang="ja-JP" altLang="en-US" sz="2000" dirty="0"/>
          </a:p>
        </p:txBody>
      </p:sp>
    </p:spTree>
    <p:extLst>
      <p:ext uri="{BB962C8B-B14F-4D97-AF65-F5344CB8AC3E}">
        <p14:creationId xmlns:p14="http://schemas.microsoft.com/office/powerpoint/2010/main" val="1076846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980728"/>
            <a:ext cx="9906000" cy="6740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4" name="タイトル 2"/>
          <p:cNvSpPr txBox="1">
            <a:spLocks/>
          </p:cNvSpPr>
          <p:nvPr/>
        </p:nvSpPr>
        <p:spPr>
          <a:xfrm>
            <a:off x="574105" y="226944"/>
            <a:ext cx="8915399" cy="825792"/>
          </a:xfrm>
          <a:prstGeom prst="rect">
            <a:avLst/>
          </a:prstGeom>
        </p:spPr>
        <p:txBody>
          <a:bodyPr>
            <a:normAutofit/>
          </a:bodyPr>
          <a:lstStyle>
            <a:lvl1pPr algn="ctr" defTabSz="921715" rtl="0" eaLnBrk="1" latinLnBrk="0" hangingPunct="1">
              <a:spcBef>
                <a:spcPct val="0"/>
              </a:spcBef>
              <a:buNone/>
              <a:defRPr kumimoji="1" sz="4500" kern="1200">
                <a:solidFill>
                  <a:schemeClr val="tx1"/>
                </a:solidFill>
                <a:latin typeface="+mj-lt"/>
                <a:ea typeface="+mj-ea"/>
                <a:cs typeface="+mj-cs"/>
              </a:defRPr>
            </a:lvl1pPr>
          </a:lstStyle>
          <a:p>
            <a:r>
              <a:rPr lang="en-US" altLang="ja-JP" sz="3200" b="1" dirty="0" smtClean="0">
                <a:latin typeface="Arial" pitchFamily="34" charset="0"/>
                <a:cs typeface="Arial" pitchFamily="34" charset="0"/>
              </a:rPr>
              <a:t>Key Factors for Disaster Management</a:t>
            </a:r>
            <a:endParaRPr lang="ja-JP" altLang="en-US" sz="3200" b="1" dirty="0">
              <a:latin typeface="Arial" pitchFamily="34" charset="0"/>
              <a:cs typeface="Arial" pitchFamily="34" charset="0"/>
            </a:endParaRPr>
          </a:p>
        </p:txBody>
      </p:sp>
      <p:pic>
        <p:nvPicPr>
          <p:cNvPr id="5" name="Picture 11"/>
          <p:cNvPicPr>
            <a:picLocks noChangeAspect="1" noChangeArrowheads="1"/>
          </p:cNvPicPr>
          <p:nvPr/>
        </p:nvPicPr>
        <p:blipFill>
          <a:blip r:embed="rId3" cstate="print"/>
          <a:srcRect/>
          <a:stretch>
            <a:fillRect/>
          </a:stretch>
        </p:blipFill>
        <p:spPr bwMode="auto">
          <a:xfrm>
            <a:off x="95254" y="85130"/>
            <a:ext cx="404812" cy="463550"/>
          </a:xfrm>
          <a:prstGeom prst="rect">
            <a:avLst/>
          </a:prstGeom>
          <a:noFill/>
          <a:ln w="9525">
            <a:noFill/>
            <a:miter lim="800000"/>
            <a:headEnd/>
            <a:tailEnd/>
          </a:ln>
        </p:spPr>
      </p:pic>
      <p:sp>
        <p:nvSpPr>
          <p:cNvPr id="6" name="テキスト ボックス 5"/>
          <p:cNvSpPr txBox="1"/>
          <p:nvPr/>
        </p:nvSpPr>
        <p:spPr>
          <a:xfrm>
            <a:off x="9364321" y="96888"/>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19</a:t>
            </a:r>
            <a:endParaRPr lang="ja-JP" altLang="en-US" sz="1400" dirty="0">
              <a:solidFill>
                <a:prstClr val="black"/>
              </a:solidFill>
              <a:cs typeface="Arial" pitchFamily="34" charset="0"/>
            </a:endParaRPr>
          </a:p>
        </p:txBody>
      </p:sp>
      <p:sp>
        <p:nvSpPr>
          <p:cNvPr id="7" name="テキスト ボックス 6"/>
          <p:cNvSpPr txBox="1"/>
          <p:nvPr/>
        </p:nvSpPr>
        <p:spPr>
          <a:xfrm>
            <a:off x="200472" y="1432520"/>
            <a:ext cx="9798260" cy="1215717"/>
          </a:xfrm>
          <a:prstGeom prst="rect">
            <a:avLst/>
          </a:prstGeom>
          <a:noFill/>
        </p:spPr>
        <p:txBody>
          <a:bodyPr wrap="none" rtlCol="0">
            <a:spAutoFit/>
          </a:bodyPr>
          <a:lstStyle/>
          <a:p>
            <a:pPr>
              <a:spcAft>
                <a:spcPts val="600"/>
              </a:spcAft>
            </a:pPr>
            <a:r>
              <a:rPr lang="en-US" altLang="ja-JP" sz="2800" dirty="0" smtClean="0">
                <a:latin typeface="Arial" pitchFamily="34" charset="0"/>
                <a:cs typeface="Arial" pitchFamily="34" charset="0"/>
              </a:rPr>
              <a:t>1) Operation and Maintenance</a:t>
            </a:r>
          </a:p>
          <a:p>
            <a:r>
              <a:rPr lang="en-US" altLang="ja-JP" sz="2000" dirty="0" smtClean="0">
                <a:latin typeface="Arial" pitchFamily="34" charset="0"/>
                <a:cs typeface="Arial" pitchFamily="34" charset="0"/>
              </a:rPr>
              <a:t>     - Even super advanced ICT systems are useless without proper management </a:t>
            </a:r>
          </a:p>
          <a:p>
            <a:r>
              <a:rPr kumimoji="1" lang="en-US" altLang="ja-JP" sz="2000" dirty="0">
                <a:latin typeface="Arial" pitchFamily="34" charset="0"/>
                <a:cs typeface="Arial" pitchFamily="34" charset="0"/>
              </a:rPr>
              <a:t> </a:t>
            </a:r>
            <a:r>
              <a:rPr kumimoji="1" lang="en-US" altLang="ja-JP" sz="2000" dirty="0" smtClean="0">
                <a:latin typeface="Arial" pitchFamily="34" charset="0"/>
                <a:cs typeface="Arial" pitchFamily="34" charset="0"/>
              </a:rPr>
              <a:t>    - Efficient and effective work flows must be pursued among relevant organizations</a:t>
            </a:r>
          </a:p>
        </p:txBody>
      </p:sp>
      <p:sp>
        <p:nvSpPr>
          <p:cNvPr id="8" name="テキスト ボックス 7"/>
          <p:cNvSpPr txBox="1"/>
          <p:nvPr/>
        </p:nvSpPr>
        <p:spPr>
          <a:xfrm>
            <a:off x="202398" y="2800672"/>
            <a:ext cx="7749237" cy="907941"/>
          </a:xfrm>
          <a:prstGeom prst="rect">
            <a:avLst/>
          </a:prstGeom>
          <a:noFill/>
        </p:spPr>
        <p:txBody>
          <a:bodyPr wrap="none" rtlCol="0">
            <a:spAutoFit/>
          </a:bodyPr>
          <a:lstStyle/>
          <a:p>
            <a:pPr>
              <a:spcAft>
                <a:spcPts val="600"/>
              </a:spcAft>
            </a:pPr>
            <a:r>
              <a:rPr lang="en-US" altLang="ja-JP" sz="2800" dirty="0" smtClean="0">
                <a:latin typeface="Arial" pitchFamily="34" charset="0"/>
                <a:cs typeface="Arial" pitchFamily="34" charset="0"/>
              </a:rPr>
              <a:t>2) Capacity Building of Human Resources</a:t>
            </a:r>
          </a:p>
          <a:p>
            <a:r>
              <a:rPr lang="en-US" altLang="ja-JP" sz="2000" dirty="0" smtClean="0">
                <a:latin typeface="Arial" pitchFamily="34" charset="0"/>
                <a:cs typeface="Arial" pitchFamily="34" charset="0"/>
              </a:rPr>
              <a:t>     - People in charge must be continuously trained and well skilled </a:t>
            </a:r>
            <a:endParaRPr kumimoji="1" lang="en-US" altLang="ja-JP" sz="2000" dirty="0" smtClean="0">
              <a:latin typeface="Arial" pitchFamily="34" charset="0"/>
              <a:cs typeface="Arial" pitchFamily="34" charset="0"/>
            </a:endParaRPr>
          </a:p>
        </p:txBody>
      </p:sp>
      <p:sp>
        <p:nvSpPr>
          <p:cNvPr id="9" name="テキスト ボックス 8"/>
          <p:cNvSpPr txBox="1"/>
          <p:nvPr/>
        </p:nvSpPr>
        <p:spPr>
          <a:xfrm>
            <a:off x="200472" y="3889211"/>
            <a:ext cx="8356775" cy="1215717"/>
          </a:xfrm>
          <a:prstGeom prst="rect">
            <a:avLst/>
          </a:prstGeom>
          <a:noFill/>
        </p:spPr>
        <p:txBody>
          <a:bodyPr wrap="none" rtlCol="0">
            <a:spAutoFit/>
          </a:bodyPr>
          <a:lstStyle/>
          <a:p>
            <a:pPr>
              <a:spcAft>
                <a:spcPts val="600"/>
              </a:spcAft>
            </a:pPr>
            <a:r>
              <a:rPr lang="en-US" altLang="ja-JP" sz="2800" dirty="0" smtClean="0">
                <a:latin typeface="Arial" pitchFamily="34" charset="0"/>
                <a:cs typeface="Arial" pitchFamily="34" charset="0"/>
              </a:rPr>
              <a:t>3) Daily Preparation and Simulation</a:t>
            </a:r>
          </a:p>
          <a:p>
            <a:r>
              <a:rPr lang="en-US" altLang="ja-JP" sz="2000" dirty="0" smtClean="0">
                <a:latin typeface="Arial" pitchFamily="34" charset="0"/>
                <a:cs typeface="Arial" pitchFamily="34" charset="0"/>
              </a:rPr>
              <a:t>     - Various patterns in disaster case must be considered in advance</a:t>
            </a:r>
          </a:p>
          <a:p>
            <a:r>
              <a:rPr lang="en-US" altLang="ja-JP" sz="2000" dirty="0">
                <a:latin typeface="Arial" pitchFamily="34" charset="0"/>
                <a:cs typeface="Arial" pitchFamily="34" charset="0"/>
              </a:rPr>
              <a:t> </a:t>
            </a:r>
            <a:r>
              <a:rPr lang="en-US" altLang="ja-JP" sz="2000" dirty="0" smtClean="0">
                <a:latin typeface="Arial" pitchFamily="34" charset="0"/>
                <a:cs typeface="Arial" pitchFamily="34" charset="0"/>
              </a:rPr>
              <a:t>    - Initiatives such as making hazard maps and disaster drills are</a:t>
            </a:r>
            <a:r>
              <a:rPr lang="en-US" altLang="ja-JP" sz="2000" dirty="0">
                <a:latin typeface="Arial" pitchFamily="34" charset="0"/>
                <a:cs typeface="Arial" pitchFamily="34" charset="0"/>
              </a:rPr>
              <a:t> </a:t>
            </a:r>
            <a:r>
              <a:rPr lang="en-US" altLang="ja-JP" sz="2000" dirty="0" smtClean="0">
                <a:latin typeface="Arial" pitchFamily="34" charset="0"/>
                <a:cs typeface="Arial" pitchFamily="34" charset="0"/>
              </a:rPr>
              <a:t>useful</a:t>
            </a:r>
          </a:p>
        </p:txBody>
      </p:sp>
      <p:sp>
        <p:nvSpPr>
          <p:cNvPr id="10" name="テキスト ボックス 9"/>
          <p:cNvSpPr txBox="1"/>
          <p:nvPr/>
        </p:nvSpPr>
        <p:spPr>
          <a:xfrm>
            <a:off x="200472" y="5257363"/>
            <a:ext cx="6239400" cy="907941"/>
          </a:xfrm>
          <a:prstGeom prst="rect">
            <a:avLst/>
          </a:prstGeom>
          <a:noFill/>
        </p:spPr>
        <p:txBody>
          <a:bodyPr wrap="none" rtlCol="0">
            <a:spAutoFit/>
          </a:bodyPr>
          <a:lstStyle/>
          <a:p>
            <a:pPr>
              <a:spcAft>
                <a:spcPts val="600"/>
              </a:spcAft>
            </a:pPr>
            <a:r>
              <a:rPr lang="en-US" altLang="ja-JP" sz="2800" dirty="0">
                <a:latin typeface="Arial" pitchFamily="34" charset="0"/>
                <a:cs typeface="Arial" pitchFamily="34" charset="0"/>
              </a:rPr>
              <a:t>4</a:t>
            </a:r>
            <a:r>
              <a:rPr lang="en-US" altLang="ja-JP" sz="2800" dirty="0" smtClean="0">
                <a:latin typeface="Arial" pitchFamily="34" charset="0"/>
                <a:cs typeface="Arial" pitchFamily="34" charset="0"/>
              </a:rPr>
              <a:t>) Recording History</a:t>
            </a:r>
          </a:p>
          <a:p>
            <a:r>
              <a:rPr lang="en-US" altLang="ja-JP" sz="2000" dirty="0" smtClean="0">
                <a:latin typeface="Arial" pitchFamily="34" charset="0"/>
                <a:cs typeface="Arial" pitchFamily="34" charset="0"/>
              </a:rPr>
              <a:t>     - We can learn a lot from past events and histories</a:t>
            </a:r>
          </a:p>
        </p:txBody>
      </p:sp>
      <p:pic>
        <p:nvPicPr>
          <p:cNvPr id="15363" name="Picture 3" descr="J:\■出張\110429tsunamiwarningsstone1 miyako[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7296" y="5273165"/>
            <a:ext cx="1584176" cy="1180171"/>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7041232" y="6453336"/>
            <a:ext cx="2674939" cy="307777"/>
          </a:xfrm>
          <a:prstGeom prst="rect">
            <a:avLst/>
          </a:prstGeom>
          <a:noFill/>
        </p:spPr>
        <p:txBody>
          <a:bodyPr wrap="square" rtlCol="0">
            <a:spAutoFit/>
          </a:bodyPr>
          <a:lstStyle/>
          <a:p>
            <a:pPr algn="ctr"/>
            <a:r>
              <a:rPr kumimoji="1" lang="en-US" altLang="ja-JP" sz="1400" dirty="0" err="1" smtClean="0"/>
              <a:t>Miyako</a:t>
            </a:r>
            <a:r>
              <a:rPr kumimoji="1" lang="en-US" altLang="ja-JP" sz="1400" dirty="0" smtClean="0"/>
              <a:t> City, Miyagi, in 1933</a:t>
            </a:r>
            <a:endParaRPr kumimoji="1" lang="ja-JP" altLang="en-US" sz="1400" dirty="0"/>
          </a:p>
        </p:txBody>
      </p:sp>
    </p:spTree>
    <p:extLst>
      <p:ext uri="{BB962C8B-B14F-4D97-AF65-F5344CB8AC3E}">
        <p14:creationId xmlns:p14="http://schemas.microsoft.com/office/powerpoint/2010/main" val="2873233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ローチャート: 処理 5"/>
          <p:cNvSpPr/>
          <p:nvPr/>
        </p:nvSpPr>
        <p:spPr>
          <a:xfrm>
            <a:off x="1130575" y="1675989"/>
            <a:ext cx="8190910" cy="4842116"/>
          </a:xfrm>
          <a:prstGeom prst="flowChartProcess">
            <a:avLst/>
          </a:prstGeom>
          <a:solidFill>
            <a:srgbClr val="FFFFA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13315" name="正方形/長方形 6"/>
          <p:cNvSpPr>
            <a:spLocks noChangeArrowheads="1"/>
          </p:cNvSpPr>
          <p:nvPr/>
        </p:nvSpPr>
        <p:spPr bwMode="auto">
          <a:xfrm>
            <a:off x="1136576" y="5517233"/>
            <a:ext cx="84249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1600" dirty="0">
                <a:solidFill>
                  <a:schemeClr val="tx2">
                    <a:lumMod val="50000"/>
                  </a:schemeClr>
                </a:solidFill>
                <a:latin typeface="Calibri" pitchFamily="34" charset="0"/>
              </a:rPr>
              <a:t>Note</a:t>
            </a:r>
            <a:r>
              <a:rPr lang="ja-JP" altLang="en-US" sz="1600" dirty="0">
                <a:solidFill>
                  <a:schemeClr val="tx2">
                    <a:lumMod val="50000"/>
                  </a:schemeClr>
                </a:solidFill>
                <a:latin typeface="Calibri" pitchFamily="34" charset="0"/>
              </a:rPr>
              <a:t>：</a:t>
            </a:r>
            <a:r>
              <a:rPr lang="en-US" altLang="ja-JP" sz="1600" dirty="0">
                <a:solidFill>
                  <a:schemeClr val="tx2">
                    <a:lumMod val="50000"/>
                  </a:schemeClr>
                </a:solidFill>
                <a:latin typeface="Calibri" pitchFamily="34" charset="0"/>
              </a:rPr>
              <a:t>Active volcanoes are those that have erupted within the past 10,000 years.</a:t>
            </a:r>
          </a:p>
          <a:p>
            <a:r>
              <a:rPr lang="en-US" altLang="ja-JP" sz="1600" dirty="0">
                <a:solidFill>
                  <a:schemeClr val="tx2">
                    <a:lumMod val="50000"/>
                  </a:schemeClr>
                </a:solidFill>
                <a:latin typeface="Calibri" pitchFamily="34" charset="0"/>
              </a:rPr>
              <a:t>Source</a:t>
            </a:r>
            <a:r>
              <a:rPr lang="ja-JP" altLang="en-US" sz="1600" dirty="0">
                <a:solidFill>
                  <a:schemeClr val="tx2">
                    <a:lumMod val="50000"/>
                  </a:schemeClr>
                </a:solidFill>
                <a:latin typeface="Calibri" pitchFamily="34" charset="0"/>
              </a:rPr>
              <a:t>：</a:t>
            </a:r>
            <a:r>
              <a:rPr lang="en-US" altLang="ja-JP" sz="1600" dirty="0">
                <a:solidFill>
                  <a:schemeClr val="tx2">
                    <a:lumMod val="50000"/>
                  </a:schemeClr>
                </a:solidFill>
                <a:latin typeface="Calibri" pitchFamily="34" charset="0"/>
              </a:rPr>
              <a:t>Prepared by the Cabinet Office based on data from the Japan  </a:t>
            </a:r>
            <a:r>
              <a:rPr lang="en-US" altLang="ja-JP" sz="1600" dirty="0" smtClean="0">
                <a:solidFill>
                  <a:schemeClr val="tx2">
                    <a:lumMod val="50000"/>
                  </a:schemeClr>
                </a:solidFill>
                <a:latin typeface="Calibri" pitchFamily="34" charset="0"/>
              </a:rPr>
              <a:t>Meteorological Agency </a:t>
            </a:r>
            <a:r>
              <a:rPr lang="en-US" altLang="ja-JP" sz="1600" dirty="0">
                <a:solidFill>
                  <a:schemeClr val="tx2">
                    <a:lumMod val="50000"/>
                  </a:schemeClr>
                </a:solidFill>
                <a:latin typeface="Calibri" pitchFamily="34" charset="0"/>
              </a:rPr>
              <a:t>and world data from the Smithsonian National Museum of Natural History.</a:t>
            </a:r>
            <a:endParaRPr lang="ja-JP" altLang="en-US" sz="1600" dirty="0">
              <a:solidFill>
                <a:schemeClr val="tx2">
                  <a:lumMod val="50000"/>
                </a:schemeClr>
              </a:solidFill>
              <a:latin typeface="Calibri" pitchFamily="34" charset="0"/>
            </a:endParaRPr>
          </a:p>
        </p:txBody>
      </p:sp>
      <p:grpSp>
        <p:nvGrpSpPr>
          <p:cNvPr id="3" name="グループ化 2"/>
          <p:cNvGrpSpPr/>
          <p:nvPr/>
        </p:nvGrpSpPr>
        <p:grpSpPr>
          <a:xfrm>
            <a:off x="4079855" y="2190549"/>
            <a:ext cx="4954693" cy="3291434"/>
            <a:chOff x="1770040" y="467802"/>
            <a:chExt cx="6485827" cy="4667380"/>
          </a:xfrm>
        </p:grpSpPr>
        <p:graphicFrame>
          <p:nvGraphicFramePr>
            <p:cNvPr id="13316" name="グラフ 10"/>
            <p:cNvGraphicFramePr>
              <a:graphicFrameLocks/>
            </p:cNvGraphicFramePr>
            <p:nvPr>
              <p:extLst>
                <p:ext uri="{D42A27DB-BD31-4B8C-83A1-F6EECF244321}">
                  <p14:modId xmlns:p14="http://schemas.microsoft.com/office/powerpoint/2010/main" val="3622468756"/>
                </p:ext>
              </p:extLst>
            </p:nvPr>
          </p:nvGraphicFramePr>
          <p:xfrm>
            <a:off x="1770040" y="1071182"/>
            <a:ext cx="6096001" cy="4064000"/>
          </p:xfrm>
          <a:graphic>
            <a:graphicData uri="http://schemas.openxmlformats.org/presentationml/2006/ole">
              <mc:AlternateContent xmlns:mc="http://schemas.openxmlformats.org/markup-compatibility/2006">
                <mc:Choice xmlns:v="urn:schemas-microsoft-com:vml" Requires="v">
                  <p:oleObj spid="_x0000_s12556" r:id="rId5" imgW="6096528" imgH="4066384" progId="Excel.Sheet.8">
                    <p:embed/>
                  </p:oleObj>
                </mc:Choice>
                <mc:Fallback>
                  <p:oleObj r:id="rId5" imgW="6096528" imgH="4066384" progId="Excel.Sheet.8">
                    <p:embed/>
                    <p:pic>
                      <p:nvPicPr>
                        <p:cNvPr id="0" name="Picture 26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0040" y="1071182"/>
                          <a:ext cx="6096001"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18" name="正方形/長方形 9"/>
            <p:cNvSpPr>
              <a:spLocks noChangeArrowheads="1"/>
            </p:cNvSpPr>
            <p:nvPr/>
          </p:nvSpPr>
          <p:spPr bwMode="auto">
            <a:xfrm>
              <a:off x="3764391" y="2607639"/>
              <a:ext cx="2047413" cy="117838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400" b="1" dirty="0">
                  <a:solidFill>
                    <a:schemeClr val="bg1"/>
                  </a:solidFill>
                  <a:latin typeface="Arial" pitchFamily="34" charset="0"/>
                  <a:cs typeface="Arial" pitchFamily="34" charset="0"/>
                </a:rPr>
                <a:t>World</a:t>
              </a:r>
              <a:endParaRPr lang="ja-JP" altLang="en-US" sz="2400" b="1" dirty="0">
                <a:solidFill>
                  <a:schemeClr val="bg1"/>
                </a:solidFill>
                <a:latin typeface="Arial" pitchFamily="34" charset="0"/>
                <a:cs typeface="Arial" pitchFamily="34" charset="0"/>
              </a:endParaRPr>
            </a:p>
            <a:p>
              <a:pPr algn="ctr"/>
              <a:r>
                <a:rPr lang="en-US" altLang="ja-JP" sz="2400" b="1" dirty="0">
                  <a:solidFill>
                    <a:schemeClr val="bg1"/>
                  </a:solidFill>
                  <a:latin typeface="Arial" pitchFamily="34" charset="0"/>
                  <a:cs typeface="Arial" pitchFamily="34" charset="0"/>
                </a:rPr>
                <a:t>1,548</a:t>
              </a:r>
              <a:endParaRPr lang="ja-JP" altLang="en-US" sz="2400" dirty="0">
                <a:solidFill>
                  <a:schemeClr val="bg1"/>
                </a:solidFill>
                <a:latin typeface="Arial" pitchFamily="34" charset="0"/>
                <a:cs typeface="Arial" pitchFamily="34" charset="0"/>
              </a:endParaRPr>
            </a:p>
          </p:txBody>
        </p:sp>
        <p:cxnSp>
          <p:nvCxnSpPr>
            <p:cNvPr id="12" name="直線コネクタ 11"/>
            <p:cNvCxnSpPr/>
            <p:nvPr/>
          </p:nvCxnSpPr>
          <p:spPr>
            <a:xfrm flipV="1">
              <a:off x="5369256" y="1100762"/>
              <a:ext cx="402988" cy="478007"/>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3320" name="正方形/長方形 12"/>
            <p:cNvSpPr>
              <a:spLocks noChangeArrowheads="1"/>
            </p:cNvSpPr>
            <p:nvPr/>
          </p:nvSpPr>
          <p:spPr bwMode="auto">
            <a:xfrm>
              <a:off x="5922028" y="467802"/>
              <a:ext cx="2333839" cy="1003809"/>
            </a:xfrm>
            <a:prstGeom prst="rect">
              <a:avLst/>
            </a:prstGeom>
            <a:solidFill>
              <a:srgbClr val="FFFFFF">
                <a:alpha val="66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ja-JP" sz="2000" b="1" dirty="0">
                  <a:solidFill>
                    <a:schemeClr val="tx2">
                      <a:lumMod val="50000"/>
                    </a:schemeClr>
                  </a:solidFill>
                  <a:latin typeface="Arial" pitchFamily="34" charset="0"/>
                  <a:cs typeface="Arial" pitchFamily="34" charset="0"/>
                </a:rPr>
                <a:t>Japan</a:t>
              </a:r>
            </a:p>
            <a:p>
              <a:r>
                <a:rPr lang="en-US" altLang="ja-JP" sz="2000" b="1" dirty="0">
                  <a:solidFill>
                    <a:schemeClr val="tx2">
                      <a:lumMod val="50000"/>
                    </a:schemeClr>
                  </a:solidFill>
                  <a:latin typeface="Arial" pitchFamily="34" charset="0"/>
                  <a:cs typeface="Arial" pitchFamily="34" charset="0"/>
                </a:rPr>
                <a:t>108</a:t>
              </a:r>
              <a:r>
                <a:rPr lang="ja-JP" altLang="en-US" sz="2000" b="1" dirty="0">
                  <a:solidFill>
                    <a:schemeClr val="tx2">
                      <a:lumMod val="50000"/>
                    </a:schemeClr>
                  </a:solidFill>
                  <a:latin typeface="Arial" pitchFamily="34" charset="0"/>
                  <a:cs typeface="Arial" pitchFamily="34" charset="0"/>
                </a:rPr>
                <a:t>（</a:t>
              </a:r>
              <a:r>
                <a:rPr lang="en-US" altLang="ja-JP" sz="2000" b="1" dirty="0">
                  <a:solidFill>
                    <a:schemeClr val="tx2">
                      <a:lumMod val="50000"/>
                    </a:schemeClr>
                  </a:solidFill>
                  <a:latin typeface="Arial" pitchFamily="34" charset="0"/>
                  <a:cs typeface="Arial" pitchFamily="34" charset="0"/>
                </a:rPr>
                <a:t>7.0%</a:t>
              </a:r>
              <a:r>
                <a:rPr lang="ja-JP" altLang="en-US" sz="2000" b="1" dirty="0">
                  <a:solidFill>
                    <a:schemeClr val="tx2">
                      <a:lumMod val="50000"/>
                    </a:schemeClr>
                  </a:solidFill>
                  <a:latin typeface="Arial" pitchFamily="34" charset="0"/>
                  <a:cs typeface="Arial" pitchFamily="34" charset="0"/>
                </a:rPr>
                <a:t>）</a:t>
              </a:r>
              <a:endParaRPr lang="ja-JP" altLang="en-US" sz="2000" dirty="0">
                <a:solidFill>
                  <a:schemeClr val="tx2">
                    <a:lumMod val="50000"/>
                  </a:schemeClr>
                </a:solidFill>
                <a:latin typeface="Arial" pitchFamily="34" charset="0"/>
                <a:cs typeface="Arial" pitchFamily="34" charset="0"/>
              </a:endParaRPr>
            </a:p>
          </p:txBody>
        </p:sp>
      </p:grpSp>
      <p:sp>
        <p:nvSpPr>
          <p:cNvPr id="13321" name="正方形/長方形 14"/>
          <p:cNvSpPr>
            <a:spLocks noChangeArrowheads="1"/>
          </p:cNvSpPr>
          <p:nvPr/>
        </p:nvSpPr>
        <p:spPr bwMode="auto">
          <a:xfrm>
            <a:off x="4484948" y="1675990"/>
            <a:ext cx="4272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ja-JP" sz="2400" b="1" u="sng" dirty="0">
                <a:solidFill>
                  <a:schemeClr val="tx2">
                    <a:lumMod val="50000"/>
                  </a:schemeClr>
                </a:solidFill>
                <a:latin typeface="Arial" pitchFamily="34" charset="0"/>
                <a:cs typeface="Arial" pitchFamily="34" charset="0"/>
              </a:rPr>
              <a:t>Number of active volcanoes</a:t>
            </a:r>
            <a:endParaRPr lang="ja-JP" altLang="en-US" sz="2400" b="1" u="sng" dirty="0">
              <a:solidFill>
                <a:schemeClr val="tx2">
                  <a:lumMod val="50000"/>
                </a:schemeClr>
              </a:solidFill>
              <a:latin typeface="Arial" pitchFamily="34" charset="0"/>
              <a:cs typeface="Arial" pitchFamily="34" charset="0"/>
            </a:endParaRPr>
          </a:p>
        </p:txBody>
      </p:sp>
      <p:sp>
        <p:nvSpPr>
          <p:cNvPr id="2" name="スライド番号プレースホルダー 1"/>
          <p:cNvSpPr>
            <a:spLocks noGrp="1"/>
          </p:cNvSpPr>
          <p:nvPr>
            <p:ph type="sldNum" sz="quarter" idx="12"/>
          </p:nvPr>
        </p:nvSpPr>
        <p:spPr>
          <a:xfrm>
            <a:off x="9151898" y="6465863"/>
            <a:ext cx="1258645" cy="365125"/>
          </a:xfrm>
        </p:spPr>
        <p:txBody>
          <a:bodyPr/>
          <a:lstStyle/>
          <a:p>
            <a:pPr>
              <a:defRPr/>
            </a:pPr>
            <a:fld id="{CFC5FF86-D292-4260-B45F-D0AD5F00FFB6}" type="slidenum">
              <a:rPr lang="ja-JP" altLang="en-US" sz="1600" smtClean="0"/>
              <a:pPr>
                <a:defRPr/>
              </a:pPr>
              <a:t>3</a:t>
            </a:fld>
            <a:endParaRPr lang="ja-JP" altLang="en-US" sz="1600" dirty="0"/>
          </a:p>
        </p:txBody>
      </p:sp>
      <p:sp>
        <p:nvSpPr>
          <p:cNvPr id="13" name="正方形/長方形 7"/>
          <p:cNvSpPr>
            <a:spLocks noChangeArrowheads="1"/>
          </p:cNvSpPr>
          <p:nvPr/>
        </p:nvSpPr>
        <p:spPr bwMode="auto">
          <a:xfrm>
            <a:off x="1006079" y="44624"/>
            <a:ext cx="812601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2800" b="1" dirty="0">
                <a:latin typeface="Arial" pitchFamily="34" charset="0"/>
                <a:cs typeface="Arial" pitchFamily="34" charset="0"/>
              </a:rPr>
              <a:t>Comparison of Natural Disasters in Japan </a:t>
            </a:r>
          </a:p>
          <a:p>
            <a:pPr algn="ctr"/>
            <a:r>
              <a:rPr lang="en-US" altLang="ja-JP" sz="2800" b="1" dirty="0">
                <a:latin typeface="Arial" pitchFamily="34" charset="0"/>
                <a:cs typeface="Arial" pitchFamily="34" charset="0"/>
              </a:rPr>
              <a:t>and Other Parts of the </a:t>
            </a:r>
            <a:r>
              <a:rPr lang="en-US" altLang="ja-JP" sz="2800" b="1" dirty="0" smtClean="0">
                <a:latin typeface="Arial" pitchFamily="34" charset="0"/>
                <a:cs typeface="Arial" pitchFamily="34" charset="0"/>
              </a:rPr>
              <a:t>World (2)</a:t>
            </a:r>
            <a:endParaRPr lang="ja-JP" altLang="en-US" sz="2800" b="1" dirty="0">
              <a:latin typeface="Arial" pitchFamily="34" charset="0"/>
              <a:cs typeface="Arial" pitchFamily="34" charset="0"/>
            </a:endParaRPr>
          </a:p>
        </p:txBody>
      </p:sp>
      <p:pic>
        <p:nvPicPr>
          <p:cNvPr id="3149" name="Picture 7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489" y="1412776"/>
            <a:ext cx="3629485" cy="28803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正方形/長方形 13"/>
          <p:cNvSpPr/>
          <p:nvPr/>
        </p:nvSpPr>
        <p:spPr>
          <a:xfrm>
            <a:off x="0" y="998731"/>
            <a:ext cx="9906000" cy="6740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15" name="テキスト ボックス 14"/>
          <p:cNvSpPr txBox="1"/>
          <p:nvPr/>
        </p:nvSpPr>
        <p:spPr>
          <a:xfrm>
            <a:off x="9364321" y="96888"/>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2</a:t>
            </a:r>
            <a:endParaRPr lang="ja-JP" altLang="en-US" sz="1400" dirty="0">
              <a:solidFill>
                <a:prstClr val="black"/>
              </a:solidFill>
              <a:cs typeface="Arial" pitchFamily="34" charset="0"/>
            </a:endParaRPr>
          </a:p>
        </p:txBody>
      </p:sp>
    </p:spTree>
    <p:extLst>
      <p:ext uri="{BB962C8B-B14F-4D97-AF65-F5344CB8AC3E}">
        <p14:creationId xmlns:p14="http://schemas.microsoft.com/office/powerpoint/2010/main" val="929681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406939" y="1772816"/>
            <a:ext cx="5226581" cy="4680520"/>
          </a:xfrm>
        </p:spPr>
        <p:txBody>
          <a:bodyPr>
            <a:normAutofit fontScale="92500" lnSpcReduction="20000"/>
          </a:bodyPr>
          <a:lstStyle/>
          <a:p>
            <a:r>
              <a:rPr lang="en-US" altLang="ja-JP" sz="2200" dirty="0">
                <a:solidFill>
                  <a:schemeClr val="tx2">
                    <a:lumMod val="50000"/>
                  </a:schemeClr>
                </a:solidFill>
              </a:rPr>
              <a:t>Occurred on </a:t>
            </a:r>
            <a:r>
              <a:rPr lang="en-US" altLang="ja-JP" sz="2200" dirty="0">
                <a:solidFill>
                  <a:srgbClr val="FF0000"/>
                </a:solidFill>
              </a:rPr>
              <a:t>11 March 2011, </a:t>
            </a:r>
            <a:r>
              <a:rPr lang="en-US" altLang="ja-JP" sz="2200" dirty="0" smtClean="0">
                <a:solidFill>
                  <a:srgbClr val="FF0000"/>
                </a:solidFill>
              </a:rPr>
              <a:t>02:46pm</a:t>
            </a:r>
          </a:p>
          <a:p>
            <a:r>
              <a:rPr lang="en-US" altLang="ja-JP" sz="2200" dirty="0" smtClean="0">
                <a:solidFill>
                  <a:schemeClr val="tx2">
                    <a:lumMod val="50000"/>
                  </a:schemeClr>
                </a:solidFill>
              </a:rPr>
              <a:t>Moment Magnitude: </a:t>
            </a:r>
            <a:r>
              <a:rPr lang="en-US" altLang="ja-JP" sz="2200" dirty="0">
                <a:solidFill>
                  <a:srgbClr val="FF0000"/>
                </a:solidFill>
              </a:rPr>
              <a:t>9.0</a:t>
            </a:r>
            <a:r>
              <a:rPr lang="en-US" altLang="ja-JP" sz="2200" dirty="0">
                <a:solidFill>
                  <a:schemeClr val="tx2">
                    <a:lumMod val="50000"/>
                  </a:schemeClr>
                </a:solidFill>
              </a:rPr>
              <a:t> </a:t>
            </a:r>
            <a:endParaRPr lang="en-US" altLang="ja-JP" sz="2200" dirty="0" smtClean="0">
              <a:solidFill>
                <a:schemeClr val="tx2">
                  <a:lumMod val="50000"/>
                </a:schemeClr>
              </a:solidFill>
            </a:endParaRPr>
          </a:p>
          <a:p>
            <a:r>
              <a:rPr lang="en-US" altLang="ja-JP" sz="2200" dirty="0" smtClean="0">
                <a:solidFill>
                  <a:schemeClr val="tx2">
                    <a:lumMod val="50000"/>
                  </a:schemeClr>
                </a:solidFill>
              </a:rPr>
              <a:t>Maximum Seismic intensity: </a:t>
            </a:r>
            <a:r>
              <a:rPr lang="en-US" altLang="ja-JP" sz="2200" dirty="0" smtClean="0">
                <a:solidFill>
                  <a:srgbClr val="FF0000"/>
                </a:solidFill>
              </a:rPr>
              <a:t>7</a:t>
            </a:r>
            <a:r>
              <a:rPr lang="en-US" altLang="ja-JP" sz="2200" dirty="0" smtClean="0">
                <a:solidFill>
                  <a:schemeClr val="tx2">
                    <a:lumMod val="50000"/>
                  </a:schemeClr>
                </a:solidFill>
              </a:rPr>
              <a:t> (Miyagi)</a:t>
            </a:r>
            <a:endParaRPr lang="en-US" altLang="ja-JP" sz="2200" dirty="0">
              <a:solidFill>
                <a:schemeClr val="tx2">
                  <a:lumMod val="50000"/>
                </a:schemeClr>
              </a:solidFill>
            </a:endParaRPr>
          </a:p>
          <a:p>
            <a:r>
              <a:rPr lang="en-US" altLang="ja-JP" sz="2200" dirty="0" smtClean="0">
                <a:solidFill>
                  <a:schemeClr val="tx2">
                    <a:lumMod val="50000"/>
                  </a:schemeClr>
                </a:solidFill>
              </a:rPr>
              <a:t>Massive </a:t>
            </a:r>
            <a:r>
              <a:rPr lang="en-US" altLang="ja-JP" sz="2200" dirty="0">
                <a:solidFill>
                  <a:schemeClr val="tx2">
                    <a:lumMod val="50000"/>
                  </a:schemeClr>
                </a:solidFill>
              </a:rPr>
              <a:t>tsunami </a:t>
            </a:r>
            <a:r>
              <a:rPr lang="en-US" altLang="ja-JP" sz="2200" dirty="0" smtClean="0">
                <a:solidFill>
                  <a:schemeClr val="tx2">
                    <a:lumMod val="50000"/>
                  </a:schemeClr>
                </a:solidFill>
              </a:rPr>
              <a:t>: </a:t>
            </a:r>
          </a:p>
          <a:p>
            <a:pPr marL="0" indent="0">
              <a:buNone/>
            </a:pPr>
            <a:r>
              <a:rPr lang="ja-JP" altLang="en-US" sz="2200" dirty="0">
                <a:solidFill>
                  <a:schemeClr val="tx2">
                    <a:lumMod val="50000"/>
                  </a:schemeClr>
                </a:solidFill>
              </a:rPr>
              <a:t>　</a:t>
            </a:r>
            <a:r>
              <a:rPr lang="ja-JP" altLang="en-US" sz="2200" dirty="0" smtClean="0">
                <a:solidFill>
                  <a:schemeClr val="tx2">
                    <a:lumMod val="50000"/>
                  </a:schemeClr>
                </a:solidFill>
              </a:rPr>
              <a:t>　　　・</a:t>
            </a:r>
            <a:r>
              <a:rPr lang="en-US" altLang="ja-JP" sz="2200" dirty="0" smtClean="0">
                <a:solidFill>
                  <a:schemeClr val="tx2">
                    <a:lumMod val="50000"/>
                  </a:schemeClr>
                </a:solidFill>
              </a:rPr>
              <a:t>observed </a:t>
            </a:r>
            <a:r>
              <a:rPr lang="en-US" altLang="ja-JP" sz="2200" dirty="0">
                <a:solidFill>
                  <a:schemeClr val="tx2">
                    <a:lumMod val="50000"/>
                  </a:schemeClr>
                </a:solidFill>
              </a:rPr>
              <a:t>tsunami </a:t>
            </a:r>
            <a:r>
              <a:rPr lang="en-US" altLang="ja-JP" sz="2200" dirty="0" smtClean="0">
                <a:solidFill>
                  <a:schemeClr val="tx2">
                    <a:lumMod val="50000"/>
                  </a:schemeClr>
                </a:solidFill>
              </a:rPr>
              <a:t>height  </a:t>
            </a:r>
            <a:r>
              <a:rPr lang="ja-JP" altLang="en-US" sz="2200" dirty="0" smtClean="0">
                <a:solidFill>
                  <a:schemeClr val="tx2">
                    <a:lumMod val="50000"/>
                  </a:schemeClr>
                </a:solidFill>
              </a:rPr>
              <a:t>　</a:t>
            </a:r>
            <a:r>
              <a:rPr lang="en-US" altLang="ja-JP" sz="2200" dirty="0" smtClean="0">
                <a:solidFill>
                  <a:schemeClr val="tx2">
                    <a:lumMod val="50000"/>
                  </a:schemeClr>
                </a:solidFill>
              </a:rPr>
              <a:t>                </a:t>
            </a:r>
            <a:r>
              <a:rPr lang="ja-JP" altLang="en-US" sz="2200" dirty="0" smtClean="0">
                <a:solidFill>
                  <a:schemeClr val="tx2">
                    <a:lumMod val="50000"/>
                  </a:schemeClr>
                </a:solidFill>
              </a:rPr>
              <a:t>　　　</a:t>
            </a:r>
            <a:endParaRPr lang="en-US" altLang="ja-JP" sz="2200" dirty="0" smtClean="0">
              <a:solidFill>
                <a:schemeClr val="tx2">
                  <a:lumMod val="50000"/>
                </a:schemeClr>
              </a:solidFill>
            </a:endParaRPr>
          </a:p>
          <a:p>
            <a:pPr marL="0" indent="0">
              <a:buNone/>
            </a:pPr>
            <a:r>
              <a:rPr lang="ja-JP" altLang="en-US" sz="2200" dirty="0">
                <a:solidFill>
                  <a:schemeClr val="tx2">
                    <a:lumMod val="50000"/>
                  </a:schemeClr>
                </a:solidFill>
              </a:rPr>
              <a:t>　</a:t>
            </a:r>
            <a:r>
              <a:rPr lang="ja-JP" altLang="en-US" sz="2200" dirty="0" smtClean="0">
                <a:solidFill>
                  <a:schemeClr val="tx2">
                    <a:lumMod val="50000"/>
                  </a:schemeClr>
                </a:solidFill>
              </a:rPr>
              <a:t>　　　　　　　</a:t>
            </a:r>
            <a:r>
              <a:rPr lang="en-US" altLang="ja-JP" sz="2200" dirty="0" smtClean="0">
                <a:solidFill>
                  <a:srgbClr val="FF0000"/>
                </a:solidFill>
              </a:rPr>
              <a:t>more </a:t>
            </a:r>
            <a:r>
              <a:rPr lang="en-US" altLang="ja-JP" sz="2200" dirty="0">
                <a:solidFill>
                  <a:srgbClr val="FF0000"/>
                </a:solidFill>
              </a:rPr>
              <a:t>than 20m (22yards</a:t>
            </a:r>
            <a:r>
              <a:rPr lang="en-US" altLang="ja-JP" sz="2200" dirty="0" smtClean="0">
                <a:solidFill>
                  <a:srgbClr val="FF0000"/>
                </a:solidFill>
              </a:rPr>
              <a:t>)</a:t>
            </a:r>
            <a:r>
              <a:rPr lang="ja-JP" altLang="en-US" sz="2200" dirty="0" smtClean="0">
                <a:solidFill>
                  <a:schemeClr val="tx2">
                    <a:lumMod val="50000"/>
                  </a:schemeClr>
                </a:solidFill>
              </a:rPr>
              <a:t>　</a:t>
            </a:r>
            <a:endParaRPr lang="en-US" altLang="ja-JP" sz="2200" dirty="0" smtClean="0">
              <a:solidFill>
                <a:schemeClr val="tx2">
                  <a:lumMod val="50000"/>
                </a:schemeClr>
              </a:solidFill>
            </a:endParaRPr>
          </a:p>
          <a:p>
            <a:pPr marL="0" indent="0">
              <a:buNone/>
            </a:pPr>
            <a:r>
              <a:rPr lang="ja-JP" altLang="en-US" sz="2200" dirty="0">
                <a:solidFill>
                  <a:schemeClr val="tx2">
                    <a:lumMod val="50000"/>
                  </a:schemeClr>
                </a:solidFill>
              </a:rPr>
              <a:t>　</a:t>
            </a:r>
            <a:r>
              <a:rPr lang="ja-JP" altLang="en-US" sz="2200" dirty="0" smtClean="0">
                <a:solidFill>
                  <a:schemeClr val="tx2">
                    <a:lumMod val="50000"/>
                  </a:schemeClr>
                </a:solidFill>
              </a:rPr>
              <a:t>　　　・</a:t>
            </a:r>
            <a:r>
              <a:rPr lang="en-US" altLang="ja-JP" sz="2200" dirty="0" smtClean="0">
                <a:solidFill>
                  <a:schemeClr val="tx2">
                    <a:lumMod val="50000"/>
                  </a:schemeClr>
                </a:solidFill>
              </a:rPr>
              <a:t>run </a:t>
            </a:r>
            <a:r>
              <a:rPr lang="en-US" altLang="ja-JP" sz="2200" dirty="0">
                <a:solidFill>
                  <a:schemeClr val="tx2">
                    <a:lumMod val="50000"/>
                  </a:schemeClr>
                </a:solidFill>
              </a:rPr>
              <a:t>up of tsunami wave </a:t>
            </a:r>
            <a:r>
              <a:rPr lang="en-US" altLang="ja-JP" sz="2200" dirty="0" smtClean="0">
                <a:solidFill>
                  <a:schemeClr val="tx2">
                    <a:lumMod val="50000"/>
                  </a:schemeClr>
                </a:solidFill>
              </a:rPr>
              <a:t>height</a:t>
            </a:r>
            <a:endParaRPr lang="en-US" altLang="ja-JP" sz="2200" dirty="0">
              <a:solidFill>
                <a:schemeClr val="tx2">
                  <a:lumMod val="50000"/>
                </a:schemeClr>
              </a:solidFill>
            </a:endParaRPr>
          </a:p>
          <a:p>
            <a:pPr marL="0" indent="0">
              <a:buNone/>
            </a:pPr>
            <a:r>
              <a:rPr lang="en-US" altLang="ja-JP" sz="2200" dirty="0" smtClean="0">
                <a:solidFill>
                  <a:schemeClr val="tx2">
                    <a:lumMod val="50000"/>
                  </a:schemeClr>
                </a:solidFill>
              </a:rPr>
              <a:t>           </a:t>
            </a:r>
            <a:r>
              <a:rPr lang="ja-JP" altLang="en-US" sz="2200" dirty="0" smtClean="0">
                <a:solidFill>
                  <a:schemeClr val="tx2">
                    <a:lumMod val="50000"/>
                  </a:schemeClr>
                </a:solidFill>
              </a:rPr>
              <a:t>　　　 　</a:t>
            </a:r>
            <a:r>
              <a:rPr lang="en-US" altLang="ja-JP" sz="2200" dirty="0" smtClean="0">
                <a:solidFill>
                  <a:schemeClr val="tx2">
                    <a:lumMod val="50000"/>
                  </a:schemeClr>
                </a:solidFill>
              </a:rPr>
              <a:t>                </a:t>
            </a:r>
            <a:r>
              <a:rPr lang="en-US" altLang="ja-JP" sz="2200" dirty="0">
                <a:solidFill>
                  <a:srgbClr val="FF0000"/>
                </a:solidFill>
              </a:rPr>
              <a:t>40.5m (44yards)</a:t>
            </a:r>
            <a:endParaRPr lang="en-US" altLang="ja-JP" sz="2200" dirty="0" smtClean="0">
              <a:solidFill>
                <a:srgbClr val="FF0000"/>
              </a:solidFill>
            </a:endParaRPr>
          </a:p>
          <a:p>
            <a:r>
              <a:rPr lang="en-US" altLang="ja-JP" sz="2200" dirty="0">
                <a:solidFill>
                  <a:schemeClr val="tx2">
                    <a:lumMod val="50000"/>
                  </a:schemeClr>
                </a:solidFill>
              </a:rPr>
              <a:t>Number of death or </a:t>
            </a:r>
            <a:r>
              <a:rPr lang="en-US" altLang="ja-JP" sz="2200" dirty="0" smtClean="0">
                <a:solidFill>
                  <a:schemeClr val="tx2">
                    <a:lumMod val="50000"/>
                  </a:schemeClr>
                </a:solidFill>
              </a:rPr>
              <a:t>missing:</a:t>
            </a:r>
          </a:p>
          <a:p>
            <a:pPr marL="0" indent="0">
              <a:buNone/>
            </a:pPr>
            <a:r>
              <a:rPr lang="en-US" altLang="ja-JP" sz="2200" dirty="0">
                <a:solidFill>
                  <a:schemeClr val="tx2">
                    <a:lumMod val="50000"/>
                  </a:schemeClr>
                </a:solidFill>
              </a:rPr>
              <a:t> </a:t>
            </a:r>
            <a:r>
              <a:rPr lang="en-US" altLang="ja-JP" sz="2200" dirty="0" smtClean="0">
                <a:solidFill>
                  <a:schemeClr val="tx2">
                    <a:lumMod val="50000"/>
                  </a:schemeClr>
                </a:solidFill>
              </a:rPr>
              <a:t>                                           </a:t>
            </a:r>
            <a:r>
              <a:rPr lang="en-US" altLang="ja-JP" sz="2200" dirty="0" smtClean="0">
                <a:solidFill>
                  <a:srgbClr val="FF0000"/>
                </a:solidFill>
              </a:rPr>
              <a:t> about 20,000</a:t>
            </a:r>
          </a:p>
          <a:p>
            <a:r>
              <a:rPr lang="en-US" altLang="ja-JP" sz="2200" dirty="0">
                <a:solidFill>
                  <a:schemeClr val="tx2">
                    <a:lumMod val="50000"/>
                  </a:schemeClr>
                </a:solidFill>
              </a:rPr>
              <a:t>Number of </a:t>
            </a:r>
            <a:r>
              <a:rPr lang="en-US" altLang="ja-JP" sz="2200" dirty="0" smtClean="0">
                <a:solidFill>
                  <a:schemeClr val="tx2">
                    <a:lumMod val="50000"/>
                  </a:schemeClr>
                </a:solidFill>
              </a:rPr>
              <a:t>completely collapsed houses:</a:t>
            </a:r>
          </a:p>
          <a:p>
            <a:pPr marL="0" indent="0">
              <a:buNone/>
            </a:pPr>
            <a:r>
              <a:rPr lang="en-US" altLang="ja-JP" sz="2200" dirty="0">
                <a:solidFill>
                  <a:schemeClr val="tx2">
                    <a:lumMod val="50000"/>
                  </a:schemeClr>
                </a:solidFill>
              </a:rPr>
              <a:t> </a:t>
            </a:r>
            <a:r>
              <a:rPr lang="en-US" altLang="ja-JP" sz="2200" dirty="0" smtClean="0">
                <a:solidFill>
                  <a:schemeClr val="tx2">
                    <a:lumMod val="50000"/>
                  </a:schemeClr>
                </a:solidFill>
              </a:rPr>
              <a:t>                                            </a:t>
            </a:r>
            <a:r>
              <a:rPr lang="en-US" altLang="ja-JP" sz="2200" dirty="0" smtClean="0">
                <a:solidFill>
                  <a:srgbClr val="FF0000"/>
                </a:solidFill>
              </a:rPr>
              <a:t>about 130,000</a:t>
            </a:r>
            <a:endParaRPr lang="en-US" altLang="ja-JP" sz="2200" dirty="0">
              <a:solidFill>
                <a:srgbClr val="FF0000"/>
              </a:solidFill>
            </a:endParaRPr>
          </a:p>
          <a:p>
            <a:r>
              <a:rPr lang="en-US" altLang="ja-JP" sz="2200" dirty="0" smtClean="0">
                <a:solidFill>
                  <a:schemeClr val="tx2">
                    <a:lumMod val="50000"/>
                  </a:schemeClr>
                </a:solidFill>
              </a:rPr>
              <a:t>Direct economic losses (Estimated): </a:t>
            </a:r>
          </a:p>
          <a:p>
            <a:pPr marL="0" indent="0">
              <a:buNone/>
            </a:pPr>
            <a:r>
              <a:rPr lang="en-US" altLang="ja-JP" sz="2200" dirty="0" smtClean="0">
                <a:solidFill>
                  <a:schemeClr val="tx2">
                    <a:lumMod val="50000"/>
                  </a:schemeClr>
                </a:solidFill>
              </a:rPr>
              <a:t>                </a:t>
            </a:r>
            <a:r>
              <a:rPr lang="en-US" altLang="ja-JP" sz="2200" dirty="0" smtClean="0">
                <a:solidFill>
                  <a:srgbClr val="FF0000"/>
                </a:solidFill>
              </a:rPr>
              <a:t>about 17 trillion</a:t>
            </a:r>
            <a:r>
              <a:rPr lang="en-US" altLang="ja-JP" sz="2200" dirty="0">
                <a:solidFill>
                  <a:srgbClr val="FF0000"/>
                </a:solidFill>
              </a:rPr>
              <a:t> </a:t>
            </a:r>
            <a:r>
              <a:rPr lang="en-US" altLang="ja-JP" sz="2200" dirty="0" smtClean="0">
                <a:solidFill>
                  <a:srgbClr val="FF0000"/>
                </a:solidFill>
              </a:rPr>
              <a:t>Yen  (US$178 billion)</a:t>
            </a:r>
            <a:r>
              <a:rPr lang="en-US" altLang="ja-JP" dirty="0" smtClean="0">
                <a:solidFill>
                  <a:srgbClr val="FF0000"/>
                </a:solidFill>
              </a:rPr>
              <a:t> </a:t>
            </a:r>
            <a:endParaRPr lang="en-US" altLang="ja-JP" dirty="0">
              <a:solidFill>
                <a:srgbClr val="FF0000"/>
              </a:solidFill>
            </a:endParaRPr>
          </a:p>
          <a:p>
            <a:endParaRPr lang="en-US" altLang="ja-JP" sz="2000" dirty="0">
              <a:solidFill>
                <a:schemeClr val="tx2">
                  <a:lumMod val="50000"/>
                </a:schemeClr>
              </a:solidFill>
            </a:endParaRPr>
          </a:p>
        </p:txBody>
      </p:sp>
      <p:sp>
        <p:nvSpPr>
          <p:cNvPr id="3" name="タイトル 2"/>
          <p:cNvSpPr>
            <a:spLocks noGrp="1"/>
          </p:cNvSpPr>
          <p:nvPr>
            <p:ph type="title"/>
          </p:nvPr>
        </p:nvSpPr>
        <p:spPr>
          <a:xfrm>
            <a:off x="495306" y="-27384"/>
            <a:ext cx="8915399" cy="1143000"/>
          </a:xfrm>
        </p:spPr>
        <p:txBody>
          <a:bodyPr>
            <a:normAutofit/>
          </a:bodyPr>
          <a:lstStyle/>
          <a:p>
            <a:r>
              <a:rPr lang="en-US" altLang="ja-JP" sz="3600" b="1" dirty="0" smtClean="0">
                <a:solidFill>
                  <a:schemeClr val="tx1"/>
                </a:solidFill>
                <a:latin typeface="Arial" pitchFamily="34" charset="0"/>
                <a:cs typeface="Arial" pitchFamily="34" charset="0"/>
              </a:rPr>
              <a:t>Great East Japan Earthquake</a:t>
            </a:r>
            <a:endParaRPr kumimoji="1" lang="ja-JP" altLang="en-US" sz="3600" b="1" dirty="0">
              <a:solidFill>
                <a:schemeClr val="tx1"/>
              </a:solidFill>
              <a:latin typeface="Arial" pitchFamily="34" charset="0"/>
              <a:cs typeface="Arial" pitchFamily="34" charset="0"/>
            </a:endParaRPr>
          </a:p>
        </p:txBody>
      </p:sp>
      <p:sp>
        <p:nvSpPr>
          <p:cNvPr id="4" name="スライド番号プレースホルダー 3"/>
          <p:cNvSpPr>
            <a:spLocks noGrp="1"/>
          </p:cNvSpPr>
          <p:nvPr>
            <p:ph type="sldNum" sz="quarter" idx="12"/>
          </p:nvPr>
        </p:nvSpPr>
        <p:spPr>
          <a:xfrm>
            <a:off x="9154962" y="6592268"/>
            <a:ext cx="1258645" cy="365125"/>
          </a:xfrm>
        </p:spPr>
        <p:txBody>
          <a:bodyPr/>
          <a:lstStyle/>
          <a:p>
            <a:fld id="{D2D8002D-B5B0-4BAC-B1F6-782DDCCE6D9C}" type="slidenum">
              <a:rPr kumimoji="1" lang="ja-JP" altLang="en-US" smtClean="0"/>
              <a:pPr/>
              <a:t>4</a:t>
            </a:fld>
            <a:endParaRPr kumimoji="1" lang="ja-JP" altLang="en-US" dirty="0"/>
          </a:p>
        </p:txBody>
      </p:sp>
      <p:grpSp>
        <p:nvGrpSpPr>
          <p:cNvPr id="5" name="グループ化 3"/>
          <p:cNvGrpSpPr/>
          <p:nvPr/>
        </p:nvGrpSpPr>
        <p:grpSpPr>
          <a:xfrm>
            <a:off x="31215" y="1772816"/>
            <a:ext cx="4368485" cy="4896544"/>
            <a:chOff x="0" y="0"/>
            <a:chExt cx="5514975" cy="7112000"/>
          </a:xfrm>
        </p:grpSpPr>
        <p:pic>
          <p:nvPicPr>
            <p:cNvPr id="6" name="Picture 1"/>
            <p:cNvPicPr>
              <a:picLocks noChangeAspect="1" noChangeArrowheads="1"/>
            </p:cNvPicPr>
            <p:nvPr/>
          </p:nvPicPr>
          <p:blipFill>
            <a:blip r:embed="rId3" cstate="print"/>
            <a:srcRect/>
            <a:stretch>
              <a:fillRect/>
            </a:stretch>
          </p:blipFill>
          <p:spPr bwMode="auto">
            <a:xfrm>
              <a:off x="0" y="0"/>
              <a:ext cx="5514975" cy="3556000"/>
            </a:xfrm>
            <a:prstGeom prst="rect">
              <a:avLst/>
            </a:prstGeom>
            <a:noFill/>
          </p:spPr>
        </p:pic>
        <p:pic>
          <p:nvPicPr>
            <p:cNvPr id="7" name="Picture 2"/>
            <p:cNvPicPr>
              <a:picLocks noChangeAspect="1" noChangeArrowheads="1"/>
            </p:cNvPicPr>
            <p:nvPr/>
          </p:nvPicPr>
          <p:blipFill>
            <a:blip r:embed="rId4" cstate="print"/>
            <a:srcRect/>
            <a:stretch>
              <a:fillRect/>
            </a:stretch>
          </p:blipFill>
          <p:spPr bwMode="auto">
            <a:xfrm>
              <a:off x="0" y="3556000"/>
              <a:ext cx="5514975" cy="3556000"/>
            </a:xfrm>
            <a:prstGeom prst="rect">
              <a:avLst/>
            </a:prstGeom>
            <a:noFill/>
          </p:spPr>
        </p:pic>
      </p:grpSp>
      <p:sp>
        <p:nvSpPr>
          <p:cNvPr id="8" name="正方形/長方形 7"/>
          <p:cNvSpPr/>
          <p:nvPr/>
        </p:nvSpPr>
        <p:spPr>
          <a:xfrm>
            <a:off x="0" y="980728"/>
            <a:ext cx="9906000" cy="6740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9" name="テキスト ボックス 8"/>
          <p:cNvSpPr txBox="1"/>
          <p:nvPr/>
        </p:nvSpPr>
        <p:spPr>
          <a:xfrm>
            <a:off x="9364321" y="96888"/>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3</a:t>
            </a:r>
            <a:endParaRPr lang="ja-JP" altLang="en-US" sz="1400" dirty="0">
              <a:solidFill>
                <a:prstClr val="black"/>
              </a:solidFill>
              <a:cs typeface="Arial" pitchFamily="34" charset="0"/>
            </a:endParaRPr>
          </a:p>
        </p:txBody>
      </p:sp>
    </p:spTree>
    <p:extLst>
      <p:ext uri="{BB962C8B-B14F-4D97-AF65-F5344CB8AC3E}">
        <p14:creationId xmlns:p14="http://schemas.microsoft.com/office/powerpoint/2010/main" val="885628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67" y="1124744"/>
            <a:ext cx="3673529" cy="258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7198" y="3864618"/>
            <a:ext cx="3644267" cy="2486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4887" y="1124745"/>
            <a:ext cx="3876139" cy="2592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1744" y="3900348"/>
            <a:ext cx="3822425" cy="2472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正方形/長方形 7"/>
          <p:cNvSpPr>
            <a:spLocks noChangeArrowheads="1"/>
          </p:cNvSpPr>
          <p:nvPr/>
        </p:nvSpPr>
        <p:spPr bwMode="auto">
          <a:xfrm>
            <a:off x="915011" y="285750"/>
            <a:ext cx="81260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ja-JP" sz="3600" b="1" dirty="0" smtClean="0">
                <a:latin typeface="Arial" pitchFamily="34" charset="0"/>
                <a:cs typeface="Arial" pitchFamily="34" charset="0"/>
              </a:rPr>
              <a:t>Natural Hazards of Japan</a:t>
            </a:r>
            <a:endParaRPr lang="ja-JP" altLang="en-US" sz="3600" b="1" dirty="0">
              <a:latin typeface="Arial" pitchFamily="34" charset="0"/>
              <a:cs typeface="Arial" pitchFamily="34" charset="0"/>
            </a:endParaRPr>
          </a:p>
        </p:txBody>
      </p:sp>
      <p:sp>
        <p:nvSpPr>
          <p:cNvPr id="8" name="正方形/長方形 7"/>
          <p:cNvSpPr/>
          <p:nvPr/>
        </p:nvSpPr>
        <p:spPr>
          <a:xfrm>
            <a:off x="0" y="913319"/>
            <a:ext cx="9906000" cy="6740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9" name="テキスト ボックス 8"/>
          <p:cNvSpPr txBox="1"/>
          <p:nvPr/>
        </p:nvSpPr>
        <p:spPr>
          <a:xfrm>
            <a:off x="9364321" y="96888"/>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4</a:t>
            </a:r>
            <a:endParaRPr lang="ja-JP" altLang="en-US" sz="1400" dirty="0">
              <a:solidFill>
                <a:prstClr val="black"/>
              </a:solidFill>
              <a:cs typeface="Arial" pitchFamily="34" charset="0"/>
            </a:endParaRPr>
          </a:p>
        </p:txBody>
      </p:sp>
    </p:spTree>
    <p:extLst>
      <p:ext uri="{BB962C8B-B14F-4D97-AF65-F5344CB8AC3E}">
        <p14:creationId xmlns:p14="http://schemas.microsoft.com/office/powerpoint/2010/main" val="1501997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0532" y="1411036"/>
            <a:ext cx="8411037" cy="2522021"/>
          </a:xfrm>
        </p:spPr>
        <p:txBody>
          <a:bodyPr>
            <a:normAutofit/>
          </a:bodyPr>
          <a:lstStyle/>
          <a:p>
            <a:r>
              <a:rPr lang="en-US" altLang="ja-JP" sz="5400" b="1" dirty="0" smtClean="0">
                <a:solidFill>
                  <a:schemeClr val="tx1"/>
                </a:solidFill>
                <a:latin typeface="Arial" pitchFamily="34" charset="0"/>
                <a:cs typeface="Arial" pitchFamily="34" charset="0"/>
              </a:rPr>
              <a:t> Disaster Management System</a:t>
            </a:r>
            <a:endParaRPr kumimoji="1" lang="ja-JP" altLang="en-US" dirty="0">
              <a:solidFill>
                <a:schemeClr val="tx1"/>
              </a:solidFill>
              <a:latin typeface="Arial" pitchFamily="34" charset="0"/>
              <a:ea typeface="FM明朝体" pitchFamily="17" charset="-128"/>
              <a:cs typeface="Arial" pitchFamily="34" charset="0"/>
            </a:endParaRPr>
          </a:p>
        </p:txBody>
      </p:sp>
      <p:sp>
        <p:nvSpPr>
          <p:cNvPr id="4" name="スライド番号プレースホルダー 3"/>
          <p:cNvSpPr>
            <a:spLocks noGrp="1"/>
          </p:cNvSpPr>
          <p:nvPr>
            <p:ph type="sldNum" sz="quarter" idx="12"/>
          </p:nvPr>
        </p:nvSpPr>
        <p:spPr>
          <a:xfrm>
            <a:off x="9087459" y="6520260"/>
            <a:ext cx="1258645" cy="365125"/>
          </a:xfrm>
        </p:spPr>
        <p:txBody>
          <a:bodyPr/>
          <a:lstStyle/>
          <a:p>
            <a:fld id="{D2D8002D-B5B0-4BAC-B1F6-782DDCCE6D9C}" type="slidenum">
              <a:rPr kumimoji="1" lang="ja-JP" altLang="en-US" sz="1800" smtClean="0"/>
              <a:pPr/>
              <a:t>6</a:t>
            </a:fld>
            <a:endParaRPr kumimoji="1" lang="ja-JP" altLang="en-US" sz="1800" dirty="0"/>
          </a:p>
        </p:txBody>
      </p:sp>
    </p:spTree>
    <p:extLst>
      <p:ext uri="{BB962C8B-B14F-4D97-AF65-F5344CB8AC3E}">
        <p14:creationId xmlns:p14="http://schemas.microsoft.com/office/powerpoint/2010/main" val="12881044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8585" y="1436283"/>
            <a:ext cx="7581969" cy="519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 name="タイトル 3"/>
          <p:cNvSpPr txBox="1">
            <a:spLocks/>
          </p:cNvSpPr>
          <p:nvPr/>
        </p:nvSpPr>
        <p:spPr>
          <a:xfrm>
            <a:off x="272480" y="381157"/>
            <a:ext cx="9379608" cy="887603"/>
          </a:xfrm>
          <a:prstGeom prst="rect">
            <a:avLst/>
          </a:prstGeom>
        </p:spPr>
        <p:txBody>
          <a:bodyPr vert="horz" lIns="91440" tIns="45720" rIns="91440" bIns="45720" rtlCol="0" anchor="b">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2800" b="1" dirty="0" smtClean="0">
                <a:solidFill>
                  <a:schemeClr val="tx1"/>
                </a:solidFill>
                <a:latin typeface="Arial" pitchFamily="34" charset="0"/>
                <a:cs typeface="Arial" pitchFamily="34" charset="0"/>
              </a:rPr>
              <a:t>Organization  of the national government of Japan </a:t>
            </a:r>
            <a:r>
              <a:rPr lang="en-US" altLang="ja-JP" sz="2800" b="1" dirty="0" smtClean="0">
                <a:solidFill>
                  <a:schemeClr val="tx1"/>
                </a:solidFill>
              </a:rPr>
              <a:t/>
            </a:r>
            <a:br>
              <a:rPr lang="en-US" altLang="ja-JP" sz="2800" b="1" dirty="0" smtClean="0">
                <a:solidFill>
                  <a:schemeClr val="tx1"/>
                </a:solidFill>
              </a:rPr>
            </a:br>
            <a:endParaRPr lang="ja-JP" altLang="en-US" sz="2800" dirty="0">
              <a:solidFill>
                <a:schemeClr val="tx1"/>
              </a:solidFill>
            </a:endParaRPr>
          </a:p>
        </p:txBody>
      </p:sp>
      <p:sp>
        <p:nvSpPr>
          <p:cNvPr id="4" name="正方形/長方形 3"/>
          <p:cNvSpPr/>
          <p:nvPr/>
        </p:nvSpPr>
        <p:spPr>
          <a:xfrm>
            <a:off x="0" y="1052736"/>
            <a:ext cx="9906000" cy="6740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5" name="テキスト ボックス 4"/>
          <p:cNvSpPr txBox="1"/>
          <p:nvPr/>
        </p:nvSpPr>
        <p:spPr>
          <a:xfrm>
            <a:off x="9364321" y="96888"/>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6</a:t>
            </a:r>
            <a:endParaRPr lang="ja-JP" altLang="en-US" sz="1400" dirty="0">
              <a:solidFill>
                <a:prstClr val="black"/>
              </a:solidFill>
              <a:cs typeface="Arial" pitchFamily="34" charset="0"/>
            </a:endParaRPr>
          </a:p>
        </p:txBody>
      </p:sp>
    </p:spTree>
    <p:extLst>
      <p:ext uri="{BB962C8B-B14F-4D97-AF65-F5344CB8AC3E}">
        <p14:creationId xmlns:p14="http://schemas.microsoft.com/office/powerpoint/2010/main" val="2613927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000700\Desktop\oshira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3630" y="4077079"/>
            <a:ext cx="2001838" cy="24669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user\000700\Desktop\hiro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171" y="1397900"/>
            <a:ext cx="2837656" cy="17430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user\000700\Desktop\bunsek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5740" y="3672210"/>
            <a:ext cx="243522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user\000700\Desktop\infoshuushu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0926" y="1988840"/>
            <a:ext cx="2672556" cy="18478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1130575" y="188647"/>
            <a:ext cx="7457491" cy="707886"/>
          </a:xfrm>
          <a:prstGeom prst="rect">
            <a:avLst/>
          </a:prstGeom>
          <a:noFill/>
        </p:spPr>
        <p:txBody>
          <a:bodyPr wrap="none" rtlCol="0">
            <a:spAutoFit/>
          </a:bodyPr>
          <a:lstStyle/>
          <a:p>
            <a:r>
              <a:rPr lang="en-US" altLang="ja-JP" sz="4000" b="1" dirty="0" smtClean="0">
                <a:latin typeface="Arial" pitchFamily="34" charset="0"/>
                <a:cs typeface="Arial" pitchFamily="34" charset="0"/>
              </a:rPr>
              <a:t>Disaster Management System</a:t>
            </a:r>
            <a:endParaRPr kumimoji="1" lang="en-US" altLang="ja-JP" sz="4000" b="1" dirty="0" smtClean="0">
              <a:latin typeface="Arial" pitchFamily="34" charset="0"/>
              <a:cs typeface="Arial" pitchFamily="34" charset="0"/>
            </a:endParaRPr>
          </a:p>
        </p:txBody>
      </p:sp>
      <p:sp>
        <p:nvSpPr>
          <p:cNvPr id="2" name="円/楕円 1"/>
          <p:cNvSpPr/>
          <p:nvPr/>
        </p:nvSpPr>
        <p:spPr>
          <a:xfrm>
            <a:off x="662525" y="1484786"/>
            <a:ext cx="1794198" cy="496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collection</a:t>
            </a:r>
            <a:endParaRPr kumimoji="1" lang="ja-JP" altLang="en-US" dirty="0">
              <a:solidFill>
                <a:schemeClr val="tx1"/>
              </a:solidFill>
            </a:endParaRPr>
          </a:p>
        </p:txBody>
      </p:sp>
      <p:sp>
        <p:nvSpPr>
          <p:cNvPr id="8" name="円/楕円 7"/>
          <p:cNvSpPr/>
          <p:nvPr/>
        </p:nvSpPr>
        <p:spPr>
          <a:xfrm>
            <a:off x="3470835" y="3412565"/>
            <a:ext cx="1950217" cy="750546"/>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analysis</a:t>
            </a:r>
            <a:r>
              <a:rPr kumimoji="1" lang="ja-JP" altLang="en-US" dirty="0" smtClean="0">
                <a:solidFill>
                  <a:schemeClr val="tx1"/>
                </a:solidFill>
              </a:rPr>
              <a:t>・</a:t>
            </a:r>
            <a:r>
              <a:rPr kumimoji="1" lang="en-US" altLang="ja-JP" dirty="0" smtClean="0">
                <a:solidFill>
                  <a:schemeClr val="tx1"/>
                </a:solidFill>
              </a:rPr>
              <a:t>evaluation</a:t>
            </a:r>
            <a:endParaRPr kumimoji="1" lang="ja-JP" altLang="en-US" dirty="0">
              <a:solidFill>
                <a:schemeClr val="tx1"/>
              </a:solidFill>
            </a:endParaRPr>
          </a:p>
        </p:txBody>
      </p:sp>
      <p:sp>
        <p:nvSpPr>
          <p:cNvPr id="3" name="角丸四角形 2"/>
          <p:cNvSpPr/>
          <p:nvPr/>
        </p:nvSpPr>
        <p:spPr>
          <a:xfrm>
            <a:off x="7059234" y="5906688"/>
            <a:ext cx="2262251" cy="4026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dissemination</a:t>
            </a:r>
            <a:endParaRPr kumimoji="1" lang="ja-JP" altLang="en-US" sz="2400" dirty="0">
              <a:solidFill>
                <a:schemeClr val="tx1"/>
              </a:solidFill>
            </a:endParaRPr>
          </a:p>
        </p:txBody>
      </p:sp>
      <p:sp>
        <p:nvSpPr>
          <p:cNvPr id="11" name="正方形/長方形 10"/>
          <p:cNvSpPr/>
          <p:nvPr/>
        </p:nvSpPr>
        <p:spPr>
          <a:xfrm>
            <a:off x="0" y="980728"/>
            <a:ext cx="9906000" cy="6740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12" name="テキスト ボックス 11"/>
          <p:cNvSpPr txBox="1"/>
          <p:nvPr/>
        </p:nvSpPr>
        <p:spPr>
          <a:xfrm>
            <a:off x="9273480" y="44624"/>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7</a:t>
            </a:r>
            <a:endParaRPr lang="ja-JP" altLang="en-US" sz="1400" dirty="0">
              <a:solidFill>
                <a:prstClr val="black"/>
              </a:solidFill>
              <a:cs typeface="Arial" pitchFamily="34" charset="0"/>
            </a:endParaRPr>
          </a:p>
        </p:txBody>
      </p:sp>
      <p:grpSp>
        <p:nvGrpSpPr>
          <p:cNvPr id="13" name="グループ化 12"/>
          <p:cNvGrpSpPr/>
          <p:nvPr/>
        </p:nvGrpSpPr>
        <p:grpSpPr>
          <a:xfrm rot="13413443">
            <a:off x="6265811" y="3702991"/>
            <a:ext cx="2038193" cy="2208042"/>
            <a:chOff x="5724128" y="1916832"/>
            <a:chExt cx="1728192" cy="1728192"/>
          </a:xfrm>
        </p:grpSpPr>
        <p:sp>
          <p:nvSpPr>
            <p:cNvPr id="14" name="円弧 13"/>
            <p:cNvSpPr/>
            <p:nvPr/>
          </p:nvSpPr>
          <p:spPr bwMode="auto">
            <a:xfrm>
              <a:off x="6300192" y="2492896"/>
              <a:ext cx="576064" cy="576064"/>
            </a:xfrm>
            <a:prstGeom prst="arc">
              <a:avLst/>
            </a:prstGeom>
            <a:ln>
              <a:solidFill>
                <a:schemeClr val="accent1">
                  <a:lumMod val="60000"/>
                  <a:lumOff val="40000"/>
                  <a:alpha val="43000"/>
                </a:schemeClr>
              </a:solidFill>
              <a:headEnd type="none" w="med" len="med"/>
              <a:tailEnd type="none" w="med" len="med"/>
            </a:ln>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15" name="円弧 14"/>
            <p:cNvSpPr/>
            <p:nvPr/>
          </p:nvSpPr>
          <p:spPr bwMode="auto">
            <a:xfrm>
              <a:off x="6156176" y="2348880"/>
              <a:ext cx="864096" cy="864096"/>
            </a:xfrm>
            <a:prstGeom prst="arc">
              <a:avLst/>
            </a:prstGeom>
            <a:ln>
              <a:solidFill>
                <a:schemeClr val="accent1">
                  <a:lumMod val="60000"/>
                  <a:lumOff val="40000"/>
                  <a:alpha val="43000"/>
                </a:schemeClr>
              </a:solidFill>
              <a:headEnd type="none" w="med" len="med"/>
              <a:tailEnd type="none" w="med" len="med"/>
            </a:ln>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16" name="円弧 15"/>
            <p:cNvSpPr/>
            <p:nvPr/>
          </p:nvSpPr>
          <p:spPr bwMode="auto">
            <a:xfrm>
              <a:off x="6012160" y="2204864"/>
              <a:ext cx="1152128" cy="1152128"/>
            </a:xfrm>
            <a:prstGeom prst="arc">
              <a:avLst/>
            </a:prstGeom>
            <a:ln>
              <a:solidFill>
                <a:schemeClr val="accent1">
                  <a:lumMod val="60000"/>
                  <a:lumOff val="40000"/>
                  <a:alpha val="43000"/>
                </a:schemeClr>
              </a:solidFill>
              <a:headEnd type="none" w="med" len="med"/>
              <a:tailEnd type="none" w="med" len="med"/>
            </a:ln>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17" name="円弧 16"/>
            <p:cNvSpPr/>
            <p:nvPr/>
          </p:nvSpPr>
          <p:spPr bwMode="auto">
            <a:xfrm>
              <a:off x="5868144" y="2060848"/>
              <a:ext cx="1440160" cy="1440160"/>
            </a:xfrm>
            <a:prstGeom prst="arc">
              <a:avLst/>
            </a:prstGeom>
            <a:ln>
              <a:solidFill>
                <a:schemeClr val="accent1">
                  <a:lumMod val="60000"/>
                  <a:lumOff val="40000"/>
                  <a:alpha val="43000"/>
                </a:schemeClr>
              </a:solidFill>
              <a:headEnd type="none" w="med" len="med"/>
              <a:tailEnd type="none" w="med" len="med"/>
            </a:ln>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sp>
          <p:nvSpPr>
            <p:cNvPr id="18" name="円弧 17"/>
            <p:cNvSpPr/>
            <p:nvPr/>
          </p:nvSpPr>
          <p:spPr bwMode="auto">
            <a:xfrm>
              <a:off x="5724128" y="1916832"/>
              <a:ext cx="1728192" cy="1728192"/>
            </a:xfrm>
            <a:prstGeom prst="arc">
              <a:avLst/>
            </a:prstGeom>
            <a:ln>
              <a:solidFill>
                <a:schemeClr val="accent1">
                  <a:lumMod val="60000"/>
                  <a:lumOff val="40000"/>
                  <a:alpha val="43000"/>
                </a:schemeClr>
              </a:solidFill>
              <a:headEnd type="none" w="med" len="med"/>
              <a:tailEnd type="none" w="med" len="med"/>
            </a:ln>
            <a:extLst/>
          </p:spPr>
          <p:style>
            <a:lnRef idx="3">
              <a:schemeClr val="accent1"/>
            </a:lnRef>
            <a:fillRef idx="0">
              <a:schemeClr val="accent1"/>
            </a:fillRef>
            <a:effectRef idx="2">
              <a:schemeClr val="accent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smtClean="0">
                <a:ln>
                  <a:noFill/>
                </a:ln>
                <a:solidFill>
                  <a:schemeClr val="tx1"/>
                </a:solidFill>
                <a:effectLst/>
                <a:latin typeface="Arial" charset="0"/>
                <a:ea typeface="HGP創英角ｺﾞｼｯｸUB" pitchFamily="50" charset="-128"/>
              </a:endParaRPr>
            </a:p>
          </p:txBody>
        </p:sp>
      </p:grpSp>
    </p:spTree>
    <p:extLst>
      <p:ext uri="{BB962C8B-B14F-4D97-AF65-F5344CB8AC3E}">
        <p14:creationId xmlns:p14="http://schemas.microsoft.com/office/powerpoint/2010/main" val="3271314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95306" y="44624"/>
            <a:ext cx="8915399" cy="1143000"/>
          </a:xfrm>
        </p:spPr>
        <p:txBody>
          <a:bodyPr>
            <a:normAutofit/>
          </a:bodyPr>
          <a:lstStyle/>
          <a:p>
            <a:r>
              <a:rPr lang="en-US" altLang="ja-JP" sz="2800" b="1" dirty="0">
                <a:solidFill>
                  <a:schemeClr val="tx1"/>
                </a:solidFill>
                <a:latin typeface="Arial" pitchFamily="34" charset="0"/>
                <a:cs typeface="Arial" pitchFamily="34" charset="0"/>
              </a:rPr>
              <a:t>Integrated Disaster Management </a:t>
            </a:r>
            <a:br>
              <a:rPr lang="en-US" altLang="ja-JP" sz="2800" b="1" dirty="0">
                <a:solidFill>
                  <a:schemeClr val="tx1"/>
                </a:solidFill>
                <a:latin typeface="Arial" pitchFamily="34" charset="0"/>
                <a:cs typeface="Arial" pitchFamily="34" charset="0"/>
              </a:rPr>
            </a:br>
            <a:r>
              <a:rPr lang="en-US" altLang="ja-JP" sz="2800" b="1" dirty="0">
                <a:solidFill>
                  <a:schemeClr val="tx1"/>
                </a:solidFill>
                <a:latin typeface="Arial" pitchFamily="34" charset="0"/>
                <a:cs typeface="Arial" pitchFamily="34" charset="0"/>
              </a:rPr>
              <a:t>Information </a:t>
            </a:r>
            <a:r>
              <a:rPr lang="en-US" altLang="ja-JP" sz="2800" b="1" dirty="0" smtClean="0">
                <a:solidFill>
                  <a:schemeClr val="tx1"/>
                </a:solidFill>
                <a:latin typeface="Arial" pitchFamily="34" charset="0"/>
                <a:cs typeface="Arial" pitchFamily="34" charset="0"/>
              </a:rPr>
              <a:t>System (DIS)</a:t>
            </a:r>
            <a:endParaRPr kumimoji="1" lang="ja-JP" altLang="en-US" sz="2800" dirty="0">
              <a:latin typeface="Arial" pitchFamily="34" charset="0"/>
              <a:cs typeface="Arial" pitchFamily="34" charset="0"/>
            </a:endParaRPr>
          </a:p>
        </p:txBody>
      </p:sp>
      <p:pic>
        <p:nvPicPr>
          <p:cNvPr id="921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94470" y="2008720"/>
            <a:ext cx="6026679" cy="46085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5587" y="2008720"/>
            <a:ext cx="3169924" cy="463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0" y="1201351"/>
            <a:ext cx="9906000" cy="67409"/>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7" name="テキスト ボックス 6"/>
          <p:cNvSpPr txBox="1"/>
          <p:nvPr/>
        </p:nvSpPr>
        <p:spPr>
          <a:xfrm>
            <a:off x="9364321" y="96888"/>
            <a:ext cx="464347" cy="307777"/>
          </a:xfrm>
          <a:prstGeom prst="rect">
            <a:avLst/>
          </a:prstGeom>
          <a:solidFill>
            <a:schemeClr val="bg1"/>
          </a:solidFill>
          <a:scene3d>
            <a:camera prst="orthographicFront"/>
            <a:lightRig rig="threePt" dir="t"/>
          </a:scene3d>
          <a:sp3d>
            <a:bevelT w="152400" h="50800" prst="softRound"/>
          </a:sp3d>
        </p:spPr>
        <p:txBody>
          <a:bodyPr>
            <a:spAutoFit/>
          </a:bodyPr>
          <a:lstStyle/>
          <a:p>
            <a:pPr algn="ctr">
              <a:defRPr/>
            </a:pPr>
            <a:r>
              <a:rPr lang="en-US" altLang="ja-JP" sz="1400" dirty="0" smtClean="0">
                <a:solidFill>
                  <a:prstClr val="black"/>
                </a:solidFill>
                <a:cs typeface="Arial" pitchFamily="34" charset="0"/>
              </a:rPr>
              <a:t>8</a:t>
            </a:r>
            <a:endParaRPr lang="ja-JP" altLang="en-US" sz="1400" dirty="0">
              <a:solidFill>
                <a:prstClr val="black"/>
              </a:solidFill>
              <a:cs typeface="Arial" pitchFamily="34" charset="0"/>
            </a:endParaRPr>
          </a:p>
        </p:txBody>
      </p:sp>
      <p:sp>
        <p:nvSpPr>
          <p:cNvPr id="2" name="フローチャート : 磁気ディスク 1"/>
          <p:cNvSpPr/>
          <p:nvPr/>
        </p:nvSpPr>
        <p:spPr>
          <a:xfrm>
            <a:off x="6573180" y="2440768"/>
            <a:ext cx="360040" cy="360040"/>
          </a:xfrm>
          <a:prstGeom prst="flowChartMagneticDisk">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1"/>
          <p:cNvSpPr txBox="1">
            <a:spLocks/>
          </p:cNvSpPr>
          <p:nvPr/>
        </p:nvSpPr>
        <p:spPr>
          <a:xfrm>
            <a:off x="560511" y="1340768"/>
            <a:ext cx="8760973" cy="504056"/>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a:lstStyle>
          <a:p>
            <a:pPr algn="ctr">
              <a:buClr>
                <a:srgbClr val="6076B4"/>
              </a:buClr>
              <a:buFont typeface="Wingdings" panose="05000000000000000000" pitchFamily="2" charset="2"/>
              <a:buChar char="u"/>
            </a:pPr>
            <a:r>
              <a:rPr lang="en-US" altLang="ja-JP" sz="2600" b="1" dirty="0" smtClean="0">
                <a:solidFill>
                  <a:schemeClr val="tx1"/>
                </a:solidFill>
              </a:rPr>
              <a:t>DIS: </a:t>
            </a:r>
            <a:r>
              <a:rPr lang="en-US" altLang="ja-JP" sz="2600" b="1" dirty="0" err="1">
                <a:solidFill>
                  <a:schemeClr val="tx1"/>
                </a:solidFill>
              </a:rPr>
              <a:t>G</a:t>
            </a:r>
            <a:r>
              <a:rPr lang="en-US" altLang="ja-JP" sz="2600" b="1" dirty="0" err="1" smtClean="0">
                <a:solidFill>
                  <a:schemeClr val="tx1"/>
                </a:solidFill>
              </a:rPr>
              <a:t>ovt</a:t>
            </a:r>
            <a:r>
              <a:rPr lang="en-US" altLang="ja-JP" sz="2600" b="1" dirty="0" smtClean="0">
                <a:solidFill>
                  <a:schemeClr val="tx1"/>
                </a:solidFill>
              </a:rPr>
              <a:t> Automated Disaster Information Sharing system</a:t>
            </a:r>
          </a:p>
          <a:p>
            <a:pPr>
              <a:buClr>
                <a:srgbClr val="6076B4"/>
              </a:buClr>
            </a:pPr>
            <a:endParaRPr lang="ja-JP" altLang="en-US" dirty="0">
              <a:solidFill>
                <a:srgbClr val="2F5897">
                  <a:lumMod val="50000"/>
                </a:srgbClr>
              </a:solidFill>
            </a:endParaRPr>
          </a:p>
        </p:txBody>
      </p:sp>
    </p:spTree>
    <p:extLst>
      <p:ext uri="{BB962C8B-B14F-4D97-AF65-F5344CB8AC3E}">
        <p14:creationId xmlns:p14="http://schemas.microsoft.com/office/powerpoint/2010/main" val="39220266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5123</TotalTime>
  <Words>3050</Words>
  <Application>Microsoft Office PowerPoint</Application>
  <PresentationFormat>A4 Paper (210x297 mm)</PresentationFormat>
  <Paragraphs>385</Paragraphs>
  <Slides>20</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Office ​​テーマ</vt:lpstr>
      <vt:lpstr>Microsoft Excel 97-2003 Worksheet</vt:lpstr>
      <vt:lpstr>ﾌﾘｰﾗﾝｽ 97 図形</vt:lpstr>
      <vt:lpstr>PowerPoint Presentation</vt:lpstr>
      <vt:lpstr>PowerPoint Presentation</vt:lpstr>
      <vt:lpstr>PowerPoint Presentation</vt:lpstr>
      <vt:lpstr>Great East Japan Earthquake</vt:lpstr>
      <vt:lpstr>PowerPoint Presentation</vt:lpstr>
      <vt:lpstr> Disaster Management System</vt:lpstr>
      <vt:lpstr>PowerPoint Presentation</vt:lpstr>
      <vt:lpstr>PowerPoint Presentation</vt:lpstr>
      <vt:lpstr>Integrated Disaster Management  Information System (DIS)</vt:lpstr>
      <vt:lpstr>PowerPoint Presentation</vt:lpstr>
      <vt:lpstr>(2) EWBS Automatic Alert</vt:lpstr>
      <vt:lpstr>How can we disseminate necessary information to the public via EWBS?</vt:lpstr>
      <vt:lpstr>PowerPoint Presentation</vt:lpstr>
      <vt:lpstr>PowerPoint Presentation</vt:lpstr>
      <vt:lpstr>PowerPoint Presentation</vt:lpstr>
      <vt:lpstr>Key Lessons from  Past Experience</vt:lpstr>
      <vt:lpstr>Great East Japan Earthquake</vt:lpstr>
      <vt:lpstr>Useful (=life saving) media - based on the survey after the GEJE -</vt:lpstr>
      <vt:lpstr>Disaster Management - important principle -</vt:lpstr>
      <vt:lpstr>PowerPoint Presentation</vt:lpstr>
    </vt:vector>
  </TitlesOfParts>
  <Company>総務省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野中　詠子（012130）</dc:creator>
  <cp:lastModifiedBy>MReidsema</cp:lastModifiedBy>
  <cp:revision>424</cp:revision>
  <cp:lastPrinted>2014-06-13T07:30:37Z</cp:lastPrinted>
  <dcterms:created xsi:type="dcterms:W3CDTF">2012-02-27T07:02:51Z</dcterms:created>
  <dcterms:modified xsi:type="dcterms:W3CDTF">2014-06-17T11:42:12Z</dcterms:modified>
</cp:coreProperties>
</file>