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3" r:id="rId4"/>
    <p:sldId id="260" r:id="rId5"/>
    <p:sldId id="26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5C4600"/>
    <a:srgbClr val="FCAE96"/>
    <a:srgbClr val="FED394"/>
    <a:srgbClr val="96FCB8"/>
    <a:srgbClr val="DEFEE9"/>
    <a:srgbClr val="B5F6FD"/>
    <a:srgbClr val="D1B171"/>
    <a:srgbClr val="268022"/>
    <a:srgbClr val="178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7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4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5C9C-D336-4069-BFBB-4E72230829D4}" type="datetimeFigureOut">
              <a:rPr lang="en-US" smtClean="0"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35D8-D227-44B2-A228-63BF9FF65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Assessment Exercise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7740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Liz Page</a:t>
            </a:r>
          </a:p>
          <a:p>
            <a:r>
              <a:rPr lang="en-US" dirty="0" smtClean="0"/>
              <a:t>WMO Public Weather Services Training Workshop on </a:t>
            </a:r>
            <a:br>
              <a:rPr lang="en-US" dirty="0" smtClean="0"/>
            </a:br>
            <a:r>
              <a:rPr lang="en-US" dirty="0" smtClean="0"/>
              <a:t>Impact Based Forecast and Warning Services</a:t>
            </a:r>
          </a:p>
          <a:p>
            <a:endParaRPr lang="en-US" dirty="0"/>
          </a:p>
          <a:p>
            <a:r>
              <a:rPr lang="en-US" sz="2800" dirty="0" smtClean="0"/>
              <a:t>Exercise developed by Elizabeth Webster </a:t>
            </a:r>
            <a:br>
              <a:rPr lang="en-US" sz="2800" dirty="0" smtClean="0"/>
            </a:br>
            <a:r>
              <a:rPr lang="en-US" sz="2800" dirty="0" smtClean="0"/>
              <a:t>South African Weather Service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57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059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9920" y="363680"/>
            <a:ext cx="3730136" cy="6557548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  <a:gd name="connsiteX0" fmla="*/ 2832 w 3704116"/>
              <a:gd name="connsiteY0" fmla="*/ 112073 h 6269004"/>
              <a:gd name="connsiteX1" fmla="*/ 1178490 w 3704116"/>
              <a:gd name="connsiteY1" fmla="*/ 895845 h 6269004"/>
              <a:gd name="connsiteX2" fmla="*/ 1341775 w 3704116"/>
              <a:gd name="connsiteY2" fmla="*/ 2398073 h 6269004"/>
              <a:gd name="connsiteX3" fmla="*/ 2375918 w 3704116"/>
              <a:gd name="connsiteY3" fmla="*/ 3007673 h 6269004"/>
              <a:gd name="connsiteX4" fmla="*/ 2245290 w 3704116"/>
              <a:gd name="connsiteY4" fmla="*/ 4509902 h 6269004"/>
              <a:gd name="connsiteX5" fmla="*/ 2898432 w 3704116"/>
              <a:gd name="connsiteY5" fmla="*/ 5054188 h 6269004"/>
              <a:gd name="connsiteX6" fmla="*/ 3072604 w 3704116"/>
              <a:gd name="connsiteY6" fmla="*/ 5739988 h 6269004"/>
              <a:gd name="connsiteX7" fmla="*/ 3703976 w 3704116"/>
              <a:gd name="connsiteY7" fmla="*/ 6208073 h 6269004"/>
              <a:gd name="connsiteX8" fmla="*/ 3127032 w 3704116"/>
              <a:gd name="connsiteY8" fmla="*/ 4324845 h 6269004"/>
              <a:gd name="connsiteX9" fmla="*/ 2778690 w 3704116"/>
              <a:gd name="connsiteY9" fmla="*/ 4009159 h 6269004"/>
              <a:gd name="connsiteX10" fmla="*/ 2811347 w 3704116"/>
              <a:gd name="connsiteY10" fmla="*/ 2855273 h 6269004"/>
              <a:gd name="connsiteX11" fmla="*/ 1875175 w 3704116"/>
              <a:gd name="connsiteY11" fmla="*/ 2169473 h 6269004"/>
              <a:gd name="connsiteX12" fmla="*/ 1744547 w 3704116"/>
              <a:gd name="connsiteY12" fmla="*/ 1157102 h 6269004"/>
              <a:gd name="connsiteX13" fmla="*/ 1657461 w 3704116"/>
              <a:gd name="connsiteY13" fmla="*/ 580159 h 6269004"/>
              <a:gd name="connsiteX14" fmla="*/ 873690 w 3704116"/>
              <a:gd name="connsiteY14" fmla="*/ 57645 h 6269004"/>
              <a:gd name="connsiteX15" fmla="*/ 2832 w 3704116"/>
              <a:gd name="connsiteY15" fmla="*/ 112073 h 6269004"/>
              <a:gd name="connsiteX0" fmla="*/ 2832 w 3703976"/>
              <a:gd name="connsiteY0" fmla="*/ 112073 h 6453611"/>
              <a:gd name="connsiteX1" fmla="*/ 1178490 w 3703976"/>
              <a:gd name="connsiteY1" fmla="*/ 895845 h 6453611"/>
              <a:gd name="connsiteX2" fmla="*/ 1341775 w 3703976"/>
              <a:gd name="connsiteY2" fmla="*/ 2398073 h 6453611"/>
              <a:gd name="connsiteX3" fmla="*/ 2375918 w 3703976"/>
              <a:gd name="connsiteY3" fmla="*/ 3007673 h 6453611"/>
              <a:gd name="connsiteX4" fmla="*/ 2245290 w 3703976"/>
              <a:gd name="connsiteY4" fmla="*/ 4509902 h 6453611"/>
              <a:gd name="connsiteX5" fmla="*/ 2898432 w 3703976"/>
              <a:gd name="connsiteY5" fmla="*/ 5054188 h 6453611"/>
              <a:gd name="connsiteX6" fmla="*/ 3127033 w 3703976"/>
              <a:gd name="connsiteY6" fmla="*/ 6306045 h 6453611"/>
              <a:gd name="connsiteX7" fmla="*/ 3703976 w 3703976"/>
              <a:gd name="connsiteY7" fmla="*/ 6208073 h 6453611"/>
              <a:gd name="connsiteX8" fmla="*/ 3127032 w 3703976"/>
              <a:gd name="connsiteY8" fmla="*/ 4324845 h 6453611"/>
              <a:gd name="connsiteX9" fmla="*/ 2778690 w 3703976"/>
              <a:gd name="connsiteY9" fmla="*/ 4009159 h 6453611"/>
              <a:gd name="connsiteX10" fmla="*/ 2811347 w 3703976"/>
              <a:gd name="connsiteY10" fmla="*/ 2855273 h 6453611"/>
              <a:gd name="connsiteX11" fmla="*/ 1875175 w 3703976"/>
              <a:gd name="connsiteY11" fmla="*/ 2169473 h 6453611"/>
              <a:gd name="connsiteX12" fmla="*/ 1744547 w 3703976"/>
              <a:gd name="connsiteY12" fmla="*/ 1157102 h 6453611"/>
              <a:gd name="connsiteX13" fmla="*/ 1657461 w 3703976"/>
              <a:gd name="connsiteY13" fmla="*/ 580159 h 6453611"/>
              <a:gd name="connsiteX14" fmla="*/ 873690 w 3703976"/>
              <a:gd name="connsiteY14" fmla="*/ 57645 h 6453611"/>
              <a:gd name="connsiteX15" fmla="*/ 2832 w 3703976"/>
              <a:gd name="connsiteY15" fmla="*/ 112073 h 6453611"/>
              <a:gd name="connsiteX0" fmla="*/ 2832 w 3708674"/>
              <a:gd name="connsiteY0" fmla="*/ 112073 h 6410771"/>
              <a:gd name="connsiteX1" fmla="*/ 1178490 w 3708674"/>
              <a:gd name="connsiteY1" fmla="*/ 895845 h 6410771"/>
              <a:gd name="connsiteX2" fmla="*/ 1341775 w 3708674"/>
              <a:gd name="connsiteY2" fmla="*/ 2398073 h 6410771"/>
              <a:gd name="connsiteX3" fmla="*/ 2375918 w 3708674"/>
              <a:gd name="connsiteY3" fmla="*/ 3007673 h 6410771"/>
              <a:gd name="connsiteX4" fmla="*/ 2245290 w 3708674"/>
              <a:gd name="connsiteY4" fmla="*/ 4509902 h 6410771"/>
              <a:gd name="connsiteX5" fmla="*/ 2898432 w 3708674"/>
              <a:gd name="connsiteY5" fmla="*/ 5054188 h 6410771"/>
              <a:gd name="connsiteX6" fmla="*/ 3127033 w 3708674"/>
              <a:gd name="connsiteY6" fmla="*/ 6306045 h 6410771"/>
              <a:gd name="connsiteX7" fmla="*/ 3703976 w 3708674"/>
              <a:gd name="connsiteY7" fmla="*/ 6208073 h 6410771"/>
              <a:gd name="connsiteX8" fmla="*/ 3366518 w 3708674"/>
              <a:gd name="connsiteY8" fmla="*/ 5141274 h 6410771"/>
              <a:gd name="connsiteX9" fmla="*/ 2778690 w 3708674"/>
              <a:gd name="connsiteY9" fmla="*/ 4009159 h 6410771"/>
              <a:gd name="connsiteX10" fmla="*/ 2811347 w 3708674"/>
              <a:gd name="connsiteY10" fmla="*/ 2855273 h 6410771"/>
              <a:gd name="connsiteX11" fmla="*/ 1875175 w 3708674"/>
              <a:gd name="connsiteY11" fmla="*/ 2169473 h 6410771"/>
              <a:gd name="connsiteX12" fmla="*/ 1744547 w 3708674"/>
              <a:gd name="connsiteY12" fmla="*/ 1157102 h 6410771"/>
              <a:gd name="connsiteX13" fmla="*/ 1657461 w 3708674"/>
              <a:gd name="connsiteY13" fmla="*/ 580159 h 6410771"/>
              <a:gd name="connsiteX14" fmla="*/ 873690 w 3708674"/>
              <a:gd name="connsiteY14" fmla="*/ 57645 h 6410771"/>
              <a:gd name="connsiteX15" fmla="*/ 2832 w 3708674"/>
              <a:gd name="connsiteY15" fmla="*/ 112073 h 6410771"/>
              <a:gd name="connsiteX0" fmla="*/ 2832 w 3730136"/>
              <a:gd name="connsiteY0" fmla="*/ 112073 h 6557548"/>
              <a:gd name="connsiteX1" fmla="*/ 1178490 w 3730136"/>
              <a:gd name="connsiteY1" fmla="*/ 895845 h 6557548"/>
              <a:gd name="connsiteX2" fmla="*/ 1341775 w 3730136"/>
              <a:gd name="connsiteY2" fmla="*/ 2398073 h 6557548"/>
              <a:gd name="connsiteX3" fmla="*/ 2375918 w 3730136"/>
              <a:gd name="connsiteY3" fmla="*/ 3007673 h 6557548"/>
              <a:gd name="connsiteX4" fmla="*/ 2245290 w 3730136"/>
              <a:gd name="connsiteY4" fmla="*/ 4509902 h 6557548"/>
              <a:gd name="connsiteX5" fmla="*/ 2898432 w 3730136"/>
              <a:gd name="connsiteY5" fmla="*/ 5054188 h 6557548"/>
              <a:gd name="connsiteX6" fmla="*/ 3127033 w 3730136"/>
              <a:gd name="connsiteY6" fmla="*/ 6306045 h 6557548"/>
              <a:gd name="connsiteX7" fmla="*/ 3725747 w 3730136"/>
              <a:gd name="connsiteY7" fmla="*/ 6458445 h 6557548"/>
              <a:gd name="connsiteX8" fmla="*/ 3366518 w 3730136"/>
              <a:gd name="connsiteY8" fmla="*/ 5141274 h 6557548"/>
              <a:gd name="connsiteX9" fmla="*/ 2778690 w 3730136"/>
              <a:gd name="connsiteY9" fmla="*/ 4009159 h 6557548"/>
              <a:gd name="connsiteX10" fmla="*/ 2811347 w 3730136"/>
              <a:gd name="connsiteY10" fmla="*/ 2855273 h 6557548"/>
              <a:gd name="connsiteX11" fmla="*/ 1875175 w 3730136"/>
              <a:gd name="connsiteY11" fmla="*/ 2169473 h 6557548"/>
              <a:gd name="connsiteX12" fmla="*/ 1744547 w 3730136"/>
              <a:gd name="connsiteY12" fmla="*/ 1157102 h 6557548"/>
              <a:gd name="connsiteX13" fmla="*/ 1657461 w 3730136"/>
              <a:gd name="connsiteY13" fmla="*/ 580159 h 6557548"/>
              <a:gd name="connsiteX14" fmla="*/ 873690 w 3730136"/>
              <a:gd name="connsiteY14" fmla="*/ 57645 h 6557548"/>
              <a:gd name="connsiteX15" fmla="*/ 2832 w 3730136"/>
              <a:gd name="connsiteY15" fmla="*/ 112073 h 655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30136" h="6557548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51475" y="4754831"/>
                  <a:pt x="2898432" y="5054188"/>
                </a:cubicBezTo>
                <a:cubicBezTo>
                  <a:pt x="3045389" y="5353545"/>
                  <a:pt x="2989147" y="6072002"/>
                  <a:pt x="3127033" y="6306045"/>
                </a:cubicBezTo>
                <a:cubicBezTo>
                  <a:pt x="3264919" y="6540088"/>
                  <a:pt x="3685833" y="6652574"/>
                  <a:pt x="3725747" y="6458445"/>
                </a:cubicBezTo>
                <a:cubicBezTo>
                  <a:pt x="3765661" y="6264316"/>
                  <a:pt x="3524361" y="5549488"/>
                  <a:pt x="3366518" y="5141274"/>
                </a:cubicBezTo>
                <a:cubicBezTo>
                  <a:pt x="3208675" y="4733060"/>
                  <a:pt x="2871218" y="4390159"/>
                  <a:pt x="2778690" y="4009159"/>
                </a:cubicBezTo>
                <a:cubicBezTo>
                  <a:pt x="2686162" y="3628159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3460837" y="4066092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122380" y="133461"/>
            <a:ext cx="6532506" cy="5919802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  <a:gd name="connsiteX0" fmla="*/ 63710 w 3782611"/>
              <a:gd name="connsiteY0" fmla="*/ 81106 h 4806389"/>
              <a:gd name="connsiteX1" fmla="*/ 712309 w 3782611"/>
              <a:gd name="connsiteY1" fmla="*/ 853991 h 4806389"/>
              <a:gd name="connsiteX2" fmla="*/ 1093310 w 3782611"/>
              <a:gd name="connsiteY2" fmla="*/ 1343849 h 4806389"/>
              <a:gd name="connsiteX3" fmla="*/ 1234824 w 3782611"/>
              <a:gd name="connsiteY3" fmla="*/ 1833707 h 4806389"/>
              <a:gd name="connsiteX4" fmla="*/ 1365453 w 3782611"/>
              <a:gd name="connsiteY4" fmla="*/ 2475963 h 4806389"/>
              <a:gd name="connsiteX5" fmla="*/ 1800882 w 3782611"/>
              <a:gd name="connsiteY5" fmla="*/ 2780763 h 4806389"/>
              <a:gd name="connsiteX6" fmla="*/ 2399596 w 3782611"/>
              <a:gd name="connsiteY6" fmla="*/ 3009363 h 4806389"/>
              <a:gd name="connsiteX7" fmla="*/ 2628196 w 3782611"/>
              <a:gd name="connsiteY7" fmla="*/ 3303277 h 4806389"/>
              <a:gd name="connsiteX8" fmla="*/ 2464910 w 3782611"/>
              <a:gd name="connsiteY8" fmla="*/ 3923763 h 4806389"/>
              <a:gd name="connsiteX9" fmla="*/ 2377824 w 3782611"/>
              <a:gd name="connsiteY9" fmla="*/ 4522477 h 4806389"/>
              <a:gd name="connsiteX10" fmla="*/ 2443139 w 3782611"/>
              <a:gd name="connsiteY10" fmla="*/ 4740192 h 4806389"/>
              <a:gd name="connsiteX11" fmla="*/ 3694996 w 3782611"/>
              <a:gd name="connsiteY11" fmla="*/ 4740192 h 4806389"/>
              <a:gd name="connsiteX12" fmla="*/ 3662339 w 3782611"/>
              <a:gd name="connsiteY12" fmla="*/ 3967306 h 4806389"/>
              <a:gd name="connsiteX13" fmla="*/ 3542596 w 3782611"/>
              <a:gd name="connsiteY13" fmla="*/ 3793135 h 4806389"/>
              <a:gd name="connsiteX14" fmla="*/ 3618796 w 3782611"/>
              <a:gd name="connsiteY14" fmla="*/ 3325049 h 4806389"/>
              <a:gd name="connsiteX15" fmla="*/ 3629682 w 3782611"/>
              <a:gd name="connsiteY15" fmla="*/ 2758992 h 4806389"/>
              <a:gd name="connsiteX16" fmla="*/ 3597024 w 3782611"/>
              <a:gd name="connsiteY16" fmla="*/ 2377992 h 4806389"/>
              <a:gd name="connsiteX17" fmla="*/ 3499053 w 3782611"/>
              <a:gd name="connsiteY17" fmla="*/ 2182049 h 4806389"/>
              <a:gd name="connsiteX18" fmla="*/ 3466397 w 3782611"/>
              <a:gd name="connsiteY18" fmla="*/ 1670421 h 4806389"/>
              <a:gd name="connsiteX19" fmla="*/ 3509939 w 3782611"/>
              <a:gd name="connsiteY19" fmla="*/ 1137020 h 4806389"/>
              <a:gd name="connsiteX20" fmla="*/ 3346654 w 3782611"/>
              <a:gd name="connsiteY20" fmla="*/ 298820 h 4806389"/>
              <a:gd name="connsiteX21" fmla="*/ 3226910 w 3782611"/>
              <a:gd name="connsiteY21" fmla="*/ 59335 h 4806389"/>
              <a:gd name="connsiteX22" fmla="*/ 2432253 w 3782611"/>
              <a:gd name="connsiteY22" fmla="*/ 70220 h 4806389"/>
              <a:gd name="connsiteX23" fmla="*/ 63710 w 3782611"/>
              <a:gd name="connsiteY23" fmla="*/ 81106 h 4806389"/>
              <a:gd name="connsiteX0" fmla="*/ 177985 w 3142114"/>
              <a:gd name="connsiteY0" fmla="*/ 26236 h 5079864"/>
              <a:gd name="connsiteX1" fmla="*/ 71812 w 3142114"/>
              <a:gd name="connsiteY1" fmla="*/ 1127466 h 5079864"/>
              <a:gd name="connsiteX2" fmla="*/ 452813 w 3142114"/>
              <a:gd name="connsiteY2" fmla="*/ 1617324 h 5079864"/>
              <a:gd name="connsiteX3" fmla="*/ 594327 w 3142114"/>
              <a:gd name="connsiteY3" fmla="*/ 2107182 h 5079864"/>
              <a:gd name="connsiteX4" fmla="*/ 724956 w 3142114"/>
              <a:gd name="connsiteY4" fmla="*/ 2749438 h 5079864"/>
              <a:gd name="connsiteX5" fmla="*/ 1160385 w 3142114"/>
              <a:gd name="connsiteY5" fmla="*/ 3054238 h 5079864"/>
              <a:gd name="connsiteX6" fmla="*/ 1759099 w 3142114"/>
              <a:gd name="connsiteY6" fmla="*/ 3282838 h 5079864"/>
              <a:gd name="connsiteX7" fmla="*/ 1987699 w 3142114"/>
              <a:gd name="connsiteY7" fmla="*/ 3576752 h 5079864"/>
              <a:gd name="connsiteX8" fmla="*/ 1824413 w 3142114"/>
              <a:gd name="connsiteY8" fmla="*/ 4197238 h 5079864"/>
              <a:gd name="connsiteX9" fmla="*/ 1737327 w 3142114"/>
              <a:gd name="connsiteY9" fmla="*/ 4795952 h 5079864"/>
              <a:gd name="connsiteX10" fmla="*/ 1802642 w 3142114"/>
              <a:gd name="connsiteY10" fmla="*/ 5013667 h 5079864"/>
              <a:gd name="connsiteX11" fmla="*/ 3054499 w 3142114"/>
              <a:gd name="connsiteY11" fmla="*/ 5013667 h 5079864"/>
              <a:gd name="connsiteX12" fmla="*/ 3021842 w 3142114"/>
              <a:gd name="connsiteY12" fmla="*/ 4240781 h 5079864"/>
              <a:gd name="connsiteX13" fmla="*/ 2902099 w 3142114"/>
              <a:gd name="connsiteY13" fmla="*/ 4066610 h 5079864"/>
              <a:gd name="connsiteX14" fmla="*/ 2978299 w 3142114"/>
              <a:gd name="connsiteY14" fmla="*/ 3598524 h 5079864"/>
              <a:gd name="connsiteX15" fmla="*/ 2989185 w 3142114"/>
              <a:gd name="connsiteY15" fmla="*/ 3032467 h 5079864"/>
              <a:gd name="connsiteX16" fmla="*/ 2956527 w 3142114"/>
              <a:gd name="connsiteY16" fmla="*/ 2651467 h 5079864"/>
              <a:gd name="connsiteX17" fmla="*/ 2858556 w 3142114"/>
              <a:gd name="connsiteY17" fmla="*/ 2455524 h 5079864"/>
              <a:gd name="connsiteX18" fmla="*/ 2825900 w 3142114"/>
              <a:gd name="connsiteY18" fmla="*/ 1943896 h 5079864"/>
              <a:gd name="connsiteX19" fmla="*/ 2869442 w 3142114"/>
              <a:gd name="connsiteY19" fmla="*/ 1410495 h 5079864"/>
              <a:gd name="connsiteX20" fmla="*/ 2706157 w 3142114"/>
              <a:gd name="connsiteY20" fmla="*/ 572295 h 5079864"/>
              <a:gd name="connsiteX21" fmla="*/ 2586413 w 3142114"/>
              <a:gd name="connsiteY21" fmla="*/ 332810 h 5079864"/>
              <a:gd name="connsiteX22" fmla="*/ 1791756 w 3142114"/>
              <a:gd name="connsiteY22" fmla="*/ 343695 h 5079864"/>
              <a:gd name="connsiteX23" fmla="*/ 177985 w 3142114"/>
              <a:gd name="connsiteY23" fmla="*/ 26236 h 5079864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512333 w 3060120"/>
              <a:gd name="connsiteY3" fmla="*/ 2103533 h 5076215"/>
              <a:gd name="connsiteX4" fmla="*/ 642962 w 3060120"/>
              <a:gd name="connsiteY4" fmla="*/ 2745789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642962 w 3060120"/>
              <a:gd name="connsiteY4" fmla="*/ 2745789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636915 w 3060120"/>
              <a:gd name="connsiteY6" fmla="*/ 4500221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636915 w 3060120"/>
              <a:gd name="connsiteY6" fmla="*/ 4500221 h 5076215"/>
              <a:gd name="connsiteX7" fmla="*/ 979682 w 3060120"/>
              <a:gd name="connsiteY7" fmla="*/ 4968567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385865"/>
              <a:gd name="connsiteX1" fmla="*/ 205467 w 3060120"/>
              <a:gd name="connsiteY1" fmla="*/ 1051992 h 5385865"/>
              <a:gd name="connsiteX2" fmla="*/ 370819 w 3060120"/>
              <a:gd name="connsiteY2" fmla="*/ 1613675 h 5385865"/>
              <a:gd name="connsiteX3" fmla="*/ 322054 w 3060120"/>
              <a:gd name="connsiteY3" fmla="*/ 2257445 h 5385865"/>
              <a:gd name="connsiteX4" fmla="*/ 420970 w 3060120"/>
              <a:gd name="connsiteY4" fmla="*/ 3228045 h 5385865"/>
              <a:gd name="connsiteX5" fmla="*/ 450471 w 3060120"/>
              <a:gd name="connsiteY5" fmla="*/ 4117710 h 5385865"/>
              <a:gd name="connsiteX6" fmla="*/ 636915 w 3060120"/>
              <a:gd name="connsiteY6" fmla="*/ 4500221 h 5385865"/>
              <a:gd name="connsiteX7" fmla="*/ 979682 w 3060120"/>
              <a:gd name="connsiteY7" fmla="*/ 4968567 h 5385865"/>
              <a:gd name="connsiteX8" fmla="*/ 1444316 w 3060120"/>
              <a:gd name="connsiteY8" fmla="*/ 5383839 h 5385865"/>
              <a:gd name="connsiteX9" fmla="*/ 1655333 w 3060120"/>
              <a:gd name="connsiteY9" fmla="*/ 4792303 h 5385865"/>
              <a:gd name="connsiteX10" fmla="*/ 1720648 w 3060120"/>
              <a:gd name="connsiteY10" fmla="*/ 5010018 h 5385865"/>
              <a:gd name="connsiteX11" fmla="*/ 2972505 w 3060120"/>
              <a:gd name="connsiteY11" fmla="*/ 5010018 h 5385865"/>
              <a:gd name="connsiteX12" fmla="*/ 2939848 w 3060120"/>
              <a:gd name="connsiteY12" fmla="*/ 4237132 h 5385865"/>
              <a:gd name="connsiteX13" fmla="*/ 2820105 w 3060120"/>
              <a:gd name="connsiteY13" fmla="*/ 4062961 h 5385865"/>
              <a:gd name="connsiteX14" fmla="*/ 2896305 w 3060120"/>
              <a:gd name="connsiteY14" fmla="*/ 3594875 h 5385865"/>
              <a:gd name="connsiteX15" fmla="*/ 2907191 w 3060120"/>
              <a:gd name="connsiteY15" fmla="*/ 3028818 h 5385865"/>
              <a:gd name="connsiteX16" fmla="*/ 2874533 w 3060120"/>
              <a:gd name="connsiteY16" fmla="*/ 2647818 h 5385865"/>
              <a:gd name="connsiteX17" fmla="*/ 2776562 w 3060120"/>
              <a:gd name="connsiteY17" fmla="*/ 2451875 h 5385865"/>
              <a:gd name="connsiteX18" fmla="*/ 2743906 w 3060120"/>
              <a:gd name="connsiteY18" fmla="*/ 1940247 h 5385865"/>
              <a:gd name="connsiteX19" fmla="*/ 2787448 w 3060120"/>
              <a:gd name="connsiteY19" fmla="*/ 1406846 h 5385865"/>
              <a:gd name="connsiteX20" fmla="*/ 2624163 w 3060120"/>
              <a:gd name="connsiteY20" fmla="*/ 568646 h 5385865"/>
              <a:gd name="connsiteX21" fmla="*/ 2504419 w 3060120"/>
              <a:gd name="connsiteY21" fmla="*/ 329161 h 5385865"/>
              <a:gd name="connsiteX22" fmla="*/ 1709762 w 3060120"/>
              <a:gd name="connsiteY22" fmla="*/ 340046 h 5385865"/>
              <a:gd name="connsiteX23" fmla="*/ 95991 w 3060120"/>
              <a:gd name="connsiteY23" fmla="*/ 22587 h 5385865"/>
              <a:gd name="connsiteX0" fmla="*/ 95991 w 3060120"/>
              <a:gd name="connsiteY0" fmla="*/ 22587 h 5406525"/>
              <a:gd name="connsiteX1" fmla="*/ 205467 w 3060120"/>
              <a:gd name="connsiteY1" fmla="*/ 1051992 h 5406525"/>
              <a:gd name="connsiteX2" fmla="*/ 370819 w 3060120"/>
              <a:gd name="connsiteY2" fmla="*/ 1613675 h 5406525"/>
              <a:gd name="connsiteX3" fmla="*/ 322054 w 3060120"/>
              <a:gd name="connsiteY3" fmla="*/ 2257445 h 5406525"/>
              <a:gd name="connsiteX4" fmla="*/ 420970 w 3060120"/>
              <a:gd name="connsiteY4" fmla="*/ 3228045 h 5406525"/>
              <a:gd name="connsiteX5" fmla="*/ 450471 w 3060120"/>
              <a:gd name="connsiteY5" fmla="*/ 4117710 h 5406525"/>
              <a:gd name="connsiteX6" fmla="*/ 636915 w 3060120"/>
              <a:gd name="connsiteY6" fmla="*/ 4500221 h 5406525"/>
              <a:gd name="connsiteX7" fmla="*/ 979682 w 3060120"/>
              <a:gd name="connsiteY7" fmla="*/ 4968567 h 5406525"/>
              <a:gd name="connsiteX8" fmla="*/ 1444316 w 3060120"/>
              <a:gd name="connsiteY8" fmla="*/ 5383839 h 5406525"/>
              <a:gd name="connsiteX9" fmla="*/ 1661675 w 3060120"/>
              <a:gd name="connsiteY9" fmla="*/ 5315602 h 5406525"/>
              <a:gd name="connsiteX10" fmla="*/ 1720648 w 3060120"/>
              <a:gd name="connsiteY10" fmla="*/ 5010018 h 5406525"/>
              <a:gd name="connsiteX11" fmla="*/ 2972505 w 3060120"/>
              <a:gd name="connsiteY11" fmla="*/ 5010018 h 5406525"/>
              <a:gd name="connsiteX12" fmla="*/ 2939848 w 3060120"/>
              <a:gd name="connsiteY12" fmla="*/ 4237132 h 5406525"/>
              <a:gd name="connsiteX13" fmla="*/ 2820105 w 3060120"/>
              <a:gd name="connsiteY13" fmla="*/ 4062961 h 5406525"/>
              <a:gd name="connsiteX14" fmla="*/ 2896305 w 3060120"/>
              <a:gd name="connsiteY14" fmla="*/ 3594875 h 5406525"/>
              <a:gd name="connsiteX15" fmla="*/ 2907191 w 3060120"/>
              <a:gd name="connsiteY15" fmla="*/ 3028818 h 5406525"/>
              <a:gd name="connsiteX16" fmla="*/ 2874533 w 3060120"/>
              <a:gd name="connsiteY16" fmla="*/ 2647818 h 5406525"/>
              <a:gd name="connsiteX17" fmla="*/ 2776562 w 3060120"/>
              <a:gd name="connsiteY17" fmla="*/ 2451875 h 5406525"/>
              <a:gd name="connsiteX18" fmla="*/ 2743906 w 3060120"/>
              <a:gd name="connsiteY18" fmla="*/ 1940247 h 5406525"/>
              <a:gd name="connsiteX19" fmla="*/ 2787448 w 3060120"/>
              <a:gd name="connsiteY19" fmla="*/ 1406846 h 5406525"/>
              <a:gd name="connsiteX20" fmla="*/ 2624163 w 3060120"/>
              <a:gd name="connsiteY20" fmla="*/ 568646 h 5406525"/>
              <a:gd name="connsiteX21" fmla="*/ 2504419 w 3060120"/>
              <a:gd name="connsiteY21" fmla="*/ 329161 h 5406525"/>
              <a:gd name="connsiteX22" fmla="*/ 1709762 w 3060120"/>
              <a:gd name="connsiteY22" fmla="*/ 340046 h 5406525"/>
              <a:gd name="connsiteX23" fmla="*/ 95991 w 3060120"/>
              <a:gd name="connsiteY23" fmla="*/ 22587 h 5406525"/>
              <a:gd name="connsiteX0" fmla="*/ 95991 w 3021211"/>
              <a:gd name="connsiteY0" fmla="*/ 22587 h 5401039"/>
              <a:gd name="connsiteX1" fmla="*/ 205467 w 3021211"/>
              <a:gd name="connsiteY1" fmla="*/ 1051992 h 5401039"/>
              <a:gd name="connsiteX2" fmla="*/ 370819 w 3021211"/>
              <a:gd name="connsiteY2" fmla="*/ 1613675 h 5401039"/>
              <a:gd name="connsiteX3" fmla="*/ 322054 w 3021211"/>
              <a:gd name="connsiteY3" fmla="*/ 2257445 h 5401039"/>
              <a:gd name="connsiteX4" fmla="*/ 420970 w 3021211"/>
              <a:gd name="connsiteY4" fmla="*/ 3228045 h 5401039"/>
              <a:gd name="connsiteX5" fmla="*/ 450471 w 3021211"/>
              <a:gd name="connsiteY5" fmla="*/ 4117710 h 5401039"/>
              <a:gd name="connsiteX6" fmla="*/ 636915 w 3021211"/>
              <a:gd name="connsiteY6" fmla="*/ 4500221 h 5401039"/>
              <a:gd name="connsiteX7" fmla="*/ 979682 w 3021211"/>
              <a:gd name="connsiteY7" fmla="*/ 4968567 h 5401039"/>
              <a:gd name="connsiteX8" fmla="*/ 1444316 w 3021211"/>
              <a:gd name="connsiteY8" fmla="*/ 5383839 h 5401039"/>
              <a:gd name="connsiteX9" fmla="*/ 1661675 w 3021211"/>
              <a:gd name="connsiteY9" fmla="*/ 5315602 h 5401039"/>
              <a:gd name="connsiteX10" fmla="*/ 2247086 w 3021211"/>
              <a:gd name="connsiteY10" fmla="*/ 5256276 h 5401039"/>
              <a:gd name="connsiteX11" fmla="*/ 2972505 w 3021211"/>
              <a:gd name="connsiteY11" fmla="*/ 5010018 h 5401039"/>
              <a:gd name="connsiteX12" fmla="*/ 2939848 w 3021211"/>
              <a:gd name="connsiteY12" fmla="*/ 4237132 h 5401039"/>
              <a:gd name="connsiteX13" fmla="*/ 2820105 w 3021211"/>
              <a:gd name="connsiteY13" fmla="*/ 4062961 h 5401039"/>
              <a:gd name="connsiteX14" fmla="*/ 2896305 w 3021211"/>
              <a:gd name="connsiteY14" fmla="*/ 3594875 h 5401039"/>
              <a:gd name="connsiteX15" fmla="*/ 2907191 w 3021211"/>
              <a:gd name="connsiteY15" fmla="*/ 3028818 h 5401039"/>
              <a:gd name="connsiteX16" fmla="*/ 2874533 w 3021211"/>
              <a:gd name="connsiteY16" fmla="*/ 2647818 h 5401039"/>
              <a:gd name="connsiteX17" fmla="*/ 2776562 w 3021211"/>
              <a:gd name="connsiteY17" fmla="*/ 2451875 h 5401039"/>
              <a:gd name="connsiteX18" fmla="*/ 2743906 w 3021211"/>
              <a:gd name="connsiteY18" fmla="*/ 1940247 h 5401039"/>
              <a:gd name="connsiteX19" fmla="*/ 2787448 w 3021211"/>
              <a:gd name="connsiteY19" fmla="*/ 1406846 h 5401039"/>
              <a:gd name="connsiteX20" fmla="*/ 2624163 w 3021211"/>
              <a:gd name="connsiteY20" fmla="*/ 568646 h 5401039"/>
              <a:gd name="connsiteX21" fmla="*/ 2504419 w 3021211"/>
              <a:gd name="connsiteY21" fmla="*/ 329161 h 5401039"/>
              <a:gd name="connsiteX22" fmla="*/ 1709762 w 3021211"/>
              <a:gd name="connsiteY22" fmla="*/ 340046 h 5401039"/>
              <a:gd name="connsiteX23" fmla="*/ 95991 w 3021211"/>
              <a:gd name="connsiteY23" fmla="*/ 22587 h 5401039"/>
              <a:gd name="connsiteX0" fmla="*/ 95991 w 3018589"/>
              <a:gd name="connsiteY0" fmla="*/ 22587 h 5401039"/>
              <a:gd name="connsiteX1" fmla="*/ 205467 w 3018589"/>
              <a:gd name="connsiteY1" fmla="*/ 1051992 h 5401039"/>
              <a:gd name="connsiteX2" fmla="*/ 370819 w 3018589"/>
              <a:gd name="connsiteY2" fmla="*/ 1613675 h 5401039"/>
              <a:gd name="connsiteX3" fmla="*/ 322054 w 3018589"/>
              <a:gd name="connsiteY3" fmla="*/ 2257445 h 5401039"/>
              <a:gd name="connsiteX4" fmla="*/ 420970 w 3018589"/>
              <a:gd name="connsiteY4" fmla="*/ 3228045 h 5401039"/>
              <a:gd name="connsiteX5" fmla="*/ 450471 w 3018589"/>
              <a:gd name="connsiteY5" fmla="*/ 4117710 h 5401039"/>
              <a:gd name="connsiteX6" fmla="*/ 636915 w 3018589"/>
              <a:gd name="connsiteY6" fmla="*/ 4500221 h 5401039"/>
              <a:gd name="connsiteX7" fmla="*/ 979682 w 3018589"/>
              <a:gd name="connsiteY7" fmla="*/ 4968567 h 5401039"/>
              <a:gd name="connsiteX8" fmla="*/ 1444316 w 3018589"/>
              <a:gd name="connsiteY8" fmla="*/ 5383839 h 5401039"/>
              <a:gd name="connsiteX9" fmla="*/ 1661675 w 3018589"/>
              <a:gd name="connsiteY9" fmla="*/ 5315602 h 5401039"/>
              <a:gd name="connsiteX10" fmla="*/ 2247086 w 3018589"/>
              <a:gd name="connsiteY10" fmla="*/ 5256276 h 5401039"/>
              <a:gd name="connsiteX11" fmla="*/ 2972505 w 3018589"/>
              <a:gd name="connsiteY11" fmla="*/ 5010018 h 5401039"/>
              <a:gd name="connsiteX12" fmla="*/ 2939848 w 3018589"/>
              <a:gd name="connsiteY12" fmla="*/ 4237132 h 5401039"/>
              <a:gd name="connsiteX13" fmla="*/ 2902559 w 3018589"/>
              <a:gd name="connsiteY13" fmla="*/ 4042439 h 5401039"/>
              <a:gd name="connsiteX14" fmla="*/ 2896305 w 3018589"/>
              <a:gd name="connsiteY14" fmla="*/ 3594875 h 5401039"/>
              <a:gd name="connsiteX15" fmla="*/ 2907191 w 3018589"/>
              <a:gd name="connsiteY15" fmla="*/ 3028818 h 5401039"/>
              <a:gd name="connsiteX16" fmla="*/ 2874533 w 3018589"/>
              <a:gd name="connsiteY16" fmla="*/ 2647818 h 5401039"/>
              <a:gd name="connsiteX17" fmla="*/ 2776562 w 3018589"/>
              <a:gd name="connsiteY17" fmla="*/ 2451875 h 5401039"/>
              <a:gd name="connsiteX18" fmla="*/ 2743906 w 3018589"/>
              <a:gd name="connsiteY18" fmla="*/ 1940247 h 5401039"/>
              <a:gd name="connsiteX19" fmla="*/ 2787448 w 3018589"/>
              <a:gd name="connsiteY19" fmla="*/ 1406846 h 5401039"/>
              <a:gd name="connsiteX20" fmla="*/ 2624163 w 3018589"/>
              <a:gd name="connsiteY20" fmla="*/ 568646 h 5401039"/>
              <a:gd name="connsiteX21" fmla="*/ 2504419 w 3018589"/>
              <a:gd name="connsiteY21" fmla="*/ 329161 h 5401039"/>
              <a:gd name="connsiteX22" fmla="*/ 1709762 w 3018589"/>
              <a:gd name="connsiteY22" fmla="*/ 340046 h 5401039"/>
              <a:gd name="connsiteX23" fmla="*/ 95991 w 3018589"/>
              <a:gd name="connsiteY23" fmla="*/ 22587 h 5401039"/>
              <a:gd name="connsiteX0" fmla="*/ 79935 w 3002533"/>
              <a:gd name="connsiteY0" fmla="*/ 213 h 5378665"/>
              <a:gd name="connsiteX1" fmla="*/ 189411 w 3002533"/>
              <a:gd name="connsiteY1" fmla="*/ 1029618 h 5378665"/>
              <a:gd name="connsiteX2" fmla="*/ 354763 w 3002533"/>
              <a:gd name="connsiteY2" fmla="*/ 1591301 h 5378665"/>
              <a:gd name="connsiteX3" fmla="*/ 305998 w 3002533"/>
              <a:gd name="connsiteY3" fmla="*/ 2235071 h 5378665"/>
              <a:gd name="connsiteX4" fmla="*/ 404914 w 3002533"/>
              <a:gd name="connsiteY4" fmla="*/ 3205671 h 5378665"/>
              <a:gd name="connsiteX5" fmla="*/ 434415 w 3002533"/>
              <a:gd name="connsiteY5" fmla="*/ 4095336 h 5378665"/>
              <a:gd name="connsiteX6" fmla="*/ 620859 w 3002533"/>
              <a:gd name="connsiteY6" fmla="*/ 4477847 h 5378665"/>
              <a:gd name="connsiteX7" fmla="*/ 963626 w 3002533"/>
              <a:gd name="connsiteY7" fmla="*/ 4946193 h 5378665"/>
              <a:gd name="connsiteX8" fmla="*/ 1428260 w 3002533"/>
              <a:gd name="connsiteY8" fmla="*/ 5361465 h 5378665"/>
              <a:gd name="connsiteX9" fmla="*/ 1645619 w 3002533"/>
              <a:gd name="connsiteY9" fmla="*/ 5293228 h 5378665"/>
              <a:gd name="connsiteX10" fmla="*/ 2231030 w 3002533"/>
              <a:gd name="connsiteY10" fmla="*/ 5233902 h 5378665"/>
              <a:gd name="connsiteX11" fmla="*/ 2956449 w 3002533"/>
              <a:gd name="connsiteY11" fmla="*/ 4987644 h 5378665"/>
              <a:gd name="connsiteX12" fmla="*/ 2923792 w 3002533"/>
              <a:gd name="connsiteY12" fmla="*/ 4214758 h 5378665"/>
              <a:gd name="connsiteX13" fmla="*/ 2886503 w 3002533"/>
              <a:gd name="connsiteY13" fmla="*/ 4020065 h 5378665"/>
              <a:gd name="connsiteX14" fmla="*/ 2880249 w 3002533"/>
              <a:gd name="connsiteY14" fmla="*/ 3572501 h 5378665"/>
              <a:gd name="connsiteX15" fmla="*/ 2891135 w 3002533"/>
              <a:gd name="connsiteY15" fmla="*/ 3006444 h 5378665"/>
              <a:gd name="connsiteX16" fmla="*/ 2858477 w 3002533"/>
              <a:gd name="connsiteY16" fmla="*/ 2625444 h 5378665"/>
              <a:gd name="connsiteX17" fmla="*/ 2760506 w 3002533"/>
              <a:gd name="connsiteY17" fmla="*/ 2429501 h 5378665"/>
              <a:gd name="connsiteX18" fmla="*/ 2727850 w 3002533"/>
              <a:gd name="connsiteY18" fmla="*/ 1917873 h 5378665"/>
              <a:gd name="connsiteX19" fmla="*/ 2771392 w 3002533"/>
              <a:gd name="connsiteY19" fmla="*/ 1384472 h 5378665"/>
              <a:gd name="connsiteX20" fmla="*/ 2608107 w 3002533"/>
              <a:gd name="connsiteY20" fmla="*/ 546272 h 5378665"/>
              <a:gd name="connsiteX21" fmla="*/ 2488363 w 3002533"/>
              <a:gd name="connsiteY21" fmla="*/ 306787 h 5378665"/>
              <a:gd name="connsiteX22" fmla="*/ 1471714 w 3002533"/>
              <a:gd name="connsiteY22" fmla="*/ 933318 h 5378665"/>
              <a:gd name="connsiteX23" fmla="*/ 79935 w 3002533"/>
              <a:gd name="connsiteY23" fmla="*/ 213 h 5378665"/>
              <a:gd name="connsiteX0" fmla="*/ 79935 w 3002533"/>
              <a:gd name="connsiteY0" fmla="*/ 213 h 5378665"/>
              <a:gd name="connsiteX1" fmla="*/ 189411 w 3002533"/>
              <a:gd name="connsiteY1" fmla="*/ 1029618 h 5378665"/>
              <a:gd name="connsiteX2" fmla="*/ 354763 w 3002533"/>
              <a:gd name="connsiteY2" fmla="*/ 1591301 h 5378665"/>
              <a:gd name="connsiteX3" fmla="*/ 305998 w 3002533"/>
              <a:gd name="connsiteY3" fmla="*/ 2235071 h 5378665"/>
              <a:gd name="connsiteX4" fmla="*/ 404914 w 3002533"/>
              <a:gd name="connsiteY4" fmla="*/ 3205671 h 5378665"/>
              <a:gd name="connsiteX5" fmla="*/ 434415 w 3002533"/>
              <a:gd name="connsiteY5" fmla="*/ 4095336 h 5378665"/>
              <a:gd name="connsiteX6" fmla="*/ 620859 w 3002533"/>
              <a:gd name="connsiteY6" fmla="*/ 4477847 h 5378665"/>
              <a:gd name="connsiteX7" fmla="*/ 963626 w 3002533"/>
              <a:gd name="connsiteY7" fmla="*/ 4946193 h 5378665"/>
              <a:gd name="connsiteX8" fmla="*/ 1428260 w 3002533"/>
              <a:gd name="connsiteY8" fmla="*/ 5361465 h 5378665"/>
              <a:gd name="connsiteX9" fmla="*/ 1645619 w 3002533"/>
              <a:gd name="connsiteY9" fmla="*/ 5293228 h 5378665"/>
              <a:gd name="connsiteX10" fmla="*/ 2231030 w 3002533"/>
              <a:gd name="connsiteY10" fmla="*/ 5233902 h 5378665"/>
              <a:gd name="connsiteX11" fmla="*/ 2956449 w 3002533"/>
              <a:gd name="connsiteY11" fmla="*/ 4987644 h 5378665"/>
              <a:gd name="connsiteX12" fmla="*/ 2923792 w 3002533"/>
              <a:gd name="connsiteY12" fmla="*/ 4214758 h 5378665"/>
              <a:gd name="connsiteX13" fmla="*/ 2886503 w 3002533"/>
              <a:gd name="connsiteY13" fmla="*/ 4020065 h 5378665"/>
              <a:gd name="connsiteX14" fmla="*/ 2880249 w 3002533"/>
              <a:gd name="connsiteY14" fmla="*/ 3572501 h 5378665"/>
              <a:gd name="connsiteX15" fmla="*/ 2891135 w 3002533"/>
              <a:gd name="connsiteY15" fmla="*/ 3006444 h 5378665"/>
              <a:gd name="connsiteX16" fmla="*/ 2858477 w 3002533"/>
              <a:gd name="connsiteY16" fmla="*/ 2625444 h 5378665"/>
              <a:gd name="connsiteX17" fmla="*/ 2760506 w 3002533"/>
              <a:gd name="connsiteY17" fmla="*/ 2429501 h 5378665"/>
              <a:gd name="connsiteX18" fmla="*/ 2727850 w 3002533"/>
              <a:gd name="connsiteY18" fmla="*/ 1917873 h 5378665"/>
              <a:gd name="connsiteX19" fmla="*/ 2771392 w 3002533"/>
              <a:gd name="connsiteY19" fmla="*/ 1384472 h 5378665"/>
              <a:gd name="connsiteX20" fmla="*/ 2608107 w 3002533"/>
              <a:gd name="connsiteY20" fmla="*/ 546272 h 5378665"/>
              <a:gd name="connsiteX21" fmla="*/ 2001774 w 3002533"/>
              <a:gd name="connsiteY21" fmla="*/ 1622463 h 5378665"/>
              <a:gd name="connsiteX22" fmla="*/ 2488363 w 3002533"/>
              <a:gd name="connsiteY22" fmla="*/ 306787 h 5378665"/>
              <a:gd name="connsiteX23" fmla="*/ 1471714 w 3002533"/>
              <a:gd name="connsiteY23" fmla="*/ 933318 h 5378665"/>
              <a:gd name="connsiteX24" fmla="*/ 79935 w 3002533"/>
              <a:gd name="connsiteY24" fmla="*/ 213 h 5378665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608107 w 3002533"/>
              <a:gd name="connsiteY20" fmla="*/ 546333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608107 w 3002533"/>
              <a:gd name="connsiteY20" fmla="*/ 546333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22450 w 3002533"/>
              <a:gd name="connsiteY17" fmla="*/ 2716864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14079 w 3002533"/>
              <a:gd name="connsiteY16" fmla="*/ 2871763 h 5378726"/>
              <a:gd name="connsiteX17" fmla="*/ 2722450 w 3002533"/>
              <a:gd name="connsiteY17" fmla="*/ 2716864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189567"/>
              <a:gd name="connsiteY0" fmla="*/ 274 h 5378726"/>
              <a:gd name="connsiteX1" fmla="*/ 189411 w 3189567"/>
              <a:gd name="connsiteY1" fmla="*/ 1029679 h 5378726"/>
              <a:gd name="connsiteX2" fmla="*/ 354763 w 3189567"/>
              <a:gd name="connsiteY2" fmla="*/ 1591362 h 5378726"/>
              <a:gd name="connsiteX3" fmla="*/ 305998 w 3189567"/>
              <a:gd name="connsiteY3" fmla="*/ 2235132 h 5378726"/>
              <a:gd name="connsiteX4" fmla="*/ 404914 w 3189567"/>
              <a:gd name="connsiteY4" fmla="*/ 3205732 h 5378726"/>
              <a:gd name="connsiteX5" fmla="*/ 434415 w 3189567"/>
              <a:gd name="connsiteY5" fmla="*/ 4095397 h 5378726"/>
              <a:gd name="connsiteX6" fmla="*/ 620859 w 3189567"/>
              <a:gd name="connsiteY6" fmla="*/ 4477908 h 5378726"/>
              <a:gd name="connsiteX7" fmla="*/ 963626 w 3189567"/>
              <a:gd name="connsiteY7" fmla="*/ 4946254 h 5378726"/>
              <a:gd name="connsiteX8" fmla="*/ 1428260 w 3189567"/>
              <a:gd name="connsiteY8" fmla="*/ 5361526 h 5378726"/>
              <a:gd name="connsiteX9" fmla="*/ 1645619 w 3189567"/>
              <a:gd name="connsiteY9" fmla="*/ 5293289 h 5378726"/>
              <a:gd name="connsiteX10" fmla="*/ 2231030 w 3189567"/>
              <a:gd name="connsiteY10" fmla="*/ 5233963 h 5378726"/>
              <a:gd name="connsiteX11" fmla="*/ 2956449 w 3189567"/>
              <a:gd name="connsiteY11" fmla="*/ 4987705 h 5378726"/>
              <a:gd name="connsiteX12" fmla="*/ 2923792 w 3189567"/>
              <a:gd name="connsiteY12" fmla="*/ 4214819 h 5378726"/>
              <a:gd name="connsiteX13" fmla="*/ 2886503 w 3189567"/>
              <a:gd name="connsiteY13" fmla="*/ 4020126 h 5378726"/>
              <a:gd name="connsiteX14" fmla="*/ 2880249 w 3189567"/>
              <a:gd name="connsiteY14" fmla="*/ 3572562 h 5378726"/>
              <a:gd name="connsiteX15" fmla="*/ 3189239 w 3189567"/>
              <a:gd name="connsiteY15" fmla="*/ 3037288 h 5378726"/>
              <a:gd name="connsiteX16" fmla="*/ 2814079 w 3189567"/>
              <a:gd name="connsiteY16" fmla="*/ 2871763 h 5378726"/>
              <a:gd name="connsiteX17" fmla="*/ 2722450 w 3189567"/>
              <a:gd name="connsiteY17" fmla="*/ 2716864 h 5378726"/>
              <a:gd name="connsiteX18" fmla="*/ 2613683 w 3189567"/>
              <a:gd name="connsiteY18" fmla="*/ 2533581 h 5378726"/>
              <a:gd name="connsiteX19" fmla="*/ 2441576 w 3189567"/>
              <a:gd name="connsiteY19" fmla="*/ 2410609 h 5378726"/>
              <a:gd name="connsiteX20" fmla="*/ 2208521 w 3189567"/>
              <a:gd name="connsiteY20" fmla="*/ 1839190 h 5378726"/>
              <a:gd name="connsiteX21" fmla="*/ 2001774 w 3189567"/>
              <a:gd name="connsiteY21" fmla="*/ 1622524 h 5378726"/>
              <a:gd name="connsiteX22" fmla="*/ 1809702 w 3189567"/>
              <a:gd name="connsiteY22" fmla="*/ 1548400 h 5378726"/>
              <a:gd name="connsiteX23" fmla="*/ 1471714 w 3189567"/>
              <a:gd name="connsiteY23" fmla="*/ 933379 h 5378726"/>
              <a:gd name="connsiteX24" fmla="*/ 79935 w 3189567"/>
              <a:gd name="connsiteY24" fmla="*/ 274 h 5378726"/>
              <a:gd name="connsiteX0" fmla="*/ 79935 w 3415880"/>
              <a:gd name="connsiteY0" fmla="*/ 274 h 5378726"/>
              <a:gd name="connsiteX1" fmla="*/ 189411 w 3415880"/>
              <a:gd name="connsiteY1" fmla="*/ 1029679 h 5378726"/>
              <a:gd name="connsiteX2" fmla="*/ 354763 w 3415880"/>
              <a:gd name="connsiteY2" fmla="*/ 1591362 h 5378726"/>
              <a:gd name="connsiteX3" fmla="*/ 305998 w 3415880"/>
              <a:gd name="connsiteY3" fmla="*/ 2235132 h 5378726"/>
              <a:gd name="connsiteX4" fmla="*/ 404914 w 3415880"/>
              <a:gd name="connsiteY4" fmla="*/ 3205732 h 5378726"/>
              <a:gd name="connsiteX5" fmla="*/ 434415 w 3415880"/>
              <a:gd name="connsiteY5" fmla="*/ 4095397 h 5378726"/>
              <a:gd name="connsiteX6" fmla="*/ 620859 w 3415880"/>
              <a:gd name="connsiteY6" fmla="*/ 4477908 h 5378726"/>
              <a:gd name="connsiteX7" fmla="*/ 963626 w 3415880"/>
              <a:gd name="connsiteY7" fmla="*/ 4946254 h 5378726"/>
              <a:gd name="connsiteX8" fmla="*/ 1428260 w 3415880"/>
              <a:gd name="connsiteY8" fmla="*/ 5361526 h 5378726"/>
              <a:gd name="connsiteX9" fmla="*/ 1645619 w 3415880"/>
              <a:gd name="connsiteY9" fmla="*/ 5293289 h 5378726"/>
              <a:gd name="connsiteX10" fmla="*/ 2231030 w 3415880"/>
              <a:gd name="connsiteY10" fmla="*/ 5233963 h 5378726"/>
              <a:gd name="connsiteX11" fmla="*/ 2956449 w 3415880"/>
              <a:gd name="connsiteY11" fmla="*/ 4987705 h 5378726"/>
              <a:gd name="connsiteX12" fmla="*/ 2923792 w 3415880"/>
              <a:gd name="connsiteY12" fmla="*/ 4214819 h 5378726"/>
              <a:gd name="connsiteX13" fmla="*/ 2886503 w 3415880"/>
              <a:gd name="connsiteY13" fmla="*/ 4020126 h 5378726"/>
              <a:gd name="connsiteX14" fmla="*/ 3406687 w 3415880"/>
              <a:gd name="connsiteY14" fmla="*/ 3582823 h 5378726"/>
              <a:gd name="connsiteX15" fmla="*/ 3189239 w 3415880"/>
              <a:gd name="connsiteY15" fmla="*/ 3037288 h 5378726"/>
              <a:gd name="connsiteX16" fmla="*/ 2814079 w 3415880"/>
              <a:gd name="connsiteY16" fmla="*/ 2871763 h 5378726"/>
              <a:gd name="connsiteX17" fmla="*/ 2722450 w 3415880"/>
              <a:gd name="connsiteY17" fmla="*/ 2716864 h 5378726"/>
              <a:gd name="connsiteX18" fmla="*/ 2613683 w 3415880"/>
              <a:gd name="connsiteY18" fmla="*/ 2533581 h 5378726"/>
              <a:gd name="connsiteX19" fmla="*/ 2441576 w 3415880"/>
              <a:gd name="connsiteY19" fmla="*/ 2410609 h 5378726"/>
              <a:gd name="connsiteX20" fmla="*/ 2208521 w 3415880"/>
              <a:gd name="connsiteY20" fmla="*/ 1839190 h 5378726"/>
              <a:gd name="connsiteX21" fmla="*/ 2001774 w 3415880"/>
              <a:gd name="connsiteY21" fmla="*/ 1622524 h 5378726"/>
              <a:gd name="connsiteX22" fmla="*/ 1809702 w 3415880"/>
              <a:gd name="connsiteY22" fmla="*/ 1548400 h 5378726"/>
              <a:gd name="connsiteX23" fmla="*/ 1471714 w 3415880"/>
              <a:gd name="connsiteY23" fmla="*/ 933379 h 5378726"/>
              <a:gd name="connsiteX24" fmla="*/ 79935 w 3415880"/>
              <a:gd name="connsiteY24" fmla="*/ 274 h 5378726"/>
              <a:gd name="connsiteX0" fmla="*/ 79935 w 3639461"/>
              <a:gd name="connsiteY0" fmla="*/ 274 h 5378726"/>
              <a:gd name="connsiteX1" fmla="*/ 189411 w 3639461"/>
              <a:gd name="connsiteY1" fmla="*/ 1029679 h 5378726"/>
              <a:gd name="connsiteX2" fmla="*/ 354763 w 3639461"/>
              <a:gd name="connsiteY2" fmla="*/ 1591362 h 5378726"/>
              <a:gd name="connsiteX3" fmla="*/ 305998 w 3639461"/>
              <a:gd name="connsiteY3" fmla="*/ 2235132 h 5378726"/>
              <a:gd name="connsiteX4" fmla="*/ 404914 w 3639461"/>
              <a:gd name="connsiteY4" fmla="*/ 3205732 h 5378726"/>
              <a:gd name="connsiteX5" fmla="*/ 434415 w 3639461"/>
              <a:gd name="connsiteY5" fmla="*/ 4095397 h 5378726"/>
              <a:gd name="connsiteX6" fmla="*/ 620859 w 3639461"/>
              <a:gd name="connsiteY6" fmla="*/ 4477908 h 5378726"/>
              <a:gd name="connsiteX7" fmla="*/ 963626 w 3639461"/>
              <a:gd name="connsiteY7" fmla="*/ 4946254 h 5378726"/>
              <a:gd name="connsiteX8" fmla="*/ 1428260 w 3639461"/>
              <a:gd name="connsiteY8" fmla="*/ 5361526 h 5378726"/>
              <a:gd name="connsiteX9" fmla="*/ 1645619 w 3639461"/>
              <a:gd name="connsiteY9" fmla="*/ 5293289 h 5378726"/>
              <a:gd name="connsiteX10" fmla="*/ 2231030 w 3639461"/>
              <a:gd name="connsiteY10" fmla="*/ 5233963 h 5378726"/>
              <a:gd name="connsiteX11" fmla="*/ 2956449 w 3639461"/>
              <a:gd name="connsiteY11" fmla="*/ 4987705 h 5378726"/>
              <a:gd name="connsiteX12" fmla="*/ 2923792 w 3639461"/>
              <a:gd name="connsiteY12" fmla="*/ 4214819 h 5378726"/>
              <a:gd name="connsiteX13" fmla="*/ 3622248 w 3639461"/>
              <a:gd name="connsiteY13" fmla="*/ 4132994 h 5378726"/>
              <a:gd name="connsiteX14" fmla="*/ 3406687 w 3639461"/>
              <a:gd name="connsiteY14" fmla="*/ 3582823 h 5378726"/>
              <a:gd name="connsiteX15" fmla="*/ 3189239 w 3639461"/>
              <a:gd name="connsiteY15" fmla="*/ 3037288 h 5378726"/>
              <a:gd name="connsiteX16" fmla="*/ 2814079 w 3639461"/>
              <a:gd name="connsiteY16" fmla="*/ 2871763 h 5378726"/>
              <a:gd name="connsiteX17" fmla="*/ 2722450 w 3639461"/>
              <a:gd name="connsiteY17" fmla="*/ 2716864 h 5378726"/>
              <a:gd name="connsiteX18" fmla="*/ 2613683 w 3639461"/>
              <a:gd name="connsiteY18" fmla="*/ 2533581 h 5378726"/>
              <a:gd name="connsiteX19" fmla="*/ 2441576 w 3639461"/>
              <a:gd name="connsiteY19" fmla="*/ 2410609 h 5378726"/>
              <a:gd name="connsiteX20" fmla="*/ 2208521 w 3639461"/>
              <a:gd name="connsiteY20" fmla="*/ 1839190 h 5378726"/>
              <a:gd name="connsiteX21" fmla="*/ 2001774 w 3639461"/>
              <a:gd name="connsiteY21" fmla="*/ 1622524 h 5378726"/>
              <a:gd name="connsiteX22" fmla="*/ 1809702 w 3639461"/>
              <a:gd name="connsiteY22" fmla="*/ 1548400 h 5378726"/>
              <a:gd name="connsiteX23" fmla="*/ 1471714 w 3639461"/>
              <a:gd name="connsiteY23" fmla="*/ 933379 h 5378726"/>
              <a:gd name="connsiteX24" fmla="*/ 79935 w 3639461"/>
              <a:gd name="connsiteY24" fmla="*/ 274 h 5378726"/>
              <a:gd name="connsiteX0" fmla="*/ 79935 w 3623508"/>
              <a:gd name="connsiteY0" fmla="*/ 274 h 5378726"/>
              <a:gd name="connsiteX1" fmla="*/ 189411 w 3623508"/>
              <a:gd name="connsiteY1" fmla="*/ 1029679 h 5378726"/>
              <a:gd name="connsiteX2" fmla="*/ 354763 w 3623508"/>
              <a:gd name="connsiteY2" fmla="*/ 1591362 h 5378726"/>
              <a:gd name="connsiteX3" fmla="*/ 305998 w 3623508"/>
              <a:gd name="connsiteY3" fmla="*/ 2235132 h 5378726"/>
              <a:gd name="connsiteX4" fmla="*/ 404914 w 3623508"/>
              <a:gd name="connsiteY4" fmla="*/ 3205732 h 5378726"/>
              <a:gd name="connsiteX5" fmla="*/ 434415 w 3623508"/>
              <a:gd name="connsiteY5" fmla="*/ 4095397 h 5378726"/>
              <a:gd name="connsiteX6" fmla="*/ 620859 w 3623508"/>
              <a:gd name="connsiteY6" fmla="*/ 4477908 h 5378726"/>
              <a:gd name="connsiteX7" fmla="*/ 963626 w 3623508"/>
              <a:gd name="connsiteY7" fmla="*/ 4946254 h 5378726"/>
              <a:gd name="connsiteX8" fmla="*/ 1428260 w 3623508"/>
              <a:gd name="connsiteY8" fmla="*/ 5361526 h 5378726"/>
              <a:gd name="connsiteX9" fmla="*/ 1645619 w 3623508"/>
              <a:gd name="connsiteY9" fmla="*/ 5293289 h 5378726"/>
              <a:gd name="connsiteX10" fmla="*/ 2231030 w 3623508"/>
              <a:gd name="connsiteY10" fmla="*/ 5233963 h 5378726"/>
              <a:gd name="connsiteX11" fmla="*/ 2956449 w 3623508"/>
              <a:gd name="connsiteY11" fmla="*/ 4987705 h 5378726"/>
              <a:gd name="connsiteX12" fmla="*/ 3304349 w 3623508"/>
              <a:gd name="connsiteY12" fmla="*/ 4553424 h 5378726"/>
              <a:gd name="connsiteX13" fmla="*/ 3622248 w 3623508"/>
              <a:gd name="connsiteY13" fmla="*/ 4132994 h 5378726"/>
              <a:gd name="connsiteX14" fmla="*/ 3406687 w 3623508"/>
              <a:gd name="connsiteY14" fmla="*/ 3582823 h 5378726"/>
              <a:gd name="connsiteX15" fmla="*/ 3189239 w 3623508"/>
              <a:gd name="connsiteY15" fmla="*/ 3037288 h 5378726"/>
              <a:gd name="connsiteX16" fmla="*/ 2814079 w 3623508"/>
              <a:gd name="connsiteY16" fmla="*/ 2871763 h 5378726"/>
              <a:gd name="connsiteX17" fmla="*/ 2722450 w 3623508"/>
              <a:gd name="connsiteY17" fmla="*/ 2716864 h 5378726"/>
              <a:gd name="connsiteX18" fmla="*/ 2613683 w 3623508"/>
              <a:gd name="connsiteY18" fmla="*/ 2533581 h 5378726"/>
              <a:gd name="connsiteX19" fmla="*/ 2441576 w 3623508"/>
              <a:gd name="connsiteY19" fmla="*/ 2410609 h 5378726"/>
              <a:gd name="connsiteX20" fmla="*/ 2208521 w 3623508"/>
              <a:gd name="connsiteY20" fmla="*/ 1839190 h 5378726"/>
              <a:gd name="connsiteX21" fmla="*/ 2001774 w 3623508"/>
              <a:gd name="connsiteY21" fmla="*/ 1622524 h 5378726"/>
              <a:gd name="connsiteX22" fmla="*/ 1809702 w 3623508"/>
              <a:gd name="connsiteY22" fmla="*/ 1548400 h 5378726"/>
              <a:gd name="connsiteX23" fmla="*/ 1471714 w 3623508"/>
              <a:gd name="connsiteY23" fmla="*/ 933379 h 5378726"/>
              <a:gd name="connsiteX24" fmla="*/ 79935 w 3623508"/>
              <a:gd name="connsiteY24" fmla="*/ 274 h 5378726"/>
              <a:gd name="connsiteX0" fmla="*/ 79935 w 3623508"/>
              <a:gd name="connsiteY0" fmla="*/ 274 h 5378726"/>
              <a:gd name="connsiteX1" fmla="*/ 189411 w 3623508"/>
              <a:gd name="connsiteY1" fmla="*/ 1029679 h 5378726"/>
              <a:gd name="connsiteX2" fmla="*/ 354763 w 3623508"/>
              <a:gd name="connsiteY2" fmla="*/ 1591362 h 5378726"/>
              <a:gd name="connsiteX3" fmla="*/ 305998 w 3623508"/>
              <a:gd name="connsiteY3" fmla="*/ 2235132 h 5378726"/>
              <a:gd name="connsiteX4" fmla="*/ 404914 w 3623508"/>
              <a:gd name="connsiteY4" fmla="*/ 3205732 h 5378726"/>
              <a:gd name="connsiteX5" fmla="*/ 434415 w 3623508"/>
              <a:gd name="connsiteY5" fmla="*/ 4095397 h 5378726"/>
              <a:gd name="connsiteX6" fmla="*/ 620859 w 3623508"/>
              <a:gd name="connsiteY6" fmla="*/ 4477908 h 5378726"/>
              <a:gd name="connsiteX7" fmla="*/ 963626 w 3623508"/>
              <a:gd name="connsiteY7" fmla="*/ 4946254 h 5378726"/>
              <a:gd name="connsiteX8" fmla="*/ 1428260 w 3623508"/>
              <a:gd name="connsiteY8" fmla="*/ 5361526 h 5378726"/>
              <a:gd name="connsiteX9" fmla="*/ 1645619 w 3623508"/>
              <a:gd name="connsiteY9" fmla="*/ 5293289 h 5378726"/>
              <a:gd name="connsiteX10" fmla="*/ 2231030 w 3623508"/>
              <a:gd name="connsiteY10" fmla="*/ 5233963 h 5378726"/>
              <a:gd name="connsiteX11" fmla="*/ 2956449 w 3623508"/>
              <a:gd name="connsiteY11" fmla="*/ 4987705 h 5378726"/>
              <a:gd name="connsiteX12" fmla="*/ 3304349 w 3623508"/>
              <a:gd name="connsiteY12" fmla="*/ 4553424 h 5378726"/>
              <a:gd name="connsiteX13" fmla="*/ 3622248 w 3623508"/>
              <a:gd name="connsiteY13" fmla="*/ 4132994 h 5378726"/>
              <a:gd name="connsiteX14" fmla="*/ 3406687 w 3623508"/>
              <a:gd name="connsiteY14" fmla="*/ 3582823 h 5378726"/>
              <a:gd name="connsiteX15" fmla="*/ 3189239 w 3623508"/>
              <a:gd name="connsiteY15" fmla="*/ 3037288 h 5378726"/>
              <a:gd name="connsiteX16" fmla="*/ 2814079 w 3623508"/>
              <a:gd name="connsiteY16" fmla="*/ 2871763 h 5378726"/>
              <a:gd name="connsiteX17" fmla="*/ 2722450 w 3623508"/>
              <a:gd name="connsiteY17" fmla="*/ 2716864 h 5378726"/>
              <a:gd name="connsiteX18" fmla="*/ 2613683 w 3623508"/>
              <a:gd name="connsiteY18" fmla="*/ 2533581 h 5378726"/>
              <a:gd name="connsiteX19" fmla="*/ 2441576 w 3623508"/>
              <a:gd name="connsiteY19" fmla="*/ 2410609 h 5378726"/>
              <a:gd name="connsiteX20" fmla="*/ 2208521 w 3623508"/>
              <a:gd name="connsiteY20" fmla="*/ 1839190 h 5378726"/>
              <a:gd name="connsiteX21" fmla="*/ 1919320 w 3623508"/>
              <a:gd name="connsiteY21" fmla="*/ 1858522 h 5378726"/>
              <a:gd name="connsiteX22" fmla="*/ 1809702 w 3623508"/>
              <a:gd name="connsiteY22" fmla="*/ 1548400 h 5378726"/>
              <a:gd name="connsiteX23" fmla="*/ 1471714 w 3623508"/>
              <a:gd name="connsiteY23" fmla="*/ 933379 h 5378726"/>
              <a:gd name="connsiteX24" fmla="*/ 79935 w 3623508"/>
              <a:gd name="connsiteY24" fmla="*/ 274 h 5378726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41576 w 3623508"/>
              <a:gd name="connsiteY19" fmla="*/ 2410620 h 5378737"/>
              <a:gd name="connsiteX20" fmla="*/ 2208521 w 3623508"/>
              <a:gd name="connsiteY20" fmla="*/ 1839201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41576 w 3623508"/>
              <a:gd name="connsiteY19" fmla="*/ 2410620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625939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78440 h 5378737"/>
              <a:gd name="connsiteX18" fmla="*/ 2613683 w 3623508"/>
              <a:gd name="connsiteY18" fmla="*/ 2625939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65706"/>
              <a:gd name="connsiteY0" fmla="*/ 285 h 5378737"/>
              <a:gd name="connsiteX1" fmla="*/ 189411 w 3665706"/>
              <a:gd name="connsiteY1" fmla="*/ 1029690 h 5378737"/>
              <a:gd name="connsiteX2" fmla="*/ 354763 w 3665706"/>
              <a:gd name="connsiteY2" fmla="*/ 1591373 h 5378737"/>
              <a:gd name="connsiteX3" fmla="*/ 305998 w 3665706"/>
              <a:gd name="connsiteY3" fmla="*/ 2235143 h 5378737"/>
              <a:gd name="connsiteX4" fmla="*/ 404914 w 3665706"/>
              <a:gd name="connsiteY4" fmla="*/ 3205743 h 5378737"/>
              <a:gd name="connsiteX5" fmla="*/ 434415 w 3665706"/>
              <a:gd name="connsiteY5" fmla="*/ 4095408 h 5378737"/>
              <a:gd name="connsiteX6" fmla="*/ 620859 w 3665706"/>
              <a:gd name="connsiteY6" fmla="*/ 4477919 h 5378737"/>
              <a:gd name="connsiteX7" fmla="*/ 963626 w 3665706"/>
              <a:gd name="connsiteY7" fmla="*/ 4946265 h 5378737"/>
              <a:gd name="connsiteX8" fmla="*/ 1428260 w 3665706"/>
              <a:gd name="connsiteY8" fmla="*/ 5361537 h 5378737"/>
              <a:gd name="connsiteX9" fmla="*/ 1645619 w 3665706"/>
              <a:gd name="connsiteY9" fmla="*/ 5293300 h 5378737"/>
              <a:gd name="connsiteX10" fmla="*/ 2231030 w 3665706"/>
              <a:gd name="connsiteY10" fmla="*/ 5233974 h 5378737"/>
              <a:gd name="connsiteX11" fmla="*/ 2956449 w 3665706"/>
              <a:gd name="connsiteY11" fmla="*/ 4987716 h 5378737"/>
              <a:gd name="connsiteX12" fmla="*/ 3304349 w 3665706"/>
              <a:gd name="connsiteY12" fmla="*/ 4553435 h 5378737"/>
              <a:gd name="connsiteX13" fmla="*/ 3622248 w 3665706"/>
              <a:gd name="connsiteY13" fmla="*/ 4133005 h 5378737"/>
              <a:gd name="connsiteX14" fmla="*/ 3615993 w 3665706"/>
              <a:gd name="connsiteY14" fmla="*/ 3480227 h 5378737"/>
              <a:gd name="connsiteX15" fmla="*/ 3189239 w 3665706"/>
              <a:gd name="connsiteY15" fmla="*/ 3037299 h 5378737"/>
              <a:gd name="connsiteX16" fmla="*/ 2814079 w 3665706"/>
              <a:gd name="connsiteY16" fmla="*/ 2871774 h 5378737"/>
              <a:gd name="connsiteX17" fmla="*/ 2722450 w 3665706"/>
              <a:gd name="connsiteY17" fmla="*/ 2778440 h 5378737"/>
              <a:gd name="connsiteX18" fmla="*/ 2613683 w 3665706"/>
              <a:gd name="connsiteY18" fmla="*/ 2625939 h 5378737"/>
              <a:gd name="connsiteX19" fmla="*/ 2428891 w 3665706"/>
              <a:gd name="connsiteY19" fmla="*/ 2554271 h 5378737"/>
              <a:gd name="connsiteX20" fmla="*/ 2107039 w 3665706"/>
              <a:gd name="connsiteY20" fmla="*/ 2167545 h 5378737"/>
              <a:gd name="connsiteX21" fmla="*/ 1919320 w 3665706"/>
              <a:gd name="connsiteY21" fmla="*/ 1858533 h 5378737"/>
              <a:gd name="connsiteX22" fmla="*/ 1701877 w 3665706"/>
              <a:gd name="connsiteY22" fmla="*/ 1712584 h 5378737"/>
              <a:gd name="connsiteX23" fmla="*/ 1471714 w 3665706"/>
              <a:gd name="connsiteY23" fmla="*/ 933390 h 5378737"/>
              <a:gd name="connsiteX24" fmla="*/ 79935 w 3665706"/>
              <a:gd name="connsiteY24" fmla="*/ 285 h 5378737"/>
              <a:gd name="connsiteX0" fmla="*/ 79935 w 3665706"/>
              <a:gd name="connsiteY0" fmla="*/ 285 h 5378737"/>
              <a:gd name="connsiteX1" fmla="*/ 189411 w 3665706"/>
              <a:gd name="connsiteY1" fmla="*/ 1029690 h 5378737"/>
              <a:gd name="connsiteX2" fmla="*/ 354763 w 3665706"/>
              <a:gd name="connsiteY2" fmla="*/ 1591373 h 5378737"/>
              <a:gd name="connsiteX3" fmla="*/ 305998 w 3665706"/>
              <a:gd name="connsiteY3" fmla="*/ 2235143 h 5378737"/>
              <a:gd name="connsiteX4" fmla="*/ 404914 w 3665706"/>
              <a:gd name="connsiteY4" fmla="*/ 3205743 h 5378737"/>
              <a:gd name="connsiteX5" fmla="*/ 434415 w 3665706"/>
              <a:gd name="connsiteY5" fmla="*/ 4095408 h 5378737"/>
              <a:gd name="connsiteX6" fmla="*/ 620859 w 3665706"/>
              <a:gd name="connsiteY6" fmla="*/ 4477919 h 5378737"/>
              <a:gd name="connsiteX7" fmla="*/ 963626 w 3665706"/>
              <a:gd name="connsiteY7" fmla="*/ 4946265 h 5378737"/>
              <a:gd name="connsiteX8" fmla="*/ 1428260 w 3665706"/>
              <a:gd name="connsiteY8" fmla="*/ 5361537 h 5378737"/>
              <a:gd name="connsiteX9" fmla="*/ 1645619 w 3665706"/>
              <a:gd name="connsiteY9" fmla="*/ 5293300 h 5378737"/>
              <a:gd name="connsiteX10" fmla="*/ 2231030 w 3665706"/>
              <a:gd name="connsiteY10" fmla="*/ 5233974 h 5378737"/>
              <a:gd name="connsiteX11" fmla="*/ 2956449 w 3665706"/>
              <a:gd name="connsiteY11" fmla="*/ 4987716 h 5378737"/>
              <a:gd name="connsiteX12" fmla="*/ 3304349 w 3665706"/>
              <a:gd name="connsiteY12" fmla="*/ 4553435 h 5378737"/>
              <a:gd name="connsiteX13" fmla="*/ 3622248 w 3665706"/>
              <a:gd name="connsiteY13" fmla="*/ 4133005 h 5378737"/>
              <a:gd name="connsiteX14" fmla="*/ 3615993 w 3665706"/>
              <a:gd name="connsiteY14" fmla="*/ 3480227 h 5378737"/>
              <a:gd name="connsiteX15" fmla="*/ 3189239 w 3665706"/>
              <a:gd name="connsiteY15" fmla="*/ 3088602 h 5378737"/>
              <a:gd name="connsiteX16" fmla="*/ 2814079 w 3665706"/>
              <a:gd name="connsiteY16" fmla="*/ 2871774 h 5378737"/>
              <a:gd name="connsiteX17" fmla="*/ 2722450 w 3665706"/>
              <a:gd name="connsiteY17" fmla="*/ 2778440 h 5378737"/>
              <a:gd name="connsiteX18" fmla="*/ 2613683 w 3665706"/>
              <a:gd name="connsiteY18" fmla="*/ 2625939 h 5378737"/>
              <a:gd name="connsiteX19" fmla="*/ 2428891 w 3665706"/>
              <a:gd name="connsiteY19" fmla="*/ 2554271 h 5378737"/>
              <a:gd name="connsiteX20" fmla="*/ 2107039 w 3665706"/>
              <a:gd name="connsiteY20" fmla="*/ 2167545 h 5378737"/>
              <a:gd name="connsiteX21" fmla="*/ 1919320 w 3665706"/>
              <a:gd name="connsiteY21" fmla="*/ 1858533 h 5378737"/>
              <a:gd name="connsiteX22" fmla="*/ 1701877 w 3665706"/>
              <a:gd name="connsiteY22" fmla="*/ 1712584 h 5378737"/>
              <a:gd name="connsiteX23" fmla="*/ 1471714 w 3665706"/>
              <a:gd name="connsiteY23" fmla="*/ 933390 h 5378737"/>
              <a:gd name="connsiteX24" fmla="*/ 79935 w 3665706"/>
              <a:gd name="connsiteY24" fmla="*/ 285 h 5378737"/>
              <a:gd name="connsiteX0" fmla="*/ 53643 w 3639414"/>
              <a:gd name="connsiteY0" fmla="*/ 55580 h 5434032"/>
              <a:gd name="connsiteX1" fmla="*/ 163119 w 3639414"/>
              <a:gd name="connsiteY1" fmla="*/ 1084985 h 5434032"/>
              <a:gd name="connsiteX2" fmla="*/ 328471 w 3639414"/>
              <a:gd name="connsiteY2" fmla="*/ 1646668 h 5434032"/>
              <a:gd name="connsiteX3" fmla="*/ 279706 w 3639414"/>
              <a:gd name="connsiteY3" fmla="*/ 2290438 h 5434032"/>
              <a:gd name="connsiteX4" fmla="*/ 378622 w 3639414"/>
              <a:gd name="connsiteY4" fmla="*/ 3261038 h 5434032"/>
              <a:gd name="connsiteX5" fmla="*/ 408123 w 3639414"/>
              <a:gd name="connsiteY5" fmla="*/ 4150703 h 5434032"/>
              <a:gd name="connsiteX6" fmla="*/ 594567 w 3639414"/>
              <a:gd name="connsiteY6" fmla="*/ 4533214 h 5434032"/>
              <a:gd name="connsiteX7" fmla="*/ 937334 w 3639414"/>
              <a:gd name="connsiteY7" fmla="*/ 5001560 h 5434032"/>
              <a:gd name="connsiteX8" fmla="*/ 1401968 w 3639414"/>
              <a:gd name="connsiteY8" fmla="*/ 5416832 h 5434032"/>
              <a:gd name="connsiteX9" fmla="*/ 1619327 w 3639414"/>
              <a:gd name="connsiteY9" fmla="*/ 5348595 h 5434032"/>
              <a:gd name="connsiteX10" fmla="*/ 2204738 w 3639414"/>
              <a:gd name="connsiteY10" fmla="*/ 5289269 h 5434032"/>
              <a:gd name="connsiteX11" fmla="*/ 2930157 w 3639414"/>
              <a:gd name="connsiteY11" fmla="*/ 5043011 h 5434032"/>
              <a:gd name="connsiteX12" fmla="*/ 3278057 w 3639414"/>
              <a:gd name="connsiteY12" fmla="*/ 4608730 h 5434032"/>
              <a:gd name="connsiteX13" fmla="*/ 3595956 w 3639414"/>
              <a:gd name="connsiteY13" fmla="*/ 4188300 h 5434032"/>
              <a:gd name="connsiteX14" fmla="*/ 3589701 w 3639414"/>
              <a:gd name="connsiteY14" fmla="*/ 3535522 h 5434032"/>
              <a:gd name="connsiteX15" fmla="*/ 3162947 w 3639414"/>
              <a:gd name="connsiteY15" fmla="*/ 3143897 h 5434032"/>
              <a:gd name="connsiteX16" fmla="*/ 2787787 w 3639414"/>
              <a:gd name="connsiteY16" fmla="*/ 2927069 h 5434032"/>
              <a:gd name="connsiteX17" fmla="*/ 2696158 w 3639414"/>
              <a:gd name="connsiteY17" fmla="*/ 2833735 h 5434032"/>
              <a:gd name="connsiteX18" fmla="*/ 2587391 w 3639414"/>
              <a:gd name="connsiteY18" fmla="*/ 2681234 h 5434032"/>
              <a:gd name="connsiteX19" fmla="*/ 2402599 w 3639414"/>
              <a:gd name="connsiteY19" fmla="*/ 2609566 h 5434032"/>
              <a:gd name="connsiteX20" fmla="*/ 2080747 w 3639414"/>
              <a:gd name="connsiteY20" fmla="*/ 2222840 h 5434032"/>
              <a:gd name="connsiteX21" fmla="*/ 1893028 w 3639414"/>
              <a:gd name="connsiteY21" fmla="*/ 1913828 h 5434032"/>
              <a:gd name="connsiteX22" fmla="*/ 1675585 w 3639414"/>
              <a:gd name="connsiteY22" fmla="*/ 1767879 h 5434032"/>
              <a:gd name="connsiteX23" fmla="*/ 1077550 w 3639414"/>
              <a:gd name="connsiteY23" fmla="*/ 311475 h 5434032"/>
              <a:gd name="connsiteX24" fmla="*/ 53643 w 3639414"/>
              <a:gd name="connsiteY24" fmla="*/ 55580 h 5434032"/>
              <a:gd name="connsiteX0" fmla="*/ 36496 w 3806204"/>
              <a:gd name="connsiteY0" fmla="*/ 35917 h 5578541"/>
              <a:gd name="connsiteX1" fmla="*/ 329909 w 3806204"/>
              <a:gd name="connsiteY1" fmla="*/ 1229494 h 5578541"/>
              <a:gd name="connsiteX2" fmla="*/ 495261 w 3806204"/>
              <a:gd name="connsiteY2" fmla="*/ 1791177 h 5578541"/>
              <a:gd name="connsiteX3" fmla="*/ 446496 w 3806204"/>
              <a:gd name="connsiteY3" fmla="*/ 2434947 h 5578541"/>
              <a:gd name="connsiteX4" fmla="*/ 545412 w 3806204"/>
              <a:gd name="connsiteY4" fmla="*/ 3405547 h 5578541"/>
              <a:gd name="connsiteX5" fmla="*/ 574913 w 3806204"/>
              <a:gd name="connsiteY5" fmla="*/ 4295212 h 5578541"/>
              <a:gd name="connsiteX6" fmla="*/ 761357 w 3806204"/>
              <a:gd name="connsiteY6" fmla="*/ 4677723 h 5578541"/>
              <a:gd name="connsiteX7" fmla="*/ 1104124 w 3806204"/>
              <a:gd name="connsiteY7" fmla="*/ 5146069 h 5578541"/>
              <a:gd name="connsiteX8" fmla="*/ 1568758 w 3806204"/>
              <a:gd name="connsiteY8" fmla="*/ 5561341 h 5578541"/>
              <a:gd name="connsiteX9" fmla="*/ 1786117 w 3806204"/>
              <a:gd name="connsiteY9" fmla="*/ 5493104 h 5578541"/>
              <a:gd name="connsiteX10" fmla="*/ 2371528 w 3806204"/>
              <a:gd name="connsiteY10" fmla="*/ 5433778 h 5578541"/>
              <a:gd name="connsiteX11" fmla="*/ 3096947 w 3806204"/>
              <a:gd name="connsiteY11" fmla="*/ 5187520 h 5578541"/>
              <a:gd name="connsiteX12" fmla="*/ 3444847 w 3806204"/>
              <a:gd name="connsiteY12" fmla="*/ 4753239 h 5578541"/>
              <a:gd name="connsiteX13" fmla="*/ 3762746 w 3806204"/>
              <a:gd name="connsiteY13" fmla="*/ 4332809 h 5578541"/>
              <a:gd name="connsiteX14" fmla="*/ 3756491 w 3806204"/>
              <a:gd name="connsiteY14" fmla="*/ 3680031 h 5578541"/>
              <a:gd name="connsiteX15" fmla="*/ 3329737 w 3806204"/>
              <a:gd name="connsiteY15" fmla="*/ 3288406 h 5578541"/>
              <a:gd name="connsiteX16" fmla="*/ 2954577 w 3806204"/>
              <a:gd name="connsiteY16" fmla="*/ 3071578 h 5578541"/>
              <a:gd name="connsiteX17" fmla="*/ 2862948 w 3806204"/>
              <a:gd name="connsiteY17" fmla="*/ 2978244 h 5578541"/>
              <a:gd name="connsiteX18" fmla="*/ 2754181 w 3806204"/>
              <a:gd name="connsiteY18" fmla="*/ 2825743 h 5578541"/>
              <a:gd name="connsiteX19" fmla="*/ 2569389 w 3806204"/>
              <a:gd name="connsiteY19" fmla="*/ 2754075 h 5578541"/>
              <a:gd name="connsiteX20" fmla="*/ 2247537 w 3806204"/>
              <a:gd name="connsiteY20" fmla="*/ 2367349 h 5578541"/>
              <a:gd name="connsiteX21" fmla="*/ 2059818 w 3806204"/>
              <a:gd name="connsiteY21" fmla="*/ 2058337 h 5578541"/>
              <a:gd name="connsiteX22" fmla="*/ 1842375 w 3806204"/>
              <a:gd name="connsiteY22" fmla="*/ 1912388 h 5578541"/>
              <a:gd name="connsiteX23" fmla="*/ 1244340 w 3806204"/>
              <a:gd name="connsiteY23" fmla="*/ 455984 h 5578541"/>
              <a:gd name="connsiteX24" fmla="*/ 36496 w 3806204"/>
              <a:gd name="connsiteY24" fmla="*/ 35917 h 5578541"/>
              <a:gd name="connsiteX0" fmla="*/ 36496 w 3806204"/>
              <a:gd name="connsiteY0" fmla="*/ 37322 h 5579946"/>
              <a:gd name="connsiteX1" fmla="*/ 329909 w 3806204"/>
              <a:gd name="connsiteY1" fmla="*/ 1230899 h 5579946"/>
              <a:gd name="connsiteX2" fmla="*/ 495261 w 3806204"/>
              <a:gd name="connsiteY2" fmla="*/ 1792582 h 5579946"/>
              <a:gd name="connsiteX3" fmla="*/ 446496 w 3806204"/>
              <a:gd name="connsiteY3" fmla="*/ 2436352 h 5579946"/>
              <a:gd name="connsiteX4" fmla="*/ 545412 w 3806204"/>
              <a:gd name="connsiteY4" fmla="*/ 3406952 h 5579946"/>
              <a:gd name="connsiteX5" fmla="*/ 574913 w 3806204"/>
              <a:gd name="connsiteY5" fmla="*/ 4296617 h 5579946"/>
              <a:gd name="connsiteX6" fmla="*/ 761357 w 3806204"/>
              <a:gd name="connsiteY6" fmla="*/ 4679128 h 5579946"/>
              <a:gd name="connsiteX7" fmla="*/ 1104124 w 3806204"/>
              <a:gd name="connsiteY7" fmla="*/ 5147474 h 5579946"/>
              <a:gd name="connsiteX8" fmla="*/ 1568758 w 3806204"/>
              <a:gd name="connsiteY8" fmla="*/ 5562746 h 5579946"/>
              <a:gd name="connsiteX9" fmla="*/ 1786117 w 3806204"/>
              <a:gd name="connsiteY9" fmla="*/ 5494509 h 5579946"/>
              <a:gd name="connsiteX10" fmla="*/ 2371528 w 3806204"/>
              <a:gd name="connsiteY10" fmla="*/ 5435183 h 5579946"/>
              <a:gd name="connsiteX11" fmla="*/ 3096947 w 3806204"/>
              <a:gd name="connsiteY11" fmla="*/ 5188925 h 5579946"/>
              <a:gd name="connsiteX12" fmla="*/ 3444847 w 3806204"/>
              <a:gd name="connsiteY12" fmla="*/ 4754644 h 5579946"/>
              <a:gd name="connsiteX13" fmla="*/ 3762746 w 3806204"/>
              <a:gd name="connsiteY13" fmla="*/ 4334214 h 5579946"/>
              <a:gd name="connsiteX14" fmla="*/ 3756491 w 3806204"/>
              <a:gd name="connsiteY14" fmla="*/ 3681436 h 5579946"/>
              <a:gd name="connsiteX15" fmla="*/ 3329737 w 3806204"/>
              <a:gd name="connsiteY15" fmla="*/ 3289811 h 5579946"/>
              <a:gd name="connsiteX16" fmla="*/ 2954577 w 3806204"/>
              <a:gd name="connsiteY16" fmla="*/ 3072983 h 5579946"/>
              <a:gd name="connsiteX17" fmla="*/ 2862948 w 3806204"/>
              <a:gd name="connsiteY17" fmla="*/ 2979649 h 5579946"/>
              <a:gd name="connsiteX18" fmla="*/ 2754181 w 3806204"/>
              <a:gd name="connsiteY18" fmla="*/ 2827148 h 5579946"/>
              <a:gd name="connsiteX19" fmla="*/ 2569389 w 3806204"/>
              <a:gd name="connsiteY19" fmla="*/ 2755480 h 5579946"/>
              <a:gd name="connsiteX20" fmla="*/ 2247537 w 3806204"/>
              <a:gd name="connsiteY20" fmla="*/ 2368754 h 5579946"/>
              <a:gd name="connsiteX21" fmla="*/ 2059818 w 3806204"/>
              <a:gd name="connsiteY21" fmla="*/ 2059742 h 5579946"/>
              <a:gd name="connsiteX22" fmla="*/ 1721866 w 3806204"/>
              <a:gd name="connsiteY22" fmla="*/ 2006140 h 5579946"/>
              <a:gd name="connsiteX23" fmla="*/ 1244340 w 3806204"/>
              <a:gd name="connsiteY23" fmla="*/ 457389 h 5579946"/>
              <a:gd name="connsiteX24" fmla="*/ 36496 w 3806204"/>
              <a:gd name="connsiteY24" fmla="*/ 37322 h 5579946"/>
              <a:gd name="connsiteX0" fmla="*/ 36496 w 3806204"/>
              <a:gd name="connsiteY0" fmla="*/ 37322 h 5579946"/>
              <a:gd name="connsiteX1" fmla="*/ 329909 w 3806204"/>
              <a:gd name="connsiteY1" fmla="*/ 1230899 h 5579946"/>
              <a:gd name="connsiteX2" fmla="*/ 495261 w 3806204"/>
              <a:gd name="connsiteY2" fmla="*/ 1792582 h 5579946"/>
              <a:gd name="connsiteX3" fmla="*/ 446496 w 3806204"/>
              <a:gd name="connsiteY3" fmla="*/ 2436352 h 5579946"/>
              <a:gd name="connsiteX4" fmla="*/ 545412 w 3806204"/>
              <a:gd name="connsiteY4" fmla="*/ 3406952 h 5579946"/>
              <a:gd name="connsiteX5" fmla="*/ 574913 w 3806204"/>
              <a:gd name="connsiteY5" fmla="*/ 4296617 h 5579946"/>
              <a:gd name="connsiteX6" fmla="*/ 761357 w 3806204"/>
              <a:gd name="connsiteY6" fmla="*/ 4679128 h 5579946"/>
              <a:gd name="connsiteX7" fmla="*/ 1104124 w 3806204"/>
              <a:gd name="connsiteY7" fmla="*/ 5147474 h 5579946"/>
              <a:gd name="connsiteX8" fmla="*/ 1568758 w 3806204"/>
              <a:gd name="connsiteY8" fmla="*/ 5562746 h 5579946"/>
              <a:gd name="connsiteX9" fmla="*/ 1786117 w 3806204"/>
              <a:gd name="connsiteY9" fmla="*/ 5494509 h 5579946"/>
              <a:gd name="connsiteX10" fmla="*/ 2371528 w 3806204"/>
              <a:gd name="connsiteY10" fmla="*/ 5435183 h 5579946"/>
              <a:gd name="connsiteX11" fmla="*/ 3096947 w 3806204"/>
              <a:gd name="connsiteY11" fmla="*/ 5188925 h 5579946"/>
              <a:gd name="connsiteX12" fmla="*/ 3444847 w 3806204"/>
              <a:gd name="connsiteY12" fmla="*/ 4754644 h 5579946"/>
              <a:gd name="connsiteX13" fmla="*/ 3762746 w 3806204"/>
              <a:gd name="connsiteY13" fmla="*/ 4334214 h 5579946"/>
              <a:gd name="connsiteX14" fmla="*/ 3756491 w 3806204"/>
              <a:gd name="connsiteY14" fmla="*/ 3681436 h 5579946"/>
              <a:gd name="connsiteX15" fmla="*/ 3329737 w 3806204"/>
              <a:gd name="connsiteY15" fmla="*/ 3289811 h 5579946"/>
              <a:gd name="connsiteX16" fmla="*/ 2954577 w 3806204"/>
              <a:gd name="connsiteY16" fmla="*/ 3072983 h 5579946"/>
              <a:gd name="connsiteX17" fmla="*/ 2862948 w 3806204"/>
              <a:gd name="connsiteY17" fmla="*/ 2979649 h 5579946"/>
              <a:gd name="connsiteX18" fmla="*/ 2754181 w 3806204"/>
              <a:gd name="connsiteY18" fmla="*/ 2827148 h 5579946"/>
              <a:gd name="connsiteX19" fmla="*/ 2569389 w 3806204"/>
              <a:gd name="connsiteY19" fmla="*/ 2755480 h 5579946"/>
              <a:gd name="connsiteX20" fmla="*/ 2247537 w 3806204"/>
              <a:gd name="connsiteY20" fmla="*/ 2368754 h 5579946"/>
              <a:gd name="connsiteX21" fmla="*/ 2047132 w 3806204"/>
              <a:gd name="connsiteY21" fmla="*/ 2090524 h 5579946"/>
              <a:gd name="connsiteX22" fmla="*/ 1721866 w 3806204"/>
              <a:gd name="connsiteY22" fmla="*/ 2006140 h 5579946"/>
              <a:gd name="connsiteX23" fmla="*/ 1244340 w 3806204"/>
              <a:gd name="connsiteY23" fmla="*/ 457389 h 5579946"/>
              <a:gd name="connsiteX24" fmla="*/ 36496 w 3806204"/>
              <a:gd name="connsiteY24" fmla="*/ 37322 h 55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06204" h="5579946">
                <a:moveTo>
                  <a:pt x="36496" y="37322"/>
                </a:moveTo>
                <a:cubicBezTo>
                  <a:pt x="-115909" y="166240"/>
                  <a:pt x="253448" y="938356"/>
                  <a:pt x="329909" y="1230899"/>
                </a:cubicBezTo>
                <a:cubicBezTo>
                  <a:pt x="406370" y="1523442"/>
                  <a:pt x="475830" y="1591673"/>
                  <a:pt x="495261" y="1792582"/>
                </a:cubicBezTo>
                <a:cubicBezTo>
                  <a:pt x="514692" y="1993491"/>
                  <a:pt x="438138" y="2167291"/>
                  <a:pt x="446496" y="2436352"/>
                </a:cubicBezTo>
                <a:cubicBezTo>
                  <a:pt x="454854" y="2705413"/>
                  <a:pt x="524009" y="3096908"/>
                  <a:pt x="545412" y="3406952"/>
                </a:cubicBezTo>
                <a:cubicBezTo>
                  <a:pt x="566815" y="3716996"/>
                  <a:pt x="538922" y="4084588"/>
                  <a:pt x="574913" y="4296617"/>
                </a:cubicBezTo>
                <a:cubicBezTo>
                  <a:pt x="610904" y="4508646"/>
                  <a:pt x="673155" y="4537319"/>
                  <a:pt x="761357" y="4679128"/>
                </a:cubicBezTo>
                <a:cubicBezTo>
                  <a:pt x="849559" y="4820938"/>
                  <a:pt x="969557" y="5000205"/>
                  <a:pt x="1104124" y="5147474"/>
                </a:cubicBezTo>
                <a:cubicBezTo>
                  <a:pt x="1238691" y="5294743"/>
                  <a:pt x="1455093" y="5504907"/>
                  <a:pt x="1568758" y="5562746"/>
                </a:cubicBezTo>
                <a:cubicBezTo>
                  <a:pt x="1682423" y="5620585"/>
                  <a:pt x="1652322" y="5515769"/>
                  <a:pt x="1786117" y="5494509"/>
                </a:cubicBezTo>
                <a:cubicBezTo>
                  <a:pt x="1919912" y="5473249"/>
                  <a:pt x="2153056" y="5486114"/>
                  <a:pt x="2371528" y="5435183"/>
                </a:cubicBezTo>
                <a:cubicBezTo>
                  <a:pt x="2590000" y="5384252"/>
                  <a:pt x="2918061" y="5302348"/>
                  <a:pt x="3096947" y="5188925"/>
                </a:cubicBezTo>
                <a:cubicBezTo>
                  <a:pt x="3275833" y="5075502"/>
                  <a:pt x="3333881" y="4897096"/>
                  <a:pt x="3444847" y="4754644"/>
                </a:cubicBezTo>
                <a:cubicBezTo>
                  <a:pt x="3555814" y="4612192"/>
                  <a:pt x="3710805" y="4513082"/>
                  <a:pt x="3762746" y="4334214"/>
                </a:cubicBezTo>
                <a:cubicBezTo>
                  <a:pt x="3814687" y="4155346"/>
                  <a:pt x="3828659" y="3855503"/>
                  <a:pt x="3756491" y="3681436"/>
                </a:cubicBezTo>
                <a:cubicBezTo>
                  <a:pt x="3684323" y="3507369"/>
                  <a:pt x="3463389" y="3391220"/>
                  <a:pt x="3329737" y="3289811"/>
                </a:cubicBezTo>
                <a:cubicBezTo>
                  <a:pt x="3196085" y="3188402"/>
                  <a:pt x="3032375" y="3124677"/>
                  <a:pt x="2954577" y="3072983"/>
                </a:cubicBezTo>
                <a:cubicBezTo>
                  <a:pt x="2876779" y="3021289"/>
                  <a:pt x="2896347" y="3020621"/>
                  <a:pt x="2862948" y="2979649"/>
                </a:cubicBezTo>
                <a:cubicBezTo>
                  <a:pt x="2829549" y="2938677"/>
                  <a:pt x="2803107" y="2864509"/>
                  <a:pt x="2754181" y="2827148"/>
                </a:cubicBezTo>
                <a:cubicBezTo>
                  <a:pt x="2705255" y="2789787"/>
                  <a:pt x="2653830" y="2831879"/>
                  <a:pt x="2569389" y="2755480"/>
                </a:cubicBezTo>
                <a:cubicBezTo>
                  <a:pt x="2484948" y="2679081"/>
                  <a:pt x="2334580" y="2479580"/>
                  <a:pt x="2247537" y="2368754"/>
                </a:cubicBezTo>
                <a:cubicBezTo>
                  <a:pt x="2160494" y="2257928"/>
                  <a:pt x="2067089" y="2130438"/>
                  <a:pt x="2047132" y="2090524"/>
                </a:cubicBezTo>
                <a:cubicBezTo>
                  <a:pt x="2027175" y="2050610"/>
                  <a:pt x="1865179" y="2044042"/>
                  <a:pt x="1721866" y="2006140"/>
                </a:cubicBezTo>
                <a:cubicBezTo>
                  <a:pt x="1656552" y="1868254"/>
                  <a:pt x="1525235" y="785525"/>
                  <a:pt x="1244340" y="457389"/>
                </a:cubicBezTo>
                <a:cubicBezTo>
                  <a:pt x="963445" y="129253"/>
                  <a:pt x="188901" y="-91596"/>
                  <a:pt x="36496" y="37322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88256" y="48803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758022" y="59765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473139" y="249199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3038399" y="63815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245039" y="59580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003651" y="877191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4025522" y="5476097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655300" y="495435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790264" y="4916123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13218" y="4953862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38449" y="4700960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361007" y="4239778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030603" y="4603381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4074528" y="1398389"/>
            <a:ext cx="4284687" cy="5442611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Freeform 129"/>
          <p:cNvSpPr/>
          <p:nvPr/>
        </p:nvSpPr>
        <p:spPr>
          <a:xfrm>
            <a:off x="4195951" y="750802"/>
            <a:ext cx="8010035" cy="172856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427856" y="2086082"/>
            <a:ext cx="3533684" cy="2335709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463878" y="3992737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878331" y="4146063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966197" y="120060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584379" y="1198327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168055" y="1195990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950598" y="757504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553246" y="772905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148012" y="786982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7335913" y="1220333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347014" y="756830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6317404" y="1523478"/>
            <a:ext cx="586715" cy="525275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13424" y="3417195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1012371" y="3601861"/>
            <a:ext cx="2301053" cy="184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9" idx="15"/>
          </p:cNvCxnSpPr>
          <p:nvPr/>
        </p:nvCxnSpPr>
        <p:spPr>
          <a:xfrm flipV="1">
            <a:off x="4378599" y="3623643"/>
            <a:ext cx="1458537" cy="178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5883466" y="458448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462293" y="1385392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3292650" y="1393761"/>
            <a:ext cx="224618" cy="742962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3278320" y="5228865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103914" y="2002971"/>
            <a:ext cx="293915" cy="228600"/>
          </a:xfrm>
          <a:custGeom>
            <a:avLst/>
            <a:gdLst>
              <a:gd name="connsiteX0" fmla="*/ 0 w 293915"/>
              <a:gd name="connsiteY0" fmla="*/ 228600 h 228600"/>
              <a:gd name="connsiteX1" fmla="*/ 54429 w 293915"/>
              <a:gd name="connsiteY1" fmla="*/ 185058 h 228600"/>
              <a:gd name="connsiteX2" fmla="*/ 119743 w 293915"/>
              <a:gd name="connsiteY2" fmla="*/ 141515 h 228600"/>
              <a:gd name="connsiteX3" fmla="*/ 174172 w 293915"/>
              <a:gd name="connsiteY3" fmla="*/ 97972 h 228600"/>
              <a:gd name="connsiteX4" fmla="*/ 195943 w 293915"/>
              <a:gd name="connsiteY4" fmla="*/ 76200 h 228600"/>
              <a:gd name="connsiteX5" fmla="*/ 228600 w 293915"/>
              <a:gd name="connsiteY5" fmla="*/ 65315 h 228600"/>
              <a:gd name="connsiteX6" fmla="*/ 293915 w 293915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15" h="228600">
                <a:moveTo>
                  <a:pt x="0" y="228600"/>
                </a:moveTo>
                <a:cubicBezTo>
                  <a:pt x="18143" y="214086"/>
                  <a:pt x="35639" y="198724"/>
                  <a:pt x="54429" y="185058"/>
                </a:cubicBezTo>
                <a:cubicBezTo>
                  <a:pt x="75590" y="169668"/>
                  <a:pt x="101241" y="160017"/>
                  <a:pt x="119743" y="141515"/>
                </a:cubicBezTo>
                <a:cubicBezTo>
                  <a:pt x="172316" y="88942"/>
                  <a:pt x="105505" y="152906"/>
                  <a:pt x="174172" y="97972"/>
                </a:cubicBezTo>
                <a:cubicBezTo>
                  <a:pt x="182186" y="91561"/>
                  <a:pt x="187142" y="81480"/>
                  <a:pt x="195943" y="76200"/>
                </a:cubicBezTo>
                <a:cubicBezTo>
                  <a:pt x="205782" y="70296"/>
                  <a:pt x="217714" y="68943"/>
                  <a:pt x="228600" y="65315"/>
                </a:cubicBezTo>
                <a:lnTo>
                  <a:pt x="29391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3265080" y="4582379"/>
            <a:ext cx="2808514" cy="2405742"/>
          </a:xfrm>
          <a:custGeom>
            <a:avLst/>
            <a:gdLst>
              <a:gd name="connsiteX0" fmla="*/ 0 w 2808514"/>
              <a:gd name="connsiteY0" fmla="*/ 119742 h 2405742"/>
              <a:gd name="connsiteX1" fmla="*/ 54428 w 2808514"/>
              <a:gd name="connsiteY1" fmla="*/ 76200 h 2405742"/>
              <a:gd name="connsiteX2" fmla="*/ 119743 w 2808514"/>
              <a:gd name="connsiteY2" fmla="*/ 54428 h 2405742"/>
              <a:gd name="connsiteX3" fmla="*/ 152400 w 2808514"/>
              <a:gd name="connsiteY3" fmla="*/ 32657 h 2405742"/>
              <a:gd name="connsiteX4" fmla="*/ 206828 w 2808514"/>
              <a:gd name="connsiteY4" fmla="*/ 21771 h 2405742"/>
              <a:gd name="connsiteX5" fmla="*/ 435428 w 2808514"/>
              <a:gd name="connsiteY5" fmla="*/ 0 h 2405742"/>
              <a:gd name="connsiteX6" fmla="*/ 870857 w 2808514"/>
              <a:gd name="connsiteY6" fmla="*/ 10885 h 2405742"/>
              <a:gd name="connsiteX7" fmla="*/ 990600 w 2808514"/>
              <a:gd name="connsiteY7" fmla="*/ 32657 h 2405742"/>
              <a:gd name="connsiteX8" fmla="*/ 1088571 w 2808514"/>
              <a:gd name="connsiteY8" fmla="*/ 43542 h 2405742"/>
              <a:gd name="connsiteX9" fmla="*/ 1219200 w 2808514"/>
              <a:gd name="connsiteY9" fmla="*/ 65314 h 2405742"/>
              <a:gd name="connsiteX10" fmla="*/ 1349828 w 2808514"/>
              <a:gd name="connsiteY10" fmla="*/ 87085 h 2405742"/>
              <a:gd name="connsiteX11" fmla="*/ 1458686 w 2808514"/>
              <a:gd name="connsiteY11" fmla="*/ 76200 h 2405742"/>
              <a:gd name="connsiteX12" fmla="*/ 1491343 w 2808514"/>
              <a:gd name="connsiteY12" fmla="*/ 65314 h 2405742"/>
              <a:gd name="connsiteX13" fmla="*/ 1556657 w 2808514"/>
              <a:gd name="connsiteY13" fmla="*/ 54428 h 2405742"/>
              <a:gd name="connsiteX14" fmla="*/ 1643743 w 2808514"/>
              <a:gd name="connsiteY14" fmla="*/ 32657 h 2405742"/>
              <a:gd name="connsiteX15" fmla="*/ 1970314 w 2808514"/>
              <a:gd name="connsiteY15" fmla="*/ 43542 h 2405742"/>
              <a:gd name="connsiteX16" fmla="*/ 2035628 w 2808514"/>
              <a:gd name="connsiteY16" fmla="*/ 76200 h 2405742"/>
              <a:gd name="connsiteX17" fmla="*/ 2068286 w 2808514"/>
              <a:gd name="connsiteY17" fmla="*/ 87085 h 2405742"/>
              <a:gd name="connsiteX18" fmla="*/ 2090057 w 2808514"/>
              <a:gd name="connsiteY18" fmla="*/ 108857 h 2405742"/>
              <a:gd name="connsiteX19" fmla="*/ 2155371 w 2808514"/>
              <a:gd name="connsiteY19" fmla="*/ 130628 h 2405742"/>
              <a:gd name="connsiteX20" fmla="*/ 2177143 w 2808514"/>
              <a:gd name="connsiteY20" fmla="*/ 152400 h 2405742"/>
              <a:gd name="connsiteX21" fmla="*/ 2209800 w 2808514"/>
              <a:gd name="connsiteY21" fmla="*/ 163285 h 2405742"/>
              <a:gd name="connsiteX22" fmla="*/ 2220686 w 2808514"/>
              <a:gd name="connsiteY22" fmla="*/ 195942 h 2405742"/>
              <a:gd name="connsiteX23" fmla="*/ 2264228 w 2808514"/>
              <a:gd name="connsiteY23" fmla="*/ 217714 h 2405742"/>
              <a:gd name="connsiteX24" fmla="*/ 2286000 w 2808514"/>
              <a:gd name="connsiteY24" fmla="*/ 239485 h 2405742"/>
              <a:gd name="connsiteX25" fmla="*/ 2318657 w 2808514"/>
              <a:gd name="connsiteY25" fmla="*/ 304800 h 2405742"/>
              <a:gd name="connsiteX26" fmla="*/ 2351314 w 2808514"/>
              <a:gd name="connsiteY26" fmla="*/ 413657 h 2405742"/>
              <a:gd name="connsiteX27" fmla="*/ 2383971 w 2808514"/>
              <a:gd name="connsiteY27" fmla="*/ 500742 h 2405742"/>
              <a:gd name="connsiteX28" fmla="*/ 2405743 w 2808514"/>
              <a:gd name="connsiteY28" fmla="*/ 576942 h 2405742"/>
              <a:gd name="connsiteX29" fmla="*/ 2427514 w 2808514"/>
              <a:gd name="connsiteY29" fmla="*/ 631371 h 2405742"/>
              <a:gd name="connsiteX30" fmla="*/ 2471057 w 2808514"/>
              <a:gd name="connsiteY30" fmla="*/ 718457 h 2405742"/>
              <a:gd name="connsiteX31" fmla="*/ 2514600 w 2808514"/>
              <a:gd name="connsiteY31" fmla="*/ 849085 h 2405742"/>
              <a:gd name="connsiteX32" fmla="*/ 2525486 w 2808514"/>
              <a:gd name="connsiteY32" fmla="*/ 881742 h 2405742"/>
              <a:gd name="connsiteX33" fmla="*/ 2536371 w 2808514"/>
              <a:gd name="connsiteY33" fmla="*/ 914400 h 2405742"/>
              <a:gd name="connsiteX34" fmla="*/ 2558143 w 2808514"/>
              <a:gd name="connsiteY34" fmla="*/ 947057 h 2405742"/>
              <a:gd name="connsiteX35" fmla="*/ 2590800 w 2808514"/>
              <a:gd name="connsiteY35" fmla="*/ 1023257 h 2405742"/>
              <a:gd name="connsiteX36" fmla="*/ 2623457 w 2808514"/>
              <a:gd name="connsiteY36" fmla="*/ 1099457 h 2405742"/>
              <a:gd name="connsiteX37" fmla="*/ 2667000 w 2808514"/>
              <a:gd name="connsiteY37" fmla="*/ 1240971 h 2405742"/>
              <a:gd name="connsiteX38" fmla="*/ 2677886 w 2808514"/>
              <a:gd name="connsiteY38" fmla="*/ 1273628 h 2405742"/>
              <a:gd name="connsiteX39" fmla="*/ 2699657 w 2808514"/>
              <a:gd name="connsiteY39" fmla="*/ 1436914 h 2405742"/>
              <a:gd name="connsiteX40" fmla="*/ 2710543 w 2808514"/>
              <a:gd name="connsiteY40" fmla="*/ 1480457 h 2405742"/>
              <a:gd name="connsiteX41" fmla="*/ 2732314 w 2808514"/>
              <a:gd name="connsiteY41" fmla="*/ 1600200 h 2405742"/>
              <a:gd name="connsiteX42" fmla="*/ 2743200 w 2808514"/>
              <a:gd name="connsiteY42" fmla="*/ 1709057 h 2405742"/>
              <a:gd name="connsiteX43" fmla="*/ 2754086 w 2808514"/>
              <a:gd name="connsiteY43" fmla="*/ 1741714 h 2405742"/>
              <a:gd name="connsiteX44" fmla="*/ 2775857 w 2808514"/>
              <a:gd name="connsiteY44" fmla="*/ 2155371 h 2405742"/>
              <a:gd name="connsiteX45" fmla="*/ 2786743 w 2808514"/>
              <a:gd name="connsiteY45" fmla="*/ 2253342 h 2405742"/>
              <a:gd name="connsiteX46" fmla="*/ 2797628 w 2808514"/>
              <a:gd name="connsiteY46" fmla="*/ 2373085 h 2405742"/>
              <a:gd name="connsiteX47" fmla="*/ 2808514 w 2808514"/>
              <a:gd name="connsiteY47" fmla="*/ 2405742 h 240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808514" h="2405742">
                <a:moveTo>
                  <a:pt x="0" y="119742"/>
                </a:moveTo>
                <a:cubicBezTo>
                  <a:pt x="18143" y="105228"/>
                  <a:pt x="34031" y="87326"/>
                  <a:pt x="54428" y="76200"/>
                </a:cubicBezTo>
                <a:cubicBezTo>
                  <a:pt x="74575" y="65211"/>
                  <a:pt x="100648" y="67158"/>
                  <a:pt x="119743" y="54428"/>
                </a:cubicBezTo>
                <a:cubicBezTo>
                  <a:pt x="130629" y="47171"/>
                  <a:pt x="140150" y="37251"/>
                  <a:pt x="152400" y="32657"/>
                </a:cubicBezTo>
                <a:cubicBezTo>
                  <a:pt x="169724" y="26160"/>
                  <a:pt x="188624" y="25081"/>
                  <a:pt x="206828" y="21771"/>
                </a:cubicBezTo>
                <a:cubicBezTo>
                  <a:pt x="310275" y="2962"/>
                  <a:pt x="288859" y="9771"/>
                  <a:pt x="435428" y="0"/>
                </a:cubicBezTo>
                <a:lnTo>
                  <a:pt x="870857" y="10885"/>
                </a:lnTo>
                <a:cubicBezTo>
                  <a:pt x="903016" y="12283"/>
                  <a:pt x="957620" y="27946"/>
                  <a:pt x="990600" y="32657"/>
                </a:cubicBezTo>
                <a:cubicBezTo>
                  <a:pt x="1023128" y="37304"/>
                  <a:pt x="1055914" y="39914"/>
                  <a:pt x="1088571" y="43542"/>
                </a:cubicBezTo>
                <a:cubicBezTo>
                  <a:pt x="1158765" y="66941"/>
                  <a:pt x="1091597" y="47085"/>
                  <a:pt x="1219200" y="65314"/>
                </a:cubicBezTo>
                <a:cubicBezTo>
                  <a:pt x="1262900" y="71557"/>
                  <a:pt x="1349828" y="87085"/>
                  <a:pt x="1349828" y="87085"/>
                </a:cubicBezTo>
                <a:cubicBezTo>
                  <a:pt x="1386114" y="83457"/>
                  <a:pt x="1422643" y="81745"/>
                  <a:pt x="1458686" y="76200"/>
                </a:cubicBezTo>
                <a:cubicBezTo>
                  <a:pt x="1470027" y="74455"/>
                  <a:pt x="1480142" y="67803"/>
                  <a:pt x="1491343" y="65314"/>
                </a:cubicBezTo>
                <a:cubicBezTo>
                  <a:pt x="1512889" y="60526"/>
                  <a:pt x="1535075" y="59053"/>
                  <a:pt x="1556657" y="54428"/>
                </a:cubicBezTo>
                <a:cubicBezTo>
                  <a:pt x="1585915" y="48158"/>
                  <a:pt x="1643743" y="32657"/>
                  <a:pt x="1643743" y="32657"/>
                </a:cubicBezTo>
                <a:cubicBezTo>
                  <a:pt x="1752600" y="36285"/>
                  <a:pt x="1861596" y="36953"/>
                  <a:pt x="1970314" y="43542"/>
                </a:cubicBezTo>
                <a:cubicBezTo>
                  <a:pt x="2001450" y="45429"/>
                  <a:pt x="2009309" y="63041"/>
                  <a:pt x="2035628" y="76200"/>
                </a:cubicBezTo>
                <a:cubicBezTo>
                  <a:pt x="2045891" y="81332"/>
                  <a:pt x="2057400" y="83457"/>
                  <a:pt x="2068286" y="87085"/>
                </a:cubicBezTo>
                <a:cubicBezTo>
                  <a:pt x="2075543" y="94342"/>
                  <a:pt x="2080877" y="104267"/>
                  <a:pt x="2090057" y="108857"/>
                </a:cubicBezTo>
                <a:cubicBezTo>
                  <a:pt x="2110583" y="119120"/>
                  <a:pt x="2155371" y="130628"/>
                  <a:pt x="2155371" y="130628"/>
                </a:cubicBezTo>
                <a:cubicBezTo>
                  <a:pt x="2162628" y="137885"/>
                  <a:pt x="2168342" y="147120"/>
                  <a:pt x="2177143" y="152400"/>
                </a:cubicBezTo>
                <a:cubicBezTo>
                  <a:pt x="2186982" y="158303"/>
                  <a:pt x="2201686" y="155171"/>
                  <a:pt x="2209800" y="163285"/>
                </a:cubicBezTo>
                <a:cubicBezTo>
                  <a:pt x="2217914" y="171399"/>
                  <a:pt x="2212572" y="187828"/>
                  <a:pt x="2220686" y="195942"/>
                </a:cubicBezTo>
                <a:cubicBezTo>
                  <a:pt x="2232160" y="207417"/>
                  <a:pt x="2250726" y="208713"/>
                  <a:pt x="2264228" y="217714"/>
                </a:cubicBezTo>
                <a:cubicBezTo>
                  <a:pt x="2272767" y="223407"/>
                  <a:pt x="2278743" y="232228"/>
                  <a:pt x="2286000" y="239485"/>
                </a:cubicBezTo>
                <a:cubicBezTo>
                  <a:pt x="2325704" y="358594"/>
                  <a:pt x="2262380" y="178174"/>
                  <a:pt x="2318657" y="304800"/>
                </a:cubicBezTo>
                <a:cubicBezTo>
                  <a:pt x="2339352" y="351364"/>
                  <a:pt x="2338648" y="369327"/>
                  <a:pt x="2351314" y="413657"/>
                </a:cubicBezTo>
                <a:cubicBezTo>
                  <a:pt x="2366600" y="467156"/>
                  <a:pt x="2360969" y="431735"/>
                  <a:pt x="2383971" y="500742"/>
                </a:cubicBezTo>
                <a:cubicBezTo>
                  <a:pt x="2418289" y="603696"/>
                  <a:pt x="2374289" y="493064"/>
                  <a:pt x="2405743" y="576942"/>
                </a:cubicBezTo>
                <a:cubicBezTo>
                  <a:pt x="2412604" y="595238"/>
                  <a:pt x="2419325" y="613629"/>
                  <a:pt x="2427514" y="631371"/>
                </a:cubicBezTo>
                <a:cubicBezTo>
                  <a:pt x="2441114" y="660839"/>
                  <a:pt x="2460794" y="687667"/>
                  <a:pt x="2471057" y="718457"/>
                </a:cubicBezTo>
                <a:lnTo>
                  <a:pt x="2514600" y="849085"/>
                </a:lnTo>
                <a:lnTo>
                  <a:pt x="2525486" y="881742"/>
                </a:lnTo>
                <a:cubicBezTo>
                  <a:pt x="2529115" y="892628"/>
                  <a:pt x="2530006" y="904853"/>
                  <a:pt x="2536371" y="914400"/>
                </a:cubicBezTo>
                <a:lnTo>
                  <a:pt x="2558143" y="947057"/>
                </a:lnTo>
                <a:cubicBezTo>
                  <a:pt x="2589391" y="1072057"/>
                  <a:pt x="2545697" y="918019"/>
                  <a:pt x="2590800" y="1023257"/>
                </a:cubicBezTo>
                <a:cubicBezTo>
                  <a:pt x="2632980" y="1121674"/>
                  <a:pt x="2568797" y="1017465"/>
                  <a:pt x="2623457" y="1099457"/>
                </a:cubicBezTo>
                <a:cubicBezTo>
                  <a:pt x="2642692" y="1176394"/>
                  <a:pt x="2629613" y="1128810"/>
                  <a:pt x="2667000" y="1240971"/>
                </a:cubicBezTo>
                <a:cubicBezTo>
                  <a:pt x="2670629" y="1251857"/>
                  <a:pt x="2675636" y="1262376"/>
                  <a:pt x="2677886" y="1273628"/>
                </a:cubicBezTo>
                <a:cubicBezTo>
                  <a:pt x="2705611" y="1412262"/>
                  <a:pt x="2667835" y="1214163"/>
                  <a:pt x="2699657" y="1436914"/>
                </a:cubicBezTo>
                <a:cubicBezTo>
                  <a:pt x="2701773" y="1451725"/>
                  <a:pt x="2707867" y="1465737"/>
                  <a:pt x="2710543" y="1480457"/>
                </a:cubicBezTo>
                <a:cubicBezTo>
                  <a:pt x="2736546" y="1623474"/>
                  <a:pt x="2707624" y="1501440"/>
                  <a:pt x="2732314" y="1600200"/>
                </a:cubicBezTo>
                <a:cubicBezTo>
                  <a:pt x="2735943" y="1636486"/>
                  <a:pt x="2737655" y="1673014"/>
                  <a:pt x="2743200" y="1709057"/>
                </a:cubicBezTo>
                <a:cubicBezTo>
                  <a:pt x="2744945" y="1720398"/>
                  <a:pt x="2752819" y="1730310"/>
                  <a:pt x="2754086" y="1741714"/>
                </a:cubicBezTo>
                <a:cubicBezTo>
                  <a:pt x="2765088" y="1840735"/>
                  <a:pt x="2770931" y="2076558"/>
                  <a:pt x="2775857" y="2155371"/>
                </a:cubicBezTo>
                <a:cubicBezTo>
                  <a:pt x="2777907" y="2188165"/>
                  <a:pt x="2783474" y="2220647"/>
                  <a:pt x="2786743" y="2253342"/>
                </a:cubicBezTo>
                <a:cubicBezTo>
                  <a:pt x="2790731" y="2293222"/>
                  <a:pt x="2791960" y="2333409"/>
                  <a:pt x="2797628" y="2373085"/>
                </a:cubicBezTo>
                <a:cubicBezTo>
                  <a:pt x="2799251" y="2384444"/>
                  <a:pt x="2808514" y="2405742"/>
                  <a:pt x="2808514" y="240574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4702629" y="4277928"/>
            <a:ext cx="1458685" cy="609758"/>
          </a:xfrm>
          <a:custGeom>
            <a:avLst/>
            <a:gdLst>
              <a:gd name="connsiteX0" fmla="*/ 0 w 1458685"/>
              <a:gd name="connsiteY0" fmla="*/ 609758 h 609758"/>
              <a:gd name="connsiteX1" fmla="*/ 65314 w 1458685"/>
              <a:gd name="connsiteY1" fmla="*/ 587986 h 609758"/>
              <a:gd name="connsiteX2" fmla="*/ 119742 w 1458685"/>
              <a:gd name="connsiteY2" fmla="*/ 555329 h 609758"/>
              <a:gd name="connsiteX3" fmla="*/ 217714 w 1458685"/>
              <a:gd name="connsiteY3" fmla="*/ 511786 h 609758"/>
              <a:gd name="connsiteX4" fmla="*/ 261257 w 1458685"/>
              <a:gd name="connsiteY4" fmla="*/ 500901 h 609758"/>
              <a:gd name="connsiteX5" fmla="*/ 348342 w 1458685"/>
              <a:gd name="connsiteY5" fmla="*/ 457358 h 609758"/>
              <a:gd name="connsiteX6" fmla="*/ 391885 w 1458685"/>
              <a:gd name="connsiteY6" fmla="*/ 424701 h 609758"/>
              <a:gd name="connsiteX7" fmla="*/ 457200 w 1458685"/>
              <a:gd name="connsiteY7" fmla="*/ 413815 h 609758"/>
              <a:gd name="connsiteX8" fmla="*/ 489857 w 1458685"/>
              <a:gd name="connsiteY8" fmla="*/ 392043 h 609758"/>
              <a:gd name="connsiteX9" fmla="*/ 555171 w 1458685"/>
              <a:gd name="connsiteY9" fmla="*/ 370272 h 609758"/>
              <a:gd name="connsiteX10" fmla="*/ 620485 w 1458685"/>
              <a:gd name="connsiteY10" fmla="*/ 348501 h 609758"/>
              <a:gd name="connsiteX11" fmla="*/ 664028 w 1458685"/>
              <a:gd name="connsiteY11" fmla="*/ 337615 h 609758"/>
              <a:gd name="connsiteX12" fmla="*/ 729342 w 1458685"/>
              <a:gd name="connsiteY12" fmla="*/ 315843 h 609758"/>
              <a:gd name="connsiteX13" fmla="*/ 794657 w 1458685"/>
              <a:gd name="connsiteY13" fmla="*/ 294072 h 609758"/>
              <a:gd name="connsiteX14" fmla="*/ 827314 w 1458685"/>
              <a:gd name="connsiteY14" fmla="*/ 283186 h 609758"/>
              <a:gd name="connsiteX15" fmla="*/ 903514 w 1458685"/>
              <a:gd name="connsiteY15" fmla="*/ 250529 h 609758"/>
              <a:gd name="connsiteX16" fmla="*/ 947057 w 1458685"/>
              <a:gd name="connsiteY16" fmla="*/ 228758 h 609758"/>
              <a:gd name="connsiteX17" fmla="*/ 979714 w 1458685"/>
              <a:gd name="connsiteY17" fmla="*/ 217872 h 609758"/>
              <a:gd name="connsiteX18" fmla="*/ 1023257 w 1458685"/>
              <a:gd name="connsiteY18" fmla="*/ 185215 h 609758"/>
              <a:gd name="connsiteX19" fmla="*/ 1099457 w 1458685"/>
              <a:gd name="connsiteY19" fmla="*/ 152558 h 609758"/>
              <a:gd name="connsiteX20" fmla="*/ 1164771 w 1458685"/>
              <a:gd name="connsiteY20" fmla="*/ 119901 h 609758"/>
              <a:gd name="connsiteX21" fmla="*/ 1284514 w 1458685"/>
              <a:gd name="connsiteY21" fmla="*/ 76358 h 609758"/>
              <a:gd name="connsiteX22" fmla="*/ 1338942 w 1458685"/>
              <a:gd name="connsiteY22" fmla="*/ 43701 h 609758"/>
              <a:gd name="connsiteX23" fmla="*/ 1360714 w 1458685"/>
              <a:gd name="connsiteY23" fmla="*/ 21929 h 609758"/>
              <a:gd name="connsiteX24" fmla="*/ 1458685 w 1458685"/>
              <a:gd name="connsiteY24" fmla="*/ 158 h 60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58685" h="609758">
                <a:moveTo>
                  <a:pt x="0" y="609758"/>
                </a:moveTo>
                <a:cubicBezTo>
                  <a:pt x="21771" y="602501"/>
                  <a:pt x="44422" y="597483"/>
                  <a:pt x="65314" y="587986"/>
                </a:cubicBezTo>
                <a:cubicBezTo>
                  <a:pt x="84575" y="579231"/>
                  <a:pt x="101247" y="565604"/>
                  <a:pt x="119742" y="555329"/>
                </a:cubicBezTo>
                <a:cubicBezTo>
                  <a:pt x="148189" y="539525"/>
                  <a:pt x="187443" y="521876"/>
                  <a:pt x="217714" y="511786"/>
                </a:cubicBezTo>
                <a:cubicBezTo>
                  <a:pt x="231907" y="507055"/>
                  <a:pt x="246743" y="504529"/>
                  <a:pt x="261257" y="500901"/>
                </a:cubicBezTo>
                <a:cubicBezTo>
                  <a:pt x="290285" y="486387"/>
                  <a:pt x="320308" y="473711"/>
                  <a:pt x="348342" y="457358"/>
                </a:cubicBezTo>
                <a:cubicBezTo>
                  <a:pt x="364013" y="448216"/>
                  <a:pt x="375040" y="431439"/>
                  <a:pt x="391885" y="424701"/>
                </a:cubicBezTo>
                <a:cubicBezTo>
                  <a:pt x="412378" y="416504"/>
                  <a:pt x="435428" y="417444"/>
                  <a:pt x="457200" y="413815"/>
                </a:cubicBezTo>
                <a:cubicBezTo>
                  <a:pt x="468086" y="406558"/>
                  <a:pt x="477902" y="397357"/>
                  <a:pt x="489857" y="392043"/>
                </a:cubicBezTo>
                <a:cubicBezTo>
                  <a:pt x="510828" y="382722"/>
                  <a:pt x="533400" y="377529"/>
                  <a:pt x="555171" y="370272"/>
                </a:cubicBezTo>
                <a:lnTo>
                  <a:pt x="620485" y="348501"/>
                </a:lnTo>
                <a:cubicBezTo>
                  <a:pt x="634999" y="344872"/>
                  <a:pt x="649698" y="341914"/>
                  <a:pt x="664028" y="337615"/>
                </a:cubicBezTo>
                <a:cubicBezTo>
                  <a:pt x="686009" y="331020"/>
                  <a:pt x="707571" y="323100"/>
                  <a:pt x="729342" y="315843"/>
                </a:cubicBezTo>
                <a:lnTo>
                  <a:pt x="794657" y="294072"/>
                </a:lnTo>
                <a:cubicBezTo>
                  <a:pt x="805543" y="290443"/>
                  <a:pt x="817767" y="289551"/>
                  <a:pt x="827314" y="283186"/>
                </a:cubicBezTo>
                <a:cubicBezTo>
                  <a:pt x="893494" y="239067"/>
                  <a:pt x="823179" y="280654"/>
                  <a:pt x="903514" y="250529"/>
                </a:cubicBezTo>
                <a:cubicBezTo>
                  <a:pt x="918708" y="244831"/>
                  <a:pt x="932142" y="235150"/>
                  <a:pt x="947057" y="228758"/>
                </a:cubicBezTo>
                <a:cubicBezTo>
                  <a:pt x="957604" y="224238"/>
                  <a:pt x="968828" y="221501"/>
                  <a:pt x="979714" y="217872"/>
                </a:cubicBezTo>
                <a:cubicBezTo>
                  <a:pt x="994228" y="206986"/>
                  <a:pt x="1007872" y="194831"/>
                  <a:pt x="1023257" y="185215"/>
                </a:cubicBezTo>
                <a:cubicBezTo>
                  <a:pt x="1054007" y="165996"/>
                  <a:pt x="1067708" y="163140"/>
                  <a:pt x="1099457" y="152558"/>
                </a:cubicBezTo>
                <a:cubicBezTo>
                  <a:pt x="1134429" y="117584"/>
                  <a:pt x="1107449" y="137098"/>
                  <a:pt x="1164771" y="119901"/>
                </a:cubicBezTo>
                <a:cubicBezTo>
                  <a:pt x="1220660" y="103134"/>
                  <a:pt x="1232587" y="97128"/>
                  <a:pt x="1284514" y="76358"/>
                </a:cubicBezTo>
                <a:cubicBezTo>
                  <a:pt x="1339675" y="21194"/>
                  <a:pt x="1268288" y="86093"/>
                  <a:pt x="1338942" y="43701"/>
                </a:cubicBezTo>
                <a:cubicBezTo>
                  <a:pt x="1347743" y="38421"/>
                  <a:pt x="1351534" y="26519"/>
                  <a:pt x="1360714" y="21929"/>
                </a:cubicBezTo>
                <a:cubicBezTo>
                  <a:pt x="1411141" y="-3284"/>
                  <a:pt x="1415039" y="158"/>
                  <a:pt x="1458685" y="1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3604594" y="4509681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Arc 10"/>
          <p:cNvSpPr/>
          <p:nvPr/>
        </p:nvSpPr>
        <p:spPr>
          <a:xfrm>
            <a:off x="5065727" y="4446030"/>
            <a:ext cx="306419" cy="705884"/>
          </a:xfrm>
          <a:custGeom>
            <a:avLst/>
            <a:gdLst>
              <a:gd name="connsiteX0" fmla="*/ 306418 w 612837"/>
              <a:gd name="connsiteY0" fmla="*/ 0 h 1411768"/>
              <a:gd name="connsiteX1" fmla="*/ 612837 w 612837"/>
              <a:gd name="connsiteY1" fmla="*/ 705884 h 1411768"/>
              <a:gd name="connsiteX2" fmla="*/ 306419 w 612837"/>
              <a:gd name="connsiteY2" fmla="*/ 705884 h 1411768"/>
              <a:gd name="connsiteX3" fmla="*/ 306418 w 612837"/>
              <a:gd name="connsiteY3" fmla="*/ 0 h 1411768"/>
              <a:gd name="connsiteX0" fmla="*/ 306418 w 612837"/>
              <a:gd name="connsiteY0" fmla="*/ 0 h 1411768"/>
              <a:gd name="connsiteX1" fmla="*/ 612837 w 612837"/>
              <a:gd name="connsiteY1" fmla="*/ 705884 h 1411768"/>
              <a:gd name="connsiteX0" fmla="*/ 0 w 306419"/>
              <a:gd name="connsiteY0" fmla="*/ 0 h 705884"/>
              <a:gd name="connsiteX1" fmla="*/ 306419 w 306419"/>
              <a:gd name="connsiteY1" fmla="*/ 705884 h 705884"/>
              <a:gd name="connsiteX2" fmla="*/ 1 w 306419"/>
              <a:gd name="connsiteY2" fmla="*/ 705884 h 705884"/>
              <a:gd name="connsiteX3" fmla="*/ 0 w 306419"/>
              <a:gd name="connsiteY3" fmla="*/ 0 h 705884"/>
              <a:gd name="connsiteX0" fmla="*/ 0 w 306419"/>
              <a:gd name="connsiteY0" fmla="*/ 0 h 705884"/>
              <a:gd name="connsiteX1" fmla="*/ 251990 w 306419"/>
              <a:gd name="connsiteY1" fmla="*/ 564370 h 705884"/>
              <a:gd name="connsiteX0" fmla="*/ 0 w 306419"/>
              <a:gd name="connsiteY0" fmla="*/ 0 h 705884"/>
              <a:gd name="connsiteX1" fmla="*/ 306419 w 306419"/>
              <a:gd name="connsiteY1" fmla="*/ 705884 h 705884"/>
              <a:gd name="connsiteX2" fmla="*/ 1 w 306419"/>
              <a:gd name="connsiteY2" fmla="*/ 705884 h 705884"/>
              <a:gd name="connsiteX3" fmla="*/ 0 w 306419"/>
              <a:gd name="connsiteY3" fmla="*/ 0 h 705884"/>
              <a:gd name="connsiteX0" fmla="*/ 0 w 306419"/>
              <a:gd name="connsiteY0" fmla="*/ 0 h 705884"/>
              <a:gd name="connsiteX1" fmla="*/ 251990 w 306419"/>
              <a:gd name="connsiteY1" fmla="*/ 564370 h 70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419" h="705884" stroke="0" extrusionOk="0">
                <a:moveTo>
                  <a:pt x="0" y="0"/>
                </a:moveTo>
                <a:cubicBezTo>
                  <a:pt x="169231" y="0"/>
                  <a:pt x="306419" y="316035"/>
                  <a:pt x="306419" y="705884"/>
                </a:cubicBezTo>
                <a:lnTo>
                  <a:pt x="1" y="705884"/>
                </a:lnTo>
                <a:cubicBezTo>
                  <a:pt x="1" y="470589"/>
                  <a:pt x="0" y="235295"/>
                  <a:pt x="0" y="0"/>
                </a:cubicBezTo>
                <a:close/>
              </a:path>
              <a:path w="306419" h="705884" fill="none">
                <a:moveTo>
                  <a:pt x="0" y="0"/>
                </a:moveTo>
                <a:cubicBezTo>
                  <a:pt x="169231" y="0"/>
                  <a:pt x="382619" y="130978"/>
                  <a:pt x="251990" y="564370"/>
                </a:cubicBezTo>
              </a:path>
            </a:pathLst>
          </a:cu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4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059" y="0"/>
            <a:ext cx="12186473" cy="6858000"/>
          </a:xfrm>
          <a:prstGeom prst="rect">
            <a:avLst/>
          </a:prstGeom>
          <a:solidFill>
            <a:srgbClr val="92D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9920" y="363680"/>
            <a:ext cx="3730136" cy="6557548"/>
          </a:xfrm>
          <a:custGeom>
            <a:avLst/>
            <a:gdLst>
              <a:gd name="connsiteX0" fmla="*/ 2832 w 3151263"/>
              <a:gd name="connsiteY0" fmla="*/ 112073 h 5745286"/>
              <a:gd name="connsiteX1" fmla="*/ 1178490 w 3151263"/>
              <a:gd name="connsiteY1" fmla="*/ 895845 h 5745286"/>
              <a:gd name="connsiteX2" fmla="*/ 1341775 w 3151263"/>
              <a:gd name="connsiteY2" fmla="*/ 2398073 h 5745286"/>
              <a:gd name="connsiteX3" fmla="*/ 2375918 w 3151263"/>
              <a:gd name="connsiteY3" fmla="*/ 3007673 h 5745286"/>
              <a:gd name="connsiteX4" fmla="*/ 2245290 w 3151263"/>
              <a:gd name="connsiteY4" fmla="*/ 4509902 h 5745286"/>
              <a:gd name="connsiteX5" fmla="*/ 2898432 w 3151263"/>
              <a:gd name="connsiteY5" fmla="*/ 5054188 h 5745286"/>
              <a:gd name="connsiteX6" fmla="*/ 3072604 w 3151263"/>
              <a:gd name="connsiteY6" fmla="*/ 5739988 h 5745286"/>
              <a:gd name="connsiteX7" fmla="*/ 3116147 w 3151263"/>
              <a:gd name="connsiteY7" fmla="*/ 5315445 h 5745286"/>
              <a:gd name="connsiteX8" fmla="*/ 3127032 w 3151263"/>
              <a:gd name="connsiteY8" fmla="*/ 4324845 h 5745286"/>
              <a:gd name="connsiteX9" fmla="*/ 2778690 w 3151263"/>
              <a:gd name="connsiteY9" fmla="*/ 4009159 h 5745286"/>
              <a:gd name="connsiteX10" fmla="*/ 2811347 w 3151263"/>
              <a:gd name="connsiteY10" fmla="*/ 2855273 h 5745286"/>
              <a:gd name="connsiteX11" fmla="*/ 1875175 w 3151263"/>
              <a:gd name="connsiteY11" fmla="*/ 2169473 h 5745286"/>
              <a:gd name="connsiteX12" fmla="*/ 1744547 w 3151263"/>
              <a:gd name="connsiteY12" fmla="*/ 1157102 h 5745286"/>
              <a:gd name="connsiteX13" fmla="*/ 1657461 w 3151263"/>
              <a:gd name="connsiteY13" fmla="*/ 580159 h 5745286"/>
              <a:gd name="connsiteX14" fmla="*/ 873690 w 3151263"/>
              <a:gd name="connsiteY14" fmla="*/ 57645 h 5745286"/>
              <a:gd name="connsiteX15" fmla="*/ 2832 w 3151263"/>
              <a:gd name="connsiteY15" fmla="*/ 112073 h 5745286"/>
              <a:gd name="connsiteX0" fmla="*/ 2832 w 3704116"/>
              <a:gd name="connsiteY0" fmla="*/ 112073 h 6269004"/>
              <a:gd name="connsiteX1" fmla="*/ 1178490 w 3704116"/>
              <a:gd name="connsiteY1" fmla="*/ 895845 h 6269004"/>
              <a:gd name="connsiteX2" fmla="*/ 1341775 w 3704116"/>
              <a:gd name="connsiteY2" fmla="*/ 2398073 h 6269004"/>
              <a:gd name="connsiteX3" fmla="*/ 2375918 w 3704116"/>
              <a:gd name="connsiteY3" fmla="*/ 3007673 h 6269004"/>
              <a:gd name="connsiteX4" fmla="*/ 2245290 w 3704116"/>
              <a:gd name="connsiteY4" fmla="*/ 4509902 h 6269004"/>
              <a:gd name="connsiteX5" fmla="*/ 2898432 w 3704116"/>
              <a:gd name="connsiteY5" fmla="*/ 5054188 h 6269004"/>
              <a:gd name="connsiteX6" fmla="*/ 3072604 w 3704116"/>
              <a:gd name="connsiteY6" fmla="*/ 5739988 h 6269004"/>
              <a:gd name="connsiteX7" fmla="*/ 3703976 w 3704116"/>
              <a:gd name="connsiteY7" fmla="*/ 6208073 h 6269004"/>
              <a:gd name="connsiteX8" fmla="*/ 3127032 w 3704116"/>
              <a:gd name="connsiteY8" fmla="*/ 4324845 h 6269004"/>
              <a:gd name="connsiteX9" fmla="*/ 2778690 w 3704116"/>
              <a:gd name="connsiteY9" fmla="*/ 4009159 h 6269004"/>
              <a:gd name="connsiteX10" fmla="*/ 2811347 w 3704116"/>
              <a:gd name="connsiteY10" fmla="*/ 2855273 h 6269004"/>
              <a:gd name="connsiteX11" fmla="*/ 1875175 w 3704116"/>
              <a:gd name="connsiteY11" fmla="*/ 2169473 h 6269004"/>
              <a:gd name="connsiteX12" fmla="*/ 1744547 w 3704116"/>
              <a:gd name="connsiteY12" fmla="*/ 1157102 h 6269004"/>
              <a:gd name="connsiteX13" fmla="*/ 1657461 w 3704116"/>
              <a:gd name="connsiteY13" fmla="*/ 580159 h 6269004"/>
              <a:gd name="connsiteX14" fmla="*/ 873690 w 3704116"/>
              <a:gd name="connsiteY14" fmla="*/ 57645 h 6269004"/>
              <a:gd name="connsiteX15" fmla="*/ 2832 w 3704116"/>
              <a:gd name="connsiteY15" fmla="*/ 112073 h 6269004"/>
              <a:gd name="connsiteX0" fmla="*/ 2832 w 3703976"/>
              <a:gd name="connsiteY0" fmla="*/ 112073 h 6453611"/>
              <a:gd name="connsiteX1" fmla="*/ 1178490 w 3703976"/>
              <a:gd name="connsiteY1" fmla="*/ 895845 h 6453611"/>
              <a:gd name="connsiteX2" fmla="*/ 1341775 w 3703976"/>
              <a:gd name="connsiteY2" fmla="*/ 2398073 h 6453611"/>
              <a:gd name="connsiteX3" fmla="*/ 2375918 w 3703976"/>
              <a:gd name="connsiteY3" fmla="*/ 3007673 h 6453611"/>
              <a:gd name="connsiteX4" fmla="*/ 2245290 w 3703976"/>
              <a:gd name="connsiteY4" fmla="*/ 4509902 h 6453611"/>
              <a:gd name="connsiteX5" fmla="*/ 2898432 w 3703976"/>
              <a:gd name="connsiteY5" fmla="*/ 5054188 h 6453611"/>
              <a:gd name="connsiteX6" fmla="*/ 3127033 w 3703976"/>
              <a:gd name="connsiteY6" fmla="*/ 6306045 h 6453611"/>
              <a:gd name="connsiteX7" fmla="*/ 3703976 w 3703976"/>
              <a:gd name="connsiteY7" fmla="*/ 6208073 h 6453611"/>
              <a:gd name="connsiteX8" fmla="*/ 3127032 w 3703976"/>
              <a:gd name="connsiteY8" fmla="*/ 4324845 h 6453611"/>
              <a:gd name="connsiteX9" fmla="*/ 2778690 w 3703976"/>
              <a:gd name="connsiteY9" fmla="*/ 4009159 h 6453611"/>
              <a:gd name="connsiteX10" fmla="*/ 2811347 w 3703976"/>
              <a:gd name="connsiteY10" fmla="*/ 2855273 h 6453611"/>
              <a:gd name="connsiteX11" fmla="*/ 1875175 w 3703976"/>
              <a:gd name="connsiteY11" fmla="*/ 2169473 h 6453611"/>
              <a:gd name="connsiteX12" fmla="*/ 1744547 w 3703976"/>
              <a:gd name="connsiteY12" fmla="*/ 1157102 h 6453611"/>
              <a:gd name="connsiteX13" fmla="*/ 1657461 w 3703976"/>
              <a:gd name="connsiteY13" fmla="*/ 580159 h 6453611"/>
              <a:gd name="connsiteX14" fmla="*/ 873690 w 3703976"/>
              <a:gd name="connsiteY14" fmla="*/ 57645 h 6453611"/>
              <a:gd name="connsiteX15" fmla="*/ 2832 w 3703976"/>
              <a:gd name="connsiteY15" fmla="*/ 112073 h 6453611"/>
              <a:gd name="connsiteX0" fmla="*/ 2832 w 3708674"/>
              <a:gd name="connsiteY0" fmla="*/ 112073 h 6410771"/>
              <a:gd name="connsiteX1" fmla="*/ 1178490 w 3708674"/>
              <a:gd name="connsiteY1" fmla="*/ 895845 h 6410771"/>
              <a:gd name="connsiteX2" fmla="*/ 1341775 w 3708674"/>
              <a:gd name="connsiteY2" fmla="*/ 2398073 h 6410771"/>
              <a:gd name="connsiteX3" fmla="*/ 2375918 w 3708674"/>
              <a:gd name="connsiteY3" fmla="*/ 3007673 h 6410771"/>
              <a:gd name="connsiteX4" fmla="*/ 2245290 w 3708674"/>
              <a:gd name="connsiteY4" fmla="*/ 4509902 h 6410771"/>
              <a:gd name="connsiteX5" fmla="*/ 2898432 w 3708674"/>
              <a:gd name="connsiteY5" fmla="*/ 5054188 h 6410771"/>
              <a:gd name="connsiteX6" fmla="*/ 3127033 w 3708674"/>
              <a:gd name="connsiteY6" fmla="*/ 6306045 h 6410771"/>
              <a:gd name="connsiteX7" fmla="*/ 3703976 w 3708674"/>
              <a:gd name="connsiteY7" fmla="*/ 6208073 h 6410771"/>
              <a:gd name="connsiteX8" fmla="*/ 3366518 w 3708674"/>
              <a:gd name="connsiteY8" fmla="*/ 5141274 h 6410771"/>
              <a:gd name="connsiteX9" fmla="*/ 2778690 w 3708674"/>
              <a:gd name="connsiteY9" fmla="*/ 4009159 h 6410771"/>
              <a:gd name="connsiteX10" fmla="*/ 2811347 w 3708674"/>
              <a:gd name="connsiteY10" fmla="*/ 2855273 h 6410771"/>
              <a:gd name="connsiteX11" fmla="*/ 1875175 w 3708674"/>
              <a:gd name="connsiteY11" fmla="*/ 2169473 h 6410771"/>
              <a:gd name="connsiteX12" fmla="*/ 1744547 w 3708674"/>
              <a:gd name="connsiteY12" fmla="*/ 1157102 h 6410771"/>
              <a:gd name="connsiteX13" fmla="*/ 1657461 w 3708674"/>
              <a:gd name="connsiteY13" fmla="*/ 580159 h 6410771"/>
              <a:gd name="connsiteX14" fmla="*/ 873690 w 3708674"/>
              <a:gd name="connsiteY14" fmla="*/ 57645 h 6410771"/>
              <a:gd name="connsiteX15" fmla="*/ 2832 w 3708674"/>
              <a:gd name="connsiteY15" fmla="*/ 112073 h 6410771"/>
              <a:gd name="connsiteX0" fmla="*/ 2832 w 3730136"/>
              <a:gd name="connsiteY0" fmla="*/ 112073 h 6557548"/>
              <a:gd name="connsiteX1" fmla="*/ 1178490 w 3730136"/>
              <a:gd name="connsiteY1" fmla="*/ 895845 h 6557548"/>
              <a:gd name="connsiteX2" fmla="*/ 1341775 w 3730136"/>
              <a:gd name="connsiteY2" fmla="*/ 2398073 h 6557548"/>
              <a:gd name="connsiteX3" fmla="*/ 2375918 w 3730136"/>
              <a:gd name="connsiteY3" fmla="*/ 3007673 h 6557548"/>
              <a:gd name="connsiteX4" fmla="*/ 2245290 w 3730136"/>
              <a:gd name="connsiteY4" fmla="*/ 4509902 h 6557548"/>
              <a:gd name="connsiteX5" fmla="*/ 2898432 w 3730136"/>
              <a:gd name="connsiteY5" fmla="*/ 5054188 h 6557548"/>
              <a:gd name="connsiteX6" fmla="*/ 3127033 w 3730136"/>
              <a:gd name="connsiteY6" fmla="*/ 6306045 h 6557548"/>
              <a:gd name="connsiteX7" fmla="*/ 3725747 w 3730136"/>
              <a:gd name="connsiteY7" fmla="*/ 6458445 h 6557548"/>
              <a:gd name="connsiteX8" fmla="*/ 3366518 w 3730136"/>
              <a:gd name="connsiteY8" fmla="*/ 5141274 h 6557548"/>
              <a:gd name="connsiteX9" fmla="*/ 2778690 w 3730136"/>
              <a:gd name="connsiteY9" fmla="*/ 4009159 h 6557548"/>
              <a:gd name="connsiteX10" fmla="*/ 2811347 w 3730136"/>
              <a:gd name="connsiteY10" fmla="*/ 2855273 h 6557548"/>
              <a:gd name="connsiteX11" fmla="*/ 1875175 w 3730136"/>
              <a:gd name="connsiteY11" fmla="*/ 2169473 h 6557548"/>
              <a:gd name="connsiteX12" fmla="*/ 1744547 w 3730136"/>
              <a:gd name="connsiteY12" fmla="*/ 1157102 h 6557548"/>
              <a:gd name="connsiteX13" fmla="*/ 1657461 w 3730136"/>
              <a:gd name="connsiteY13" fmla="*/ 580159 h 6557548"/>
              <a:gd name="connsiteX14" fmla="*/ 873690 w 3730136"/>
              <a:gd name="connsiteY14" fmla="*/ 57645 h 6557548"/>
              <a:gd name="connsiteX15" fmla="*/ 2832 w 3730136"/>
              <a:gd name="connsiteY15" fmla="*/ 112073 h 655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30136" h="6557548">
                <a:moveTo>
                  <a:pt x="2832" y="112073"/>
                </a:moveTo>
                <a:cubicBezTo>
                  <a:pt x="53632" y="251773"/>
                  <a:pt x="955333" y="514845"/>
                  <a:pt x="1178490" y="895845"/>
                </a:cubicBezTo>
                <a:cubicBezTo>
                  <a:pt x="1401647" y="1276845"/>
                  <a:pt x="1142204" y="2046102"/>
                  <a:pt x="1341775" y="2398073"/>
                </a:cubicBezTo>
                <a:cubicBezTo>
                  <a:pt x="1541346" y="2750044"/>
                  <a:pt x="2225332" y="2655701"/>
                  <a:pt x="2375918" y="3007673"/>
                </a:cubicBezTo>
                <a:cubicBezTo>
                  <a:pt x="2526504" y="3359645"/>
                  <a:pt x="2158204" y="4168816"/>
                  <a:pt x="2245290" y="4509902"/>
                </a:cubicBezTo>
                <a:cubicBezTo>
                  <a:pt x="2332376" y="4850988"/>
                  <a:pt x="2751475" y="4754831"/>
                  <a:pt x="2898432" y="5054188"/>
                </a:cubicBezTo>
                <a:cubicBezTo>
                  <a:pt x="3045389" y="5353545"/>
                  <a:pt x="2989147" y="6072002"/>
                  <a:pt x="3127033" y="6306045"/>
                </a:cubicBezTo>
                <a:cubicBezTo>
                  <a:pt x="3264919" y="6540088"/>
                  <a:pt x="3685833" y="6652574"/>
                  <a:pt x="3725747" y="6458445"/>
                </a:cubicBezTo>
                <a:cubicBezTo>
                  <a:pt x="3765661" y="6264316"/>
                  <a:pt x="3524361" y="5549488"/>
                  <a:pt x="3366518" y="5141274"/>
                </a:cubicBezTo>
                <a:cubicBezTo>
                  <a:pt x="3208675" y="4733060"/>
                  <a:pt x="2871218" y="4390159"/>
                  <a:pt x="2778690" y="4009159"/>
                </a:cubicBezTo>
                <a:cubicBezTo>
                  <a:pt x="2686162" y="3628159"/>
                  <a:pt x="2961933" y="3161887"/>
                  <a:pt x="2811347" y="2855273"/>
                </a:cubicBezTo>
                <a:cubicBezTo>
                  <a:pt x="2660761" y="2548659"/>
                  <a:pt x="2052975" y="2452502"/>
                  <a:pt x="1875175" y="2169473"/>
                </a:cubicBezTo>
                <a:cubicBezTo>
                  <a:pt x="1697375" y="1886445"/>
                  <a:pt x="1780833" y="1421988"/>
                  <a:pt x="1744547" y="1157102"/>
                </a:cubicBezTo>
                <a:cubicBezTo>
                  <a:pt x="1708261" y="892216"/>
                  <a:pt x="1802604" y="763402"/>
                  <a:pt x="1657461" y="580159"/>
                </a:cubicBezTo>
                <a:cubicBezTo>
                  <a:pt x="1512318" y="396916"/>
                  <a:pt x="1149461" y="141102"/>
                  <a:pt x="873690" y="57645"/>
                </a:cubicBezTo>
                <a:cubicBezTo>
                  <a:pt x="597919" y="-25812"/>
                  <a:pt x="-47968" y="-27627"/>
                  <a:pt x="2832" y="11207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91" y="5908528"/>
            <a:ext cx="244379" cy="50639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8557256" y="4954208"/>
          <a:ext cx="3438801" cy="1598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  <a:gridCol w="382089"/>
              </a:tblGrid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^^^^^^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799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^^^^^^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0" y="5257800"/>
            <a:ext cx="210667" cy="2689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66" y="5878697"/>
            <a:ext cx="210667" cy="2689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17" y="5120125"/>
            <a:ext cx="210667" cy="2689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296" y="5958877"/>
            <a:ext cx="280156" cy="3593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73" y="5959784"/>
            <a:ext cx="280156" cy="3593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96" y="5949448"/>
            <a:ext cx="280156" cy="359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07" y="5146635"/>
            <a:ext cx="280156" cy="3593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94" y="5046624"/>
            <a:ext cx="244379" cy="5063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76" y="5910301"/>
            <a:ext cx="244379" cy="5063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720" y="5095013"/>
            <a:ext cx="244379" cy="506394"/>
          </a:xfrm>
          <a:prstGeom prst="rect">
            <a:avLst/>
          </a:prstGeom>
        </p:spPr>
      </p:pic>
      <p:sp>
        <p:nvSpPr>
          <p:cNvPr id="35" name="Isosceles Triangle 34"/>
          <p:cNvSpPr/>
          <p:nvPr/>
        </p:nvSpPr>
        <p:spPr>
          <a:xfrm>
            <a:off x="1430947" y="1099008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10079" y="2600256"/>
            <a:ext cx="696686" cy="1272133"/>
          </a:xfrm>
          <a:prstGeom prst="triangle">
            <a:avLst/>
          </a:prstGeom>
          <a:solidFill>
            <a:srgbClr val="268022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1095754" y="1616245"/>
            <a:ext cx="696686" cy="1272133"/>
          </a:xfrm>
          <a:prstGeom prst="triangle">
            <a:avLst/>
          </a:prstGeom>
          <a:solidFill>
            <a:srgbClr val="2F7344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1367677" y="2245248"/>
            <a:ext cx="696686" cy="1272133"/>
          </a:xfrm>
          <a:prstGeom prst="triangle">
            <a:avLst/>
          </a:prstGeom>
          <a:solidFill>
            <a:srgbClr val="213315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198712" y="2369361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1781002" y="3476960"/>
            <a:ext cx="696686" cy="1272133"/>
          </a:xfrm>
          <a:prstGeom prst="triangle">
            <a:avLst/>
          </a:prstGeom>
          <a:solidFill>
            <a:srgbClr val="59451D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286547" y="3292901"/>
            <a:ext cx="696686" cy="1272133"/>
          </a:xfrm>
          <a:prstGeom prst="triangle">
            <a:avLst/>
          </a:prstGeom>
          <a:solidFill>
            <a:srgbClr val="A0DD8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3460837" y="4066092"/>
            <a:ext cx="338756" cy="381701"/>
            <a:chOff x="4418757" y="4101793"/>
            <a:chExt cx="665712" cy="944831"/>
          </a:xfrm>
        </p:grpSpPr>
        <p:sp>
          <p:nvSpPr>
            <p:cNvPr id="68" name="Rectangle 6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122380" y="133461"/>
            <a:ext cx="6532506" cy="5919802"/>
          </a:xfrm>
          <a:custGeom>
            <a:avLst/>
            <a:gdLst>
              <a:gd name="connsiteX0" fmla="*/ 29310 w 3741868"/>
              <a:gd name="connsiteY0" fmla="*/ 70932 h 4796215"/>
              <a:gd name="connsiteX1" fmla="*/ 1085224 w 3741868"/>
              <a:gd name="connsiteY1" fmla="*/ 702303 h 4796215"/>
              <a:gd name="connsiteX2" fmla="*/ 1313824 w 3741868"/>
              <a:gd name="connsiteY2" fmla="*/ 996218 h 4796215"/>
              <a:gd name="connsiteX3" fmla="*/ 1324710 w 3741868"/>
              <a:gd name="connsiteY3" fmla="*/ 1682018 h 4796215"/>
              <a:gd name="connsiteX4" fmla="*/ 1324710 w 3741868"/>
              <a:gd name="connsiteY4" fmla="*/ 2465789 h 4796215"/>
              <a:gd name="connsiteX5" fmla="*/ 1760139 w 3741868"/>
              <a:gd name="connsiteY5" fmla="*/ 2770589 h 4796215"/>
              <a:gd name="connsiteX6" fmla="*/ 2358853 w 3741868"/>
              <a:gd name="connsiteY6" fmla="*/ 2999189 h 4796215"/>
              <a:gd name="connsiteX7" fmla="*/ 2587453 w 3741868"/>
              <a:gd name="connsiteY7" fmla="*/ 3293103 h 4796215"/>
              <a:gd name="connsiteX8" fmla="*/ 2424167 w 3741868"/>
              <a:gd name="connsiteY8" fmla="*/ 3913589 h 4796215"/>
              <a:gd name="connsiteX9" fmla="*/ 2337081 w 3741868"/>
              <a:gd name="connsiteY9" fmla="*/ 4512303 h 4796215"/>
              <a:gd name="connsiteX10" fmla="*/ 2402396 w 3741868"/>
              <a:gd name="connsiteY10" fmla="*/ 4730018 h 4796215"/>
              <a:gd name="connsiteX11" fmla="*/ 3654253 w 3741868"/>
              <a:gd name="connsiteY11" fmla="*/ 4730018 h 4796215"/>
              <a:gd name="connsiteX12" fmla="*/ 3621596 w 3741868"/>
              <a:gd name="connsiteY12" fmla="*/ 3957132 h 4796215"/>
              <a:gd name="connsiteX13" fmla="*/ 3501853 w 3741868"/>
              <a:gd name="connsiteY13" fmla="*/ 3782961 h 4796215"/>
              <a:gd name="connsiteX14" fmla="*/ 3578053 w 3741868"/>
              <a:gd name="connsiteY14" fmla="*/ 3314875 h 4796215"/>
              <a:gd name="connsiteX15" fmla="*/ 3588939 w 3741868"/>
              <a:gd name="connsiteY15" fmla="*/ 2748818 h 4796215"/>
              <a:gd name="connsiteX16" fmla="*/ 3556281 w 3741868"/>
              <a:gd name="connsiteY16" fmla="*/ 2367818 h 4796215"/>
              <a:gd name="connsiteX17" fmla="*/ 3066424 w 3741868"/>
              <a:gd name="connsiteY17" fmla="*/ 2171875 h 4796215"/>
              <a:gd name="connsiteX18" fmla="*/ 2826939 w 3741868"/>
              <a:gd name="connsiteY18" fmla="*/ 1986818 h 4796215"/>
              <a:gd name="connsiteX19" fmla="*/ 2718081 w 3741868"/>
              <a:gd name="connsiteY19" fmla="*/ 1453418 h 4796215"/>
              <a:gd name="connsiteX20" fmla="*/ 2783396 w 3741868"/>
              <a:gd name="connsiteY20" fmla="*/ 887361 h 4796215"/>
              <a:gd name="connsiteX21" fmla="*/ 2728967 w 3741868"/>
              <a:gd name="connsiteY21" fmla="*/ 451932 h 4796215"/>
              <a:gd name="connsiteX22" fmla="*/ 2391510 w 3741868"/>
              <a:gd name="connsiteY22" fmla="*/ 60046 h 4796215"/>
              <a:gd name="connsiteX23" fmla="*/ 29310 w 3741868"/>
              <a:gd name="connsiteY23" fmla="*/ 70932 h 4796215"/>
              <a:gd name="connsiteX0" fmla="*/ 68265 w 3780823"/>
              <a:gd name="connsiteY0" fmla="*/ 86385 h 4811668"/>
              <a:gd name="connsiteX1" fmla="*/ 699636 w 3780823"/>
              <a:gd name="connsiteY1" fmla="*/ 946356 h 4811668"/>
              <a:gd name="connsiteX2" fmla="*/ 1352779 w 3780823"/>
              <a:gd name="connsiteY2" fmla="*/ 1011671 h 4811668"/>
              <a:gd name="connsiteX3" fmla="*/ 1363665 w 3780823"/>
              <a:gd name="connsiteY3" fmla="*/ 1697471 h 4811668"/>
              <a:gd name="connsiteX4" fmla="*/ 1363665 w 3780823"/>
              <a:gd name="connsiteY4" fmla="*/ 2481242 h 4811668"/>
              <a:gd name="connsiteX5" fmla="*/ 1799094 w 3780823"/>
              <a:gd name="connsiteY5" fmla="*/ 2786042 h 4811668"/>
              <a:gd name="connsiteX6" fmla="*/ 2397808 w 3780823"/>
              <a:gd name="connsiteY6" fmla="*/ 3014642 h 4811668"/>
              <a:gd name="connsiteX7" fmla="*/ 2626408 w 3780823"/>
              <a:gd name="connsiteY7" fmla="*/ 3308556 h 4811668"/>
              <a:gd name="connsiteX8" fmla="*/ 2463122 w 3780823"/>
              <a:gd name="connsiteY8" fmla="*/ 3929042 h 4811668"/>
              <a:gd name="connsiteX9" fmla="*/ 2376036 w 3780823"/>
              <a:gd name="connsiteY9" fmla="*/ 4527756 h 4811668"/>
              <a:gd name="connsiteX10" fmla="*/ 2441351 w 3780823"/>
              <a:gd name="connsiteY10" fmla="*/ 4745471 h 4811668"/>
              <a:gd name="connsiteX11" fmla="*/ 3693208 w 3780823"/>
              <a:gd name="connsiteY11" fmla="*/ 4745471 h 4811668"/>
              <a:gd name="connsiteX12" fmla="*/ 3660551 w 3780823"/>
              <a:gd name="connsiteY12" fmla="*/ 3972585 h 4811668"/>
              <a:gd name="connsiteX13" fmla="*/ 3540808 w 3780823"/>
              <a:gd name="connsiteY13" fmla="*/ 3798414 h 4811668"/>
              <a:gd name="connsiteX14" fmla="*/ 3617008 w 3780823"/>
              <a:gd name="connsiteY14" fmla="*/ 3330328 h 4811668"/>
              <a:gd name="connsiteX15" fmla="*/ 3627894 w 3780823"/>
              <a:gd name="connsiteY15" fmla="*/ 2764271 h 4811668"/>
              <a:gd name="connsiteX16" fmla="*/ 3595236 w 3780823"/>
              <a:gd name="connsiteY16" fmla="*/ 2383271 h 4811668"/>
              <a:gd name="connsiteX17" fmla="*/ 3105379 w 3780823"/>
              <a:gd name="connsiteY17" fmla="*/ 2187328 h 4811668"/>
              <a:gd name="connsiteX18" fmla="*/ 2865894 w 3780823"/>
              <a:gd name="connsiteY18" fmla="*/ 2002271 h 4811668"/>
              <a:gd name="connsiteX19" fmla="*/ 2757036 w 3780823"/>
              <a:gd name="connsiteY19" fmla="*/ 1468871 h 4811668"/>
              <a:gd name="connsiteX20" fmla="*/ 2822351 w 3780823"/>
              <a:gd name="connsiteY20" fmla="*/ 902814 h 4811668"/>
              <a:gd name="connsiteX21" fmla="*/ 2767922 w 3780823"/>
              <a:gd name="connsiteY21" fmla="*/ 467385 h 4811668"/>
              <a:gd name="connsiteX22" fmla="*/ 2430465 w 3780823"/>
              <a:gd name="connsiteY22" fmla="*/ 75499 h 4811668"/>
              <a:gd name="connsiteX23" fmla="*/ 68265 w 3780823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360792 w 3777950"/>
              <a:gd name="connsiteY3" fmla="*/ 1697471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5392 w 3777950"/>
              <a:gd name="connsiteY0" fmla="*/ 86385 h 4811668"/>
              <a:gd name="connsiteX1" fmla="*/ 696763 w 3777950"/>
              <a:gd name="connsiteY1" fmla="*/ 946356 h 4811668"/>
              <a:gd name="connsiteX2" fmla="*/ 1088649 w 3777950"/>
              <a:gd name="connsiteY2" fmla="*/ 1349128 h 4811668"/>
              <a:gd name="connsiteX3" fmla="*/ 1230163 w 3777950"/>
              <a:gd name="connsiteY3" fmla="*/ 1838986 h 4811668"/>
              <a:gd name="connsiteX4" fmla="*/ 1360792 w 3777950"/>
              <a:gd name="connsiteY4" fmla="*/ 2481242 h 4811668"/>
              <a:gd name="connsiteX5" fmla="*/ 1796221 w 3777950"/>
              <a:gd name="connsiteY5" fmla="*/ 2786042 h 4811668"/>
              <a:gd name="connsiteX6" fmla="*/ 2394935 w 3777950"/>
              <a:gd name="connsiteY6" fmla="*/ 3014642 h 4811668"/>
              <a:gd name="connsiteX7" fmla="*/ 2623535 w 3777950"/>
              <a:gd name="connsiteY7" fmla="*/ 3308556 h 4811668"/>
              <a:gd name="connsiteX8" fmla="*/ 2460249 w 3777950"/>
              <a:gd name="connsiteY8" fmla="*/ 3929042 h 4811668"/>
              <a:gd name="connsiteX9" fmla="*/ 2373163 w 3777950"/>
              <a:gd name="connsiteY9" fmla="*/ 4527756 h 4811668"/>
              <a:gd name="connsiteX10" fmla="*/ 2438478 w 3777950"/>
              <a:gd name="connsiteY10" fmla="*/ 4745471 h 4811668"/>
              <a:gd name="connsiteX11" fmla="*/ 3690335 w 3777950"/>
              <a:gd name="connsiteY11" fmla="*/ 4745471 h 4811668"/>
              <a:gd name="connsiteX12" fmla="*/ 3657678 w 3777950"/>
              <a:gd name="connsiteY12" fmla="*/ 3972585 h 4811668"/>
              <a:gd name="connsiteX13" fmla="*/ 3537935 w 3777950"/>
              <a:gd name="connsiteY13" fmla="*/ 3798414 h 4811668"/>
              <a:gd name="connsiteX14" fmla="*/ 3614135 w 3777950"/>
              <a:gd name="connsiteY14" fmla="*/ 3330328 h 4811668"/>
              <a:gd name="connsiteX15" fmla="*/ 3625021 w 3777950"/>
              <a:gd name="connsiteY15" fmla="*/ 2764271 h 4811668"/>
              <a:gd name="connsiteX16" fmla="*/ 3592363 w 3777950"/>
              <a:gd name="connsiteY16" fmla="*/ 2383271 h 4811668"/>
              <a:gd name="connsiteX17" fmla="*/ 3102506 w 3777950"/>
              <a:gd name="connsiteY17" fmla="*/ 2187328 h 4811668"/>
              <a:gd name="connsiteX18" fmla="*/ 2863021 w 3777950"/>
              <a:gd name="connsiteY18" fmla="*/ 2002271 h 4811668"/>
              <a:gd name="connsiteX19" fmla="*/ 2754163 w 3777950"/>
              <a:gd name="connsiteY19" fmla="*/ 1468871 h 4811668"/>
              <a:gd name="connsiteX20" fmla="*/ 2819478 w 3777950"/>
              <a:gd name="connsiteY20" fmla="*/ 902814 h 4811668"/>
              <a:gd name="connsiteX21" fmla="*/ 2765049 w 3777950"/>
              <a:gd name="connsiteY21" fmla="*/ 467385 h 4811668"/>
              <a:gd name="connsiteX22" fmla="*/ 2427592 w 3777950"/>
              <a:gd name="connsiteY22" fmla="*/ 75499 h 4811668"/>
              <a:gd name="connsiteX23" fmla="*/ 65392 w 3777950"/>
              <a:gd name="connsiteY23" fmla="*/ 86385 h 481166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2752831 w 3776618"/>
              <a:gd name="connsiteY19" fmla="*/ 1462891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2818146 w 3776618"/>
              <a:gd name="connsiteY20" fmla="*/ 896834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80405 h 4805688"/>
              <a:gd name="connsiteX1" fmla="*/ 706316 w 3776618"/>
              <a:gd name="connsiteY1" fmla="*/ 853290 h 4805688"/>
              <a:gd name="connsiteX2" fmla="*/ 1087317 w 3776618"/>
              <a:gd name="connsiteY2" fmla="*/ 1343148 h 4805688"/>
              <a:gd name="connsiteX3" fmla="*/ 1228831 w 3776618"/>
              <a:gd name="connsiteY3" fmla="*/ 1833006 h 4805688"/>
              <a:gd name="connsiteX4" fmla="*/ 1359460 w 3776618"/>
              <a:gd name="connsiteY4" fmla="*/ 2475262 h 4805688"/>
              <a:gd name="connsiteX5" fmla="*/ 1794889 w 3776618"/>
              <a:gd name="connsiteY5" fmla="*/ 2780062 h 4805688"/>
              <a:gd name="connsiteX6" fmla="*/ 2393603 w 3776618"/>
              <a:gd name="connsiteY6" fmla="*/ 3008662 h 4805688"/>
              <a:gd name="connsiteX7" fmla="*/ 2622203 w 3776618"/>
              <a:gd name="connsiteY7" fmla="*/ 3302576 h 4805688"/>
              <a:gd name="connsiteX8" fmla="*/ 2458917 w 3776618"/>
              <a:gd name="connsiteY8" fmla="*/ 3923062 h 4805688"/>
              <a:gd name="connsiteX9" fmla="*/ 2371831 w 3776618"/>
              <a:gd name="connsiteY9" fmla="*/ 4521776 h 4805688"/>
              <a:gd name="connsiteX10" fmla="*/ 2437146 w 3776618"/>
              <a:gd name="connsiteY10" fmla="*/ 4739491 h 4805688"/>
              <a:gd name="connsiteX11" fmla="*/ 3689003 w 3776618"/>
              <a:gd name="connsiteY11" fmla="*/ 4739491 h 4805688"/>
              <a:gd name="connsiteX12" fmla="*/ 3656346 w 3776618"/>
              <a:gd name="connsiteY12" fmla="*/ 3966605 h 4805688"/>
              <a:gd name="connsiteX13" fmla="*/ 3536603 w 3776618"/>
              <a:gd name="connsiteY13" fmla="*/ 3792434 h 4805688"/>
              <a:gd name="connsiteX14" fmla="*/ 3612803 w 3776618"/>
              <a:gd name="connsiteY14" fmla="*/ 3324348 h 4805688"/>
              <a:gd name="connsiteX15" fmla="*/ 3623689 w 3776618"/>
              <a:gd name="connsiteY15" fmla="*/ 2758291 h 4805688"/>
              <a:gd name="connsiteX16" fmla="*/ 3591031 w 3776618"/>
              <a:gd name="connsiteY16" fmla="*/ 2377291 h 4805688"/>
              <a:gd name="connsiteX17" fmla="*/ 3101174 w 3776618"/>
              <a:gd name="connsiteY17" fmla="*/ 2181348 h 4805688"/>
              <a:gd name="connsiteX18" fmla="*/ 2861689 w 3776618"/>
              <a:gd name="connsiteY18" fmla="*/ 1996291 h 4805688"/>
              <a:gd name="connsiteX19" fmla="*/ 3308003 w 3776618"/>
              <a:gd name="connsiteY19" fmla="*/ 1354034 h 4805688"/>
              <a:gd name="connsiteX20" fmla="*/ 3308004 w 3776618"/>
              <a:gd name="connsiteY20" fmla="*/ 646462 h 4805688"/>
              <a:gd name="connsiteX21" fmla="*/ 2763717 w 3776618"/>
              <a:gd name="connsiteY21" fmla="*/ 461405 h 4805688"/>
              <a:gd name="connsiteX22" fmla="*/ 2426260 w 3776618"/>
              <a:gd name="connsiteY22" fmla="*/ 69519 h 4805688"/>
              <a:gd name="connsiteX23" fmla="*/ 64060 w 3776618"/>
              <a:gd name="connsiteY23" fmla="*/ 80405 h 4805688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2861689 w 3776618"/>
              <a:gd name="connsiteY18" fmla="*/ 1986080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101174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329775 w 3776618"/>
              <a:gd name="connsiteY18" fmla="*/ 1975195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308003 w 3776618"/>
              <a:gd name="connsiteY19" fmla="*/ 1343823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08004 w 3776618"/>
              <a:gd name="connsiteY20" fmla="*/ 636251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70194 h 4795477"/>
              <a:gd name="connsiteX1" fmla="*/ 706316 w 3776618"/>
              <a:gd name="connsiteY1" fmla="*/ 843079 h 4795477"/>
              <a:gd name="connsiteX2" fmla="*/ 1087317 w 3776618"/>
              <a:gd name="connsiteY2" fmla="*/ 1332937 h 4795477"/>
              <a:gd name="connsiteX3" fmla="*/ 1228831 w 3776618"/>
              <a:gd name="connsiteY3" fmla="*/ 1822795 h 4795477"/>
              <a:gd name="connsiteX4" fmla="*/ 1359460 w 3776618"/>
              <a:gd name="connsiteY4" fmla="*/ 2465051 h 4795477"/>
              <a:gd name="connsiteX5" fmla="*/ 1794889 w 3776618"/>
              <a:gd name="connsiteY5" fmla="*/ 2769851 h 4795477"/>
              <a:gd name="connsiteX6" fmla="*/ 2393603 w 3776618"/>
              <a:gd name="connsiteY6" fmla="*/ 2998451 h 4795477"/>
              <a:gd name="connsiteX7" fmla="*/ 2622203 w 3776618"/>
              <a:gd name="connsiteY7" fmla="*/ 3292365 h 4795477"/>
              <a:gd name="connsiteX8" fmla="*/ 2458917 w 3776618"/>
              <a:gd name="connsiteY8" fmla="*/ 3912851 h 4795477"/>
              <a:gd name="connsiteX9" fmla="*/ 2371831 w 3776618"/>
              <a:gd name="connsiteY9" fmla="*/ 4511565 h 4795477"/>
              <a:gd name="connsiteX10" fmla="*/ 2437146 w 3776618"/>
              <a:gd name="connsiteY10" fmla="*/ 4729280 h 4795477"/>
              <a:gd name="connsiteX11" fmla="*/ 3689003 w 3776618"/>
              <a:gd name="connsiteY11" fmla="*/ 4729280 h 4795477"/>
              <a:gd name="connsiteX12" fmla="*/ 3656346 w 3776618"/>
              <a:gd name="connsiteY12" fmla="*/ 3956394 h 4795477"/>
              <a:gd name="connsiteX13" fmla="*/ 3536603 w 3776618"/>
              <a:gd name="connsiteY13" fmla="*/ 3782223 h 4795477"/>
              <a:gd name="connsiteX14" fmla="*/ 3612803 w 3776618"/>
              <a:gd name="connsiteY14" fmla="*/ 3314137 h 4795477"/>
              <a:gd name="connsiteX15" fmla="*/ 3623689 w 3776618"/>
              <a:gd name="connsiteY15" fmla="*/ 2748080 h 4795477"/>
              <a:gd name="connsiteX16" fmla="*/ 3591031 w 3776618"/>
              <a:gd name="connsiteY16" fmla="*/ 2367080 h 4795477"/>
              <a:gd name="connsiteX17" fmla="*/ 3493060 w 3776618"/>
              <a:gd name="connsiteY17" fmla="*/ 2171137 h 4795477"/>
              <a:gd name="connsiteX18" fmla="*/ 3460404 w 3776618"/>
              <a:gd name="connsiteY18" fmla="*/ 1659509 h 4795477"/>
              <a:gd name="connsiteX19" fmla="*/ 3503946 w 3776618"/>
              <a:gd name="connsiteY19" fmla="*/ 1126108 h 4795477"/>
              <a:gd name="connsiteX20" fmla="*/ 3340661 w 3776618"/>
              <a:gd name="connsiteY20" fmla="*/ 287908 h 4795477"/>
              <a:gd name="connsiteX21" fmla="*/ 3068517 w 3776618"/>
              <a:gd name="connsiteY21" fmla="*/ 277023 h 4795477"/>
              <a:gd name="connsiteX22" fmla="*/ 2426260 w 3776618"/>
              <a:gd name="connsiteY22" fmla="*/ 59308 h 4795477"/>
              <a:gd name="connsiteX23" fmla="*/ 64060 w 3776618"/>
              <a:gd name="connsiteY23" fmla="*/ 70194 h 4795477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64678 h 4789961"/>
              <a:gd name="connsiteX1" fmla="*/ 706316 w 3776618"/>
              <a:gd name="connsiteY1" fmla="*/ 837563 h 4789961"/>
              <a:gd name="connsiteX2" fmla="*/ 1087317 w 3776618"/>
              <a:gd name="connsiteY2" fmla="*/ 1327421 h 4789961"/>
              <a:gd name="connsiteX3" fmla="*/ 1228831 w 3776618"/>
              <a:gd name="connsiteY3" fmla="*/ 1817279 h 4789961"/>
              <a:gd name="connsiteX4" fmla="*/ 1359460 w 3776618"/>
              <a:gd name="connsiteY4" fmla="*/ 2459535 h 4789961"/>
              <a:gd name="connsiteX5" fmla="*/ 1794889 w 3776618"/>
              <a:gd name="connsiteY5" fmla="*/ 2764335 h 4789961"/>
              <a:gd name="connsiteX6" fmla="*/ 2393603 w 3776618"/>
              <a:gd name="connsiteY6" fmla="*/ 2992935 h 4789961"/>
              <a:gd name="connsiteX7" fmla="*/ 2622203 w 3776618"/>
              <a:gd name="connsiteY7" fmla="*/ 3286849 h 4789961"/>
              <a:gd name="connsiteX8" fmla="*/ 2458917 w 3776618"/>
              <a:gd name="connsiteY8" fmla="*/ 3907335 h 4789961"/>
              <a:gd name="connsiteX9" fmla="*/ 2371831 w 3776618"/>
              <a:gd name="connsiteY9" fmla="*/ 4506049 h 4789961"/>
              <a:gd name="connsiteX10" fmla="*/ 2437146 w 3776618"/>
              <a:gd name="connsiteY10" fmla="*/ 4723764 h 4789961"/>
              <a:gd name="connsiteX11" fmla="*/ 3689003 w 3776618"/>
              <a:gd name="connsiteY11" fmla="*/ 4723764 h 4789961"/>
              <a:gd name="connsiteX12" fmla="*/ 3656346 w 3776618"/>
              <a:gd name="connsiteY12" fmla="*/ 3950878 h 4789961"/>
              <a:gd name="connsiteX13" fmla="*/ 3536603 w 3776618"/>
              <a:gd name="connsiteY13" fmla="*/ 3776707 h 4789961"/>
              <a:gd name="connsiteX14" fmla="*/ 3612803 w 3776618"/>
              <a:gd name="connsiteY14" fmla="*/ 3308621 h 4789961"/>
              <a:gd name="connsiteX15" fmla="*/ 3623689 w 3776618"/>
              <a:gd name="connsiteY15" fmla="*/ 2742564 h 4789961"/>
              <a:gd name="connsiteX16" fmla="*/ 3591031 w 3776618"/>
              <a:gd name="connsiteY16" fmla="*/ 2361564 h 4789961"/>
              <a:gd name="connsiteX17" fmla="*/ 3493060 w 3776618"/>
              <a:gd name="connsiteY17" fmla="*/ 2165621 h 4789961"/>
              <a:gd name="connsiteX18" fmla="*/ 3460404 w 3776618"/>
              <a:gd name="connsiteY18" fmla="*/ 1653993 h 4789961"/>
              <a:gd name="connsiteX19" fmla="*/ 3503946 w 3776618"/>
              <a:gd name="connsiteY19" fmla="*/ 1120592 h 4789961"/>
              <a:gd name="connsiteX20" fmla="*/ 3340661 w 3776618"/>
              <a:gd name="connsiteY20" fmla="*/ 282392 h 4789961"/>
              <a:gd name="connsiteX21" fmla="*/ 3079403 w 3776618"/>
              <a:gd name="connsiteY21" fmla="*/ 151764 h 4789961"/>
              <a:gd name="connsiteX22" fmla="*/ 2426260 w 3776618"/>
              <a:gd name="connsiteY22" fmla="*/ 53792 h 4789961"/>
              <a:gd name="connsiteX23" fmla="*/ 64060 w 3776618"/>
              <a:gd name="connsiteY23" fmla="*/ 64678 h 4789961"/>
              <a:gd name="connsiteX0" fmla="*/ 64060 w 3776618"/>
              <a:gd name="connsiteY0" fmla="*/ 81106 h 4806389"/>
              <a:gd name="connsiteX1" fmla="*/ 706316 w 3776618"/>
              <a:gd name="connsiteY1" fmla="*/ 853991 h 4806389"/>
              <a:gd name="connsiteX2" fmla="*/ 1087317 w 3776618"/>
              <a:gd name="connsiteY2" fmla="*/ 1343849 h 4806389"/>
              <a:gd name="connsiteX3" fmla="*/ 1228831 w 3776618"/>
              <a:gd name="connsiteY3" fmla="*/ 1833707 h 4806389"/>
              <a:gd name="connsiteX4" fmla="*/ 1359460 w 3776618"/>
              <a:gd name="connsiteY4" fmla="*/ 2475963 h 4806389"/>
              <a:gd name="connsiteX5" fmla="*/ 1794889 w 3776618"/>
              <a:gd name="connsiteY5" fmla="*/ 2780763 h 4806389"/>
              <a:gd name="connsiteX6" fmla="*/ 2393603 w 3776618"/>
              <a:gd name="connsiteY6" fmla="*/ 3009363 h 4806389"/>
              <a:gd name="connsiteX7" fmla="*/ 2622203 w 3776618"/>
              <a:gd name="connsiteY7" fmla="*/ 3303277 h 4806389"/>
              <a:gd name="connsiteX8" fmla="*/ 2458917 w 3776618"/>
              <a:gd name="connsiteY8" fmla="*/ 3923763 h 4806389"/>
              <a:gd name="connsiteX9" fmla="*/ 2371831 w 3776618"/>
              <a:gd name="connsiteY9" fmla="*/ 4522477 h 4806389"/>
              <a:gd name="connsiteX10" fmla="*/ 2437146 w 3776618"/>
              <a:gd name="connsiteY10" fmla="*/ 4740192 h 4806389"/>
              <a:gd name="connsiteX11" fmla="*/ 3689003 w 3776618"/>
              <a:gd name="connsiteY11" fmla="*/ 4740192 h 4806389"/>
              <a:gd name="connsiteX12" fmla="*/ 3656346 w 3776618"/>
              <a:gd name="connsiteY12" fmla="*/ 3967306 h 4806389"/>
              <a:gd name="connsiteX13" fmla="*/ 3536603 w 3776618"/>
              <a:gd name="connsiteY13" fmla="*/ 3793135 h 4806389"/>
              <a:gd name="connsiteX14" fmla="*/ 3612803 w 3776618"/>
              <a:gd name="connsiteY14" fmla="*/ 3325049 h 4806389"/>
              <a:gd name="connsiteX15" fmla="*/ 3623689 w 3776618"/>
              <a:gd name="connsiteY15" fmla="*/ 2758992 h 4806389"/>
              <a:gd name="connsiteX16" fmla="*/ 3591031 w 3776618"/>
              <a:gd name="connsiteY16" fmla="*/ 2377992 h 4806389"/>
              <a:gd name="connsiteX17" fmla="*/ 3493060 w 3776618"/>
              <a:gd name="connsiteY17" fmla="*/ 2182049 h 4806389"/>
              <a:gd name="connsiteX18" fmla="*/ 3460404 w 3776618"/>
              <a:gd name="connsiteY18" fmla="*/ 1670421 h 4806389"/>
              <a:gd name="connsiteX19" fmla="*/ 3503946 w 3776618"/>
              <a:gd name="connsiteY19" fmla="*/ 1137020 h 4806389"/>
              <a:gd name="connsiteX20" fmla="*/ 3340661 w 3776618"/>
              <a:gd name="connsiteY20" fmla="*/ 298820 h 4806389"/>
              <a:gd name="connsiteX21" fmla="*/ 3220917 w 3776618"/>
              <a:gd name="connsiteY21" fmla="*/ 59335 h 4806389"/>
              <a:gd name="connsiteX22" fmla="*/ 2426260 w 3776618"/>
              <a:gd name="connsiteY22" fmla="*/ 70220 h 4806389"/>
              <a:gd name="connsiteX23" fmla="*/ 64060 w 3776618"/>
              <a:gd name="connsiteY23" fmla="*/ 81106 h 4806389"/>
              <a:gd name="connsiteX0" fmla="*/ 63710 w 3782611"/>
              <a:gd name="connsiteY0" fmla="*/ 81106 h 4806389"/>
              <a:gd name="connsiteX1" fmla="*/ 712309 w 3782611"/>
              <a:gd name="connsiteY1" fmla="*/ 853991 h 4806389"/>
              <a:gd name="connsiteX2" fmla="*/ 1093310 w 3782611"/>
              <a:gd name="connsiteY2" fmla="*/ 1343849 h 4806389"/>
              <a:gd name="connsiteX3" fmla="*/ 1234824 w 3782611"/>
              <a:gd name="connsiteY3" fmla="*/ 1833707 h 4806389"/>
              <a:gd name="connsiteX4" fmla="*/ 1365453 w 3782611"/>
              <a:gd name="connsiteY4" fmla="*/ 2475963 h 4806389"/>
              <a:gd name="connsiteX5" fmla="*/ 1800882 w 3782611"/>
              <a:gd name="connsiteY5" fmla="*/ 2780763 h 4806389"/>
              <a:gd name="connsiteX6" fmla="*/ 2399596 w 3782611"/>
              <a:gd name="connsiteY6" fmla="*/ 3009363 h 4806389"/>
              <a:gd name="connsiteX7" fmla="*/ 2628196 w 3782611"/>
              <a:gd name="connsiteY7" fmla="*/ 3303277 h 4806389"/>
              <a:gd name="connsiteX8" fmla="*/ 2464910 w 3782611"/>
              <a:gd name="connsiteY8" fmla="*/ 3923763 h 4806389"/>
              <a:gd name="connsiteX9" fmla="*/ 2377824 w 3782611"/>
              <a:gd name="connsiteY9" fmla="*/ 4522477 h 4806389"/>
              <a:gd name="connsiteX10" fmla="*/ 2443139 w 3782611"/>
              <a:gd name="connsiteY10" fmla="*/ 4740192 h 4806389"/>
              <a:gd name="connsiteX11" fmla="*/ 3694996 w 3782611"/>
              <a:gd name="connsiteY11" fmla="*/ 4740192 h 4806389"/>
              <a:gd name="connsiteX12" fmla="*/ 3662339 w 3782611"/>
              <a:gd name="connsiteY12" fmla="*/ 3967306 h 4806389"/>
              <a:gd name="connsiteX13" fmla="*/ 3542596 w 3782611"/>
              <a:gd name="connsiteY13" fmla="*/ 3793135 h 4806389"/>
              <a:gd name="connsiteX14" fmla="*/ 3618796 w 3782611"/>
              <a:gd name="connsiteY14" fmla="*/ 3325049 h 4806389"/>
              <a:gd name="connsiteX15" fmla="*/ 3629682 w 3782611"/>
              <a:gd name="connsiteY15" fmla="*/ 2758992 h 4806389"/>
              <a:gd name="connsiteX16" fmla="*/ 3597024 w 3782611"/>
              <a:gd name="connsiteY16" fmla="*/ 2377992 h 4806389"/>
              <a:gd name="connsiteX17" fmla="*/ 3499053 w 3782611"/>
              <a:gd name="connsiteY17" fmla="*/ 2182049 h 4806389"/>
              <a:gd name="connsiteX18" fmla="*/ 3466397 w 3782611"/>
              <a:gd name="connsiteY18" fmla="*/ 1670421 h 4806389"/>
              <a:gd name="connsiteX19" fmla="*/ 3509939 w 3782611"/>
              <a:gd name="connsiteY19" fmla="*/ 1137020 h 4806389"/>
              <a:gd name="connsiteX20" fmla="*/ 3346654 w 3782611"/>
              <a:gd name="connsiteY20" fmla="*/ 298820 h 4806389"/>
              <a:gd name="connsiteX21" fmla="*/ 3226910 w 3782611"/>
              <a:gd name="connsiteY21" fmla="*/ 59335 h 4806389"/>
              <a:gd name="connsiteX22" fmla="*/ 2432253 w 3782611"/>
              <a:gd name="connsiteY22" fmla="*/ 70220 h 4806389"/>
              <a:gd name="connsiteX23" fmla="*/ 63710 w 3782611"/>
              <a:gd name="connsiteY23" fmla="*/ 81106 h 4806389"/>
              <a:gd name="connsiteX0" fmla="*/ 177985 w 3142114"/>
              <a:gd name="connsiteY0" fmla="*/ 26236 h 5079864"/>
              <a:gd name="connsiteX1" fmla="*/ 71812 w 3142114"/>
              <a:gd name="connsiteY1" fmla="*/ 1127466 h 5079864"/>
              <a:gd name="connsiteX2" fmla="*/ 452813 w 3142114"/>
              <a:gd name="connsiteY2" fmla="*/ 1617324 h 5079864"/>
              <a:gd name="connsiteX3" fmla="*/ 594327 w 3142114"/>
              <a:gd name="connsiteY3" fmla="*/ 2107182 h 5079864"/>
              <a:gd name="connsiteX4" fmla="*/ 724956 w 3142114"/>
              <a:gd name="connsiteY4" fmla="*/ 2749438 h 5079864"/>
              <a:gd name="connsiteX5" fmla="*/ 1160385 w 3142114"/>
              <a:gd name="connsiteY5" fmla="*/ 3054238 h 5079864"/>
              <a:gd name="connsiteX6" fmla="*/ 1759099 w 3142114"/>
              <a:gd name="connsiteY6" fmla="*/ 3282838 h 5079864"/>
              <a:gd name="connsiteX7" fmla="*/ 1987699 w 3142114"/>
              <a:gd name="connsiteY7" fmla="*/ 3576752 h 5079864"/>
              <a:gd name="connsiteX8" fmla="*/ 1824413 w 3142114"/>
              <a:gd name="connsiteY8" fmla="*/ 4197238 h 5079864"/>
              <a:gd name="connsiteX9" fmla="*/ 1737327 w 3142114"/>
              <a:gd name="connsiteY9" fmla="*/ 4795952 h 5079864"/>
              <a:gd name="connsiteX10" fmla="*/ 1802642 w 3142114"/>
              <a:gd name="connsiteY10" fmla="*/ 5013667 h 5079864"/>
              <a:gd name="connsiteX11" fmla="*/ 3054499 w 3142114"/>
              <a:gd name="connsiteY11" fmla="*/ 5013667 h 5079864"/>
              <a:gd name="connsiteX12" fmla="*/ 3021842 w 3142114"/>
              <a:gd name="connsiteY12" fmla="*/ 4240781 h 5079864"/>
              <a:gd name="connsiteX13" fmla="*/ 2902099 w 3142114"/>
              <a:gd name="connsiteY13" fmla="*/ 4066610 h 5079864"/>
              <a:gd name="connsiteX14" fmla="*/ 2978299 w 3142114"/>
              <a:gd name="connsiteY14" fmla="*/ 3598524 h 5079864"/>
              <a:gd name="connsiteX15" fmla="*/ 2989185 w 3142114"/>
              <a:gd name="connsiteY15" fmla="*/ 3032467 h 5079864"/>
              <a:gd name="connsiteX16" fmla="*/ 2956527 w 3142114"/>
              <a:gd name="connsiteY16" fmla="*/ 2651467 h 5079864"/>
              <a:gd name="connsiteX17" fmla="*/ 2858556 w 3142114"/>
              <a:gd name="connsiteY17" fmla="*/ 2455524 h 5079864"/>
              <a:gd name="connsiteX18" fmla="*/ 2825900 w 3142114"/>
              <a:gd name="connsiteY18" fmla="*/ 1943896 h 5079864"/>
              <a:gd name="connsiteX19" fmla="*/ 2869442 w 3142114"/>
              <a:gd name="connsiteY19" fmla="*/ 1410495 h 5079864"/>
              <a:gd name="connsiteX20" fmla="*/ 2706157 w 3142114"/>
              <a:gd name="connsiteY20" fmla="*/ 572295 h 5079864"/>
              <a:gd name="connsiteX21" fmla="*/ 2586413 w 3142114"/>
              <a:gd name="connsiteY21" fmla="*/ 332810 h 5079864"/>
              <a:gd name="connsiteX22" fmla="*/ 1791756 w 3142114"/>
              <a:gd name="connsiteY22" fmla="*/ 343695 h 5079864"/>
              <a:gd name="connsiteX23" fmla="*/ 177985 w 3142114"/>
              <a:gd name="connsiteY23" fmla="*/ 26236 h 5079864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512333 w 3060120"/>
              <a:gd name="connsiteY3" fmla="*/ 2103533 h 5076215"/>
              <a:gd name="connsiteX4" fmla="*/ 642962 w 3060120"/>
              <a:gd name="connsiteY4" fmla="*/ 2745789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642962 w 3060120"/>
              <a:gd name="connsiteY4" fmla="*/ 2745789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1078391 w 3060120"/>
              <a:gd name="connsiteY5" fmla="*/ 3050589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1677105 w 3060120"/>
              <a:gd name="connsiteY6" fmla="*/ 3279189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636915 w 3060120"/>
              <a:gd name="connsiteY6" fmla="*/ 4500221 h 5076215"/>
              <a:gd name="connsiteX7" fmla="*/ 1905705 w 3060120"/>
              <a:gd name="connsiteY7" fmla="*/ 3573103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076215"/>
              <a:gd name="connsiteX1" fmla="*/ 205467 w 3060120"/>
              <a:gd name="connsiteY1" fmla="*/ 1051992 h 5076215"/>
              <a:gd name="connsiteX2" fmla="*/ 370819 w 3060120"/>
              <a:gd name="connsiteY2" fmla="*/ 1613675 h 5076215"/>
              <a:gd name="connsiteX3" fmla="*/ 322054 w 3060120"/>
              <a:gd name="connsiteY3" fmla="*/ 2257445 h 5076215"/>
              <a:gd name="connsiteX4" fmla="*/ 420970 w 3060120"/>
              <a:gd name="connsiteY4" fmla="*/ 3228045 h 5076215"/>
              <a:gd name="connsiteX5" fmla="*/ 450471 w 3060120"/>
              <a:gd name="connsiteY5" fmla="*/ 4117710 h 5076215"/>
              <a:gd name="connsiteX6" fmla="*/ 636915 w 3060120"/>
              <a:gd name="connsiteY6" fmla="*/ 4500221 h 5076215"/>
              <a:gd name="connsiteX7" fmla="*/ 979682 w 3060120"/>
              <a:gd name="connsiteY7" fmla="*/ 4968567 h 5076215"/>
              <a:gd name="connsiteX8" fmla="*/ 1742419 w 3060120"/>
              <a:gd name="connsiteY8" fmla="*/ 4193589 h 5076215"/>
              <a:gd name="connsiteX9" fmla="*/ 1655333 w 3060120"/>
              <a:gd name="connsiteY9" fmla="*/ 4792303 h 5076215"/>
              <a:gd name="connsiteX10" fmla="*/ 1720648 w 3060120"/>
              <a:gd name="connsiteY10" fmla="*/ 5010018 h 5076215"/>
              <a:gd name="connsiteX11" fmla="*/ 2972505 w 3060120"/>
              <a:gd name="connsiteY11" fmla="*/ 5010018 h 5076215"/>
              <a:gd name="connsiteX12" fmla="*/ 2939848 w 3060120"/>
              <a:gd name="connsiteY12" fmla="*/ 4237132 h 5076215"/>
              <a:gd name="connsiteX13" fmla="*/ 2820105 w 3060120"/>
              <a:gd name="connsiteY13" fmla="*/ 4062961 h 5076215"/>
              <a:gd name="connsiteX14" fmla="*/ 2896305 w 3060120"/>
              <a:gd name="connsiteY14" fmla="*/ 3594875 h 5076215"/>
              <a:gd name="connsiteX15" fmla="*/ 2907191 w 3060120"/>
              <a:gd name="connsiteY15" fmla="*/ 3028818 h 5076215"/>
              <a:gd name="connsiteX16" fmla="*/ 2874533 w 3060120"/>
              <a:gd name="connsiteY16" fmla="*/ 2647818 h 5076215"/>
              <a:gd name="connsiteX17" fmla="*/ 2776562 w 3060120"/>
              <a:gd name="connsiteY17" fmla="*/ 2451875 h 5076215"/>
              <a:gd name="connsiteX18" fmla="*/ 2743906 w 3060120"/>
              <a:gd name="connsiteY18" fmla="*/ 1940247 h 5076215"/>
              <a:gd name="connsiteX19" fmla="*/ 2787448 w 3060120"/>
              <a:gd name="connsiteY19" fmla="*/ 1406846 h 5076215"/>
              <a:gd name="connsiteX20" fmla="*/ 2624163 w 3060120"/>
              <a:gd name="connsiteY20" fmla="*/ 568646 h 5076215"/>
              <a:gd name="connsiteX21" fmla="*/ 2504419 w 3060120"/>
              <a:gd name="connsiteY21" fmla="*/ 329161 h 5076215"/>
              <a:gd name="connsiteX22" fmla="*/ 1709762 w 3060120"/>
              <a:gd name="connsiteY22" fmla="*/ 340046 h 5076215"/>
              <a:gd name="connsiteX23" fmla="*/ 95991 w 3060120"/>
              <a:gd name="connsiteY23" fmla="*/ 22587 h 5076215"/>
              <a:gd name="connsiteX0" fmla="*/ 95991 w 3060120"/>
              <a:gd name="connsiteY0" fmla="*/ 22587 h 5385865"/>
              <a:gd name="connsiteX1" fmla="*/ 205467 w 3060120"/>
              <a:gd name="connsiteY1" fmla="*/ 1051992 h 5385865"/>
              <a:gd name="connsiteX2" fmla="*/ 370819 w 3060120"/>
              <a:gd name="connsiteY2" fmla="*/ 1613675 h 5385865"/>
              <a:gd name="connsiteX3" fmla="*/ 322054 w 3060120"/>
              <a:gd name="connsiteY3" fmla="*/ 2257445 h 5385865"/>
              <a:gd name="connsiteX4" fmla="*/ 420970 w 3060120"/>
              <a:gd name="connsiteY4" fmla="*/ 3228045 h 5385865"/>
              <a:gd name="connsiteX5" fmla="*/ 450471 w 3060120"/>
              <a:gd name="connsiteY5" fmla="*/ 4117710 h 5385865"/>
              <a:gd name="connsiteX6" fmla="*/ 636915 w 3060120"/>
              <a:gd name="connsiteY6" fmla="*/ 4500221 h 5385865"/>
              <a:gd name="connsiteX7" fmla="*/ 979682 w 3060120"/>
              <a:gd name="connsiteY7" fmla="*/ 4968567 h 5385865"/>
              <a:gd name="connsiteX8" fmla="*/ 1444316 w 3060120"/>
              <a:gd name="connsiteY8" fmla="*/ 5383839 h 5385865"/>
              <a:gd name="connsiteX9" fmla="*/ 1655333 w 3060120"/>
              <a:gd name="connsiteY9" fmla="*/ 4792303 h 5385865"/>
              <a:gd name="connsiteX10" fmla="*/ 1720648 w 3060120"/>
              <a:gd name="connsiteY10" fmla="*/ 5010018 h 5385865"/>
              <a:gd name="connsiteX11" fmla="*/ 2972505 w 3060120"/>
              <a:gd name="connsiteY11" fmla="*/ 5010018 h 5385865"/>
              <a:gd name="connsiteX12" fmla="*/ 2939848 w 3060120"/>
              <a:gd name="connsiteY12" fmla="*/ 4237132 h 5385865"/>
              <a:gd name="connsiteX13" fmla="*/ 2820105 w 3060120"/>
              <a:gd name="connsiteY13" fmla="*/ 4062961 h 5385865"/>
              <a:gd name="connsiteX14" fmla="*/ 2896305 w 3060120"/>
              <a:gd name="connsiteY14" fmla="*/ 3594875 h 5385865"/>
              <a:gd name="connsiteX15" fmla="*/ 2907191 w 3060120"/>
              <a:gd name="connsiteY15" fmla="*/ 3028818 h 5385865"/>
              <a:gd name="connsiteX16" fmla="*/ 2874533 w 3060120"/>
              <a:gd name="connsiteY16" fmla="*/ 2647818 h 5385865"/>
              <a:gd name="connsiteX17" fmla="*/ 2776562 w 3060120"/>
              <a:gd name="connsiteY17" fmla="*/ 2451875 h 5385865"/>
              <a:gd name="connsiteX18" fmla="*/ 2743906 w 3060120"/>
              <a:gd name="connsiteY18" fmla="*/ 1940247 h 5385865"/>
              <a:gd name="connsiteX19" fmla="*/ 2787448 w 3060120"/>
              <a:gd name="connsiteY19" fmla="*/ 1406846 h 5385865"/>
              <a:gd name="connsiteX20" fmla="*/ 2624163 w 3060120"/>
              <a:gd name="connsiteY20" fmla="*/ 568646 h 5385865"/>
              <a:gd name="connsiteX21" fmla="*/ 2504419 w 3060120"/>
              <a:gd name="connsiteY21" fmla="*/ 329161 h 5385865"/>
              <a:gd name="connsiteX22" fmla="*/ 1709762 w 3060120"/>
              <a:gd name="connsiteY22" fmla="*/ 340046 h 5385865"/>
              <a:gd name="connsiteX23" fmla="*/ 95991 w 3060120"/>
              <a:gd name="connsiteY23" fmla="*/ 22587 h 5385865"/>
              <a:gd name="connsiteX0" fmla="*/ 95991 w 3060120"/>
              <a:gd name="connsiteY0" fmla="*/ 22587 h 5406525"/>
              <a:gd name="connsiteX1" fmla="*/ 205467 w 3060120"/>
              <a:gd name="connsiteY1" fmla="*/ 1051992 h 5406525"/>
              <a:gd name="connsiteX2" fmla="*/ 370819 w 3060120"/>
              <a:gd name="connsiteY2" fmla="*/ 1613675 h 5406525"/>
              <a:gd name="connsiteX3" fmla="*/ 322054 w 3060120"/>
              <a:gd name="connsiteY3" fmla="*/ 2257445 h 5406525"/>
              <a:gd name="connsiteX4" fmla="*/ 420970 w 3060120"/>
              <a:gd name="connsiteY4" fmla="*/ 3228045 h 5406525"/>
              <a:gd name="connsiteX5" fmla="*/ 450471 w 3060120"/>
              <a:gd name="connsiteY5" fmla="*/ 4117710 h 5406525"/>
              <a:gd name="connsiteX6" fmla="*/ 636915 w 3060120"/>
              <a:gd name="connsiteY6" fmla="*/ 4500221 h 5406525"/>
              <a:gd name="connsiteX7" fmla="*/ 979682 w 3060120"/>
              <a:gd name="connsiteY7" fmla="*/ 4968567 h 5406525"/>
              <a:gd name="connsiteX8" fmla="*/ 1444316 w 3060120"/>
              <a:gd name="connsiteY8" fmla="*/ 5383839 h 5406525"/>
              <a:gd name="connsiteX9" fmla="*/ 1661675 w 3060120"/>
              <a:gd name="connsiteY9" fmla="*/ 5315602 h 5406525"/>
              <a:gd name="connsiteX10" fmla="*/ 1720648 w 3060120"/>
              <a:gd name="connsiteY10" fmla="*/ 5010018 h 5406525"/>
              <a:gd name="connsiteX11" fmla="*/ 2972505 w 3060120"/>
              <a:gd name="connsiteY11" fmla="*/ 5010018 h 5406525"/>
              <a:gd name="connsiteX12" fmla="*/ 2939848 w 3060120"/>
              <a:gd name="connsiteY12" fmla="*/ 4237132 h 5406525"/>
              <a:gd name="connsiteX13" fmla="*/ 2820105 w 3060120"/>
              <a:gd name="connsiteY13" fmla="*/ 4062961 h 5406525"/>
              <a:gd name="connsiteX14" fmla="*/ 2896305 w 3060120"/>
              <a:gd name="connsiteY14" fmla="*/ 3594875 h 5406525"/>
              <a:gd name="connsiteX15" fmla="*/ 2907191 w 3060120"/>
              <a:gd name="connsiteY15" fmla="*/ 3028818 h 5406525"/>
              <a:gd name="connsiteX16" fmla="*/ 2874533 w 3060120"/>
              <a:gd name="connsiteY16" fmla="*/ 2647818 h 5406525"/>
              <a:gd name="connsiteX17" fmla="*/ 2776562 w 3060120"/>
              <a:gd name="connsiteY17" fmla="*/ 2451875 h 5406525"/>
              <a:gd name="connsiteX18" fmla="*/ 2743906 w 3060120"/>
              <a:gd name="connsiteY18" fmla="*/ 1940247 h 5406525"/>
              <a:gd name="connsiteX19" fmla="*/ 2787448 w 3060120"/>
              <a:gd name="connsiteY19" fmla="*/ 1406846 h 5406525"/>
              <a:gd name="connsiteX20" fmla="*/ 2624163 w 3060120"/>
              <a:gd name="connsiteY20" fmla="*/ 568646 h 5406525"/>
              <a:gd name="connsiteX21" fmla="*/ 2504419 w 3060120"/>
              <a:gd name="connsiteY21" fmla="*/ 329161 h 5406525"/>
              <a:gd name="connsiteX22" fmla="*/ 1709762 w 3060120"/>
              <a:gd name="connsiteY22" fmla="*/ 340046 h 5406525"/>
              <a:gd name="connsiteX23" fmla="*/ 95991 w 3060120"/>
              <a:gd name="connsiteY23" fmla="*/ 22587 h 5406525"/>
              <a:gd name="connsiteX0" fmla="*/ 95991 w 3021211"/>
              <a:gd name="connsiteY0" fmla="*/ 22587 h 5401039"/>
              <a:gd name="connsiteX1" fmla="*/ 205467 w 3021211"/>
              <a:gd name="connsiteY1" fmla="*/ 1051992 h 5401039"/>
              <a:gd name="connsiteX2" fmla="*/ 370819 w 3021211"/>
              <a:gd name="connsiteY2" fmla="*/ 1613675 h 5401039"/>
              <a:gd name="connsiteX3" fmla="*/ 322054 w 3021211"/>
              <a:gd name="connsiteY3" fmla="*/ 2257445 h 5401039"/>
              <a:gd name="connsiteX4" fmla="*/ 420970 w 3021211"/>
              <a:gd name="connsiteY4" fmla="*/ 3228045 h 5401039"/>
              <a:gd name="connsiteX5" fmla="*/ 450471 w 3021211"/>
              <a:gd name="connsiteY5" fmla="*/ 4117710 h 5401039"/>
              <a:gd name="connsiteX6" fmla="*/ 636915 w 3021211"/>
              <a:gd name="connsiteY6" fmla="*/ 4500221 h 5401039"/>
              <a:gd name="connsiteX7" fmla="*/ 979682 w 3021211"/>
              <a:gd name="connsiteY7" fmla="*/ 4968567 h 5401039"/>
              <a:gd name="connsiteX8" fmla="*/ 1444316 w 3021211"/>
              <a:gd name="connsiteY8" fmla="*/ 5383839 h 5401039"/>
              <a:gd name="connsiteX9" fmla="*/ 1661675 w 3021211"/>
              <a:gd name="connsiteY9" fmla="*/ 5315602 h 5401039"/>
              <a:gd name="connsiteX10" fmla="*/ 2247086 w 3021211"/>
              <a:gd name="connsiteY10" fmla="*/ 5256276 h 5401039"/>
              <a:gd name="connsiteX11" fmla="*/ 2972505 w 3021211"/>
              <a:gd name="connsiteY11" fmla="*/ 5010018 h 5401039"/>
              <a:gd name="connsiteX12" fmla="*/ 2939848 w 3021211"/>
              <a:gd name="connsiteY12" fmla="*/ 4237132 h 5401039"/>
              <a:gd name="connsiteX13" fmla="*/ 2820105 w 3021211"/>
              <a:gd name="connsiteY13" fmla="*/ 4062961 h 5401039"/>
              <a:gd name="connsiteX14" fmla="*/ 2896305 w 3021211"/>
              <a:gd name="connsiteY14" fmla="*/ 3594875 h 5401039"/>
              <a:gd name="connsiteX15" fmla="*/ 2907191 w 3021211"/>
              <a:gd name="connsiteY15" fmla="*/ 3028818 h 5401039"/>
              <a:gd name="connsiteX16" fmla="*/ 2874533 w 3021211"/>
              <a:gd name="connsiteY16" fmla="*/ 2647818 h 5401039"/>
              <a:gd name="connsiteX17" fmla="*/ 2776562 w 3021211"/>
              <a:gd name="connsiteY17" fmla="*/ 2451875 h 5401039"/>
              <a:gd name="connsiteX18" fmla="*/ 2743906 w 3021211"/>
              <a:gd name="connsiteY18" fmla="*/ 1940247 h 5401039"/>
              <a:gd name="connsiteX19" fmla="*/ 2787448 w 3021211"/>
              <a:gd name="connsiteY19" fmla="*/ 1406846 h 5401039"/>
              <a:gd name="connsiteX20" fmla="*/ 2624163 w 3021211"/>
              <a:gd name="connsiteY20" fmla="*/ 568646 h 5401039"/>
              <a:gd name="connsiteX21" fmla="*/ 2504419 w 3021211"/>
              <a:gd name="connsiteY21" fmla="*/ 329161 h 5401039"/>
              <a:gd name="connsiteX22" fmla="*/ 1709762 w 3021211"/>
              <a:gd name="connsiteY22" fmla="*/ 340046 h 5401039"/>
              <a:gd name="connsiteX23" fmla="*/ 95991 w 3021211"/>
              <a:gd name="connsiteY23" fmla="*/ 22587 h 5401039"/>
              <a:gd name="connsiteX0" fmla="*/ 95991 w 3018589"/>
              <a:gd name="connsiteY0" fmla="*/ 22587 h 5401039"/>
              <a:gd name="connsiteX1" fmla="*/ 205467 w 3018589"/>
              <a:gd name="connsiteY1" fmla="*/ 1051992 h 5401039"/>
              <a:gd name="connsiteX2" fmla="*/ 370819 w 3018589"/>
              <a:gd name="connsiteY2" fmla="*/ 1613675 h 5401039"/>
              <a:gd name="connsiteX3" fmla="*/ 322054 w 3018589"/>
              <a:gd name="connsiteY3" fmla="*/ 2257445 h 5401039"/>
              <a:gd name="connsiteX4" fmla="*/ 420970 w 3018589"/>
              <a:gd name="connsiteY4" fmla="*/ 3228045 h 5401039"/>
              <a:gd name="connsiteX5" fmla="*/ 450471 w 3018589"/>
              <a:gd name="connsiteY5" fmla="*/ 4117710 h 5401039"/>
              <a:gd name="connsiteX6" fmla="*/ 636915 w 3018589"/>
              <a:gd name="connsiteY6" fmla="*/ 4500221 h 5401039"/>
              <a:gd name="connsiteX7" fmla="*/ 979682 w 3018589"/>
              <a:gd name="connsiteY7" fmla="*/ 4968567 h 5401039"/>
              <a:gd name="connsiteX8" fmla="*/ 1444316 w 3018589"/>
              <a:gd name="connsiteY8" fmla="*/ 5383839 h 5401039"/>
              <a:gd name="connsiteX9" fmla="*/ 1661675 w 3018589"/>
              <a:gd name="connsiteY9" fmla="*/ 5315602 h 5401039"/>
              <a:gd name="connsiteX10" fmla="*/ 2247086 w 3018589"/>
              <a:gd name="connsiteY10" fmla="*/ 5256276 h 5401039"/>
              <a:gd name="connsiteX11" fmla="*/ 2972505 w 3018589"/>
              <a:gd name="connsiteY11" fmla="*/ 5010018 h 5401039"/>
              <a:gd name="connsiteX12" fmla="*/ 2939848 w 3018589"/>
              <a:gd name="connsiteY12" fmla="*/ 4237132 h 5401039"/>
              <a:gd name="connsiteX13" fmla="*/ 2902559 w 3018589"/>
              <a:gd name="connsiteY13" fmla="*/ 4042439 h 5401039"/>
              <a:gd name="connsiteX14" fmla="*/ 2896305 w 3018589"/>
              <a:gd name="connsiteY14" fmla="*/ 3594875 h 5401039"/>
              <a:gd name="connsiteX15" fmla="*/ 2907191 w 3018589"/>
              <a:gd name="connsiteY15" fmla="*/ 3028818 h 5401039"/>
              <a:gd name="connsiteX16" fmla="*/ 2874533 w 3018589"/>
              <a:gd name="connsiteY16" fmla="*/ 2647818 h 5401039"/>
              <a:gd name="connsiteX17" fmla="*/ 2776562 w 3018589"/>
              <a:gd name="connsiteY17" fmla="*/ 2451875 h 5401039"/>
              <a:gd name="connsiteX18" fmla="*/ 2743906 w 3018589"/>
              <a:gd name="connsiteY18" fmla="*/ 1940247 h 5401039"/>
              <a:gd name="connsiteX19" fmla="*/ 2787448 w 3018589"/>
              <a:gd name="connsiteY19" fmla="*/ 1406846 h 5401039"/>
              <a:gd name="connsiteX20" fmla="*/ 2624163 w 3018589"/>
              <a:gd name="connsiteY20" fmla="*/ 568646 h 5401039"/>
              <a:gd name="connsiteX21" fmla="*/ 2504419 w 3018589"/>
              <a:gd name="connsiteY21" fmla="*/ 329161 h 5401039"/>
              <a:gd name="connsiteX22" fmla="*/ 1709762 w 3018589"/>
              <a:gd name="connsiteY22" fmla="*/ 340046 h 5401039"/>
              <a:gd name="connsiteX23" fmla="*/ 95991 w 3018589"/>
              <a:gd name="connsiteY23" fmla="*/ 22587 h 5401039"/>
              <a:gd name="connsiteX0" fmla="*/ 79935 w 3002533"/>
              <a:gd name="connsiteY0" fmla="*/ 213 h 5378665"/>
              <a:gd name="connsiteX1" fmla="*/ 189411 w 3002533"/>
              <a:gd name="connsiteY1" fmla="*/ 1029618 h 5378665"/>
              <a:gd name="connsiteX2" fmla="*/ 354763 w 3002533"/>
              <a:gd name="connsiteY2" fmla="*/ 1591301 h 5378665"/>
              <a:gd name="connsiteX3" fmla="*/ 305998 w 3002533"/>
              <a:gd name="connsiteY3" fmla="*/ 2235071 h 5378665"/>
              <a:gd name="connsiteX4" fmla="*/ 404914 w 3002533"/>
              <a:gd name="connsiteY4" fmla="*/ 3205671 h 5378665"/>
              <a:gd name="connsiteX5" fmla="*/ 434415 w 3002533"/>
              <a:gd name="connsiteY5" fmla="*/ 4095336 h 5378665"/>
              <a:gd name="connsiteX6" fmla="*/ 620859 w 3002533"/>
              <a:gd name="connsiteY6" fmla="*/ 4477847 h 5378665"/>
              <a:gd name="connsiteX7" fmla="*/ 963626 w 3002533"/>
              <a:gd name="connsiteY7" fmla="*/ 4946193 h 5378665"/>
              <a:gd name="connsiteX8" fmla="*/ 1428260 w 3002533"/>
              <a:gd name="connsiteY8" fmla="*/ 5361465 h 5378665"/>
              <a:gd name="connsiteX9" fmla="*/ 1645619 w 3002533"/>
              <a:gd name="connsiteY9" fmla="*/ 5293228 h 5378665"/>
              <a:gd name="connsiteX10" fmla="*/ 2231030 w 3002533"/>
              <a:gd name="connsiteY10" fmla="*/ 5233902 h 5378665"/>
              <a:gd name="connsiteX11" fmla="*/ 2956449 w 3002533"/>
              <a:gd name="connsiteY11" fmla="*/ 4987644 h 5378665"/>
              <a:gd name="connsiteX12" fmla="*/ 2923792 w 3002533"/>
              <a:gd name="connsiteY12" fmla="*/ 4214758 h 5378665"/>
              <a:gd name="connsiteX13" fmla="*/ 2886503 w 3002533"/>
              <a:gd name="connsiteY13" fmla="*/ 4020065 h 5378665"/>
              <a:gd name="connsiteX14" fmla="*/ 2880249 w 3002533"/>
              <a:gd name="connsiteY14" fmla="*/ 3572501 h 5378665"/>
              <a:gd name="connsiteX15" fmla="*/ 2891135 w 3002533"/>
              <a:gd name="connsiteY15" fmla="*/ 3006444 h 5378665"/>
              <a:gd name="connsiteX16" fmla="*/ 2858477 w 3002533"/>
              <a:gd name="connsiteY16" fmla="*/ 2625444 h 5378665"/>
              <a:gd name="connsiteX17" fmla="*/ 2760506 w 3002533"/>
              <a:gd name="connsiteY17" fmla="*/ 2429501 h 5378665"/>
              <a:gd name="connsiteX18" fmla="*/ 2727850 w 3002533"/>
              <a:gd name="connsiteY18" fmla="*/ 1917873 h 5378665"/>
              <a:gd name="connsiteX19" fmla="*/ 2771392 w 3002533"/>
              <a:gd name="connsiteY19" fmla="*/ 1384472 h 5378665"/>
              <a:gd name="connsiteX20" fmla="*/ 2608107 w 3002533"/>
              <a:gd name="connsiteY20" fmla="*/ 546272 h 5378665"/>
              <a:gd name="connsiteX21" fmla="*/ 2488363 w 3002533"/>
              <a:gd name="connsiteY21" fmla="*/ 306787 h 5378665"/>
              <a:gd name="connsiteX22" fmla="*/ 1471714 w 3002533"/>
              <a:gd name="connsiteY22" fmla="*/ 933318 h 5378665"/>
              <a:gd name="connsiteX23" fmla="*/ 79935 w 3002533"/>
              <a:gd name="connsiteY23" fmla="*/ 213 h 5378665"/>
              <a:gd name="connsiteX0" fmla="*/ 79935 w 3002533"/>
              <a:gd name="connsiteY0" fmla="*/ 213 h 5378665"/>
              <a:gd name="connsiteX1" fmla="*/ 189411 w 3002533"/>
              <a:gd name="connsiteY1" fmla="*/ 1029618 h 5378665"/>
              <a:gd name="connsiteX2" fmla="*/ 354763 w 3002533"/>
              <a:gd name="connsiteY2" fmla="*/ 1591301 h 5378665"/>
              <a:gd name="connsiteX3" fmla="*/ 305998 w 3002533"/>
              <a:gd name="connsiteY3" fmla="*/ 2235071 h 5378665"/>
              <a:gd name="connsiteX4" fmla="*/ 404914 w 3002533"/>
              <a:gd name="connsiteY4" fmla="*/ 3205671 h 5378665"/>
              <a:gd name="connsiteX5" fmla="*/ 434415 w 3002533"/>
              <a:gd name="connsiteY5" fmla="*/ 4095336 h 5378665"/>
              <a:gd name="connsiteX6" fmla="*/ 620859 w 3002533"/>
              <a:gd name="connsiteY6" fmla="*/ 4477847 h 5378665"/>
              <a:gd name="connsiteX7" fmla="*/ 963626 w 3002533"/>
              <a:gd name="connsiteY7" fmla="*/ 4946193 h 5378665"/>
              <a:gd name="connsiteX8" fmla="*/ 1428260 w 3002533"/>
              <a:gd name="connsiteY8" fmla="*/ 5361465 h 5378665"/>
              <a:gd name="connsiteX9" fmla="*/ 1645619 w 3002533"/>
              <a:gd name="connsiteY9" fmla="*/ 5293228 h 5378665"/>
              <a:gd name="connsiteX10" fmla="*/ 2231030 w 3002533"/>
              <a:gd name="connsiteY10" fmla="*/ 5233902 h 5378665"/>
              <a:gd name="connsiteX11" fmla="*/ 2956449 w 3002533"/>
              <a:gd name="connsiteY11" fmla="*/ 4987644 h 5378665"/>
              <a:gd name="connsiteX12" fmla="*/ 2923792 w 3002533"/>
              <a:gd name="connsiteY12" fmla="*/ 4214758 h 5378665"/>
              <a:gd name="connsiteX13" fmla="*/ 2886503 w 3002533"/>
              <a:gd name="connsiteY13" fmla="*/ 4020065 h 5378665"/>
              <a:gd name="connsiteX14" fmla="*/ 2880249 w 3002533"/>
              <a:gd name="connsiteY14" fmla="*/ 3572501 h 5378665"/>
              <a:gd name="connsiteX15" fmla="*/ 2891135 w 3002533"/>
              <a:gd name="connsiteY15" fmla="*/ 3006444 h 5378665"/>
              <a:gd name="connsiteX16" fmla="*/ 2858477 w 3002533"/>
              <a:gd name="connsiteY16" fmla="*/ 2625444 h 5378665"/>
              <a:gd name="connsiteX17" fmla="*/ 2760506 w 3002533"/>
              <a:gd name="connsiteY17" fmla="*/ 2429501 h 5378665"/>
              <a:gd name="connsiteX18" fmla="*/ 2727850 w 3002533"/>
              <a:gd name="connsiteY18" fmla="*/ 1917873 h 5378665"/>
              <a:gd name="connsiteX19" fmla="*/ 2771392 w 3002533"/>
              <a:gd name="connsiteY19" fmla="*/ 1384472 h 5378665"/>
              <a:gd name="connsiteX20" fmla="*/ 2608107 w 3002533"/>
              <a:gd name="connsiteY20" fmla="*/ 546272 h 5378665"/>
              <a:gd name="connsiteX21" fmla="*/ 2001774 w 3002533"/>
              <a:gd name="connsiteY21" fmla="*/ 1622463 h 5378665"/>
              <a:gd name="connsiteX22" fmla="*/ 2488363 w 3002533"/>
              <a:gd name="connsiteY22" fmla="*/ 306787 h 5378665"/>
              <a:gd name="connsiteX23" fmla="*/ 1471714 w 3002533"/>
              <a:gd name="connsiteY23" fmla="*/ 933318 h 5378665"/>
              <a:gd name="connsiteX24" fmla="*/ 79935 w 3002533"/>
              <a:gd name="connsiteY24" fmla="*/ 213 h 5378665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608107 w 3002533"/>
              <a:gd name="connsiteY20" fmla="*/ 546333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608107 w 3002533"/>
              <a:gd name="connsiteY20" fmla="*/ 546333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771392 w 3002533"/>
              <a:gd name="connsiteY19" fmla="*/ 1384533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727850 w 3002533"/>
              <a:gd name="connsiteY18" fmla="*/ 1917934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60506 w 3002533"/>
              <a:gd name="connsiteY17" fmla="*/ 2429562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58477 w 3002533"/>
              <a:gd name="connsiteY16" fmla="*/ 2625505 h 5378726"/>
              <a:gd name="connsiteX17" fmla="*/ 2722450 w 3002533"/>
              <a:gd name="connsiteY17" fmla="*/ 2716864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002533"/>
              <a:gd name="connsiteY0" fmla="*/ 274 h 5378726"/>
              <a:gd name="connsiteX1" fmla="*/ 189411 w 3002533"/>
              <a:gd name="connsiteY1" fmla="*/ 1029679 h 5378726"/>
              <a:gd name="connsiteX2" fmla="*/ 354763 w 3002533"/>
              <a:gd name="connsiteY2" fmla="*/ 1591362 h 5378726"/>
              <a:gd name="connsiteX3" fmla="*/ 305998 w 3002533"/>
              <a:gd name="connsiteY3" fmla="*/ 2235132 h 5378726"/>
              <a:gd name="connsiteX4" fmla="*/ 404914 w 3002533"/>
              <a:gd name="connsiteY4" fmla="*/ 3205732 h 5378726"/>
              <a:gd name="connsiteX5" fmla="*/ 434415 w 3002533"/>
              <a:gd name="connsiteY5" fmla="*/ 4095397 h 5378726"/>
              <a:gd name="connsiteX6" fmla="*/ 620859 w 3002533"/>
              <a:gd name="connsiteY6" fmla="*/ 4477908 h 5378726"/>
              <a:gd name="connsiteX7" fmla="*/ 963626 w 3002533"/>
              <a:gd name="connsiteY7" fmla="*/ 4946254 h 5378726"/>
              <a:gd name="connsiteX8" fmla="*/ 1428260 w 3002533"/>
              <a:gd name="connsiteY8" fmla="*/ 5361526 h 5378726"/>
              <a:gd name="connsiteX9" fmla="*/ 1645619 w 3002533"/>
              <a:gd name="connsiteY9" fmla="*/ 5293289 h 5378726"/>
              <a:gd name="connsiteX10" fmla="*/ 2231030 w 3002533"/>
              <a:gd name="connsiteY10" fmla="*/ 5233963 h 5378726"/>
              <a:gd name="connsiteX11" fmla="*/ 2956449 w 3002533"/>
              <a:gd name="connsiteY11" fmla="*/ 4987705 h 5378726"/>
              <a:gd name="connsiteX12" fmla="*/ 2923792 w 3002533"/>
              <a:gd name="connsiteY12" fmla="*/ 4214819 h 5378726"/>
              <a:gd name="connsiteX13" fmla="*/ 2886503 w 3002533"/>
              <a:gd name="connsiteY13" fmla="*/ 4020126 h 5378726"/>
              <a:gd name="connsiteX14" fmla="*/ 2880249 w 3002533"/>
              <a:gd name="connsiteY14" fmla="*/ 3572562 h 5378726"/>
              <a:gd name="connsiteX15" fmla="*/ 2891135 w 3002533"/>
              <a:gd name="connsiteY15" fmla="*/ 3006505 h 5378726"/>
              <a:gd name="connsiteX16" fmla="*/ 2814079 w 3002533"/>
              <a:gd name="connsiteY16" fmla="*/ 2871763 h 5378726"/>
              <a:gd name="connsiteX17" fmla="*/ 2722450 w 3002533"/>
              <a:gd name="connsiteY17" fmla="*/ 2716864 h 5378726"/>
              <a:gd name="connsiteX18" fmla="*/ 2613683 w 3002533"/>
              <a:gd name="connsiteY18" fmla="*/ 2533581 h 5378726"/>
              <a:gd name="connsiteX19" fmla="*/ 2441576 w 3002533"/>
              <a:gd name="connsiteY19" fmla="*/ 2410609 h 5378726"/>
              <a:gd name="connsiteX20" fmla="*/ 2208521 w 3002533"/>
              <a:gd name="connsiteY20" fmla="*/ 1839190 h 5378726"/>
              <a:gd name="connsiteX21" fmla="*/ 2001774 w 3002533"/>
              <a:gd name="connsiteY21" fmla="*/ 1622524 h 5378726"/>
              <a:gd name="connsiteX22" fmla="*/ 1809702 w 3002533"/>
              <a:gd name="connsiteY22" fmla="*/ 1548400 h 5378726"/>
              <a:gd name="connsiteX23" fmla="*/ 1471714 w 3002533"/>
              <a:gd name="connsiteY23" fmla="*/ 933379 h 5378726"/>
              <a:gd name="connsiteX24" fmla="*/ 79935 w 3002533"/>
              <a:gd name="connsiteY24" fmla="*/ 274 h 5378726"/>
              <a:gd name="connsiteX0" fmla="*/ 79935 w 3189567"/>
              <a:gd name="connsiteY0" fmla="*/ 274 h 5378726"/>
              <a:gd name="connsiteX1" fmla="*/ 189411 w 3189567"/>
              <a:gd name="connsiteY1" fmla="*/ 1029679 h 5378726"/>
              <a:gd name="connsiteX2" fmla="*/ 354763 w 3189567"/>
              <a:gd name="connsiteY2" fmla="*/ 1591362 h 5378726"/>
              <a:gd name="connsiteX3" fmla="*/ 305998 w 3189567"/>
              <a:gd name="connsiteY3" fmla="*/ 2235132 h 5378726"/>
              <a:gd name="connsiteX4" fmla="*/ 404914 w 3189567"/>
              <a:gd name="connsiteY4" fmla="*/ 3205732 h 5378726"/>
              <a:gd name="connsiteX5" fmla="*/ 434415 w 3189567"/>
              <a:gd name="connsiteY5" fmla="*/ 4095397 h 5378726"/>
              <a:gd name="connsiteX6" fmla="*/ 620859 w 3189567"/>
              <a:gd name="connsiteY6" fmla="*/ 4477908 h 5378726"/>
              <a:gd name="connsiteX7" fmla="*/ 963626 w 3189567"/>
              <a:gd name="connsiteY7" fmla="*/ 4946254 h 5378726"/>
              <a:gd name="connsiteX8" fmla="*/ 1428260 w 3189567"/>
              <a:gd name="connsiteY8" fmla="*/ 5361526 h 5378726"/>
              <a:gd name="connsiteX9" fmla="*/ 1645619 w 3189567"/>
              <a:gd name="connsiteY9" fmla="*/ 5293289 h 5378726"/>
              <a:gd name="connsiteX10" fmla="*/ 2231030 w 3189567"/>
              <a:gd name="connsiteY10" fmla="*/ 5233963 h 5378726"/>
              <a:gd name="connsiteX11" fmla="*/ 2956449 w 3189567"/>
              <a:gd name="connsiteY11" fmla="*/ 4987705 h 5378726"/>
              <a:gd name="connsiteX12" fmla="*/ 2923792 w 3189567"/>
              <a:gd name="connsiteY12" fmla="*/ 4214819 h 5378726"/>
              <a:gd name="connsiteX13" fmla="*/ 2886503 w 3189567"/>
              <a:gd name="connsiteY13" fmla="*/ 4020126 h 5378726"/>
              <a:gd name="connsiteX14" fmla="*/ 2880249 w 3189567"/>
              <a:gd name="connsiteY14" fmla="*/ 3572562 h 5378726"/>
              <a:gd name="connsiteX15" fmla="*/ 3189239 w 3189567"/>
              <a:gd name="connsiteY15" fmla="*/ 3037288 h 5378726"/>
              <a:gd name="connsiteX16" fmla="*/ 2814079 w 3189567"/>
              <a:gd name="connsiteY16" fmla="*/ 2871763 h 5378726"/>
              <a:gd name="connsiteX17" fmla="*/ 2722450 w 3189567"/>
              <a:gd name="connsiteY17" fmla="*/ 2716864 h 5378726"/>
              <a:gd name="connsiteX18" fmla="*/ 2613683 w 3189567"/>
              <a:gd name="connsiteY18" fmla="*/ 2533581 h 5378726"/>
              <a:gd name="connsiteX19" fmla="*/ 2441576 w 3189567"/>
              <a:gd name="connsiteY19" fmla="*/ 2410609 h 5378726"/>
              <a:gd name="connsiteX20" fmla="*/ 2208521 w 3189567"/>
              <a:gd name="connsiteY20" fmla="*/ 1839190 h 5378726"/>
              <a:gd name="connsiteX21" fmla="*/ 2001774 w 3189567"/>
              <a:gd name="connsiteY21" fmla="*/ 1622524 h 5378726"/>
              <a:gd name="connsiteX22" fmla="*/ 1809702 w 3189567"/>
              <a:gd name="connsiteY22" fmla="*/ 1548400 h 5378726"/>
              <a:gd name="connsiteX23" fmla="*/ 1471714 w 3189567"/>
              <a:gd name="connsiteY23" fmla="*/ 933379 h 5378726"/>
              <a:gd name="connsiteX24" fmla="*/ 79935 w 3189567"/>
              <a:gd name="connsiteY24" fmla="*/ 274 h 5378726"/>
              <a:gd name="connsiteX0" fmla="*/ 79935 w 3415880"/>
              <a:gd name="connsiteY0" fmla="*/ 274 h 5378726"/>
              <a:gd name="connsiteX1" fmla="*/ 189411 w 3415880"/>
              <a:gd name="connsiteY1" fmla="*/ 1029679 h 5378726"/>
              <a:gd name="connsiteX2" fmla="*/ 354763 w 3415880"/>
              <a:gd name="connsiteY2" fmla="*/ 1591362 h 5378726"/>
              <a:gd name="connsiteX3" fmla="*/ 305998 w 3415880"/>
              <a:gd name="connsiteY3" fmla="*/ 2235132 h 5378726"/>
              <a:gd name="connsiteX4" fmla="*/ 404914 w 3415880"/>
              <a:gd name="connsiteY4" fmla="*/ 3205732 h 5378726"/>
              <a:gd name="connsiteX5" fmla="*/ 434415 w 3415880"/>
              <a:gd name="connsiteY5" fmla="*/ 4095397 h 5378726"/>
              <a:gd name="connsiteX6" fmla="*/ 620859 w 3415880"/>
              <a:gd name="connsiteY6" fmla="*/ 4477908 h 5378726"/>
              <a:gd name="connsiteX7" fmla="*/ 963626 w 3415880"/>
              <a:gd name="connsiteY7" fmla="*/ 4946254 h 5378726"/>
              <a:gd name="connsiteX8" fmla="*/ 1428260 w 3415880"/>
              <a:gd name="connsiteY8" fmla="*/ 5361526 h 5378726"/>
              <a:gd name="connsiteX9" fmla="*/ 1645619 w 3415880"/>
              <a:gd name="connsiteY9" fmla="*/ 5293289 h 5378726"/>
              <a:gd name="connsiteX10" fmla="*/ 2231030 w 3415880"/>
              <a:gd name="connsiteY10" fmla="*/ 5233963 h 5378726"/>
              <a:gd name="connsiteX11" fmla="*/ 2956449 w 3415880"/>
              <a:gd name="connsiteY11" fmla="*/ 4987705 h 5378726"/>
              <a:gd name="connsiteX12" fmla="*/ 2923792 w 3415880"/>
              <a:gd name="connsiteY12" fmla="*/ 4214819 h 5378726"/>
              <a:gd name="connsiteX13" fmla="*/ 2886503 w 3415880"/>
              <a:gd name="connsiteY13" fmla="*/ 4020126 h 5378726"/>
              <a:gd name="connsiteX14" fmla="*/ 3406687 w 3415880"/>
              <a:gd name="connsiteY14" fmla="*/ 3582823 h 5378726"/>
              <a:gd name="connsiteX15" fmla="*/ 3189239 w 3415880"/>
              <a:gd name="connsiteY15" fmla="*/ 3037288 h 5378726"/>
              <a:gd name="connsiteX16" fmla="*/ 2814079 w 3415880"/>
              <a:gd name="connsiteY16" fmla="*/ 2871763 h 5378726"/>
              <a:gd name="connsiteX17" fmla="*/ 2722450 w 3415880"/>
              <a:gd name="connsiteY17" fmla="*/ 2716864 h 5378726"/>
              <a:gd name="connsiteX18" fmla="*/ 2613683 w 3415880"/>
              <a:gd name="connsiteY18" fmla="*/ 2533581 h 5378726"/>
              <a:gd name="connsiteX19" fmla="*/ 2441576 w 3415880"/>
              <a:gd name="connsiteY19" fmla="*/ 2410609 h 5378726"/>
              <a:gd name="connsiteX20" fmla="*/ 2208521 w 3415880"/>
              <a:gd name="connsiteY20" fmla="*/ 1839190 h 5378726"/>
              <a:gd name="connsiteX21" fmla="*/ 2001774 w 3415880"/>
              <a:gd name="connsiteY21" fmla="*/ 1622524 h 5378726"/>
              <a:gd name="connsiteX22" fmla="*/ 1809702 w 3415880"/>
              <a:gd name="connsiteY22" fmla="*/ 1548400 h 5378726"/>
              <a:gd name="connsiteX23" fmla="*/ 1471714 w 3415880"/>
              <a:gd name="connsiteY23" fmla="*/ 933379 h 5378726"/>
              <a:gd name="connsiteX24" fmla="*/ 79935 w 3415880"/>
              <a:gd name="connsiteY24" fmla="*/ 274 h 5378726"/>
              <a:gd name="connsiteX0" fmla="*/ 79935 w 3639461"/>
              <a:gd name="connsiteY0" fmla="*/ 274 h 5378726"/>
              <a:gd name="connsiteX1" fmla="*/ 189411 w 3639461"/>
              <a:gd name="connsiteY1" fmla="*/ 1029679 h 5378726"/>
              <a:gd name="connsiteX2" fmla="*/ 354763 w 3639461"/>
              <a:gd name="connsiteY2" fmla="*/ 1591362 h 5378726"/>
              <a:gd name="connsiteX3" fmla="*/ 305998 w 3639461"/>
              <a:gd name="connsiteY3" fmla="*/ 2235132 h 5378726"/>
              <a:gd name="connsiteX4" fmla="*/ 404914 w 3639461"/>
              <a:gd name="connsiteY4" fmla="*/ 3205732 h 5378726"/>
              <a:gd name="connsiteX5" fmla="*/ 434415 w 3639461"/>
              <a:gd name="connsiteY5" fmla="*/ 4095397 h 5378726"/>
              <a:gd name="connsiteX6" fmla="*/ 620859 w 3639461"/>
              <a:gd name="connsiteY6" fmla="*/ 4477908 h 5378726"/>
              <a:gd name="connsiteX7" fmla="*/ 963626 w 3639461"/>
              <a:gd name="connsiteY7" fmla="*/ 4946254 h 5378726"/>
              <a:gd name="connsiteX8" fmla="*/ 1428260 w 3639461"/>
              <a:gd name="connsiteY8" fmla="*/ 5361526 h 5378726"/>
              <a:gd name="connsiteX9" fmla="*/ 1645619 w 3639461"/>
              <a:gd name="connsiteY9" fmla="*/ 5293289 h 5378726"/>
              <a:gd name="connsiteX10" fmla="*/ 2231030 w 3639461"/>
              <a:gd name="connsiteY10" fmla="*/ 5233963 h 5378726"/>
              <a:gd name="connsiteX11" fmla="*/ 2956449 w 3639461"/>
              <a:gd name="connsiteY11" fmla="*/ 4987705 h 5378726"/>
              <a:gd name="connsiteX12" fmla="*/ 2923792 w 3639461"/>
              <a:gd name="connsiteY12" fmla="*/ 4214819 h 5378726"/>
              <a:gd name="connsiteX13" fmla="*/ 3622248 w 3639461"/>
              <a:gd name="connsiteY13" fmla="*/ 4132994 h 5378726"/>
              <a:gd name="connsiteX14" fmla="*/ 3406687 w 3639461"/>
              <a:gd name="connsiteY14" fmla="*/ 3582823 h 5378726"/>
              <a:gd name="connsiteX15" fmla="*/ 3189239 w 3639461"/>
              <a:gd name="connsiteY15" fmla="*/ 3037288 h 5378726"/>
              <a:gd name="connsiteX16" fmla="*/ 2814079 w 3639461"/>
              <a:gd name="connsiteY16" fmla="*/ 2871763 h 5378726"/>
              <a:gd name="connsiteX17" fmla="*/ 2722450 w 3639461"/>
              <a:gd name="connsiteY17" fmla="*/ 2716864 h 5378726"/>
              <a:gd name="connsiteX18" fmla="*/ 2613683 w 3639461"/>
              <a:gd name="connsiteY18" fmla="*/ 2533581 h 5378726"/>
              <a:gd name="connsiteX19" fmla="*/ 2441576 w 3639461"/>
              <a:gd name="connsiteY19" fmla="*/ 2410609 h 5378726"/>
              <a:gd name="connsiteX20" fmla="*/ 2208521 w 3639461"/>
              <a:gd name="connsiteY20" fmla="*/ 1839190 h 5378726"/>
              <a:gd name="connsiteX21" fmla="*/ 2001774 w 3639461"/>
              <a:gd name="connsiteY21" fmla="*/ 1622524 h 5378726"/>
              <a:gd name="connsiteX22" fmla="*/ 1809702 w 3639461"/>
              <a:gd name="connsiteY22" fmla="*/ 1548400 h 5378726"/>
              <a:gd name="connsiteX23" fmla="*/ 1471714 w 3639461"/>
              <a:gd name="connsiteY23" fmla="*/ 933379 h 5378726"/>
              <a:gd name="connsiteX24" fmla="*/ 79935 w 3639461"/>
              <a:gd name="connsiteY24" fmla="*/ 274 h 5378726"/>
              <a:gd name="connsiteX0" fmla="*/ 79935 w 3623508"/>
              <a:gd name="connsiteY0" fmla="*/ 274 h 5378726"/>
              <a:gd name="connsiteX1" fmla="*/ 189411 w 3623508"/>
              <a:gd name="connsiteY1" fmla="*/ 1029679 h 5378726"/>
              <a:gd name="connsiteX2" fmla="*/ 354763 w 3623508"/>
              <a:gd name="connsiteY2" fmla="*/ 1591362 h 5378726"/>
              <a:gd name="connsiteX3" fmla="*/ 305998 w 3623508"/>
              <a:gd name="connsiteY3" fmla="*/ 2235132 h 5378726"/>
              <a:gd name="connsiteX4" fmla="*/ 404914 w 3623508"/>
              <a:gd name="connsiteY4" fmla="*/ 3205732 h 5378726"/>
              <a:gd name="connsiteX5" fmla="*/ 434415 w 3623508"/>
              <a:gd name="connsiteY5" fmla="*/ 4095397 h 5378726"/>
              <a:gd name="connsiteX6" fmla="*/ 620859 w 3623508"/>
              <a:gd name="connsiteY6" fmla="*/ 4477908 h 5378726"/>
              <a:gd name="connsiteX7" fmla="*/ 963626 w 3623508"/>
              <a:gd name="connsiteY7" fmla="*/ 4946254 h 5378726"/>
              <a:gd name="connsiteX8" fmla="*/ 1428260 w 3623508"/>
              <a:gd name="connsiteY8" fmla="*/ 5361526 h 5378726"/>
              <a:gd name="connsiteX9" fmla="*/ 1645619 w 3623508"/>
              <a:gd name="connsiteY9" fmla="*/ 5293289 h 5378726"/>
              <a:gd name="connsiteX10" fmla="*/ 2231030 w 3623508"/>
              <a:gd name="connsiteY10" fmla="*/ 5233963 h 5378726"/>
              <a:gd name="connsiteX11" fmla="*/ 2956449 w 3623508"/>
              <a:gd name="connsiteY11" fmla="*/ 4987705 h 5378726"/>
              <a:gd name="connsiteX12" fmla="*/ 3304349 w 3623508"/>
              <a:gd name="connsiteY12" fmla="*/ 4553424 h 5378726"/>
              <a:gd name="connsiteX13" fmla="*/ 3622248 w 3623508"/>
              <a:gd name="connsiteY13" fmla="*/ 4132994 h 5378726"/>
              <a:gd name="connsiteX14" fmla="*/ 3406687 w 3623508"/>
              <a:gd name="connsiteY14" fmla="*/ 3582823 h 5378726"/>
              <a:gd name="connsiteX15" fmla="*/ 3189239 w 3623508"/>
              <a:gd name="connsiteY15" fmla="*/ 3037288 h 5378726"/>
              <a:gd name="connsiteX16" fmla="*/ 2814079 w 3623508"/>
              <a:gd name="connsiteY16" fmla="*/ 2871763 h 5378726"/>
              <a:gd name="connsiteX17" fmla="*/ 2722450 w 3623508"/>
              <a:gd name="connsiteY17" fmla="*/ 2716864 h 5378726"/>
              <a:gd name="connsiteX18" fmla="*/ 2613683 w 3623508"/>
              <a:gd name="connsiteY18" fmla="*/ 2533581 h 5378726"/>
              <a:gd name="connsiteX19" fmla="*/ 2441576 w 3623508"/>
              <a:gd name="connsiteY19" fmla="*/ 2410609 h 5378726"/>
              <a:gd name="connsiteX20" fmla="*/ 2208521 w 3623508"/>
              <a:gd name="connsiteY20" fmla="*/ 1839190 h 5378726"/>
              <a:gd name="connsiteX21" fmla="*/ 2001774 w 3623508"/>
              <a:gd name="connsiteY21" fmla="*/ 1622524 h 5378726"/>
              <a:gd name="connsiteX22" fmla="*/ 1809702 w 3623508"/>
              <a:gd name="connsiteY22" fmla="*/ 1548400 h 5378726"/>
              <a:gd name="connsiteX23" fmla="*/ 1471714 w 3623508"/>
              <a:gd name="connsiteY23" fmla="*/ 933379 h 5378726"/>
              <a:gd name="connsiteX24" fmla="*/ 79935 w 3623508"/>
              <a:gd name="connsiteY24" fmla="*/ 274 h 5378726"/>
              <a:gd name="connsiteX0" fmla="*/ 79935 w 3623508"/>
              <a:gd name="connsiteY0" fmla="*/ 274 h 5378726"/>
              <a:gd name="connsiteX1" fmla="*/ 189411 w 3623508"/>
              <a:gd name="connsiteY1" fmla="*/ 1029679 h 5378726"/>
              <a:gd name="connsiteX2" fmla="*/ 354763 w 3623508"/>
              <a:gd name="connsiteY2" fmla="*/ 1591362 h 5378726"/>
              <a:gd name="connsiteX3" fmla="*/ 305998 w 3623508"/>
              <a:gd name="connsiteY3" fmla="*/ 2235132 h 5378726"/>
              <a:gd name="connsiteX4" fmla="*/ 404914 w 3623508"/>
              <a:gd name="connsiteY4" fmla="*/ 3205732 h 5378726"/>
              <a:gd name="connsiteX5" fmla="*/ 434415 w 3623508"/>
              <a:gd name="connsiteY5" fmla="*/ 4095397 h 5378726"/>
              <a:gd name="connsiteX6" fmla="*/ 620859 w 3623508"/>
              <a:gd name="connsiteY6" fmla="*/ 4477908 h 5378726"/>
              <a:gd name="connsiteX7" fmla="*/ 963626 w 3623508"/>
              <a:gd name="connsiteY7" fmla="*/ 4946254 h 5378726"/>
              <a:gd name="connsiteX8" fmla="*/ 1428260 w 3623508"/>
              <a:gd name="connsiteY8" fmla="*/ 5361526 h 5378726"/>
              <a:gd name="connsiteX9" fmla="*/ 1645619 w 3623508"/>
              <a:gd name="connsiteY9" fmla="*/ 5293289 h 5378726"/>
              <a:gd name="connsiteX10" fmla="*/ 2231030 w 3623508"/>
              <a:gd name="connsiteY10" fmla="*/ 5233963 h 5378726"/>
              <a:gd name="connsiteX11" fmla="*/ 2956449 w 3623508"/>
              <a:gd name="connsiteY11" fmla="*/ 4987705 h 5378726"/>
              <a:gd name="connsiteX12" fmla="*/ 3304349 w 3623508"/>
              <a:gd name="connsiteY12" fmla="*/ 4553424 h 5378726"/>
              <a:gd name="connsiteX13" fmla="*/ 3622248 w 3623508"/>
              <a:gd name="connsiteY13" fmla="*/ 4132994 h 5378726"/>
              <a:gd name="connsiteX14" fmla="*/ 3406687 w 3623508"/>
              <a:gd name="connsiteY14" fmla="*/ 3582823 h 5378726"/>
              <a:gd name="connsiteX15" fmla="*/ 3189239 w 3623508"/>
              <a:gd name="connsiteY15" fmla="*/ 3037288 h 5378726"/>
              <a:gd name="connsiteX16" fmla="*/ 2814079 w 3623508"/>
              <a:gd name="connsiteY16" fmla="*/ 2871763 h 5378726"/>
              <a:gd name="connsiteX17" fmla="*/ 2722450 w 3623508"/>
              <a:gd name="connsiteY17" fmla="*/ 2716864 h 5378726"/>
              <a:gd name="connsiteX18" fmla="*/ 2613683 w 3623508"/>
              <a:gd name="connsiteY18" fmla="*/ 2533581 h 5378726"/>
              <a:gd name="connsiteX19" fmla="*/ 2441576 w 3623508"/>
              <a:gd name="connsiteY19" fmla="*/ 2410609 h 5378726"/>
              <a:gd name="connsiteX20" fmla="*/ 2208521 w 3623508"/>
              <a:gd name="connsiteY20" fmla="*/ 1839190 h 5378726"/>
              <a:gd name="connsiteX21" fmla="*/ 1919320 w 3623508"/>
              <a:gd name="connsiteY21" fmla="*/ 1858522 h 5378726"/>
              <a:gd name="connsiteX22" fmla="*/ 1809702 w 3623508"/>
              <a:gd name="connsiteY22" fmla="*/ 1548400 h 5378726"/>
              <a:gd name="connsiteX23" fmla="*/ 1471714 w 3623508"/>
              <a:gd name="connsiteY23" fmla="*/ 933379 h 5378726"/>
              <a:gd name="connsiteX24" fmla="*/ 79935 w 3623508"/>
              <a:gd name="connsiteY24" fmla="*/ 274 h 5378726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41576 w 3623508"/>
              <a:gd name="connsiteY19" fmla="*/ 2410620 h 5378737"/>
              <a:gd name="connsiteX20" fmla="*/ 2208521 w 3623508"/>
              <a:gd name="connsiteY20" fmla="*/ 1839201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41576 w 3623508"/>
              <a:gd name="connsiteY19" fmla="*/ 2410620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533592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16875 h 5378737"/>
              <a:gd name="connsiteX18" fmla="*/ 2613683 w 3623508"/>
              <a:gd name="connsiteY18" fmla="*/ 2625939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23508"/>
              <a:gd name="connsiteY0" fmla="*/ 285 h 5378737"/>
              <a:gd name="connsiteX1" fmla="*/ 189411 w 3623508"/>
              <a:gd name="connsiteY1" fmla="*/ 1029690 h 5378737"/>
              <a:gd name="connsiteX2" fmla="*/ 354763 w 3623508"/>
              <a:gd name="connsiteY2" fmla="*/ 1591373 h 5378737"/>
              <a:gd name="connsiteX3" fmla="*/ 305998 w 3623508"/>
              <a:gd name="connsiteY3" fmla="*/ 2235143 h 5378737"/>
              <a:gd name="connsiteX4" fmla="*/ 404914 w 3623508"/>
              <a:gd name="connsiteY4" fmla="*/ 3205743 h 5378737"/>
              <a:gd name="connsiteX5" fmla="*/ 434415 w 3623508"/>
              <a:gd name="connsiteY5" fmla="*/ 4095408 h 5378737"/>
              <a:gd name="connsiteX6" fmla="*/ 620859 w 3623508"/>
              <a:gd name="connsiteY6" fmla="*/ 4477919 h 5378737"/>
              <a:gd name="connsiteX7" fmla="*/ 963626 w 3623508"/>
              <a:gd name="connsiteY7" fmla="*/ 4946265 h 5378737"/>
              <a:gd name="connsiteX8" fmla="*/ 1428260 w 3623508"/>
              <a:gd name="connsiteY8" fmla="*/ 5361537 h 5378737"/>
              <a:gd name="connsiteX9" fmla="*/ 1645619 w 3623508"/>
              <a:gd name="connsiteY9" fmla="*/ 5293300 h 5378737"/>
              <a:gd name="connsiteX10" fmla="*/ 2231030 w 3623508"/>
              <a:gd name="connsiteY10" fmla="*/ 5233974 h 5378737"/>
              <a:gd name="connsiteX11" fmla="*/ 2956449 w 3623508"/>
              <a:gd name="connsiteY11" fmla="*/ 4987716 h 5378737"/>
              <a:gd name="connsiteX12" fmla="*/ 3304349 w 3623508"/>
              <a:gd name="connsiteY12" fmla="*/ 4553435 h 5378737"/>
              <a:gd name="connsiteX13" fmla="*/ 3622248 w 3623508"/>
              <a:gd name="connsiteY13" fmla="*/ 4133005 h 5378737"/>
              <a:gd name="connsiteX14" fmla="*/ 3406687 w 3623508"/>
              <a:gd name="connsiteY14" fmla="*/ 3582834 h 5378737"/>
              <a:gd name="connsiteX15" fmla="*/ 3189239 w 3623508"/>
              <a:gd name="connsiteY15" fmla="*/ 3037299 h 5378737"/>
              <a:gd name="connsiteX16" fmla="*/ 2814079 w 3623508"/>
              <a:gd name="connsiteY16" fmla="*/ 2871774 h 5378737"/>
              <a:gd name="connsiteX17" fmla="*/ 2722450 w 3623508"/>
              <a:gd name="connsiteY17" fmla="*/ 2778440 h 5378737"/>
              <a:gd name="connsiteX18" fmla="*/ 2613683 w 3623508"/>
              <a:gd name="connsiteY18" fmla="*/ 2625939 h 5378737"/>
              <a:gd name="connsiteX19" fmla="*/ 2428891 w 3623508"/>
              <a:gd name="connsiteY19" fmla="*/ 2554271 h 5378737"/>
              <a:gd name="connsiteX20" fmla="*/ 2107039 w 3623508"/>
              <a:gd name="connsiteY20" fmla="*/ 2167545 h 5378737"/>
              <a:gd name="connsiteX21" fmla="*/ 1919320 w 3623508"/>
              <a:gd name="connsiteY21" fmla="*/ 1858533 h 5378737"/>
              <a:gd name="connsiteX22" fmla="*/ 1701877 w 3623508"/>
              <a:gd name="connsiteY22" fmla="*/ 1712584 h 5378737"/>
              <a:gd name="connsiteX23" fmla="*/ 1471714 w 3623508"/>
              <a:gd name="connsiteY23" fmla="*/ 933390 h 5378737"/>
              <a:gd name="connsiteX24" fmla="*/ 79935 w 3623508"/>
              <a:gd name="connsiteY24" fmla="*/ 285 h 5378737"/>
              <a:gd name="connsiteX0" fmla="*/ 79935 w 3665706"/>
              <a:gd name="connsiteY0" fmla="*/ 285 h 5378737"/>
              <a:gd name="connsiteX1" fmla="*/ 189411 w 3665706"/>
              <a:gd name="connsiteY1" fmla="*/ 1029690 h 5378737"/>
              <a:gd name="connsiteX2" fmla="*/ 354763 w 3665706"/>
              <a:gd name="connsiteY2" fmla="*/ 1591373 h 5378737"/>
              <a:gd name="connsiteX3" fmla="*/ 305998 w 3665706"/>
              <a:gd name="connsiteY3" fmla="*/ 2235143 h 5378737"/>
              <a:gd name="connsiteX4" fmla="*/ 404914 w 3665706"/>
              <a:gd name="connsiteY4" fmla="*/ 3205743 h 5378737"/>
              <a:gd name="connsiteX5" fmla="*/ 434415 w 3665706"/>
              <a:gd name="connsiteY5" fmla="*/ 4095408 h 5378737"/>
              <a:gd name="connsiteX6" fmla="*/ 620859 w 3665706"/>
              <a:gd name="connsiteY6" fmla="*/ 4477919 h 5378737"/>
              <a:gd name="connsiteX7" fmla="*/ 963626 w 3665706"/>
              <a:gd name="connsiteY7" fmla="*/ 4946265 h 5378737"/>
              <a:gd name="connsiteX8" fmla="*/ 1428260 w 3665706"/>
              <a:gd name="connsiteY8" fmla="*/ 5361537 h 5378737"/>
              <a:gd name="connsiteX9" fmla="*/ 1645619 w 3665706"/>
              <a:gd name="connsiteY9" fmla="*/ 5293300 h 5378737"/>
              <a:gd name="connsiteX10" fmla="*/ 2231030 w 3665706"/>
              <a:gd name="connsiteY10" fmla="*/ 5233974 h 5378737"/>
              <a:gd name="connsiteX11" fmla="*/ 2956449 w 3665706"/>
              <a:gd name="connsiteY11" fmla="*/ 4987716 h 5378737"/>
              <a:gd name="connsiteX12" fmla="*/ 3304349 w 3665706"/>
              <a:gd name="connsiteY12" fmla="*/ 4553435 h 5378737"/>
              <a:gd name="connsiteX13" fmla="*/ 3622248 w 3665706"/>
              <a:gd name="connsiteY13" fmla="*/ 4133005 h 5378737"/>
              <a:gd name="connsiteX14" fmla="*/ 3615993 w 3665706"/>
              <a:gd name="connsiteY14" fmla="*/ 3480227 h 5378737"/>
              <a:gd name="connsiteX15" fmla="*/ 3189239 w 3665706"/>
              <a:gd name="connsiteY15" fmla="*/ 3037299 h 5378737"/>
              <a:gd name="connsiteX16" fmla="*/ 2814079 w 3665706"/>
              <a:gd name="connsiteY16" fmla="*/ 2871774 h 5378737"/>
              <a:gd name="connsiteX17" fmla="*/ 2722450 w 3665706"/>
              <a:gd name="connsiteY17" fmla="*/ 2778440 h 5378737"/>
              <a:gd name="connsiteX18" fmla="*/ 2613683 w 3665706"/>
              <a:gd name="connsiteY18" fmla="*/ 2625939 h 5378737"/>
              <a:gd name="connsiteX19" fmla="*/ 2428891 w 3665706"/>
              <a:gd name="connsiteY19" fmla="*/ 2554271 h 5378737"/>
              <a:gd name="connsiteX20" fmla="*/ 2107039 w 3665706"/>
              <a:gd name="connsiteY20" fmla="*/ 2167545 h 5378737"/>
              <a:gd name="connsiteX21" fmla="*/ 1919320 w 3665706"/>
              <a:gd name="connsiteY21" fmla="*/ 1858533 h 5378737"/>
              <a:gd name="connsiteX22" fmla="*/ 1701877 w 3665706"/>
              <a:gd name="connsiteY22" fmla="*/ 1712584 h 5378737"/>
              <a:gd name="connsiteX23" fmla="*/ 1471714 w 3665706"/>
              <a:gd name="connsiteY23" fmla="*/ 933390 h 5378737"/>
              <a:gd name="connsiteX24" fmla="*/ 79935 w 3665706"/>
              <a:gd name="connsiteY24" fmla="*/ 285 h 5378737"/>
              <a:gd name="connsiteX0" fmla="*/ 79935 w 3665706"/>
              <a:gd name="connsiteY0" fmla="*/ 285 h 5378737"/>
              <a:gd name="connsiteX1" fmla="*/ 189411 w 3665706"/>
              <a:gd name="connsiteY1" fmla="*/ 1029690 h 5378737"/>
              <a:gd name="connsiteX2" fmla="*/ 354763 w 3665706"/>
              <a:gd name="connsiteY2" fmla="*/ 1591373 h 5378737"/>
              <a:gd name="connsiteX3" fmla="*/ 305998 w 3665706"/>
              <a:gd name="connsiteY3" fmla="*/ 2235143 h 5378737"/>
              <a:gd name="connsiteX4" fmla="*/ 404914 w 3665706"/>
              <a:gd name="connsiteY4" fmla="*/ 3205743 h 5378737"/>
              <a:gd name="connsiteX5" fmla="*/ 434415 w 3665706"/>
              <a:gd name="connsiteY5" fmla="*/ 4095408 h 5378737"/>
              <a:gd name="connsiteX6" fmla="*/ 620859 w 3665706"/>
              <a:gd name="connsiteY6" fmla="*/ 4477919 h 5378737"/>
              <a:gd name="connsiteX7" fmla="*/ 963626 w 3665706"/>
              <a:gd name="connsiteY7" fmla="*/ 4946265 h 5378737"/>
              <a:gd name="connsiteX8" fmla="*/ 1428260 w 3665706"/>
              <a:gd name="connsiteY8" fmla="*/ 5361537 h 5378737"/>
              <a:gd name="connsiteX9" fmla="*/ 1645619 w 3665706"/>
              <a:gd name="connsiteY9" fmla="*/ 5293300 h 5378737"/>
              <a:gd name="connsiteX10" fmla="*/ 2231030 w 3665706"/>
              <a:gd name="connsiteY10" fmla="*/ 5233974 h 5378737"/>
              <a:gd name="connsiteX11" fmla="*/ 2956449 w 3665706"/>
              <a:gd name="connsiteY11" fmla="*/ 4987716 h 5378737"/>
              <a:gd name="connsiteX12" fmla="*/ 3304349 w 3665706"/>
              <a:gd name="connsiteY12" fmla="*/ 4553435 h 5378737"/>
              <a:gd name="connsiteX13" fmla="*/ 3622248 w 3665706"/>
              <a:gd name="connsiteY13" fmla="*/ 4133005 h 5378737"/>
              <a:gd name="connsiteX14" fmla="*/ 3615993 w 3665706"/>
              <a:gd name="connsiteY14" fmla="*/ 3480227 h 5378737"/>
              <a:gd name="connsiteX15" fmla="*/ 3189239 w 3665706"/>
              <a:gd name="connsiteY15" fmla="*/ 3088602 h 5378737"/>
              <a:gd name="connsiteX16" fmla="*/ 2814079 w 3665706"/>
              <a:gd name="connsiteY16" fmla="*/ 2871774 h 5378737"/>
              <a:gd name="connsiteX17" fmla="*/ 2722450 w 3665706"/>
              <a:gd name="connsiteY17" fmla="*/ 2778440 h 5378737"/>
              <a:gd name="connsiteX18" fmla="*/ 2613683 w 3665706"/>
              <a:gd name="connsiteY18" fmla="*/ 2625939 h 5378737"/>
              <a:gd name="connsiteX19" fmla="*/ 2428891 w 3665706"/>
              <a:gd name="connsiteY19" fmla="*/ 2554271 h 5378737"/>
              <a:gd name="connsiteX20" fmla="*/ 2107039 w 3665706"/>
              <a:gd name="connsiteY20" fmla="*/ 2167545 h 5378737"/>
              <a:gd name="connsiteX21" fmla="*/ 1919320 w 3665706"/>
              <a:gd name="connsiteY21" fmla="*/ 1858533 h 5378737"/>
              <a:gd name="connsiteX22" fmla="*/ 1701877 w 3665706"/>
              <a:gd name="connsiteY22" fmla="*/ 1712584 h 5378737"/>
              <a:gd name="connsiteX23" fmla="*/ 1471714 w 3665706"/>
              <a:gd name="connsiteY23" fmla="*/ 933390 h 5378737"/>
              <a:gd name="connsiteX24" fmla="*/ 79935 w 3665706"/>
              <a:gd name="connsiteY24" fmla="*/ 285 h 5378737"/>
              <a:gd name="connsiteX0" fmla="*/ 53643 w 3639414"/>
              <a:gd name="connsiteY0" fmla="*/ 55580 h 5434032"/>
              <a:gd name="connsiteX1" fmla="*/ 163119 w 3639414"/>
              <a:gd name="connsiteY1" fmla="*/ 1084985 h 5434032"/>
              <a:gd name="connsiteX2" fmla="*/ 328471 w 3639414"/>
              <a:gd name="connsiteY2" fmla="*/ 1646668 h 5434032"/>
              <a:gd name="connsiteX3" fmla="*/ 279706 w 3639414"/>
              <a:gd name="connsiteY3" fmla="*/ 2290438 h 5434032"/>
              <a:gd name="connsiteX4" fmla="*/ 378622 w 3639414"/>
              <a:gd name="connsiteY4" fmla="*/ 3261038 h 5434032"/>
              <a:gd name="connsiteX5" fmla="*/ 408123 w 3639414"/>
              <a:gd name="connsiteY5" fmla="*/ 4150703 h 5434032"/>
              <a:gd name="connsiteX6" fmla="*/ 594567 w 3639414"/>
              <a:gd name="connsiteY6" fmla="*/ 4533214 h 5434032"/>
              <a:gd name="connsiteX7" fmla="*/ 937334 w 3639414"/>
              <a:gd name="connsiteY7" fmla="*/ 5001560 h 5434032"/>
              <a:gd name="connsiteX8" fmla="*/ 1401968 w 3639414"/>
              <a:gd name="connsiteY8" fmla="*/ 5416832 h 5434032"/>
              <a:gd name="connsiteX9" fmla="*/ 1619327 w 3639414"/>
              <a:gd name="connsiteY9" fmla="*/ 5348595 h 5434032"/>
              <a:gd name="connsiteX10" fmla="*/ 2204738 w 3639414"/>
              <a:gd name="connsiteY10" fmla="*/ 5289269 h 5434032"/>
              <a:gd name="connsiteX11" fmla="*/ 2930157 w 3639414"/>
              <a:gd name="connsiteY11" fmla="*/ 5043011 h 5434032"/>
              <a:gd name="connsiteX12" fmla="*/ 3278057 w 3639414"/>
              <a:gd name="connsiteY12" fmla="*/ 4608730 h 5434032"/>
              <a:gd name="connsiteX13" fmla="*/ 3595956 w 3639414"/>
              <a:gd name="connsiteY13" fmla="*/ 4188300 h 5434032"/>
              <a:gd name="connsiteX14" fmla="*/ 3589701 w 3639414"/>
              <a:gd name="connsiteY14" fmla="*/ 3535522 h 5434032"/>
              <a:gd name="connsiteX15" fmla="*/ 3162947 w 3639414"/>
              <a:gd name="connsiteY15" fmla="*/ 3143897 h 5434032"/>
              <a:gd name="connsiteX16" fmla="*/ 2787787 w 3639414"/>
              <a:gd name="connsiteY16" fmla="*/ 2927069 h 5434032"/>
              <a:gd name="connsiteX17" fmla="*/ 2696158 w 3639414"/>
              <a:gd name="connsiteY17" fmla="*/ 2833735 h 5434032"/>
              <a:gd name="connsiteX18" fmla="*/ 2587391 w 3639414"/>
              <a:gd name="connsiteY18" fmla="*/ 2681234 h 5434032"/>
              <a:gd name="connsiteX19" fmla="*/ 2402599 w 3639414"/>
              <a:gd name="connsiteY19" fmla="*/ 2609566 h 5434032"/>
              <a:gd name="connsiteX20" fmla="*/ 2080747 w 3639414"/>
              <a:gd name="connsiteY20" fmla="*/ 2222840 h 5434032"/>
              <a:gd name="connsiteX21" fmla="*/ 1893028 w 3639414"/>
              <a:gd name="connsiteY21" fmla="*/ 1913828 h 5434032"/>
              <a:gd name="connsiteX22" fmla="*/ 1675585 w 3639414"/>
              <a:gd name="connsiteY22" fmla="*/ 1767879 h 5434032"/>
              <a:gd name="connsiteX23" fmla="*/ 1077550 w 3639414"/>
              <a:gd name="connsiteY23" fmla="*/ 311475 h 5434032"/>
              <a:gd name="connsiteX24" fmla="*/ 53643 w 3639414"/>
              <a:gd name="connsiteY24" fmla="*/ 55580 h 5434032"/>
              <a:gd name="connsiteX0" fmla="*/ 36496 w 3806204"/>
              <a:gd name="connsiteY0" fmla="*/ 35917 h 5578541"/>
              <a:gd name="connsiteX1" fmla="*/ 329909 w 3806204"/>
              <a:gd name="connsiteY1" fmla="*/ 1229494 h 5578541"/>
              <a:gd name="connsiteX2" fmla="*/ 495261 w 3806204"/>
              <a:gd name="connsiteY2" fmla="*/ 1791177 h 5578541"/>
              <a:gd name="connsiteX3" fmla="*/ 446496 w 3806204"/>
              <a:gd name="connsiteY3" fmla="*/ 2434947 h 5578541"/>
              <a:gd name="connsiteX4" fmla="*/ 545412 w 3806204"/>
              <a:gd name="connsiteY4" fmla="*/ 3405547 h 5578541"/>
              <a:gd name="connsiteX5" fmla="*/ 574913 w 3806204"/>
              <a:gd name="connsiteY5" fmla="*/ 4295212 h 5578541"/>
              <a:gd name="connsiteX6" fmla="*/ 761357 w 3806204"/>
              <a:gd name="connsiteY6" fmla="*/ 4677723 h 5578541"/>
              <a:gd name="connsiteX7" fmla="*/ 1104124 w 3806204"/>
              <a:gd name="connsiteY7" fmla="*/ 5146069 h 5578541"/>
              <a:gd name="connsiteX8" fmla="*/ 1568758 w 3806204"/>
              <a:gd name="connsiteY8" fmla="*/ 5561341 h 5578541"/>
              <a:gd name="connsiteX9" fmla="*/ 1786117 w 3806204"/>
              <a:gd name="connsiteY9" fmla="*/ 5493104 h 5578541"/>
              <a:gd name="connsiteX10" fmla="*/ 2371528 w 3806204"/>
              <a:gd name="connsiteY10" fmla="*/ 5433778 h 5578541"/>
              <a:gd name="connsiteX11" fmla="*/ 3096947 w 3806204"/>
              <a:gd name="connsiteY11" fmla="*/ 5187520 h 5578541"/>
              <a:gd name="connsiteX12" fmla="*/ 3444847 w 3806204"/>
              <a:gd name="connsiteY12" fmla="*/ 4753239 h 5578541"/>
              <a:gd name="connsiteX13" fmla="*/ 3762746 w 3806204"/>
              <a:gd name="connsiteY13" fmla="*/ 4332809 h 5578541"/>
              <a:gd name="connsiteX14" fmla="*/ 3756491 w 3806204"/>
              <a:gd name="connsiteY14" fmla="*/ 3680031 h 5578541"/>
              <a:gd name="connsiteX15" fmla="*/ 3329737 w 3806204"/>
              <a:gd name="connsiteY15" fmla="*/ 3288406 h 5578541"/>
              <a:gd name="connsiteX16" fmla="*/ 2954577 w 3806204"/>
              <a:gd name="connsiteY16" fmla="*/ 3071578 h 5578541"/>
              <a:gd name="connsiteX17" fmla="*/ 2862948 w 3806204"/>
              <a:gd name="connsiteY17" fmla="*/ 2978244 h 5578541"/>
              <a:gd name="connsiteX18" fmla="*/ 2754181 w 3806204"/>
              <a:gd name="connsiteY18" fmla="*/ 2825743 h 5578541"/>
              <a:gd name="connsiteX19" fmla="*/ 2569389 w 3806204"/>
              <a:gd name="connsiteY19" fmla="*/ 2754075 h 5578541"/>
              <a:gd name="connsiteX20" fmla="*/ 2247537 w 3806204"/>
              <a:gd name="connsiteY20" fmla="*/ 2367349 h 5578541"/>
              <a:gd name="connsiteX21" fmla="*/ 2059818 w 3806204"/>
              <a:gd name="connsiteY21" fmla="*/ 2058337 h 5578541"/>
              <a:gd name="connsiteX22" fmla="*/ 1842375 w 3806204"/>
              <a:gd name="connsiteY22" fmla="*/ 1912388 h 5578541"/>
              <a:gd name="connsiteX23" fmla="*/ 1244340 w 3806204"/>
              <a:gd name="connsiteY23" fmla="*/ 455984 h 5578541"/>
              <a:gd name="connsiteX24" fmla="*/ 36496 w 3806204"/>
              <a:gd name="connsiteY24" fmla="*/ 35917 h 5578541"/>
              <a:gd name="connsiteX0" fmla="*/ 36496 w 3806204"/>
              <a:gd name="connsiteY0" fmla="*/ 37322 h 5579946"/>
              <a:gd name="connsiteX1" fmla="*/ 329909 w 3806204"/>
              <a:gd name="connsiteY1" fmla="*/ 1230899 h 5579946"/>
              <a:gd name="connsiteX2" fmla="*/ 495261 w 3806204"/>
              <a:gd name="connsiteY2" fmla="*/ 1792582 h 5579946"/>
              <a:gd name="connsiteX3" fmla="*/ 446496 w 3806204"/>
              <a:gd name="connsiteY3" fmla="*/ 2436352 h 5579946"/>
              <a:gd name="connsiteX4" fmla="*/ 545412 w 3806204"/>
              <a:gd name="connsiteY4" fmla="*/ 3406952 h 5579946"/>
              <a:gd name="connsiteX5" fmla="*/ 574913 w 3806204"/>
              <a:gd name="connsiteY5" fmla="*/ 4296617 h 5579946"/>
              <a:gd name="connsiteX6" fmla="*/ 761357 w 3806204"/>
              <a:gd name="connsiteY6" fmla="*/ 4679128 h 5579946"/>
              <a:gd name="connsiteX7" fmla="*/ 1104124 w 3806204"/>
              <a:gd name="connsiteY7" fmla="*/ 5147474 h 5579946"/>
              <a:gd name="connsiteX8" fmla="*/ 1568758 w 3806204"/>
              <a:gd name="connsiteY8" fmla="*/ 5562746 h 5579946"/>
              <a:gd name="connsiteX9" fmla="*/ 1786117 w 3806204"/>
              <a:gd name="connsiteY9" fmla="*/ 5494509 h 5579946"/>
              <a:gd name="connsiteX10" fmla="*/ 2371528 w 3806204"/>
              <a:gd name="connsiteY10" fmla="*/ 5435183 h 5579946"/>
              <a:gd name="connsiteX11" fmla="*/ 3096947 w 3806204"/>
              <a:gd name="connsiteY11" fmla="*/ 5188925 h 5579946"/>
              <a:gd name="connsiteX12" fmla="*/ 3444847 w 3806204"/>
              <a:gd name="connsiteY12" fmla="*/ 4754644 h 5579946"/>
              <a:gd name="connsiteX13" fmla="*/ 3762746 w 3806204"/>
              <a:gd name="connsiteY13" fmla="*/ 4334214 h 5579946"/>
              <a:gd name="connsiteX14" fmla="*/ 3756491 w 3806204"/>
              <a:gd name="connsiteY14" fmla="*/ 3681436 h 5579946"/>
              <a:gd name="connsiteX15" fmla="*/ 3329737 w 3806204"/>
              <a:gd name="connsiteY15" fmla="*/ 3289811 h 5579946"/>
              <a:gd name="connsiteX16" fmla="*/ 2954577 w 3806204"/>
              <a:gd name="connsiteY16" fmla="*/ 3072983 h 5579946"/>
              <a:gd name="connsiteX17" fmla="*/ 2862948 w 3806204"/>
              <a:gd name="connsiteY17" fmla="*/ 2979649 h 5579946"/>
              <a:gd name="connsiteX18" fmla="*/ 2754181 w 3806204"/>
              <a:gd name="connsiteY18" fmla="*/ 2827148 h 5579946"/>
              <a:gd name="connsiteX19" fmla="*/ 2569389 w 3806204"/>
              <a:gd name="connsiteY19" fmla="*/ 2755480 h 5579946"/>
              <a:gd name="connsiteX20" fmla="*/ 2247537 w 3806204"/>
              <a:gd name="connsiteY20" fmla="*/ 2368754 h 5579946"/>
              <a:gd name="connsiteX21" fmla="*/ 2059818 w 3806204"/>
              <a:gd name="connsiteY21" fmla="*/ 2059742 h 5579946"/>
              <a:gd name="connsiteX22" fmla="*/ 1721866 w 3806204"/>
              <a:gd name="connsiteY22" fmla="*/ 2006140 h 5579946"/>
              <a:gd name="connsiteX23" fmla="*/ 1244340 w 3806204"/>
              <a:gd name="connsiteY23" fmla="*/ 457389 h 5579946"/>
              <a:gd name="connsiteX24" fmla="*/ 36496 w 3806204"/>
              <a:gd name="connsiteY24" fmla="*/ 37322 h 5579946"/>
              <a:gd name="connsiteX0" fmla="*/ 36496 w 3806204"/>
              <a:gd name="connsiteY0" fmla="*/ 37322 h 5579946"/>
              <a:gd name="connsiteX1" fmla="*/ 329909 w 3806204"/>
              <a:gd name="connsiteY1" fmla="*/ 1230899 h 5579946"/>
              <a:gd name="connsiteX2" fmla="*/ 495261 w 3806204"/>
              <a:gd name="connsiteY2" fmla="*/ 1792582 h 5579946"/>
              <a:gd name="connsiteX3" fmla="*/ 446496 w 3806204"/>
              <a:gd name="connsiteY3" fmla="*/ 2436352 h 5579946"/>
              <a:gd name="connsiteX4" fmla="*/ 545412 w 3806204"/>
              <a:gd name="connsiteY4" fmla="*/ 3406952 h 5579946"/>
              <a:gd name="connsiteX5" fmla="*/ 574913 w 3806204"/>
              <a:gd name="connsiteY5" fmla="*/ 4296617 h 5579946"/>
              <a:gd name="connsiteX6" fmla="*/ 761357 w 3806204"/>
              <a:gd name="connsiteY6" fmla="*/ 4679128 h 5579946"/>
              <a:gd name="connsiteX7" fmla="*/ 1104124 w 3806204"/>
              <a:gd name="connsiteY7" fmla="*/ 5147474 h 5579946"/>
              <a:gd name="connsiteX8" fmla="*/ 1568758 w 3806204"/>
              <a:gd name="connsiteY8" fmla="*/ 5562746 h 5579946"/>
              <a:gd name="connsiteX9" fmla="*/ 1786117 w 3806204"/>
              <a:gd name="connsiteY9" fmla="*/ 5494509 h 5579946"/>
              <a:gd name="connsiteX10" fmla="*/ 2371528 w 3806204"/>
              <a:gd name="connsiteY10" fmla="*/ 5435183 h 5579946"/>
              <a:gd name="connsiteX11" fmla="*/ 3096947 w 3806204"/>
              <a:gd name="connsiteY11" fmla="*/ 5188925 h 5579946"/>
              <a:gd name="connsiteX12" fmla="*/ 3444847 w 3806204"/>
              <a:gd name="connsiteY12" fmla="*/ 4754644 h 5579946"/>
              <a:gd name="connsiteX13" fmla="*/ 3762746 w 3806204"/>
              <a:gd name="connsiteY13" fmla="*/ 4334214 h 5579946"/>
              <a:gd name="connsiteX14" fmla="*/ 3756491 w 3806204"/>
              <a:gd name="connsiteY14" fmla="*/ 3681436 h 5579946"/>
              <a:gd name="connsiteX15" fmla="*/ 3329737 w 3806204"/>
              <a:gd name="connsiteY15" fmla="*/ 3289811 h 5579946"/>
              <a:gd name="connsiteX16" fmla="*/ 2954577 w 3806204"/>
              <a:gd name="connsiteY16" fmla="*/ 3072983 h 5579946"/>
              <a:gd name="connsiteX17" fmla="*/ 2862948 w 3806204"/>
              <a:gd name="connsiteY17" fmla="*/ 2979649 h 5579946"/>
              <a:gd name="connsiteX18" fmla="*/ 2754181 w 3806204"/>
              <a:gd name="connsiteY18" fmla="*/ 2827148 h 5579946"/>
              <a:gd name="connsiteX19" fmla="*/ 2569389 w 3806204"/>
              <a:gd name="connsiteY19" fmla="*/ 2755480 h 5579946"/>
              <a:gd name="connsiteX20" fmla="*/ 2247537 w 3806204"/>
              <a:gd name="connsiteY20" fmla="*/ 2368754 h 5579946"/>
              <a:gd name="connsiteX21" fmla="*/ 2047132 w 3806204"/>
              <a:gd name="connsiteY21" fmla="*/ 2090524 h 5579946"/>
              <a:gd name="connsiteX22" fmla="*/ 1721866 w 3806204"/>
              <a:gd name="connsiteY22" fmla="*/ 2006140 h 5579946"/>
              <a:gd name="connsiteX23" fmla="*/ 1244340 w 3806204"/>
              <a:gd name="connsiteY23" fmla="*/ 457389 h 5579946"/>
              <a:gd name="connsiteX24" fmla="*/ 36496 w 3806204"/>
              <a:gd name="connsiteY24" fmla="*/ 37322 h 55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06204" h="5579946">
                <a:moveTo>
                  <a:pt x="36496" y="37322"/>
                </a:moveTo>
                <a:cubicBezTo>
                  <a:pt x="-115909" y="166240"/>
                  <a:pt x="253448" y="938356"/>
                  <a:pt x="329909" y="1230899"/>
                </a:cubicBezTo>
                <a:cubicBezTo>
                  <a:pt x="406370" y="1523442"/>
                  <a:pt x="475830" y="1591673"/>
                  <a:pt x="495261" y="1792582"/>
                </a:cubicBezTo>
                <a:cubicBezTo>
                  <a:pt x="514692" y="1993491"/>
                  <a:pt x="438138" y="2167291"/>
                  <a:pt x="446496" y="2436352"/>
                </a:cubicBezTo>
                <a:cubicBezTo>
                  <a:pt x="454854" y="2705413"/>
                  <a:pt x="524009" y="3096908"/>
                  <a:pt x="545412" y="3406952"/>
                </a:cubicBezTo>
                <a:cubicBezTo>
                  <a:pt x="566815" y="3716996"/>
                  <a:pt x="538922" y="4084588"/>
                  <a:pt x="574913" y="4296617"/>
                </a:cubicBezTo>
                <a:cubicBezTo>
                  <a:pt x="610904" y="4508646"/>
                  <a:pt x="673155" y="4537319"/>
                  <a:pt x="761357" y="4679128"/>
                </a:cubicBezTo>
                <a:cubicBezTo>
                  <a:pt x="849559" y="4820938"/>
                  <a:pt x="969557" y="5000205"/>
                  <a:pt x="1104124" y="5147474"/>
                </a:cubicBezTo>
                <a:cubicBezTo>
                  <a:pt x="1238691" y="5294743"/>
                  <a:pt x="1455093" y="5504907"/>
                  <a:pt x="1568758" y="5562746"/>
                </a:cubicBezTo>
                <a:cubicBezTo>
                  <a:pt x="1682423" y="5620585"/>
                  <a:pt x="1652322" y="5515769"/>
                  <a:pt x="1786117" y="5494509"/>
                </a:cubicBezTo>
                <a:cubicBezTo>
                  <a:pt x="1919912" y="5473249"/>
                  <a:pt x="2153056" y="5486114"/>
                  <a:pt x="2371528" y="5435183"/>
                </a:cubicBezTo>
                <a:cubicBezTo>
                  <a:pt x="2590000" y="5384252"/>
                  <a:pt x="2918061" y="5302348"/>
                  <a:pt x="3096947" y="5188925"/>
                </a:cubicBezTo>
                <a:cubicBezTo>
                  <a:pt x="3275833" y="5075502"/>
                  <a:pt x="3333881" y="4897096"/>
                  <a:pt x="3444847" y="4754644"/>
                </a:cubicBezTo>
                <a:cubicBezTo>
                  <a:pt x="3555814" y="4612192"/>
                  <a:pt x="3710805" y="4513082"/>
                  <a:pt x="3762746" y="4334214"/>
                </a:cubicBezTo>
                <a:cubicBezTo>
                  <a:pt x="3814687" y="4155346"/>
                  <a:pt x="3828659" y="3855503"/>
                  <a:pt x="3756491" y="3681436"/>
                </a:cubicBezTo>
                <a:cubicBezTo>
                  <a:pt x="3684323" y="3507369"/>
                  <a:pt x="3463389" y="3391220"/>
                  <a:pt x="3329737" y="3289811"/>
                </a:cubicBezTo>
                <a:cubicBezTo>
                  <a:pt x="3196085" y="3188402"/>
                  <a:pt x="3032375" y="3124677"/>
                  <a:pt x="2954577" y="3072983"/>
                </a:cubicBezTo>
                <a:cubicBezTo>
                  <a:pt x="2876779" y="3021289"/>
                  <a:pt x="2896347" y="3020621"/>
                  <a:pt x="2862948" y="2979649"/>
                </a:cubicBezTo>
                <a:cubicBezTo>
                  <a:pt x="2829549" y="2938677"/>
                  <a:pt x="2803107" y="2864509"/>
                  <a:pt x="2754181" y="2827148"/>
                </a:cubicBezTo>
                <a:cubicBezTo>
                  <a:pt x="2705255" y="2789787"/>
                  <a:pt x="2653830" y="2831879"/>
                  <a:pt x="2569389" y="2755480"/>
                </a:cubicBezTo>
                <a:cubicBezTo>
                  <a:pt x="2484948" y="2679081"/>
                  <a:pt x="2334580" y="2479580"/>
                  <a:pt x="2247537" y="2368754"/>
                </a:cubicBezTo>
                <a:cubicBezTo>
                  <a:pt x="2160494" y="2257928"/>
                  <a:pt x="2067089" y="2130438"/>
                  <a:pt x="2047132" y="2090524"/>
                </a:cubicBezTo>
                <a:cubicBezTo>
                  <a:pt x="2027175" y="2050610"/>
                  <a:pt x="1865179" y="2044042"/>
                  <a:pt x="1721866" y="2006140"/>
                </a:cubicBezTo>
                <a:cubicBezTo>
                  <a:pt x="1656552" y="1868254"/>
                  <a:pt x="1525235" y="785525"/>
                  <a:pt x="1244340" y="457389"/>
                </a:cubicBezTo>
                <a:cubicBezTo>
                  <a:pt x="963445" y="129253"/>
                  <a:pt x="188901" y="-91596"/>
                  <a:pt x="36496" y="37322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88256" y="488034"/>
            <a:ext cx="272581" cy="9097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758022" y="597655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473139" y="249199"/>
            <a:ext cx="272581" cy="11580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3038399" y="638156"/>
            <a:ext cx="272581" cy="80381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245039" y="595805"/>
            <a:ext cx="272581" cy="80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…………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003651" y="877191"/>
            <a:ext cx="272581" cy="504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……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4025522" y="5476097"/>
            <a:ext cx="338756" cy="381701"/>
            <a:chOff x="4418757" y="4101793"/>
            <a:chExt cx="665712" cy="944831"/>
          </a:xfrm>
        </p:grpSpPr>
        <p:sp>
          <p:nvSpPr>
            <p:cNvPr id="93" name="Rectangle 9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655300" y="4954357"/>
            <a:ext cx="338756" cy="381701"/>
            <a:chOff x="4418757" y="4101793"/>
            <a:chExt cx="665712" cy="944831"/>
          </a:xfrm>
        </p:grpSpPr>
        <p:sp>
          <p:nvSpPr>
            <p:cNvPr id="96" name="Rectangle 9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790264" y="4916123"/>
            <a:ext cx="338756" cy="381701"/>
            <a:chOff x="4418757" y="4101793"/>
            <a:chExt cx="665712" cy="944831"/>
          </a:xfrm>
        </p:grpSpPr>
        <p:sp>
          <p:nvSpPr>
            <p:cNvPr id="99" name="Rectangle 9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9845502" y="4133701"/>
            <a:ext cx="674171" cy="654091"/>
            <a:chOff x="4418757" y="4101793"/>
            <a:chExt cx="665712" cy="944831"/>
          </a:xfrm>
        </p:grpSpPr>
        <p:sp>
          <p:nvSpPr>
            <p:cNvPr id="105" name="Rectangle 10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13218" y="4953862"/>
            <a:ext cx="338756" cy="381701"/>
            <a:chOff x="4418757" y="4101793"/>
            <a:chExt cx="665712" cy="944831"/>
          </a:xfrm>
        </p:grpSpPr>
        <p:sp>
          <p:nvSpPr>
            <p:cNvPr id="111" name="Rectangle 11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38449" y="4700960"/>
            <a:ext cx="338756" cy="381701"/>
            <a:chOff x="4418757" y="4101793"/>
            <a:chExt cx="665712" cy="944831"/>
          </a:xfrm>
        </p:grpSpPr>
        <p:sp>
          <p:nvSpPr>
            <p:cNvPr id="114" name="Rectangle 11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361007" y="4239778"/>
            <a:ext cx="338756" cy="381701"/>
            <a:chOff x="4418757" y="4101793"/>
            <a:chExt cx="665712" cy="944831"/>
          </a:xfrm>
        </p:grpSpPr>
        <p:sp>
          <p:nvSpPr>
            <p:cNvPr id="117" name="Rectangle 11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030603" y="4603381"/>
            <a:ext cx="338756" cy="381701"/>
            <a:chOff x="4418757" y="4101793"/>
            <a:chExt cx="665712" cy="944831"/>
          </a:xfrm>
        </p:grpSpPr>
        <p:sp>
          <p:nvSpPr>
            <p:cNvPr id="123" name="Rectangle 12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4074528" y="1398389"/>
            <a:ext cx="4284687" cy="5442611"/>
          </a:xfrm>
          <a:custGeom>
            <a:avLst/>
            <a:gdLst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46843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57637 w 5301289"/>
              <a:gd name="connsiteY11" fmla="*/ 2661985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856494 w 5301289"/>
              <a:gd name="connsiteY20" fmla="*/ 604585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  <a:gd name="connsiteX0" fmla="*/ 18294 w 5301289"/>
              <a:gd name="connsiteY0" fmla="*/ 27643 h 3134165"/>
              <a:gd name="connsiteX1" fmla="*/ 660551 w 5301289"/>
              <a:gd name="connsiteY1" fmla="*/ 571928 h 3134165"/>
              <a:gd name="connsiteX2" fmla="*/ 1368122 w 5301289"/>
              <a:gd name="connsiteY2" fmla="*/ 1083557 h 3134165"/>
              <a:gd name="connsiteX3" fmla="*/ 2315180 w 5301289"/>
              <a:gd name="connsiteY3" fmla="*/ 1518985 h 3134165"/>
              <a:gd name="connsiteX4" fmla="*/ 2924780 w 5301289"/>
              <a:gd name="connsiteY4" fmla="*/ 2008843 h 3134165"/>
              <a:gd name="connsiteX5" fmla="*/ 3501722 w 5301289"/>
              <a:gd name="connsiteY5" fmla="*/ 2433385 h 3134165"/>
              <a:gd name="connsiteX6" fmla="*/ 4372580 w 5301289"/>
              <a:gd name="connsiteY6" fmla="*/ 2683757 h 3134165"/>
              <a:gd name="connsiteX7" fmla="*/ 4775351 w 5301289"/>
              <a:gd name="connsiteY7" fmla="*/ 2945014 h 3134165"/>
              <a:gd name="connsiteX8" fmla="*/ 5243437 w 5301289"/>
              <a:gd name="connsiteY8" fmla="*/ 3130071 h 3134165"/>
              <a:gd name="connsiteX9" fmla="*/ 5265208 w 5301289"/>
              <a:gd name="connsiteY9" fmla="*/ 3064757 h 3134165"/>
              <a:gd name="connsiteX10" fmla="*/ 4982180 w 5301289"/>
              <a:gd name="connsiteY10" fmla="*/ 2966785 h 3134165"/>
              <a:gd name="connsiteX11" fmla="*/ 4546751 w 5301289"/>
              <a:gd name="connsiteY11" fmla="*/ 2705528 h 3134165"/>
              <a:gd name="connsiteX12" fmla="*/ 4209294 w 5301289"/>
              <a:gd name="connsiteY12" fmla="*/ 2585785 h 3134165"/>
              <a:gd name="connsiteX13" fmla="*/ 3904494 w 5301289"/>
              <a:gd name="connsiteY13" fmla="*/ 2498700 h 3134165"/>
              <a:gd name="connsiteX14" fmla="*/ 3665008 w 5301289"/>
              <a:gd name="connsiteY14" fmla="*/ 2433385 h 3134165"/>
              <a:gd name="connsiteX15" fmla="*/ 3381980 w 5301289"/>
              <a:gd name="connsiteY15" fmla="*/ 2259214 h 3134165"/>
              <a:gd name="connsiteX16" fmla="*/ 2522008 w 5301289"/>
              <a:gd name="connsiteY16" fmla="*/ 1562528 h 3134165"/>
              <a:gd name="connsiteX17" fmla="*/ 2326065 w 5301289"/>
              <a:gd name="connsiteY17" fmla="*/ 1442785 h 3134165"/>
              <a:gd name="connsiteX18" fmla="*/ 2064808 w 5301289"/>
              <a:gd name="connsiteY18" fmla="*/ 1279500 h 3134165"/>
              <a:gd name="connsiteX19" fmla="*/ 1792665 w 5301289"/>
              <a:gd name="connsiteY19" fmla="*/ 1181528 h 3134165"/>
              <a:gd name="connsiteX20" fmla="*/ 1172180 w 5301289"/>
              <a:gd name="connsiteY20" fmla="*/ 854956 h 3134165"/>
              <a:gd name="connsiteX21" fmla="*/ 529922 w 5301289"/>
              <a:gd name="connsiteY21" fmla="*/ 321557 h 3134165"/>
              <a:gd name="connsiteX22" fmla="*/ 203351 w 5301289"/>
              <a:gd name="connsiteY22" fmla="*/ 103843 h 3134165"/>
              <a:gd name="connsiteX23" fmla="*/ 18294 w 5301289"/>
              <a:gd name="connsiteY23" fmla="*/ 27643 h 313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01289" h="3134165">
                <a:moveTo>
                  <a:pt x="18294" y="27643"/>
                </a:moveTo>
                <a:cubicBezTo>
                  <a:pt x="94494" y="105657"/>
                  <a:pt x="435580" y="395942"/>
                  <a:pt x="660551" y="571928"/>
                </a:cubicBezTo>
                <a:cubicBezTo>
                  <a:pt x="885522" y="747914"/>
                  <a:pt x="1092351" y="925714"/>
                  <a:pt x="1368122" y="1083557"/>
                </a:cubicBezTo>
                <a:cubicBezTo>
                  <a:pt x="1643893" y="1241400"/>
                  <a:pt x="2055737" y="1364771"/>
                  <a:pt x="2315180" y="1518985"/>
                </a:cubicBezTo>
                <a:cubicBezTo>
                  <a:pt x="2574623" y="1673199"/>
                  <a:pt x="2727023" y="1856443"/>
                  <a:pt x="2924780" y="2008843"/>
                </a:cubicBezTo>
                <a:cubicBezTo>
                  <a:pt x="3122537" y="2161243"/>
                  <a:pt x="3260422" y="2320899"/>
                  <a:pt x="3501722" y="2433385"/>
                </a:cubicBezTo>
                <a:cubicBezTo>
                  <a:pt x="3743022" y="2545871"/>
                  <a:pt x="4160309" y="2598486"/>
                  <a:pt x="4372580" y="2683757"/>
                </a:cubicBezTo>
                <a:cubicBezTo>
                  <a:pt x="4584851" y="2769028"/>
                  <a:pt x="4630208" y="2870628"/>
                  <a:pt x="4775351" y="2945014"/>
                </a:cubicBezTo>
                <a:cubicBezTo>
                  <a:pt x="4920494" y="3019400"/>
                  <a:pt x="5161794" y="3110114"/>
                  <a:pt x="5243437" y="3130071"/>
                </a:cubicBezTo>
                <a:cubicBezTo>
                  <a:pt x="5325080" y="3150028"/>
                  <a:pt x="5308751" y="3091971"/>
                  <a:pt x="5265208" y="3064757"/>
                </a:cubicBezTo>
                <a:cubicBezTo>
                  <a:pt x="5221665" y="3037543"/>
                  <a:pt x="5101923" y="3026656"/>
                  <a:pt x="4982180" y="2966785"/>
                </a:cubicBezTo>
                <a:cubicBezTo>
                  <a:pt x="4862437" y="2906914"/>
                  <a:pt x="4664679" y="2779913"/>
                  <a:pt x="4546751" y="2705528"/>
                </a:cubicBezTo>
                <a:cubicBezTo>
                  <a:pt x="4428823" y="2631143"/>
                  <a:pt x="4316337" y="2620256"/>
                  <a:pt x="4209294" y="2585785"/>
                </a:cubicBezTo>
                <a:cubicBezTo>
                  <a:pt x="4102251" y="2551314"/>
                  <a:pt x="3904494" y="2498700"/>
                  <a:pt x="3904494" y="2498700"/>
                </a:cubicBezTo>
                <a:cubicBezTo>
                  <a:pt x="3813780" y="2473300"/>
                  <a:pt x="3752094" y="2473299"/>
                  <a:pt x="3665008" y="2433385"/>
                </a:cubicBezTo>
                <a:cubicBezTo>
                  <a:pt x="3577922" y="2393471"/>
                  <a:pt x="3572480" y="2404357"/>
                  <a:pt x="3381980" y="2259214"/>
                </a:cubicBezTo>
                <a:cubicBezTo>
                  <a:pt x="3191480" y="2114071"/>
                  <a:pt x="2697994" y="1698599"/>
                  <a:pt x="2522008" y="1562528"/>
                </a:cubicBezTo>
                <a:cubicBezTo>
                  <a:pt x="2346022" y="1426457"/>
                  <a:pt x="2402265" y="1489956"/>
                  <a:pt x="2326065" y="1442785"/>
                </a:cubicBezTo>
                <a:cubicBezTo>
                  <a:pt x="2249865" y="1395614"/>
                  <a:pt x="2153708" y="1323043"/>
                  <a:pt x="2064808" y="1279500"/>
                </a:cubicBezTo>
                <a:cubicBezTo>
                  <a:pt x="1975908" y="1235957"/>
                  <a:pt x="1941436" y="1252285"/>
                  <a:pt x="1792665" y="1181528"/>
                </a:cubicBezTo>
                <a:cubicBezTo>
                  <a:pt x="1643894" y="1110771"/>
                  <a:pt x="1382637" y="998284"/>
                  <a:pt x="1172180" y="854956"/>
                </a:cubicBezTo>
                <a:cubicBezTo>
                  <a:pt x="961723" y="711628"/>
                  <a:pt x="638779" y="405014"/>
                  <a:pt x="529922" y="321557"/>
                </a:cubicBezTo>
                <a:cubicBezTo>
                  <a:pt x="421065" y="238100"/>
                  <a:pt x="283179" y="151014"/>
                  <a:pt x="203351" y="103843"/>
                </a:cubicBezTo>
                <a:cubicBezTo>
                  <a:pt x="123523" y="56672"/>
                  <a:pt x="-57906" y="-50371"/>
                  <a:pt x="18294" y="2764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Freeform 129"/>
          <p:cNvSpPr/>
          <p:nvPr/>
        </p:nvSpPr>
        <p:spPr>
          <a:xfrm>
            <a:off x="4195951" y="750802"/>
            <a:ext cx="8010035" cy="1728563"/>
          </a:xfrm>
          <a:custGeom>
            <a:avLst/>
            <a:gdLst>
              <a:gd name="connsiteX0" fmla="*/ 0 w 5783283"/>
              <a:gd name="connsiteY0" fmla="*/ 2660083 h 2660083"/>
              <a:gd name="connsiteX1" fmla="*/ 71252 w 5783283"/>
              <a:gd name="connsiteY1" fmla="*/ 2624457 h 2660083"/>
              <a:gd name="connsiteX2" fmla="*/ 142504 w 5783283"/>
              <a:gd name="connsiteY2" fmla="*/ 2600706 h 2660083"/>
              <a:gd name="connsiteX3" fmla="*/ 190005 w 5783283"/>
              <a:gd name="connsiteY3" fmla="*/ 2565080 h 2660083"/>
              <a:gd name="connsiteX4" fmla="*/ 249382 w 5783283"/>
              <a:gd name="connsiteY4" fmla="*/ 2541330 h 2660083"/>
              <a:gd name="connsiteX5" fmla="*/ 380010 w 5783283"/>
              <a:gd name="connsiteY5" fmla="*/ 2493828 h 2660083"/>
              <a:gd name="connsiteX6" fmla="*/ 427512 w 5783283"/>
              <a:gd name="connsiteY6" fmla="*/ 2470078 h 2660083"/>
              <a:gd name="connsiteX7" fmla="*/ 498764 w 5783283"/>
              <a:gd name="connsiteY7" fmla="*/ 2446327 h 2660083"/>
              <a:gd name="connsiteX8" fmla="*/ 593766 w 5783283"/>
              <a:gd name="connsiteY8" fmla="*/ 2410701 h 2660083"/>
              <a:gd name="connsiteX9" fmla="*/ 736270 w 5783283"/>
              <a:gd name="connsiteY9" fmla="*/ 2363200 h 2660083"/>
              <a:gd name="connsiteX10" fmla="*/ 783771 w 5783283"/>
              <a:gd name="connsiteY10" fmla="*/ 2339449 h 2660083"/>
              <a:gd name="connsiteX11" fmla="*/ 926275 w 5783283"/>
              <a:gd name="connsiteY11" fmla="*/ 2291948 h 2660083"/>
              <a:gd name="connsiteX12" fmla="*/ 1199408 w 5783283"/>
              <a:gd name="connsiteY12" fmla="*/ 2173195 h 2660083"/>
              <a:gd name="connsiteX13" fmla="*/ 1270660 w 5783283"/>
              <a:gd name="connsiteY13" fmla="*/ 2137569 h 2660083"/>
              <a:gd name="connsiteX14" fmla="*/ 1472540 w 5783283"/>
              <a:gd name="connsiteY14" fmla="*/ 2066317 h 2660083"/>
              <a:gd name="connsiteX15" fmla="*/ 1543792 w 5783283"/>
              <a:gd name="connsiteY15" fmla="*/ 2030691 h 2660083"/>
              <a:gd name="connsiteX16" fmla="*/ 1638795 w 5783283"/>
              <a:gd name="connsiteY16" fmla="*/ 2006940 h 2660083"/>
              <a:gd name="connsiteX17" fmla="*/ 1793174 w 5783283"/>
              <a:gd name="connsiteY17" fmla="*/ 1935688 h 2660083"/>
              <a:gd name="connsiteX18" fmla="*/ 1935678 w 5783283"/>
              <a:gd name="connsiteY18" fmla="*/ 1876311 h 2660083"/>
              <a:gd name="connsiteX19" fmla="*/ 1995054 w 5783283"/>
              <a:gd name="connsiteY19" fmla="*/ 1840686 h 2660083"/>
              <a:gd name="connsiteX20" fmla="*/ 2113808 w 5783283"/>
              <a:gd name="connsiteY20" fmla="*/ 1781309 h 2660083"/>
              <a:gd name="connsiteX21" fmla="*/ 2185060 w 5783283"/>
              <a:gd name="connsiteY21" fmla="*/ 1745683 h 2660083"/>
              <a:gd name="connsiteX22" fmla="*/ 2446317 w 5783283"/>
              <a:gd name="connsiteY22" fmla="*/ 1638805 h 2660083"/>
              <a:gd name="connsiteX23" fmla="*/ 2624447 w 5783283"/>
              <a:gd name="connsiteY23" fmla="*/ 1555678 h 2660083"/>
              <a:gd name="connsiteX24" fmla="*/ 2731325 w 5783283"/>
              <a:gd name="connsiteY24" fmla="*/ 1520052 h 2660083"/>
              <a:gd name="connsiteX25" fmla="*/ 2873828 w 5783283"/>
              <a:gd name="connsiteY25" fmla="*/ 1448800 h 2660083"/>
              <a:gd name="connsiteX26" fmla="*/ 3028208 w 5783283"/>
              <a:gd name="connsiteY26" fmla="*/ 1401299 h 2660083"/>
              <a:gd name="connsiteX27" fmla="*/ 3158836 w 5783283"/>
              <a:gd name="connsiteY27" fmla="*/ 1341922 h 2660083"/>
              <a:gd name="connsiteX28" fmla="*/ 3336966 w 5783283"/>
              <a:gd name="connsiteY28" fmla="*/ 1270670 h 2660083"/>
              <a:gd name="connsiteX29" fmla="*/ 3503221 w 5783283"/>
              <a:gd name="connsiteY29" fmla="*/ 1211293 h 2660083"/>
              <a:gd name="connsiteX30" fmla="*/ 3776353 w 5783283"/>
              <a:gd name="connsiteY30" fmla="*/ 1092540 h 2660083"/>
              <a:gd name="connsiteX31" fmla="*/ 3954483 w 5783283"/>
              <a:gd name="connsiteY31" fmla="*/ 1021288 h 2660083"/>
              <a:gd name="connsiteX32" fmla="*/ 4156364 w 5783283"/>
              <a:gd name="connsiteY32" fmla="*/ 914410 h 2660083"/>
              <a:gd name="connsiteX33" fmla="*/ 4203865 w 5783283"/>
              <a:gd name="connsiteY33" fmla="*/ 878784 h 2660083"/>
              <a:gd name="connsiteX34" fmla="*/ 4239491 w 5783283"/>
              <a:gd name="connsiteY34" fmla="*/ 866909 h 2660083"/>
              <a:gd name="connsiteX35" fmla="*/ 4298867 w 5783283"/>
              <a:gd name="connsiteY35" fmla="*/ 831283 h 2660083"/>
              <a:gd name="connsiteX36" fmla="*/ 4370119 w 5783283"/>
              <a:gd name="connsiteY36" fmla="*/ 795657 h 2660083"/>
              <a:gd name="connsiteX37" fmla="*/ 4417621 w 5783283"/>
              <a:gd name="connsiteY37" fmla="*/ 760031 h 2660083"/>
              <a:gd name="connsiteX38" fmla="*/ 4476997 w 5783283"/>
              <a:gd name="connsiteY38" fmla="*/ 736280 h 2660083"/>
              <a:gd name="connsiteX39" fmla="*/ 4524499 w 5783283"/>
              <a:gd name="connsiteY39" fmla="*/ 700654 h 2660083"/>
              <a:gd name="connsiteX40" fmla="*/ 4643252 w 5783283"/>
              <a:gd name="connsiteY40" fmla="*/ 629402 h 2660083"/>
              <a:gd name="connsiteX41" fmla="*/ 4702628 w 5783283"/>
              <a:gd name="connsiteY41" fmla="*/ 593776 h 2660083"/>
              <a:gd name="connsiteX42" fmla="*/ 4738254 w 5783283"/>
              <a:gd name="connsiteY42" fmla="*/ 558150 h 2660083"/>
              <a:gd name="connsiteX43" fmla="*/ 4797631 w 5783283"/>
              <a:gd name="connsiteY43" fmla="*/ 546275 h 2660083"/>
              <a:gd name="connsiteX44" fmla="*/ 4880758 w 5783283"/>
              <a:gd name="connsiteY44" fmla="*/ 486899 h 2660083"/>
              <a:gd name="connsiteX45" fmla="*/ 4952010 w 5783283"/>
              <a:gd name="connsiteY45" fmla="*/ 439397 h 2660083"/>
              <a:gd name="connsiteX46" fmla="*/ 4999512 w 5783283"/>
              <a:gd name="connsiteY46" fmla="*/ 415647 h 2660083"/>
              <a:gd name="connsiteX47" fmla="*/ 5035138 w 5783283"/>
              <a:gd name="connsiteY47" fmla="*/ 391896 h 2660083"/>
              <a:gd name="connsiteX48" fmla="*/ 5082639 w 5783283"/>
              <a:gd name="connsiteY48" fmla="*/ 380021 h 2660083"/>
              <a:gd name="connsiteX49" fmla="*/ 5177641 w 5783283"/>
              <a:gd name="connsiteY49" fmla="*/ 320644 h 2660083"/>
              <a:gd name="connsiteX50" fmla="*/ 5237018 w 5783283"/>
              <a:gd name="connsiteY50" fmla="*/ 285018 h 2660083"/>
              <a:gd name="connsiteX51" fmla="*/ 5308270 w 5783283"/>
              <a:gd name="connsiteY51" fmla="*/ 249392 h 2660083"/>
              <a:gd name="connsiteX52" fmla="*/ 5367647 w 5783283"/>
              <a:gd name="connsiteY52" fmla="*/ 213766 h 2660083"/>
              <a:gd name="connsiteX53" fmla="*/ 5486400 w 5783283"/>
              <a:gd name="connsiteY53" fmla="*/ 154389 h 2660083"/>
              <a:gd name="connsiteX54" fmla="*/ 5581403 w 5783283"/>
              <a:gd name="connsiteY54" fmla="*/ 83137 h 2660083"/>
              <a:gd name="connsiteX55" fmla="*/ 5628904 w 5783283"/>
              <a:gd name="connsiteY55" fmla="*/ 59387 h 2660083"/>
              <a:gd name="connsiteX56" fmla="*/ 5664530 w 5783283"/>
              <a:gd name="connsiteY56" fmla="*/ 47511 h 2660083"/>
              <a:gd name="connsiteX57" fmla="*/ 5700156 w 5783283"/>
              <a:gd name="connsiteY57" fmla="*/ 23761 h 2660083"/>
              <a:gd name="connsiteX58" fmla="*/ 5783283 w 5783283"/>
              <a:gd name="connsiteY58" fmla="*/ 10 h 266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83283" h="2660083">
                <a:moveTo>
                  <a:pt x="0" y="2660083"/>
                </a:moveTo>
                <a:cubicBezTo>
                  <a:pt x="23751" y="2648208"/>
                  <a:pt x="46741" y="2634670"/>
                  <a:pt x="71252" y="2624457"/>
                </a:cubicBezTo>
                <a:cubicBezTo>
                  <a:pt x="94362" y="2614828"/>
                  <a:pt x="142504" y="2600706"/>
                  <a:pt x="142504" y="2600706"/>
                </a:cubicBezTo>
                <a:cubicBezTo>
                  <a:pt x="158338" y="2588831"/>
                  <a:pt x="172704" y="2574692"/>
                  <a:pt x="190005" y="2565080"/>
                </a:cubicBezTo>
                <a:cubicBezTo>
                  <a:pt x="208639" y="2554728"/>
                  <a:pt x="229348" y="2548615"/>
                  <a:pt x="249382" y="2541330"/>
                </a:cubicBezTo>
                <a:cubicBezTo>
                  <a:pt x="321798" y="2514997"/>
                  <a:pt x="313617" y="2523336"/>
                  <a:pt x="380010" y="2493828"/>
                </a:cubicBezTo>
                <a:cubicBezTo>
                  <a:pt x="396187" y="2486638"/>
                  <a:pt x="411075" y="2476653"/>
                  <a:pt x="427512" y="2470078"/>
                </a:cubicBezTo>
                <a:cubicBezTo>
                  <a:pt x="450757" y="2460780"/>
                  <a:pt x="476372" y="2457523"/>
                  <a:pt x="498764" y="2446327"/>
                </a:cubicBezTo>
                <a:cubicBezTo>
                  <a:pt x="560863" y="2415277"/>
                  <a:pt x="529091" y="2426869"/>
                  <a:pt x="593766" y="2410701"/>
                </a:cubicBezTo>
                <a:cubicBezTo>
                  <a:pt x="700881" y="2357142"/>
                  <a:pt x="568005" y="2419288"/>
                  <a:pt x="736270" y="2363200"/>
                </a:cubicBezTo>
                <a:cubicBezTo>
                  <a:pt x="753064" y="2357602"/>
                  <a:pt x="767195" y="2345665"/>
                  <a:pt x="783771" y="2339449"/>
                </a:cubicBezTo>
                <a:cubicBezTo>
                  <a:pt x="830654" y="2321868"/>
                  <a:pt x="883340" y="2317709"/>
                  <a:pt x="926275" y="2291948"/>
                </a:cubicBezTo>
                <a:cubicBezTo>
                  <a:pt x="1061970" y="2210531"/>
                  <a:pt x="928492" y="2286076"/>
                  <a:pt x="1199408" y="2173195"/>
                </a:cubicBezTo>
                <a:cubicBezTo>
                  <a:pt x="1223919" y="2162982"/>
                  <a:pt x="1246005" y="2147431"/>
                  <a:pt x="1270660" y="2137569"/>
                </a:cubicBezTo>
                <a:cubicBezTo>
                  <a:pt x="1462881" y="2060681"/>
                  <a:pt x="1294411" y="2142658"/>
                  <a:pt x="1472540" y="2066317"/>
                </a:cubicBezTo>
                <a:cubicBezTo>
                  <a:pt x="1496947" y="2055857"/>
                  <a:pt x="1518785" y="2039622"/>
                  <a:pt x="1543792" y="2030691"/>
                </a:cubicBezTo>
                <a:cubicBezTo>
                  <a:pt x="1574533" y="2019712"/>
                  <a:pt x="1607828" y="2017262"/>
                  <a:pt x="1638795" y="2006940"/>
                </a:cubicBezTo>
                <a:cubicBezTo>
                  <a:pt x="1734933" y="1974894"/>
                  <a:pt x="1704996" y="1972429"/>
                  <a:pt x="1793174" y="1935688"/>
                </a:cubicBezTo>
                <a:cubicBezTo>
                  <a:pt x="1920864" y="1882483"/>
                  <a:pt x="1808891" y="1945467"/>
                  <a:pt x="1935678" y="1876311"/>
                </a:cubicBezTo>
                <a:cubicBezTo>
                  <a:pt x="1955941" y="1865259"/>
                  <a:pt x="1974688" y="1851548"/>
                  <a:pt x="1995054" y="1840686"/>
                </a:cubicBezTo>
                <a:cubicBezTo>
                  <a:pt x="2034104" y="1819859"/>
                  <a:pt x="2074223" y="1801101"/>
                  <a:pt x="2113808" y="1781309"/>
                </a:cubicBezTo>
                <a:cubicBezTo>
                  <a:pt x="2137559" y="1769434"/>
                  <a:pt x="2160197" y="1755007"/>
                  <a:pt x="2185060" y="1745683"/>
                </a:cubicBezTo>
                <a:cubicBezTo>
                  <a:pt x="2273259" y="1712608"/>
                  <a:pt x="2361746" y="1681091"/>
                  <a:pt x="2446317" y="1638805"/>
                </a:cubicBezTo>
                <a:cubicBezTo>
                  <a:pt x="2507779" y="1608074"/>
                  <a:pt x="2558873" y="1581179"/>
                  <a:pt x="2624447" y="1555678"/>
                </a:cubicBezTo>
                <a:cubicBezTo>
                  <a:pt x="2659447" y="1542067"/>
                  <a:pt x="2696808" y="1534845"/>
                  <a:pt x="2731325" y="1520052"/>
                </a:cubicBezTo>
                <a:cubicBezTo>
                  <a:pt x="2780139" y="1499132"/>
                  <a:pt x="2824519" y="1468524"/>
                  <a:pt x="2873828" y="1448800"/>
                </a:cubicBezTo>
                <a:cubicBezTo>
                  <a:pt x="2923818" y="1428804"/>
                  <a:pt x="2977795" y="1420204"/>
                  <a:pt x="3028208" y="1401299"/>
                </a:cubicBezTo>
                <a:cubicBezTo>
                  <a:pt x="3072993" y="1384505"/>
                  <a:pt x="3114786" y="1360559"/>
                  <a:pt x="3158836" y="1341922"/>
                </a:cubicBezTo>
                <a:cubicBezTo>
                  <a:pt x="3217732" y="1317004"/>
                  <a:pt x="3277172" y="1293350"/>
                  <a:pt x="3336966" y="1270670"/>
                </a:cubicBezTo>
                <a:cubicBezTo>
                  <a:pt x="3391987" y="1249800"/>
                  <a:pt x="3448686" y="1233402"/>
                  <a:pt x="3503221" y="1211293"/>
                </a:cubicBezTo>
                <a:cubicBezTo>
                  <a:pt x="3595225" y="1173994"/>
                  <a:pt x="3683397" y="1127398"/>
                  <a:pt x="3776353" y="1092540"/>
                </a:cubicBezTo>
                <a:cubicBezTo>
                  <a:pt x="3826366" y="1073785"/>
                  <a:pt x="3905532" y="1045763"/>
                  <a:pt x="3954483" y="1021288"/>
                </a:cubicBezTo>
                <a:cubicBezTo>
                  <a:pt x="4022587" y="987236"/>
                  <a:pt x="4095450" y="960096"/>
                  <a:pt x="4156364" y="914410"/>
                </a:cubicBezTo>
                <a:cubicBezTo>
                  <a:pt x="4172198" y="902535"/>
                  <a:pt x="4186681" y="888604"/>
                  <a:pt x="4203865" y="878784"/>
                </a:cubicBezTo>
                <a:cubicBezTo>
                  <a:pt x="4214733" y="872574"/>
                  <a:pt x="4228295" y="872507"/>
                  <a:pt x="4239491" y="866909"/>
                </a:cubicBezTo>
                <a:cubicBezTo>
                  <a:pt x="4260136" y="856587"/>
                  <a:pt x="4278604" y="842336"/>
                  <a:pt x="4298867" y="831283"/>
                </a:cubicBezTo>
                <a:cubicBezTo>
                  <a:pt x="4322179" y="818567"/>
                  <a:pt x="4347349" y="809319"/>
                  <a:pt x="4370119" y="795657"/>
                </a:cubicBezTo>
                <a:cubicBezTo>
                  <a:pt x="4387091" y="785474"/>
                  <a:pt x="4400319" y="769643"/>
                  <a:pt x="4417621" y="760031"/>
                </a:cubicBezTo>
                <a:cubicBezTo>
                  <a:pt x="4436255" y="749679"/>
                  <a:pt x="4458363" y="746632"/>
                  <a:pt x="4476997" y="736280"/>
                </a:cubicBezTo>
                <a:cubicBezTo>
                  <a:pt x="4494299" y="726668"/>
                  <a:pt x="4507850" y="711357"/>
                  <a:pt x="4524499" y="700654"/>
                </a:cubicBezTo>
                <a:cubicBezTo>
                  <a:pt x="4563330" y="675691"/>
                  <a:pt x="4603668" y="653153"/>
                  <a:pt x="4643252" y="629402"/>
                </a:cubicBezTo>
                <a:cubicBezTo>
                  <a:pt x="4663044" y="617527"/>
                  <a:pt x="4686307" y="610097"/>
                  <a:pt x="4702628" y="593776"/>
                </a:cubicBezTo>
                <a:cubicBezTo>
                  <a:pt x="4714503" y="581901"/>
                  <a:pt x="4723233" y="565661"/>
                  <a:pt x="4738254" y="558150"/>
                </a:cubicBezTo>
                <a:cubicBezTo>
                  <a:pt x="4756307" y="549123"/>
                  <a:pt x="4777839" y="550233"/>
                  <a:pt x="4797631" y="546275"/>
                </a:cubicBezTo>
                <a:cubicBezTo>
                  <a:pt x="4860605" y="483301"/>
                  <a:pt x="4802603" y="533792"/>
                  <a:pt x="4880758" y="486899"/>
                </a:cubicBezTo>
                <a:cubicBezTo>
                  <a:pt x="4905235" y="472213"/>
                  <a:pt x="4927533" y="454083"/>
                  <a:pt x="4952010" y="439397"/>
                </a:cubicBezTo>
                <a:cubicBezTo>
                  <a:pt x="4967190" y="430289"/>
                  <a:pt x="4984142" y="424430"/>
                  <a:pt x="4999512" y="415647"/>
                </a:cubicBezTo>
                <a:cubicBezTo>
                  <a:pt x="5011904" y="408566"/>
                  <a:pt x="5022020" y="397518"/>
                  <a:pt x="5035138" y="391896"/>
                </a:cubicBezTo>
                <a:cubicBezTo>
                  <a:pt x="5050139" y="385467"/>
                  <a:pt x="5066805" y="383979"/>
                  <a:pt x="5082639" y="380021"/>
                </a:cubicBezTo>
                <a:cubicBezTo>
                  <a:pt x="5145150" y="317510"/>
                  <a:pt x="5087679" y="365625"/>
                  <a:pt x="5177641" y="320644"/>
                </a:cubicBezTo>
                <a:cubicBezTo>
                  <a:pt x="5198286" y="310322"/>
                  <a:pt x="5216755" y="296071"/>
                  <a:pt x="5237018" y="285018"/>
                </a:cubicBezTo>
                <a:cubicBezTo>
                  <a:pt x="5260330" y="272303"/>
                  <a:pt x="5284958" y="262107"/>
                  <a:pt x="5308270" y="249392"/>
                </a:cubicBezTo>
                <a:cubicBezTo>
                  <a:pt x="5328533" y="238339"/>
                  <a:pt x="5347281" y="224628"/>
                  <a:pt x="5367647" y="213766"/>
                </a:cubicBezTo>
                <a:cubicBezTo>
                  <a:pt x="5406697" y="192939"/>
                  <a:pt x="5448637" y="177467"/>
                  <a:pt x="5486400" y="154389"/>
                </a:cubicBezTo>
                <a:cubicBezTo>
                  <a:pt x="5520177" y="133748"/>
                  <a:pt x="5545997" y="100839"/>
                  <a:pt x="5581403" y="83137"/>
                </a:cubicBezTo>
                <a:cubicBezTo>
                  <a:pt x="5597237" y="75220"/>
                  <a:pt x="5612633" y="66360"/>
                  <a:pt x="5628904" y="59387"/>
                </a:cubicBezTo>
                <a:cubicBezTo>
                  <a:pt x="5640410" y="54456"/>
                  <a:pt x="5653334" y="53109"/>
                  <a:pt x="5664530" y="47511"/>
                </a:cubicBezTo>
                <a:cubicBezTo>
                  <a:pt x="5677295" y="41128"/>
                  <a:pt x="5687114" y="29557"/>
                  <a:pt x="5700156" y="23761"/>
                </a:cubicBezTo>
                <a:cubicBezTo>
                  <a:pt x="5756413" y="-1242"/>
                  <a:pt x="5749337" y="10"/>
                  <a:pt x="5783283" y="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427856" y="2086082"/>
            <a:ext cx="3533684" cy="2335709"/>
          </a:xfrm>
          <a:custGeom>
            <a:avLst/>
            <a:gdLst>
              <a:gd name="connsiteX0" fmla="*/ 0 w 1638795"/>
              <a:gd name="connsiteY0" fmla="*/ 0 h 1068779"/>
              <a:gd name="connsiteX1" fmla="*/ 1520042 w 1638795"/>
              <a:gd name="connsiteY1" fmla="*/ 950026 h 1068779"/>
              <a:gd name="connsiteX2" fmla="*/ 1591294 w 1638795"/>
              <a:gd name="connsiteY2" fmla="*/ 997527 h 1068779"/>
              <a:gd name="connsiteX3" fmla="*/ 1626920 w 1638795"/>
              <a:gd name="connsiteY3" fmla="*/ 1033153 h 1068779"/>
              <a:gd name="connsiteX4" fmla="*/ 1638795 w 1638795"/>
              <a:gd name="connsiteY4" fmla="*/ 1068779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068779">
                <a:moveTo>
                  <a:pt x="0" y="0"/>
                </a:moveTo>
                <a:lnTo>
                  <a:pt x="1520042" y="950026"/>
                </a:lnTo>
                <a:cubicBezTo>
                  <a:pt x="1520046" y="950029"/>
                  <a:pt x="1591291" y="997524"/>
                  <a:pt x="1591294" y="997527"/>
                </a:cubicBezTo>
                <a:lnTo>
                  <a:pt x="1626920" y="1033153"/>
                </a:lnTo>
                <a:lnTo>
                  <a:pt x="1638795" y="106877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463878" y="3992737"/>
            <a:ext cx="1093187" cy="72642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878331" y="4146063"/>
            <a:ext cx="338756" cy="381701"/>
            <a:chOff x="4418757" y="4101793"/>
            <a:chExt cx="665712" cy="944831"/>
          </a:xfrm>
        </p:grpSpPr>
        <p:sp>
          <p:nvSpPr>
            <p:cNvPr id="136" name="Rectangle 13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465813" y="1910016"/>
            <a:ext cx="338756" cy="381701"/>
            <a:chOff x="4418757" y="4101793"/>
            <a:chExt cx="665712" cy="944831"/>
          </a:xfrm>
        </p:grpSpPr>
        <p:sp>
          <p:nvSpPr>
            <p:cNvPr id="139" name="Rectangle 13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831141" y="1911917"/>
            <a:ext cx="338756" cy="381701"/>
            <a:chOff x="4418757" y="4101793"/>
            <a:chExt cx="665712" cy="944831"/>
          </a:xfrm>
        </p:grpSpPr>
        <p:sp>
          <p:nvSpPr>
            <p:cNvPr id="145" name="Rectangle 14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46908" y="2315303"/>
            <a:ext cx="338756" cy="381701"/>
            <a:chOff x="4418757" y="4101793"/>
            <a:chExt cx="665712" cy="944831"/>
          </a:xfrm>
        </p:grpSpPr>
        <p:sp>
          <p:nvSpPr>
            <p:cNvPr id="148" name="Rectangle 14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464206" y="2319024"/>
            <a:ext cx="338756" cy="381701"/>
            <a:chOff x="4418757" y="4101793"/>
            <a:chExt cx="665712" cy="944831"/>
          </a:xfrm>
        </p:grpSpPr>
        <p:sp>
          <p:nvSpPr>
            <p:cNvPr id="151" name="Rectangle 150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081257" y="2314003"/>
            <a:ext cx="338756" cy="381701"/>
            <a:chOff x="4418757" y="4101793"/>
            <a:chExt cx="665712" cy="944831"/>
          </a:xfrm>
        </p:grpSpPr>
        <p:sp>
          <p:nvSpPr>
            <p:cNvPr id="154" name="Rectangle 153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966197" y="1200609"/>
            <a:ext cx="338756" cy="381701"/>
            <a:chOff x="4418757" y="4101793"/>
            <a:chExt cx="665712" cy="944831"/>
          </a:xfrm>
        </p:grpSpPr>
        <p:sp>
          <p:nvSpPr>
            <p:cNvPr id="157" name="Rectangle 156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584379" y="1198327"/>
            <a:ext cx="338756" cy="381701"/>
            <a:chOff x="4418757" y="4101793"/>
            <a:chExt cx="665712" cy="944831"/>
          </a:xfrm>
        </p:grpSpPr>
        <p:sp>
          <p:nvSpPr>
            <p:cNvPr id="160" name="Rectangle 159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Isosceles Triangle 160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168055" y="1195990"/>
            <a:ext cx="338756" cy="381701"/>
            <a:chOff x="4418757" y="4101793"/>
            <a:chExt cx="665712" cy="944831"/>
          </a:xfrm>
        </p:grpSpPr>
        <p:sp>
          <p:nvSpPr>
            <p:cNvPr id="163" name="Rectangle 162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950598" y="757504"/>
            <a:ext cx="338756" cy="381701"/>
            <a:chOff x="4418757" y="4101793"/>
            <a:chExt cx="665712" cy="944831"/>
          </a:xfrm>
        </p:grpSpPr>
        <p:sp>
          <p:nvSpPr>
            <p:cNvPr id="166" name="Rectangle 16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553246" y="772905"/>
            <a:ext cx="338756" cy="381701"/>
            <a:chOff x="4418757" y="4101793"/>
            <a:chExt cx="665712" cy="944831"/>
          </a:xfrm>
        </p:grpSpPr>
        <p:sp>
          <p:nvSpPr>
            <p:cNvPr id="169" name="Rectangle 168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148012" y="786982"/>
            <a:ext cx="338756" cy="381701"/>
            <a:chOff x="4418757" y="4101793"/>
            <a:chExt cx="665712" cy="944831"/>
          </a:xfrm>
        </p:grpSpPr>
        <p:sp>
          <p:nvSpPr>
            <p:cNvPr id="172" name="Rectangle 17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Isosceles Triangle 17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7335913" y="1220333"/>
            <a:ext cx="338756" cy="381701"/>
            <a:chOff x="4418757" y="4101793"/>
            <a:chExt cx="665712" cy="944831"/>
          </a:xfrm>
        </p:grpSpPr>
        <p:sp>
          <p:nvSpPr>
            <p:cNvPr id="175" name="Rectangle 174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347014" y="756830"/>
            <a:ext cx="338756" cy="381701"/>
            <a:chOff x="4418757" y="4101793"/>
            <a:chExt cx="665712" cy="944831"/>
          </a:xfrm>
        </p:grpSpPr>
        <p:sp>
          <p:nvSpPr>
            <p:cNvPr id="178" name="Rectangle 177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Isosceles Triangle 178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6317404" y="1523478"/>
            <a:ext cx="586715" cy="525275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13424" y="3417195"/>
            <a:ext cx="11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Floodplain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1012371" y="3601861"/>
            <a:ext cx="2301053" cy="184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9" idx="15"/>
          </p:cNvCxnSpPr>
          <p:nvPr/>
        </p:nvCxnSpPr>
        <p:spPr>
          <a:xfrm flipV="1">
            <a:off x="4378599" y="3623643"/>
            <a:ext cx="1458537" cy="178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0608" y="2681944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5883466" y="458448"/>
            <a:ext cx="235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residential area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3462293" y="1385392"/>
            <a:ext cx="63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1626" y="4559045"/>
            <a:ext cx="84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Farm</a:t>
            </a:r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3292650" y="1393761"/>
            <a:ext cx="224618" cy="742962"/>
          </a:xfrm>
          <a:custGeom>
            <a:avLst/>
            <a:gdLst>
              <a:gd name="connsiteX0" fmla="*/ 0 w 1876301"/>
              <a:gd name="connsiteY0" fmla="*/ 700644 h 700644"/>
              <a:gd name="connsiteX1" fmla="*/ 1021278 w 1876301"/>
              <a:gd name="connsiteY1" fmla="*/ 273132 h 700644"/>
              <a:gd name="connsiteX2" fmla="*/ 1092530 w 1876301"/>
              <a:gd name="connsiteY2" fmla="*/ 249381 h 700644"/>
              <a:gd name="connsiteX3" fmla="*/ 1128156 w 1876301"/>
              <a:gd name="connsiteY3" fmla="*/ 225631 h 700644"/>
              <a:gd name="connsiteX4" fmla="*/ 1175657 w 1876301"/>
              <a:gd name="connsiteY4" fmla="*/ 213755 h 700644"/>
              <a:gd name="connsiteX5" fmla="*/ 1270660 w 1876301"/>
              <a:gd name="connsiteY5" fmla="*/ 190005 h 700644"/>
              <a:gd name="connsiteX6" fmla="*/ 1365662 w 1876301"/>
              <a:gd name="connsiteY6" fmla="*/ 166254 h 700644"/>
              <a:gd name="connsiteX7" fmla="*/ 1413163 w 1876301"/>
              <a:gd name="connsiteY7" fmla="*/ 142503 h 700644"/>
              <a:gd name="connsiteX8" fmla="*/ 1520041 w 1876301"/>
              <a:gd name="connsiteY8" fmla="*/ 118753 h 700644"/>
              <a:gd name="connsiteX9" fmla="*/ 1591293 w 1876301"/>
              <a:gd name="connsiteY9" fmla="*/ 95002 h 700644"/>
              <a:gd name="connsiteX10" fmla="*/ 1686296 w 1876301"/>
              <a:gd name="connsiteY10" fmla="*/ 71251 h 700644"/>
              <a:gd name="connsiteX11" fmla="*/ 1721922 w 1876301"/>
              <a:gd name="connsiteY11" fmla="*/ 59376 h 700644"/>
              <a:gd name="connsiteX12" fmla="*/ 1769423 w 1876301"/>
              <a:gd name="connsiteY12" fmla="*/ 47501 h 700644"/>
              <a:gd name="connsiteX13" fmla="*/ 1840675 w 1876301"/>
              <a:gd name="connsiteY13" fmla="*/ 23750 h 700644"/>
              <a:gd name="connsiteX14" fmla="*/ 1876301 w 1876301"/>
              <a:gd name="connsiteY14" fmla="*/ 11875 h 700644"/>
              <a:gd name="connsiteX15" fmla="*/ 1876301 w 1876301"/>
              <a:gd name="connsiteY15" fmla="*/ 0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6301" h="700644">
                <a:moveTo>
                  <a:pt x="0" y="700644"/>
                </a:moveTo>
                <a:lnTo>
                  <a:pt x="1021278" y="273132"/>
                </a:lnTo>
                <a:cubicBezTo>
                  <a:pt x="1044417" y="263574"/>
                  <a:pt x="1071699" y="263268"/>
                  <a:pt x="1092530" y="249381"/>
                </a:cubicBezTo>
                <a:cubicBezTo>
                  <a:pt x="1104405" y="241464"/>
                  <a:pt x="1115038" y="231253"/>
                  <a:pt x="1128156" y="225631"/>
                </a:cubicBezTo>
                <a:cubicBezTo>
                  <a:pt x="1143157" y="219202"/>
                  <a:pt x="1159964" y="218239"/>
                  <a:pt x="1175657" y="213755"/>
                </a:cubicBezTo>
                <a:cubicBezTo>
                  <a:pt x="1302772" y="177436"/>
                  <a:pt x="1082362" y="233459"/>
                  <a:pt x="1270660" y="190005"/>
                </a:cubicBezTo>
                <a:cubicBezTo>
                  <a:pt x="1302466" y="182665"/>
                  <a:pt x="1365662" y="166254"/>
                  <a:pt x="1365662" y="166254"/>
                </a:cubicBezTo>
                <a:cubicBezTo>
                  <a:pt x="1381496" y="158337"/>
                  <a:pt x="1396587" y="148719"/>
                  <a:pt x="1413163" y="142503"/>
                </a:cubicBezTo>
                <a:cubicBezTo>
                  <a:pt x="1441597" y="131840"/>
                  <a:pt x="1492457" y="126276"/>
                  <a:pt x="1520041" y="118753"/>
                </a:cubicBezTo>
                <a:cubicBezTo>
                  <a:pt x="1544194" y="112166"/>
                  <a:pt x="1567005" y="101074"/>
                  <a:pt x="1591293" y="95002"/>
                </a:cubicBezTo>
                <a:cubicBezTo>
                  <a:pt x="1622961" y="87085"/>
                  <a:pt x="1655329" y="81573"/>
                  <a:pt x="1686296" y="71251"/>
                </a:cubicBezTo>
                <a:cubicBezTo>
                  <a:pt x="1698171" y="67293"/>
                  <a:pt x="1709886" y="62815"/>
                  <a:pt x="1721922" y="59376"/>
                </a:cubicBezTo>
                <a:cubicBezTo>
                  <a:pt x="1737615" y="54892"/>
                  <a:pt x="1753790" y="52191"/>
                  <a:pt x="1769423" y="47501"/>
                </a:cubicBezTo>
                <a:cubicBezTo>
                  <a:pt x="1793403" y="40307"/>
                  <a:pt x="1816924" y="31667"/>
                  <a:pt x="1840675" y="23750"/>
                </a:cubicBezTo>
                <a:cubicBezTo>
                  <a:pt x="1852550" y="19792"/>
                  <a:pt x="1876301" y="24393"/>
                  <a:pt x="1876301" y="11875"/>
                </a:cubicBezTo>
                <a:lnTo>
                  <a:pt x="18763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84398" y="1894615"/>
            <a:ext cx="338756" cy="381701"/>
            <a:chOff x="4418757" y="4101793"/>
            <a:chExt cx="665712" cy="944831"/>
          </a:xfrm>
        </p:grpSpPr>
        <p:sp>
          <p:nvSpPr>
            <p:cNvPr id="142" name="Rectangle 141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3278320" y="5228865"/>
            <a:ext cx="225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Informal settlements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103914" y="2002971"/>
            <a:ext cx="293915" cy="228600"/>
          </a:xfrm>
          <a:custGeom>
            <a:avLst/>
            <a:gdLst>
              <a:gd name="connsiteX0" fmla="*/ 0 w 293915"/>
              <a:gd name="connsiteY0" fmla="*/ 228600 h 228600"/>
              <a:gd name="connsiteX1" fmla="*/ 54429 w 293915"/>
              <a:gd name="connsiteY1" fmla="*/ 185058 h 228600"/>
              <a:gd name="connsiteX2" fmla="*/ 119743 w 293915"/>
              <a:gd name="connsiteY2" fmla="*/ 141515 h 228600"/>
              <a:gd name="connsiteX3" fmla="*/ 174172 w 293915"/>
              <a:gd name="connsiteY3" fmla="*/ 97972 h 228600"/>
              <a:gd name="connsiteX4" fmla="*/ 195943 w 293915"/>
              <a:gd name="connsiteY4" fmla="*/ 76200 h 228600"/>
              <a:gd name="connsiteX5" fmla="*/ 228600 w 293915"/>
              <a:gd name="connsiteY5" fmla="*/ 65315 h 228600"/>
              <a:gd name="connsiteX6" fmla="*/ 293915 w 293915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15" h="228600">
                <a:moveTo>
                  <a:pt x="0" y="228600"/>
                </a:moveTo>
                <a:cubicBezTo>
                  <a:pt x="18143" y="214086"/>
                  <a:pt x="35639" y="198724"/>
                  <a:pt x="54429" y="185058"/>
                </a:cubicBezTo>
                <a:cubicBezTo>
                  <a:pt x="75590" y="169668"/>
                  <a:pt x="101241" y="160017"/>
                  <a:pt x="119743" y="141515"/>
                </a:cubicBezTo>
                <a:cubicBezTo>
                  <a:pt x="172316" y="88942"/>
                  <a:pt x="105505" y="152906"/>
                  <a:pt x="174172" y="97972"/>
                </a:cubicBezTo>
                <a:cubicBezTo>
                  <a:pt x="182186" y="91561"/>
                  <a:pt x="187142" y="81480"/>
                  <a:pt x="195943" y="76200"/>
                </a:cubicBezTo>
                <a:cubicBezTo>
                  <a:pt x="205782" y="70296"/>
                  <a:pt x="217714" y="68943"/>
                  <a:pt x="228600" y="65315"/>
                </a:cubicBezTo>
                <a:lnTo>
                  <a:pt x="29391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3265080" y="4582379"/>
            <a:ext cx="2808514" cy="2405742"/>
          </a:xfrm>
          <a:custGeom>
            <a:avLst/>
            <a:gdLst>
              <a:gd name="connsiteX0" fmla="*/ 0 w 2808514"/>
              <a:gd name="connsiteY0" fmla="*/ 119742 h 2405742"/>
              <a:gd name="connsiteX1" fmla="*/ 54428 w 2808514"/>
              <a:gd name="connsiteY1" fmla="*/ 76200 h 2405742"/>
              <a:gd name="connsiteX2" fmla="*/ 119743 w 2808514"/>
              <a:gd name="connsiteY2" fmla="*/ 54428 h 2405742"/>
              <a:gd name="connsiteX3" fmla="*/ 152400 w 2808514"/>
              <a:gd name="connsiteY3" fmla="*/ 32657 h 2405742"/>
              <a:gd name="connsiteX4" fmla="*/ 206828 w 2808514"/>
              <a:gd name="connsiteY4" fmla="*/ 21771 h 2405742"/>
              <a:gd name="connsiteX5" fmla="*/ 435428 w 2808514"/>
              <a:gd name="connsiteY5" fmla="*/ 0 h 2405742"/>
              <a:gd name="connsiteX6" fmla="*/ 870857 w 2808514"/>
              <a:gd name="connsiteY6" fmla="*/ 10885 h 2405742"/>
              <a:gd name="connsiteX7" fmla="*/ 990600 w 2808514"/>
              <a:gd name="connsiteY7" fmla="*/ 32657 h 2405742"/>
              <a:gd name="connsiteX8" fmla="*/ 1088571 w 2808514"/>
              <a:gd name="connsiteY8" fmla="*/ 43542 h 2405742"/>
              <a:gd name="connsiteX9" fmla="*/ 1219200 w 2808514"/>
              <a:gd name="connsiteY9" fmla="*/ 65314 h 2405742"/>
              <a:gd name="connsiteX10" fmla="*/ 1349828 w 2808514"/>
              <a:gd name="connsiteY10" fmla="*/ 87085 h 2405742"/>
              <a:gd name="connsiteX11" fmla="*/ 1458686 w 2808514"/>
              <a:gd name="connsiteY11" fmla="*/ 76200 h 2405742"/>
              <a:gd name="connsiteX12" fmla="*/ 1491343 w 2808514"/>
              <a:gd name="connsiteY12" fmla="*/ 65314 h 2405742"/>
              <a:gd name="connsiteX13" fmla="*/ 1556657 w 2808514"/>
              <a:gd name="connsiteY13" fmla="*/ 54428 h 2405742"/>
              <a:gd name="connsiteX14" fmla="*/ 1643743 w 2808514"/>
              <a:gd name="connsiteY14" fmla="*/ 32657 h 2405742"/>
              <a:gd name="connsiteX15" fmla="*/ 1970314 w 2808514"/>
              <a:gd name="connsiteY15" fmla="*/ 43542 h 2405742"/>
              <a:gd name="connsiteX16" fmla="*/ 2035628 w 2808514"/>
              <a:gd name="connsiteY16" fmla="*/ 76200 h 2405742"/>
              <a:gd name="connsiteX17" fmla="*/ 2068286 w 2808514"/>
              <a:gd name="connsiteY17" fmla="*/ 87085 h 2405742"/>
              <a:gd name="connsiteX18" fmla="*/ 2090057 w 2808514"/>
              <a:gd name="connsiteY18" fmla="*/ 108857 h 2405742"/>
              <a:gd name="connsiteX19" fmla="*/ 2155371 w 2808514"/>
              <a:gd name="connsiteY19" fmla="*/ 130628 h 2405742"/>
              <a:gd name="connsiteX20" fmla="*/ 2177143 w 2808514"/>
              <a:gd name="connsiteY20" fmla="*/ 152400 h 2405742"/>
              <a:gd name="connsiteX21" fmla="*/ 2209800 w 2808514"/>
              <a:gd name="connsiteY21" fmla="*/ 163285 h 2405742"/>
              <a:gd name="connsiteX22" fmla="*/ 2220686 w 2808514"/>
              <a:gd name="connsiteY22" fmla="*/ 195942 h 2405742"/>
              <a:gd name="connsiteX23" fmla="*/ 2264228 w 2808514"/>
              <a:gd name="connsiteY23" fmla="*/ 217714 h 2405742"/>
              <a:gd name="connsiteX24" fmla="*/ 2286000 w 2808514"/>
              <a:gd name="connsiteY24" fmla="*/ 239485 h 2405742"/>
              <a:gd name="connsiteX25" fmla="*/ 2318657 w 2808514"/>
              <a:gd name="connsiteY25" fmla="*/ 304800 h 2405742"/>
              <a:gd name="connsiteX26" fmla="*/ 2351314 w 2808514"/>
              <a:gd name="connsiteY26" fmla="*/ 413657 h 2405742"/>
              <a:gd name="connsiteX27" fmla="*/ 2383971 w 2808514"/>
              <a:gd name="connsiteY27" fmla="*/ 500742 h 2405742"/>
              <a:gd name="connsiteX28" fmla="*/ 2405743 w 2808514"/>
              <a:gd name="connsiteY28" fmla="*/ 576942 h 2405742"/>
              <a:gd name="connsiteX29" fmla="*/ 2427514 w 2808514"/>
              <a:gd name="connsiteY29" fmla="*/ 631371 h 2405742"/>
              <a:gd name="connsiteX30" fmla="*/ 2471057 w 2808514"/>
              <a:gd name="connsiteY30" fmla="*/ 718457 h 2405742"/>
              <a:gd name="connsiteX31" fmla="*/ 2514600 w 2808514"/>
              <a:gd name="connsiteY31" fmla="*/ 849085 h 2405742"/>
              <a:gd name="connsiteX32" fmla="*/ 2525486 w 2808514"/>
              <a:gd name="connsiteY32" fmla="*/ 881742 h 2405742"/>
              <a:gd name="connsiteX33" fmla="*/ 2536371 w 2808514"/>
              <a:gd name="connsiteY33" fmla="*/ 914400 h 2405742"/>
              <a:gd name="connsiteX34" fmla="*/ 2558143 w 2808514"/>
              <a:gd name="connsiteY34" fmla="*/ 947057 h 2405742"/>
              <a:gd name="connsiteX35" fmla="*/ 2590800 w 2808514"/>
              <a:gd name="connsiteY35" fmla="*/ 1023257 h 2405742"/>
              <a:gd name="connsiteX36" fmla="*/ 2623457 w 2808514"/>
              <a:gd name="connsiteY36" fmla="*/ 1099457 h 2405742"/>
              <a:gd name="connsiteX37" fmla="*/ 2667000 w 2808514"/>
              <a:gd name="connsiteY37" fmla="*/ 1240971 h 2405742"/>
              <a:gd name="connsiteX38" fmla="*/ 2677886 w 2808514"/>
              <a:gd name="connsiteY38" fmla="*/ 1273628 h 2405742"/>
              <a:gd name="connsiteX39" fmla="*/ 2699657 w 2808514"/>
              <a:gd name="connsiteY39" fmla="*/ 1436914 h 2405742"/>
              <a:gd name="connsiteX40" fmla="*/ 2710543 w 2808514"/>
              <a:gd name="connsiteY40" fmla="*/ 1480457 h 2405742"/>
              <a:gd name="connsiteX41" fmla="*/ 2732314 w 2808514"/>
              <a:gd name="connsiteY41" fmla="*/ 1600200 h 2405742"/>
              <a:gd name="connsiteX42" fmla="*/ 2743200 w 2808514"/>
              <a:gd name="connsiteY42" fmla="*/ 1709057 h 2405742"/>
              <a:gd name="connsiteX43" fmla="*/ 2754086 w 2808514"/>
              <a:gd name="connsiteY43" fmla="*/ 1741714 h 2405742"/>
              <a:gd name="connsiteX44" fmla="*/ 2775857 w 2808514"/>
              <a:gd name="connsiteY44" fmla="*/ 2155371 h 2405742"/>
              <a:gd name="connsiteX45" fmla="*/ 2786743 w 2808514"/>
              <a:gd name="connsiteY45" fmla="*/ 2253342 h 2405742"/>
              <a:gd name="connsiteX46" fmla="*/ 2797628 w 2808514"/>
              <a:gd name="connsiteY46" fmla="*/ 2373085 h 2405742"/>
              <a:gd name="connsiteX47" fmla="*/ 2808514 w 2808514"/>
              <a:gd name="connsiteY47" fmla="*/ 2405742 h 240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808514" h="2405742">
                <a:moveTo>
                  <a:pt x="0" y="119742"/>
                </a:moveTo>
                <a:cubicBezTo>
                  <a:pt x="18143" y="105228"/>
                  <a:pt x="34031" y="87326"/>
                  <a:pt x="54428" y="76200"/>
                </a:cubicBezTo>
                <a:cubicBezTo>
                  <a:pt x="74575" y="65211"/>
                  <a:pt x="100648" y="67158"/>
                  <a:pt x="119743" y="54428"/>
                </a:cubicBezTo>
                <a:cubicBezTo>
                  <a:pt x="130629" y="47171"/>
                  <a:pt x="140150" y="37251"/>
                  <a:pt x="152400" y="32657"/>
                </a:cubicBezTo>
                <a:cubicBezTo>
                  <a:pt x="169724" y="26160"/>
                  <a:pt x="188624" y="25081"/>
                  <a:pt x="206828" y="21771"/>
                </a:cubicBezTo>
                <a:cubicBezTo>
                  <a:pt x="310275" y="2962"/>
                  <a:pt x="288859" y="9771"/>
                  <a:pt x="435428" y="0"/>
                </a:cubicBezTo>
                <a:lnTo>
                  <a:pt x="870857" y="10885"/>
                </a:lnTo>
                <a:cubicBezTo>
                  <a:pt x="903016" y="12283"/>
                  <a:pt x="957620" y="27946"/>
                  <a:pt x="990600" y="32657"/>
                </a:cubicBezTo>
                <a:cubicBezTo>
                  <a:pt x="1023128" y="37304"/>
                  <a:pt x="1055914" y="39914"/>
                  <a:pt x="1088571" y="43542"/>
                </a:cubicBezTo>
                <a:cubicBezTo>
                  <a:pt x="1158765" y="66941"/>
                  <a:pt x="1091597" y="47085"/>
                  <a:pt x="1219200" y="65314"/>
                </a:cubicBezTo>
                <a:cubicBezTo>
                  <a:pt x="1262900" y="71557"/>
                  <a:pt x="1349828" y="87085"/>
                  <a:pt x="1349828" y="87085"/>
                </a:cubicBezTo>
                <a:cubicBezTo>
                  <a:pt x="1386114" y="83457"/>
                  <a:pt x="1422643" y="81745"/>
                  <a:pt x="1458686" y="76200"/>
                </a:cubicBezTo>
                <a:cubicBezTo>
                  <a:pt x="1470027" y="74455"/>
                  <a:pt x="1480142" y="67803"/>
                  <a:pt x="1491343" y="65314"/>
                </a:cubicBezTo>
                <a:cubicBezTo>
                  <a:pt x="1512889" y="60526"/>
                  <a:pt x="1535075" y="59053"/>
                  <a:pt x="1556657" y="54428"/>
                </a:cubicBezTo>
                <a:cubicBezTo>
                  <a:pt x="1585915" y="48158"/>
                  <a:pt x="1643743" y="32657"/>
                  <a:pt x="1643743" y="32657"/>
                </a:cubicBezTo>
                <a:cubicBezTo>
                  <a:pt x="1752600" y="36285"/>
                  <a:pt x="1861596" y="36953"/>
                  <a:pt x="1970314" y="43542"/>
                </a:cubicBezTo>
                <a:cubicBezTo>
                  <a:pt x="2001450" y="45429"/>
                  <a:pt x="2009309" y="63041"/>
                  <a:pt x="2035628" y="76200"/>
                </a:cubicBezTo>
                <a:cubicBezTo>
                  <a:pt x="2045891" y="81332"/>
                  <a:pt x="2057400" y="83457"/>
                  <a:pt x="2068286" y="87085"/>
                </a:cubicBezTo>
                <a:cubicBezTo>
                  <a:pt x="2075543" y="94342"/>
                  <a:pt x="2080877" y="104267"/>
                  <a:pt x="2090057" y="108857"/>
                </a:cubicBezTo>
                <a:cubicBezTo>
                  <a:pt x="2110583" y="119120"/>
                  <a:pt x="2155371" y="130628"/>
                  <a:pt x="2155371" y="130628"/>
                </a:cubicBezTo>
                <a:cubicBezTo>
                  <a:pt x="2162628" y="137885"/>
                  <a:pt x="2168342" y="147120"/>
                  <a:pt x="2177143" y="152400"/>
                </a:cubicBezTo>
                <a:cubicBezTo>
                  <a:pt x="2186982" y="158303"/>
                  <a:pt x="2201686" y="155171"/>
                  <a:pt x="2209800" y="163285"/>
                </a:cubicBezTo>
                <a:cubicBezTo>
                  <a:pt x="2217914" y="171399"/>
                  <a:pt x="2212572" y="187828"/>
                  <a:pt x="2220686" y="195942"/>
                </a:cubicBezTo>
                <a:cubicBezTo>
                  <a:pt x="2232160" y="207417"/>
                  <a:pt x="2250726" y="208713"/>
                  <a:pt x="2264228" y="217714"/>
                </a:cubicBezTo>
                <a:cubicBezTo>
                  <a:pt x="2272767" y="223407"/>
                  <a:pt x="2278743" y="232228"/>
                  <a:pt x="2286000" y="239485"/>
                </a:cubicBezTo>
                <a:cubicBezTo>
                  <a:pt x="2325704" y="358594"/>
                  <a:pt x="2262380" y="178174"/>
                  <a:pt x="2318657" y="304800"/>
                </a:cubicBezTo>
                <a:cubicBezTo>
                  <a:pt x="2339352" y="351364"/>
                  <a:pt x="2338648" y="369327"/>
                  <a:pt x="2351314" y="413657"/>
                </a:cubicBezTo>
                <a:cubicBezTo>
                  <a:pt x="2366600" y="467156"/>
                  <a:pt x="2360969" y="431735"/>
                  <a:pt x="2383971" y="500742"/>
                </a:cubicBezTo>
                <a:cubicBezTo>
                  <a:pt x="2418289" y="603696"/>
                  <a:pt x="2374289" y="493064"/>
                  <a:pt x="2405743" y="576942"/>
                </a:cubicBezTo>
                <a:cubicBezTo>
                  <a:pt x="2412604" y="595238"/>
                  <a:pt x="2419325" y="613629"/>
                  <a:pt x="2427514" y="631371"/>
                </a:cubicBezTo>
                <a:cubicBezTo>
                  <a:pt x="2441114" y="660839"/>
                  <a:pt x="2460794" y="687667"/>
                  <a:pt x="2471057" y="718457"/>
                </a:cubicBezTo>
                <a:lnTo>
                  <a:pt x="2514600" y="849085"/>
                </a:lnTo>
                <a:lnTo>
                  <a:pt x="2525486" y="881742"/>
                </a:lnTo>
                <a:cubicBezTo>
                  <a:pt x="2529115" y="892628"/>
                  <a:pt x="2530006" y="904853"/>
                  <a:pt x="2536371" y="914400"/>
                </a:cubicBezTo>
                <a:lnTo>
                  <a:pt x="2558143" y="947057"/>
                </a:lnTo>
                <a:cubicBezTo>
                  <a:pt x="2589391" y="1072057"/>
                  <a:pt x="2545697" y="918019"/>
                  <a:pt x="2590800" y="1023257"/>
                </a:cubicBezTo>
                <a:cubicBezTo>
                  <a:pt x="2632980" y="1121674"/>
                  <a:pt x="2568797" y="1017465"/>
                  <a:pt x="2623457" y="1099457"/>
                </a:cubicBezTo>
                <a:cubicBezTo>
                  <a:pt x="2642692" y="1176394"/>
                  <a:pt x="2629613" y="1128810"/>
                  <a:pt x="2667000" y="1240971"/>
                </a:cubicBezTo>
                <a:cubicBezTo>
                  <a:pt x="2670629" y="1251857"/>
                  <a:pt x="2675636" y="1262376"/>
                  <a:pt x="2677886" y="1273628"/>
                </a:cubicBezTo>
                <a:cubicBezTo>
                  <a:pt x="2705611" y="1412262"/>
                  <a:pt x="2667835" y="1214163"/>
                  <a:pt x="2699657" y="1436914"/>
                </a:cubicBezTo>
                <a:cubicBezTo>
                  <a:pt x="2701773" y="1451725"/>
                  <a:pt x="2707867" y="1465737"/>
                  <a:pt x="2710543" y="1480457"/>
                </a:cubicBezTo>
                <a:cubicBezTo>
                  <a:pt x="2736546" y="1623474"/>
                  <a:pt x="2707624" y="1501440"/>
                  <a:pt x="2732314" y="1600200"/>
                </a:cubicBezTo>
                <a:cubicBezTo>
                  <a:pt x="2735943" y="1636486"/>
                  <a:pt x="2737655" y="1673014"/>
                  <a:pt x="2743200" y="1709057"/>
                </a:cubicBezTo>
                <a:cubicBezTo>
                  <a:pt x="2744945" y="1720398"/>
                  <a:pt x="2752819" y="1730310"/>
                  <a:pt x="2754086" y="1741714"/>
                </a:cubicBezTo>
                <a:cubicBezTo>
                  <a:pt x="2765088" y="1840735"/>
                  <a:pt x="2770931" y="2076558"/>
                  <a:pt x="2775857" y="2155371"/>
                </a:cubicBezTo>
                <a:cubicBezTo>
                  <a:pt x="2777907" y="2188165"/>
                  <a:pt x="2783474" y="2220647"/>
                  <a:pt x="2786743" y="2253342"/>
                </a:cubicBezTo>
                <a:cubicBezTo>
                  <a:pt x="2790731" y="2293222"/>
                  <a:pt x="2791960" y="2333409"/>
                  <a:pt x="2797628" y="2373085"/>
                </a:cubicBezTo>
                <a:cubicBezTo>
                  <a:pt x="2799251" y="2384444"/>
                  <a:pt x="2808514" y="2405742"/>
                  <a:pt x="2808514" y="240574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4702629" y="4277928"/>
            <a:ext cx="1458685" cy="609758"/>
          </a:xfrm>
          <a:custGeom>
            <a:avLst/>
            <a:gdLst>
              <a:gd name="connsiteX0" fmla="*/ 0 w 1458685"/>
              <a:gd name="connsiteY0" fmla="*/ 609758 h 609758"/>
              <a:gd name="connsiteX1" fmla="*/ 65314 w 1458685"/>
              <a:gd name="connsiteY1" fmla="*/ 587986 h 609758"/>
              <a:gd name="connsiteX2" fmla="*/ 119742 w 1458685"/>
              <a:gd name="connsiteY2" fmla="*/ 555329 h 609758"/>
              <a:gd name="connsiteX3" fmla="*/ 217714 w 1458685"/>
              <a:gd name="connsiteY3" fmla="*/ 511786 h 609758"/>
              <a:gd name="connsiteX4" fmla="*/ 261257 w 1458685"/>
              <a:gd name="connsiteY4" fmla="*/ 500901 h 609758"/>
              <a:gd name="connsiteX5" fmla="*/ 348342 w 1458685"/>
              <a:gd name="connsiteY5" fmla="*/ 457358 h 609758"/>
              <a:gd name="connsiteX6" fmla="*/ 391885 w 1458685"/>
              <a:gd name="connsiteY6" fmla="*/ 424701 h 609758"/>
              <a:gd name="connsiteX7" fmla="*/ 457200 w 1458685"/>
              <a:gd name="connsiteY7" fmla="*/ 413815 h 609758"/>
              <a:gd name="connsiteX8" fmla="*/ 489857 w 1458685"/>
              <a:gd name="connsiteY8" fmla="*/ 392043 h 609758"/>
              <a:gd name="connsiteX9" fmla="*/ 555171 w 1458685"/>
              <a:gd name="connsiteY9" fmla="*/ 370272 h 609758"/>
              <a:gd name="connsiteX10" fmla="*/ 620485 w 1458685"/>
              <a:gd name="connsiteY10" fmla="*/ 348501 h 609758"/>
              <a:gd name="connsiteX11" fmla="*/ 664028 w 1458685"/>
              <a:gd name="connsiteY11" fmla="*/ 337615 h 609758"/>
              <a:gd name="connsiteX12" fmla="*/ 729342 w 1458685"/>
              <a:gd name="connsiteY12" fmla="*/ 315843 h 609758"/>
              <a:gd name="connsiteX13" fmla="*/ 794657 w 1458685"/>
              <a:gd name="connsiteY13" fmla="*/ 294072 h 609758"/>
              <a:gd name="connsiteX14" fmla="*/ 827314 w 1458685"/>
              <a:gd name="connsiteY14" fmla="*/ 283186 h 609758"/>
              <a:gd name="connsiteX15" fmla="*/ 903514 w 1458685"/>
              <a:gd name="connsiteY15" fmla="*/ 250529 h 609758"/>
              <a:gd name="connsiteX16" fmla="*/ 947057 w 1458685"/>
              <a:gd name="connsiteY16" fmla="*/ 228758 h 609758"/>
              <a:gd name="connsiteX17" fmla="*/ 979714 w 1458685"/>
              <a:gd name="connsiteY17" fmla="*/ 217872 h 609758"/>
              <a:gd name="connsiteX18" fmla="*/ 1023257 w 1458685"/>
              <a:gd name="connsiteY18" fmla="*/ 185215 h 609758"/>
              <a:gd name="connsiteX19" fmla="*/ 1099457 w 1458685"/>
              <a:gd name="connsiteY19" fmla="*/ 152558 h 609758"/>
              <a:gd name="connsiteX20" fmla="*/ 1164771 w 1458685"/>
              <a:gd name="connsiteY20" fmla="*/ 119901 h 609758"/>
              <a:gd name="connsiteX21" fmla="*/ 1284514 w 1458685"/>
              <a:gd name="connsiteY21" fmla="*/ 76358 h 609758"/>
              <a:gd name="connsiteX22" fmla="*/ 1338942 w 1458685"/>
              <a:gd name="connsiteY22" fmla="*/ 43701 h 609758"/>
              <a:gd name="connsiteX23" fmla="*/ 1360714 w 1458685"/>
              <a:gd name="connsiteY23" fmla="*/ 21929 h 609758"/>
              <a:gd name="connsiteX24" fmla="*/ 1458685 w 1458685"/>
              <a:gd name="connsiteY24" fmla="*/ 158 h 60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58685" h="609758">
                <a:moveTo>
                  <a:pt x="0" y="609758"/>
                </a:moveTo>
                <a:cubicBezTo>
                  <a:pt x="21771" y="602501"/>
                  <a:pt x="44422" y="597483"/>
                  <a:pt x="65314" y="587986"/>
                </a:cubicBezTo>
                <a:cubicBezTo>
                  <a:pt x="84575" y="579231"/>
                  <a:pt x="101247" y="565604"/>
                  <a:pt x="119742" y="555329"/>
                </a:cubicBezTo>
                <a:cubicBezTo>
                  <a:pt x="148189" y="539525"/>
                  <a:pt x="187443" y="521876"/>
                  <a:pt x="217714" y="511786"/>
                </a:cubicBezTo>
                <a:cubicBezTo>
                  <a:pt x="231907" y="507055"/>
                  <a:pt x="246743" y="504529"/>
                  <a:pt x="261257" y="500901"/>
                </a:cubicBezTo>
                <a:cubicBezTo>
                  <a:pt x="290285" y="486387"/>
                  <a:pt x="320308" y="473711"/>
                  <a:pt x="348342" y="457358"/>
                </a:cubicBezTo>
                <a:cubicBezTo>
                  <a:pt x="364013" y="448216"/>
                  <a:pt x="375040" y="431439"/>
                  <a:pt x="391885" y="424701"/>
                </a:cubicBezTo>
                <a:cubicBezTo>
                  <a:pt x="412378" y="416504"/>
                  <a:pt x="435428" y="417444"/>
                  <a:pt x="457200" y="413815"/>
                </a:cubicBezTo>
                <a:cubicBezTo>
                  <a:pt x="468086" y="406558"/>
                  <a:pt x="477902" y="397357"/>
                  <a:pt x="489857" y="392043"/>
                </a:cubicBezTo>
                <a:cubicBezTo>
                  <a:pt x="510828" y="382722"/>
                  <a:pt x="533400" y="377529"/>
                  <a:pt x="555171" y="370272"/>
                </a:cubicBezTo>
                <a:lnTo>
                  <a:pt x="620485" y="348501"/>
                </a:lnTo>
                <a:cubicBezTo>
                  <a:pt x="634999" y="344872"/>
                  <a:pt x="649698" y="341914"/>
                  <a:pt x="664028" y="337615"/>
                </a:cubicBezTo>
                <a:cubicBezTo>
                  <a:pt x="686009" y="331020"/>
                  <a:pt x="707571" y="323100"/>
                  <a:pt x="729342" y="315843"/>
                </a:cubicBezTo>
                <a:lnTo>
                  <a:pt x="794657" y="294072"/>
                </a:lnTo>
                <a:cubicBezTo>
                  <a:pt x="805543" y="290443"/>
                  <a:pt x="817767" y="289551"/>
                  <a:pt x="827314" y="283186"/>
                </a:cubicBezTo>
                <a:cubicBezTo>
                  <a:pt x="893494" y="239067"/>
                  <a:pt x="823179" y="280654"/>
                  <a:pt x="903514" y="250529"/>
                </a:cubicBezTo>
                <a:cubicBezTo>
                  <a:pt x="918708" y="244831"/>
                  <a:pt x="932142" y="235150"/>
                  <a:pt x="947057" y="228758"/>
                </a:cubicBezTo>
                <a:cubicBezTo>
                  <a:pt x="957604" y="224238"/>
                  <a:pt x="968828" y="221501"/>
                  <a:pt x="979714" y="217872"/>
                </a:cubicBezTo>
                <a:cubicBezTo>
                  <a:pt x="994228" y="206986"/>
                  <a:pt x="1007872" y="194831"/>
                  <a:pt x="1023257" y="185215"/>
                </a:cubicBezTo>
                <a:cubicBezTo>
                  <a:pt x="1054007" y="165996"/>
                  <a:pt x="1067708" y="163140"/>
                  <a:pt x="1099457" y="152558"/>
                </a:cubicBezTo>
                <a:cubicBezTo>
                  <a:pt x="1134429" y="117584"/>
                  <a:pt x="1107449" y="137098"/>
                  <a:pt x="1164771" y="119901"/>
                </a:cubicBezTo>
                <a:cubicBezTo>
                  <a:pt x="1220660" y="103134"/>
                  <a:pt x="1232587" y="97128"/>
                  <a:pt x="1284514" y="76358"/>
                </a:cubicBezTo>
                <a:cubicBezTo>
                  <a:pt x="1339675" y="21194"/>
                  <a:pt x="1268288" y="86093"/>
                  <a:pt x="1338942" y="43701"/>
                </a:cubicBezTo>
                <a:cubicBezTo>
                  <a:pt x="1347743" y="38421"/>
                  <a:pt x="1351534" y="26519"/>
                  <a:pt x="1360714" y="21929"/>
                </a:cubicBezTo>
                <a:cubicBezTo>
                  <a:pt x="1411141" y="-3284"/>
                  <a:pt x="1415039" y="158"/>
                  <a:pt x="1458685" y="1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3604594" y="4509681"/>
            <a:ext cx="338756" cy="381701"/>
            <a:chOff x="4418757" y="4101793"/>
            <a:chExt cx="665712" cy="944831"/>
          </a:xfrm>
        </p:grpSpPr>
        <p:sp>
          <p:nvSpPr>
            <p:cNvPr id="126" name="Rectangle 125"/>
            <p:cNvSpPr/>
            <p:nvPr/>
          </p:nvSpPr>
          <p:spPr>
            <a:xfrm>
              <a:off x="4506685" y="4612331"/>
              <a:ext cx="489857" cy="43429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418757" y="4101793"/>
              <a:ext cx="665712" cy="510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Arc 10"/>
          <p:cNvSpPr/>
          <p:nvPr/>
        </p:nvSpPr>
        <p:spPr>
          <a:xfrm>
            <a:off x="5065727" y="4446030"/>
            <a:ext cx="306419" cy="705884"/>
          </a:xfrm>
          <a:custGeom>
            <a:avLst/>
            <a:gdLst>
              <a:gd name="connsiteX0" fmla="*/ 306418 w 612837"/>
              <a:gd name="connsiteY0" fmla="*/ 0 h 1411768"/>
              <a:gd name="connsiteX1" fmla="*/ 612837 w 612837"/>
              <a:gd name="connsiteY1" fmla="*/ 705884 h 1411768"/>
              <a:gd name="connsiteX2" fmla="*/ 306419 w 612837"/>
              <a:gd name="connsiteY2" fmla="*/ 705884 h 1411768"/>
              <a:gd name="connsiteX3" fmla="*/ 306418 w 612837"/>
              <a:gd name="connsiteY3" fmla="*/ 0 h 1411768"/>
              <a:gd name="connsiteX0" fmla="*/ 306418 w 612837"/>
              <a:gd name="connsiteY0" fmla="*/ 0 h 1411768"/>
              <a:gd name="connsiteX1" fmla="*/ 612837 w 612837"/>
              <a:gd name="connsiteY1" fmla="*/ 705884 h 1411768"/>
              <a:gd name="connsiteX0" fmla="*/ 0 w 306419"/>
              <a:gd name="connsiteY0" fmla="*/ 0 h 705884"/>
              <a:gd name="connsiteX1" fmla="*/ 306419 w 306419"/>
              <a:gd name="connsiteY1" fmla="*/ 705884 h 705884"/>
              <a:gd name="connsiteX2" fmla="*/ 1 w 306419"/>
              <a:gd name="connsiteY2" fmla="*/ 705884 h 705884"/>
              <a:gd name="connsiteX3" fmla="*/ 0 w 306419"/>
              <a:gd name="connsiteY3" fmla="*/ 0 h 705884"/>
              <a:gd name="connsiteX0" fmla="*/ 0 w 306419"/>
              <a:gd name="connsiteY0" fmla="*/ 0 h 705884"/>
              <a:gd name="connsiteX1" fmla="*/ 251990 w 306419"/>
              <a:gd name="connsiteY1" fmla="*/ 564370 h 705884"/>
              <a:gd name="connsiteX0" fmla="*/ 0 w 306419"/>
              <a:gd name="connsiteY0" fmla="*/ 0 h 705884"/>
              <a:gd name="connsiteX1" fmla="*/ 306419 w 306419"/>
              <a:gd name="connsiteY1" fmla="*/ 705884 h 705884"/>
              <a:gd name="connsiteX2" fmla="*/ 1 w 306419"/>
              <a:gd name="connsiteY2" fmla="*/ 705884 h 705884"/>
              <a:gd name="connsiteX3" fmla="*/ 0 w 306419"/>
              <a:gd name="connsiteY3" fmla="*/ 0 h 705884"/>
              <a:gd name="connsiteX0" fmla="*/ 0 w 306419"/>
              <a:gd name="connsiteY0" fmla="*/ 0 h 705884"/>
              <a:gd name="connsiteX1" fmla="*/ 251990 w 306419"/>
              <a:gd name="connsiteY1" fmla="*/ 564370 h 70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419" h="705884" stroke="0" extrusionOk="0">
                <a:moveTo>
                  <a:pt x="0" y="0"/>
                </a:moveTo>
                <a:cubicBezTo>
                  <a:pt x="169231" y="0"/>
                  <a:pt x="306419" y="316035"/>
                  <a:pt x="306419" y="705884"/>
                </a:cubicBezTo>
                <a:lnTo>
                  <a:pt x="1" y="705884"/>
                </a:lnTo>
                <a:cubicBezTo>
                  <a:pt x="1" y="470589"/>
                  <a:pt x="0" y="235295"/>
                  <a:pt x="0" y="0"/>
                </a:cubicBezTo>
                <a:close/>
              </a:path>
              <a:path w="306419" h="705884" fill="none">
                <a:moveTo>
                  <a:pt x="0" y="0"/>
                </a:moveTo>
                <a:cubicBezTo>
                  <a:pt x="169231" y="0"/>
                  <a:pt x="382619" y="130978"/>
                  <a:pt x="251990" y="564370"/>
                </a:cubicBezTo>
              </a:path>
            </a:pathLst>
          </a:cu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569029" y="138755"/>
            <a:ext cx="2732314" cy="3072531"/>
          </a:xfrm>
          <a:custGeom>
            <a:avLst/>
            <a:gdLst>
              <a:gd name="connsiteX0" fmla="*/ 1589314 w 2732314"/>
              <a:gd name="connsiteY0" fmla="*/ 68074 h 3072531"/>
              <a:gd name="connsiteX1" fmla="*/ 1469571 w 2732314"/>
              <a:gd name="connsiteY1" fmla="*/ 24531 h 3072531"/>
              <a:gd name="connsiteX2" fmla="*/ 1328057 w 2732314"/>
              <a:gd name="connsiteY2" fmla="*/ 2759 h 3072531"/>
              <a:gd name="connsiteX3" fmla="*/ 827314 w 2732314"/>
              <a:gd name="connsiteY3" fmla="*/ 24531 h 3072531"/>
              <a:gd name="connsiteX4" fmla="*/ 794657 w 2732314"/>
              <a:gd name="connsiteY4" fmla="*/ 35416 h 3072531"/>
              <a:gd name="connsiteX5" fmla="*/ 751114 w 2732314"/>
              <a:gd name="connsiteY5" fmla="*/ 46302 h 3072531"/>
              <a:gd name="connsiteX6" fmla="*/ 707571 w 2732314"/>
              <a:gd name="connsiteY6" fmla="*/ 68074 h 3072531"/>
              <a:gd name="connsiteX7" fmla="*/ 620485 w 2732314"/>
              <a:gd name="connsiteY7" fmla="*/ 89845 h 3072531"/>
              <a:gd name="connsiteX8" fmla="*/ 587828 w 2732314"/>
              <a:gd name="connsiteY8" fmla="*/ 111616 h 3072531"/>
              <a:gd name="connsiteX9" fmla="*/ 522514 w 2732314"/>
              <a:gd name="connsiteY9" fmla="*/ 133388 h 3072531"/>
              <a:gd name="connsiteX10" fmla="*/ 478971 w 2732314"/>
              <a:gd name="connsiteY10" fmla="*/ 176931 h 3072531"/>
              <a:gd name="connsiteX11" fmla="*/ 435428 w 2732314"/>
              <a:gd name="connsiteY11" fmla="*/ 220474 h 3072531"/>
              <a:gd name="connsiteX12" fmla="*/ 402771 w 2732314"/>
              <a:gd name="connsiteY12" fmla="*/ 242245 h 3072531"/>
              <a:gd name="connsiteX13" fmla="*/ 359228 w 2732314"/>
              <a:gd name="connsiteY13" fmla="*/ 296674 h 3072531"/>
              <a:gd name="connsiteX14" fmla="*/ 337457 w 2732314"/>
              <a:gd name="connsiteY14" fmla="*/ 329331 h 3072531"/>
              <a:gd name="connsiteX15" fmla="*/ 293914 w 2732314"/>
              <a:gd name="connsiteY15" fmla="*/ 372874 h 3072531"/>
              <a:gd name="connsiteX16" fmla="*/ 272142 w 2732314"/>
              <a:gd name="connsiteY16" fmla="*/ 416416 h 3072531"/>
              <a:gd name="connsiteX17" fmla="*/ 228600 w 2732314"/>
              <a:gd name="connsiteY17" fmla="*/ 470845 h 3072531"/>
              <a:gd name="connsiteX18" fmla="*/ 206828 w 2732314"/>
              <a:gd name="connsiteY18" fmla="*/ 547045 h 3072531"/>
              <a:gd name="connsiteX19" fmla="*/ 185057 w 2732314"/>
              <a:gd name="connsiteY19" fmla="*/ 579702 h 3072531"/>
              <a:gd name="connsiteX20" fmla="*/ 174171 w 2732314"/>
              <a:gd name="connsiteY20" fmla="*/ 623245 h 3072531"/>
              <a:gd name="connsiteX21" fmla="*/ 152400 w 2732314"/>
              <a:gd name="connsiteY21" fmla="*/ 688559 h 3072531"/>
              <a:gd name="connsiteX22" fmla="*/ 141514 w 2732314"/>
              <a:gd name="connsiteY22" fmla="*/ 732102 h 3072531"/>
              <a:gd name="connsiteX23" fmla="*/ 130628 w 2732314"/>
              <a:gd name="connsiteY23" fmla="*/ 797416 h 3072531"/>
              <a:gd name="connsiteX24" fmla="*/ 119742 w 2732314"/>
              <a:gd name="connsiteY24" fmla="*/ 830074 h 3072531"/>
              <a:gd name="connsiteX25" fmla="*/ 97971 w 2732314"/>
              <a:gd name="connsiteY25" fmla="*/ 938931 h 3072531"/>
              <a:gd name="connsiteX26" fmla="*/ 76200 w 2732314"/>
              <a:gd name="connsiteY26" fmla="*/ 1080445 h 3072531"/>
              <a:gd name="connsiteX27" fmla="*/ 65314 w 2732314"/>
              <a:gd name="connsiteY27" fmla="*/ 1113102 h 3072531"/>
              <a:gd name="connsiteX28" fmla="*/ 43542 w 2732314"/>
              <a:gd name="connsiteY28" fmla="*/ 1200188 h 3072531"/>
              <a:gd name="connsiteX29" fmla="*/ 43542 w 2732314"/>
              <a:gd name="connsiteY29" fmla="*/ 1200188 h 3072531"/>
              <a:gd name="connsiteX30" fmla="*/ 21771 w 2732314"/>
              <a:gd name="connsiteY30" fmla="*/ 1298159 h 3072531"/>
              <a:gd name="connsiteX31" fmla="*/ 10885 w 2732314"/>
              <a:gd name="connsiteY31" fmla="*/ 1407016 h 3072531"/>
              <a:gd name="connsiteX32" fmla="*/ 0 w 2732314"/>
              <a:gd name="connsiteY32" fmla="*/ 1494102 h 3072531"/>
              <a:gd name="connsiteX33" fmla="*/ 32657 w 2732314"/>
              <a:gd name="connsiteY33" fmla="*/ 1973074 h 3072531"/>
              <a:gd name="connsiteX34" fmla="*/ 43542 w 2732314"/>
              <a:gd name="connsiteY34" fmla="*/ 2081931 h 3072531"/>
              <a:gd name="connsiteX35" fmla="*/ 54428 w 2732314"/>
              <a:gd name="connsiteY35" fmla="*/ 2114588 h 3072531"/>
              <a:gd name="connsiteX36" fmla="*/ 65314 w 2732314"/>
              <a:gd name="connsiteY36" fmla="*/ 2169016 h 3072531"/>
              <a:gd name="connsiteX37" fmla="*/ 76200 w 2732314"/>
              <a:gd name="connsiteY37" fmla="*/ 2201674 h 3072531"/>
              <a:gd name="connsiteX38" fmla="*/ 87085 w 2732314"/>
              <a:gd name="connsiteY38" fmla="*/ 2245216 h 3072531"/>
              <a:gd name="connsiteX39" fmla="*/ 108857 w 2732314"/>
              <a:gd name="connsiteY39" fmla="*/ 2310531 h 3072531"/>
              <a:gd name="connsiteX40" fmla="*/ 119742 w 2732314"/>
              <a:gd name="connsiteY40" fmla="*/ 2354074 h 3072531"/>
              <a:gd name="connsiteX41" fmla="*/ 141514 w 2732314"/>
              <a:gd name="connsiteY41" fmla="*/ 2419388 h 3072531"/>
              <a:gd name="connsiteX42" fmla="*/ 174171 w 2732314"/>
              <a:gd name="connsiteY42" fmla="*/ 2528245 h 3072531"/>
              <a:gd name="connsiteX43" fmla="*/ 195942 w 2732314"/>
              <a:gd name="connsiteY43" fmla="*/ 2560902 h 3072531"/>
              <a:gd name="connsiteX44" fmla="*/ 206828 w 2732314"/>
              <a:gd name="connsiteY44" fmla="*/ 2604445 h 3072531"/>
              <a:gd name="connsiteX45" fmla="*/ 228600 w 2732314"/>
              <a:gd name="connsiteY45" fmla="*/ 2626216 h 3072531"/>
              <a:gd name="connsiteX46" fmla="*/ 261257 w 2732314"/>
              <a:gd name="connsiteY46" fmla="*/ 2669759 h 3072531"/>
              <a:gd name="connsiteX47" fmla="*/ 283028 w 2732314"/>
              <a:gd name="connsiteY47" fmla="*/ 2713302 h 3072531"/>
              <a:gd name="connsiteX48" fmla="*/ 304800 w 2732314"/>
              <a:gd name="connsiteY48" fmla="*/ 2735074 h 3072531"/>
              <a:gd name="connsiteX49" fmla="*/ 326571 w 2732314"/>
              <a:gd name="connsiteY49" fmla="*/ 2767731 h 3072531"/>
              <a:gd name="connsiteX50" fmla="*/ 435428 w 2732314"/>
              <a:gd name="connsiteY50" fmla="*/ 2865702 h 3072531"/>
              <a:gd name="connsiteX51" fmla="*/ 489857 w 2732314"/>
              <a:gd name="connsiteY51" fmla="*/ 2898359 h 3072531"/>
              <a:gd name="connsiteX52" fmla="*/ 533400 w 2732314"/>
              <a:gd name="connsiteY52" fmla="*/ 2931016 h 3072531"/>
              <a:gd name="connsiteX53" fmla="*/ 598714 w 2732314"/>
              <a:gd name="connsiteY53" fmla="*/ 2952788 h 3072531"/>
              <a:gd name="connsiteX54" fmla="*/ 642257 w 2732314"/>
              <a:gd name="connsiteY54" fmla="*/ 2974559 h 3072531"/>
              <a:gd name="connsiteX55" fmla="*/ 707571 w 2732314"/>
              <a:gd name="connsiteY55" fmla="*/ 2996331 h 3072531"/>
              <a:gd name="connsiteX56" fmla="*/ 751114 w 2732314"/>
              <a:gd name="connsiteY56" fmla="*/ 3018102 h 3072531"/>
              <a:gd name="connsiteX57" fmla="*/ 859971 w 2732314"/>
              <a:gd name="connsiteY57" fmla="*/ 3028988 h 3072531"/>
              <a:gd name="connsiteX58" fmla="*/ 914400 w 2732314"/>
              <a:gd name="connsiteY58" fmla="*/ 3050759 h 3072531"/>
              <a:gd name="connsiteX59" fmla="*/ 1012371 w 2732314"/>
              <a:gd name="connsiteY59" fmla="*/ 3072531 h 3072531"/>
              <a:gd name="connsiteX60" fmla="*/ 1578428 w 2732314"/>
              <a:gd name="connsiteY60" fmla="*/ 3061645 h 3072531"/>
              <a:gd name="connsiteX61" fmla="*/ 1828800 w 2732314"/>
              <a:gd name="connsiteY61" fmla="*/ 3028988 h 3072531"/>
              <a:gd name="connsiteX62" fmla="*/ 1937657 w 2732314"/>
              <a:gd name="connsiteY62" fmla="*/ 3007216 h 3072531"/>
              <a:gd name="connsiteX63" fmla="*/ 2035628 w 2732314"/>
              <a:gd name="connsiteY63" fmla="*/ 2963674 h 3072531"/>
              <a:gd name="connsiteX64" fmla="*/ 2079171 w 2732314"/>
              <a:gd name="connsiteY64" fmla="*/ 2952788 h 3072531"/>
              <a:gd name="connsiteX65" fmla="*/ 2144485 w 2732314"/>
              <a:gd name="connsiteY65" fmla="*/ 2920131 h 3072531"/>
              <a:gd name="connsiteX66" fmla="*/ 2177142 w 2732314"/>
              <a:gd name="connsiteY66" fmla="*/ 2898359 h 3072531"/>
              <a:gd name="connsiteX67" fmla="*/ 2242457 w 2732314"/>
              <a:gd name="connsiteY67" fmla="*/ 2865702 h 3072531"/>
              <a:gd name="connsiteX68" fmla="*/ 2307771 w 2732314"/>
              <a:gd name="connsiteY68" fmla="*/ 2811274 h 3072531"/>
              <a:gd name="connsiteX69" fmla="*/ 2329542 w 2732314"/>
              <a:gd name="connsiteY69" fmla="*/ 2789502 h 3072531"/>
              <a:gd name="connsiteX70" fmla="*/ 2427514 w 2732314"/>
              <a:gd name="connsiteY70" fmla="*/ 2702416 h 3072531"/>
              <a:gd name="connsiteX71" fmla="*/ 2503714 w 2732314"/>
              <a:gd name="connsiteY71" fmla="*/ 2604445 h 3072531"/>
              <a:gd name="connsiteX72" fmla="*/ 2536371 w 2732314"/>
              <a:gd name="connsiteY72" fmla="*/ 2560902 h 3072531"/>
              <a:gd name="connsiteX73" fmla="*/ 2569028 w 2732314"/>
              <a:gd name="connsiteY73" fmla="*/ 2495588 h 3072531"/>
              <a:gd name="connsiteX74" fmla="*/ 2579914 w 2732314"/>
              <a:gd name="connsiteY74" fmla="*/ 2462931 h 3072531"/>
              <a:gd name="connsiteX75" fmla="*/ 2623457 w 2732314"/>
              <a:gd name="connsiteY75" fmla="*/ 2375845 h 3072531"/>
              <a:gd name="connsiteX76" fmla="*/ 2645228 w 2732314"/>
              <a:gd name="connsiteY76" fmla="*/ 2332302 h 3072531"/>
              <a:gd name="connsiteX77" fmla="*/ 2667000 w 2732314"/>
              <a:gd name="connsiteY77" fmla="*/ 2266988 h 3072531"/>
              <a:gd name="connsiteX78" fmla="*/ 2688771 w 2732314"/>
              <a:gd name="connsiteY78" fmla="*/ 2136359 h 3072531"/>
              <a:gd name="connsiteX79" fmla="*/ 2699657 w 2732314"/>
              <a:gd name="connsiteY79" fmla="*/ 2081931 h 3072531"/>
              <a:gd name="connsiteX80" fmla="*/ 2710542 w 2732314"/>
              <a:gd name="connsiteY80" fmla="*/ 1962188 h 3072531"/>
              <a:gd name="connsiteX81" fmla="*/ 2732314 w 2732314"/>
              <a:gd name="connsiteY81" fmla="*/ 1809788 h 3072531"/>
              <a:gd name="connsiteX82" fmla="*/ 2721428 w 2732314"/>
              <a:gd name="connsiteY82" fmla="*/ 982474 h 3072531"/>
              <a:gd name="connsiteX83" fmla="*/ 2710542 w 2732314"/>
              <a:gd name="connsiteY83" fmla="*/ 906274 h 3072531"/>
              <a:gd name="connsiteX84" fmla="*/ 2699657 w 2732314"/>
              <a:gd name="connsiteY84" fmla="*/ 797416 h 3072531"/>
              <a:gd name="connsiteX85" fmla="*/ 2688771 w 2732314"/>
              <a:gd name="connsiteY85" fmla="*/ 764759 h 3072531"/>
              <a:gd name="connsiteX86" fmla="*/ 2667000 w 2732314"/>
              <a:gd name="connsiteY86" fmla="*/ 677674 h 3072531"/>
              <a:gd name="connsiteX87" fmla="*/ 2645228 w 2732314"/>
              <a:gd name="connsiteY87" fmla="*/ 634131 h 3072531"/>
              <a:gd name="connsiteX88" fmla="*/ 2623457 w 2732314"/>
              <a:gd name="connsiteY88" fmla="*/ 557931 h 3072531"/>
              <a:gd name="connsiteX89" fmla="*/ 2569028 w 2732314"/>
              <a:gd name="connsiteY89" fmla="*/ 470845 h 3072531"/>
              <a:gd name="connsiteX90" fmla="*/ 2471057 w 2732314"/>
              <a:gd name="connsiteY90" fmla="*/ 351102 h 3072531"/>
              <a:gd name="connsiteX91" fmla="*/ 2438400 w 2732314"/>
              <a:gd name="connsiteY91" fmla="*/ 318445 h 3072531"/>
              <a:gd name="connsiteX92" fmla="*/ 2394857 w 2732314"/>
              <a:gd name="connsiteY92" fmla="*/ 274902 h 3072531"/>
              <a:gd name="connsiteX93" fmla="*/ 2286000 w 2732314"/>
              <a:gd name="connsiteY93" fmla="*/ 209588 h 3072531"/>
              <a:gd name="connsiteX94" fmla="*/ 2264228 w 2732314"/>
              <a:gd name="connsiteY94" fmla="*/ 187816 h 3072531"/>
              <a:gd name="connsiteX95" fmla="*/ 2188028 w 2732314"/>
              <a:gd name="connsiteY95" fmla="*/ 155159 h 3072531"/>
              <a:gd name="connsiteX96" fmla="*/ 2155371 w 2732314"/>
              <a:gd name="connsiteY96" fmla="*/ 133388 h 3072531"/>
              <a:gd name="connsiteX97" fmla="*/ 2122714 w 2732314"/>
              <a:gd name="connsiteY97" fmla="*/ 122502 h 3072531"/>
              <a:gd name="connsiteX98" fmla="*/ 2079171 w 2732314"/>
              <a:gd name="connsiteY98" fmla="*/ 100731 h 3072531"/>
              <a:gd name="connsiteX99" fmla="*/ 2024742 w 2732314"/>
              <a:gd name="connsiteY99" fmla="*/ 78959 h 3072531"/>
              <a:gd name="connsiteX100" fmla="*/ 1992085 w 2732314"/>
              <a:gd name="connsiteY100" fmla="*/ 57188 h 3072531"/>
              <a:gd name="connsiteX101" fmla="*/ 1883228 w 2732314"/>
              <a:gd name="connsiteY101" fmla="*/ 35416 h 3072531"/>
              <a:gd name="connsiteX102" fmla="*/ 1850571 w 2732314"/>
              <a:gd name="connsiteY102" fmla="*/ 24531 h 3072531"/>
              <a:gd name="connsiteX103" fmla="*/ 1665514 w 2732314"/>
              <a:gd name="connsiteY103" fmla="*/ 2759 h 3072531"/>
              <a:gd name="connsiteX104" fmla="*/ 1426028 w 2732314"/>
              <a:gd name="connsiteY104" fmla="*/ 2759 h 3072531"/>
              <a:gd name="connsiteX0" fmla="*/ 1589314 w 2732314"/>
              <a:gd name="connsiteY0" fmla="*/ 2759 h 3072531"/>
              <a:gd name="connsiteX1" fmla="*/ 1469571 w 2732314"/>
              <a:gd name="connsiteY1" fmla="*/ 24531 h 3072531"/>
              <a:gd name="connsiteX2" fmla="*/ 1328057 w 2732314"/>
              <a:gd name="connsiteY2" fmla="*/ 2759 h 3072531"/>
              <a:gd name="connsiteX3" fmla="*/ 827314 w 2732314"/>
              <a:gd name="connsiteY3" fmla="*/ 24531 h 3072531"/>
              <a:gd name="connsiteX4" fmla="*/ 794657 w 2732314"/>
              <a:gd name="connsiteY4" fmla="*/ 35416 h 3072531"/>
              <a:gd name="connsiteX5" fmla="*/ 751114 w 2732314"/>
              <a:gd name="connsiteY5" fmla="*/ 46302 h 3072531"/>
              <a:gd name="connsiteX6" fmla="*/ 707571 w 2732314"/>
              <a:gd name="connsiteY6" fmla="*/ 68074 h 3072531"/>
              <a:gd name="connsiteX7" fmla="*/ 620485 w 2732314"/>
              <a:gd name="connsiteY7" fmla="*/ 89845 h 3072531"/>
              <a:gd name="connsiteX8" fmla="*/ 587828 w 2732314"/>
              <a:gd name="connsiteY8" fmla="*/ 111616 h 3072531"/>
              <a:gd name="connsiteX9" fmla="*/ 522514 w 2732314"/>
              <a:gd name="connsiteY9" fmla="*/ 133388 h 3072531"/>
              <a:gd name="connsiteX10" fmla="*/ 478971 w 2732314"/>
              <a:gd name="connsiteY10" fmla="*/ 176931 h 3072531"/>
              <a:gd name="connsiteX11" fmla="*/ 435428 w 2732314"/>
              <a:gd name="connsiteY11" fmla="*/ 220474 h 3072531"/>
              <a:gd name="connsiteX12" fmla="*/ 402771 w 2732314"/>
              <a:gd name="connsiteY12" fmla="*/ 242245 h 3072531"/>
              <a:gd name="connsiteX13" fmla="*/ 359228 w 2732314"/>
              <a:gd name="connsiteY13" fmla="*/ 296674 h 3072531"/>
              <a:gd name="connsiteX14" fmla="*/ 337457 w 2732314"/>
              <a:gd name="connsiteY14" fmla="*/ 329331 h 3072531"/>
              <a:gd name="connsiteX15" fmla="*/ 293914 w 2732314"/>
              <a:gd name="connsiteY15" fmla="*/ 372874 h 3072531"/>
              <a:gd name="connsiteX16" fmla="*/ 272142 w 2732314"/>
              <a:gd name="connsiteY16" fmla="*/ 416416 h 3072531"/>
              <a:gd name="connsiteX17" fmla="*/ 228600 w 2732314"/>
              <a:gd name="connsiteY17" fmla="*/ 470845 h 3072531"/>
              <a:gd name="connsiteX18" fmla="*/ 206828 w 2732314"/>
              <a:gd name="connsiteY18" fmla="*/ 547045 h 3072531"/>
              <a:gd name="connsiteX19" fmla="*/ 185057 w 2732314"/>
              <a:gd name="connsiteY19" fmla="*/ 579702 h 3072531"/>
              <a:gd name="connsiteX20" fmla="*/ 174171 w 2732314"/>
              <a:gd name="connsiteY20" fmla="*/ 623245 h 3072531"/>
              <a:gd name="connsiteX21" fmla="*/ 152400 w 2732314"/>
              <a:gd name="connsiteY21" fmla="*/ 688559 h 3072531"/>
              <a:gd name="connsiteX22" fmla="*/ 141514 w 2732314"/>
              <a:gd name="connsiteY22" fmla="*/ 732102 h 3072531"/>
              <a:gd name="connsiteX23" fmla="*/ 130628 w 2732314"/>
              <a:gd name="connsiteY23" fmla="*/ 797416 h 3072531"/>
              <a:gd name="connsiteX24" fmla="*/ 119742 w 2732314"/>
              <a:gd name="connsiteY24" fmla="*/ 830074 h 3072531"/>
              <a:gd name="connsiteX25" fmla="*/ 97971 w 2732314"/>
              <a:gd name="connsiteY25" fmla="*/ 938931 h 3072531"/>
              <a:gd name="connsiteX26" fmla="*/ 76200 w 2732314"/>
              <a:gd name="connsiteY26" fmla="*/ 1080445 h 3072531"/>
              <a:gd name="connsiteX27" fmla="*/ 65314 w 2732314"/>
              <a:gd name="connsiteY27" fmla="*/ 1113102 h 3072531"/>
              <a:gd name="connsiteX28" fmla="*/ 43542 w 2732314"/>
              <a:gd name="connsiteY28" fmla="*/ 1200188 h 3072531"/>
              <a:gd name="connsiteX29" fmla="*/ 43542 w 2732314"/>
              <a:gd name="connsiteY29" fmla="*/ 1200188 h 3072531"/>
              <a:gd name="connsiteX30" fmla="*/ 21771 w 2732314"/>
              <a:gd name="connsiteY30" fmla="*/ 1298159 h 3072531"/>
              <a:gd name="connsiteX31" fmla="*/ 10885 w 2732314"/>
              <a:gd name="connsiteY31" fmla="*/ 1407016 h 3072531"/>
              <a:gd name="connsiteX32" fmla="*/ 0 w 2732314"/>
              <a:gd name="connsiteY32" fmla="*/ 1494102 h 3072531"/>
              <a:gd name="connsiteX33" fmla="*/ 32657 w 2732314"/>
              <a:gd name="connsiteY33" fmla="*/ 1973074 h 3072531"/>
              <a:gd name="connsiteX34" fmla="*/ 43542 w 2732314"/>
              <a:gd name="connsiteY34" fmla="*/ 2081931 h 3072531"/>
              <a:gd name="connsiteX35" fmla="*/ 54428 w 2732314"/>
              <a:gd name="connsiteY35" fmla="*/ 2114588 h 3072531"/>
              <a:gd name="connsiteX36" fmla="*/ 65314 w 2732314"/>
              <a:gd name="connsiteY36" fmla="*/ 2169016 h 3072531"/>
              <a:gd name="connsiteX37" fmla="*/ 76200 w 2732314"/>
              <a:gd name="connsiteY37" fmla="*/ 2201674 h 3072531"/>
              <a:gd name="connsiteX38" fmla="*/ 87085 w 2732314"/>
              <a:gd name="connsiteY38" fmla="*/ 2245216 h 3072531"/>
              <a:gd name="connsiteX39" fmla="*/ 108857 w 2732314"/>
              <a:gd name="connsiteY39" fmla="*/ 2310531 h 3072531"/>
              <a:gd name="connsiteX40" fmla="*/ 119742 w 2732314"/>
              <a:gd name="connsiteY40" fmla="*/ 2354074 h 3072531"/>
              <a:gd name="connsiteX41" fmla="*/ 141514 w 2732314"/>
              <a:gd name="connsiteY41" fmla="*/ 2419388 h 3072531"/>
              <a:gd name="connsiteX42" fmla="*/ 174171 w 2732314"/>
              <a:gd name="connsiteY42" fmla="*/ 2528245 h 3072531"/>
              <a:gd name="connsiteX43" fmla="*/ 195942 w 2732314"/>
              <a:gd name="connsiteY43" fmla="*/ 2560902 h 3072531"/>
              <a:gd name="connsiteX44" fmla="*/ 206828 w 2732314"/>
              <a:gd name="connsiteY44" fmla="*/ 2604445 h 3072531"/>
              <a:gd name="connsiteX45" fmla="*/ 228600 w 2732314"/>
              <a:gd name="connsiteY45" fmla="*/ 2626216 h 3072531"/>
              <a:gd name="connsiteX46" fmla="*/ 261257 w 2732314"/>
              <a:gd name="connsiteY46" fmla="*/ 2669759 h 3072531"/>
              <a:gd name="connsiteX47" fmla="*/ 283028 w 2732314"/>
              <a:gd name="connsiteY47" fmla="*/ 2713302 h 3072531"/>
              <a:gd name="connsiteX48" fmla="*/ 304800 w 2732314"/>
              <a:gd name="connsiteY48" fmla="*/ 2735074 h 3072531"/>
              <a:gd name="connsiteX49" fmla="*/ 326571 w 2732314"/>
              <a:gd name="connsiteY49" fmla="*/ 2767731 h 3072531"/>
              <a:gd name="connsiteX50" fmla="*/ 435428 w 2732314"/>
              <a:gd name="connsiteY50" fmla="*/ 2865702 h 3072531"/>
              <a:gd name="connsiteX51" fmla="*/ 489857 w 2732314"/>
              <a:gd name="connsiteY51" fmla="*/ 2898359 h 3072531"/>
              <a:gd name="connsiteX52" fmla="*/ 533400 w 2732314"/>
              <a:gd name="connsiteY52" fmla="*/ 2931016 h 3072531"/>
              <a:gd name="connsiteX53" fmla="*/ 598714 w 2732314"/>
              <a:gd name="connsiteY53" fmla="*/ 2952788 h 3072531"/>
              <a:gd name="connsiteX54" fmla="*/ 642257 w 2732314"/>
              <a:gd name="connsiteY54" fmla="*/ 2974559 h 3072531"/>
              <a:gd name="connsiteX55" fmla="*/ 707571 w 2732314"/>
              <a:gd name="connsiteY55" fmla="*/ 2996331 h 3072531"/>
              <a:gd name="connsiteX56" fmla="*/ 751114 w 2732314"/>
              <a:gd name="connsiteY56" fmla="*/ 3018102 h 3072531"/>
              <a:gd name="connsiteX57" fmla="*/ 859971 w 2732314"/>
              <a:gd name="connsiteY57" fmla="*/ 3028988 h 3072531"/>
              <a:gd name="connsiteX58" fmla="*/ 914400 w 2732314"/>
              <a:gd name="connsiteY58" fmla="*/ 3050759 h 3072531"/>
              <a:gd name="connsiteX59" fmla="*/ 1012371 w 2732314"/>
              <a:gd name="connsiteY59" fmla="*/ 3072531 h 3072531"/>
              <a:gd name="connsiteX60" fmla="*/ 1578428 w 2732314"/>
              <a:gd name="connsiteY60" fmla="*/ 3061645 h 3072531"/>
              <a:gd name="connsiteX61" fmla="*/ 1828800 w 2732314"/>
              <a:gd name="connsiteY61" fmla="*/ 3028988 h 3072531"/>
              <a:gd name="connsiteX62" fmla="*/ 1937657 w 2732314"/>
              <a:gd name="connsiteY62" fmla="*/ 3007216 h 3072531"/>
              <a:gd name="connsiteX63" fmla="*/ 2035628 w 2732314"/>
              <a:gd name="connsiteY63" fmla="*/ 2963674 h 3072531"/>
              <a:gd name="connsiteX64" fmla="*/ 2079171 w 2732314"/>
              <a:gd name="connsiteY64" fmla="*/ 2952788 h 3072531"/>
              <a:gd name="connsiteX65" fmla="*/ 2144485 w 2732314"/>
              <a:gd name="connsiteY65" fmla="*/ 2920131 h 3072531"/>
              <a:gd name="connsiteX66" fmla="*/ 2177142 w 2732314"/>
              <a:gd name="connsiteY66" fmla="*/ 2898359 h 3072531"/>
              <a:gd name="connsiteX67" fmla="*/ 2242457 w 2732314"/>
              <a:gd name="connsiteY67" fmla="*/ 2865702 h 3072531"/>
              <a:gd name="connsiteX68" fmla="*/ 2307771 w 2732314"/>
              <a:gd name="connsiteY68" fmla="*/ 2811274 h 3072531"/>
              <a:gd name="connsiteX69" fmla="*/ 2329542 w 2732314"/>
              <a:gd name="connsiteY69" fmla="*/ 2789502 h 3072531"/>
              <a:gd name="connsiteX70" fmla="*/ 2427514 w 2732314"/>
              <a:gd name="connsiteY70" fmla="*/ 2702416 h 3072531"/>
              <a:gd name="connsiteX71" fmla="*/ 2503714 w 2732314"/>
              <a:gd name="connsiteY71" fmla="*/ 2604445 h 3072531"/>
              <a:gd name="connsiteX72" fmla="*/ 2536371 w 2732314"/>
              <a:gd name="connsiteY72" fmla="*/ 2560902 h 3072531"/>
              <a:gd name="connsiteX73" fmla="*/ 2569028 w 2732314"/>
              <a:gd name="connsiteY73" fmla="*/ 2495588 h 3072531"/>
              <a:gd name="connsiteX74" fmla="*/ 2579914 w 2732314"/>
              <a:gd name="connsiteY74" fmla="*/ 2462931 h 3072531"/>
              <a:gd name="connsiteX75" fmla="*/ 2623457 w 2732314"/>
              <a:gd name="connsiteY75" fmla="*/ 2375845 h 3072531"/>
              <a:gd name="connsiteX76" fmla="*/ 2645228 w 2732314"/>
              <a:gd name="connsiteY76" fmla="*/ 2332302 h 3072531"/>
              <a:gd name="connsiteX77" fmla="*/ 2667000 w 2732314"/>
              <a:gd name="connsiteY77" fmla="*/ 2266988 h 3072531"/>
              <a:gd name="connsiteX78" fmla="*/ 2688771 w 2732314"/>
              <a:gd name="connsiteY78" fmla="*/ 2136359 h 3072531"/>
              <a:gd name="connsiteX79" fmla="*/ 2699657 w 2732314"/>
              <a:gd name="connsiteY79" fmla="*/ 2081931 h 3072531"/>
              <a:gd name="connsiteX80" fmla="*/ 2710542 w 2732314"/>
              <a:gd name="connsiteY80" fmla="*/ 1962188 h 3072531"/>
              <a:gd name="connsiteX81" fmla="*/ 2732314 w 2732314"/>
              <a:gd name="connsiteY81" fmla="*/ 1809788 h 3072531"/>
              <a:gd name="connsiteX82" fmla="*/ 2721428 w 2732314"/>
              <a:gd name="connsiteY82" fmla="*/ 982474 h 3072531"/>
              <a:gd name="connsiteX83" fmla="*/ 2710542 w 2732314"/>
              <a:gd name="connsiteY83" fmla="*/ 906274 h 3072531"/>
              <a:gd name="connsiteX84" fmla="*/ 2699657 w 2732314"/>
              <a:gd name="connsiteY84" fmla="*/ 797416 h 3072531"/>
              <a:gd name="connsiteX85" fmla="*/ 2688771 w 2732314"/>
              <a:gd name="connsiteY85" fmla="*/ 764759 h 3072531"/>
              <a:gd name="connsiteX86" fmla="*/ 2667000 w 2732314"/>
              <a:gd name="connsiteY86" fmla="*/ 677674 h 3072531"/>
              <a:gd name="connsiteX87" fmla="*/ 2645228 w 2732314"/>
              <a:gd name="connsiteY87" fmla="*/ 634131 h 3072531"/>
              <a:gd name="connsiteX88" fmla="*/ 2623457 w 2732314"/>
              <a:gd name="connsiteY88" fmla="*/ 557931 h 3072531"/>
              <a:gd name="connsiteX89" fmla="*/ 2569028 w 2732314"/>
              <a:gd name="connsiteY89" fmla="*/ 470845 h 3072531"/>
              <a:gd name="connsiteX90" fmla="*/ 2471057 w 2732314"/>
              <a:gd name="connsiteY90" fmla="*/ 351102 h 3072531"/>
              <a:gd name="connsiteX91" fmla="*/ 2438400 w 2732314"/>
              <a:gd name="connsiteY91" fmla="*/ 318445 h 3072531"/>
              <a:gd name="connsiteX92" fmla="*/ 2394857 w 2732314"/>
              <a:gd name="connsiteY92" fmla="*/ 274902 h 3072531"/>
              <a:gd name="connsiteX93" fmla="*/ 2286000 w 2732314"/>
              <a:gd name="connsiteY93" fmla="*/ 209588 h 3072531"/>
              <a:gd name="connsiteX94" fmla="*/ 2264228 w 2732314"/>
              <a:gd name="connsiteY94" fmla="*/ 187816 h 3072531"/>
              <a:gd name="connsiteX95" fmla="*/ 2188028 w 2732314"/>
              <a:gd name="connsiteY95" fmla="*/ 155159 h 3072531"/>
              <a:gd name="connsiteX96" fmla="*/ 2155371 w 2732314"/>
              <a:gd name="connsiteY96" fmla="*/ 133388 h 3072531"/>
              <a:gd name="connsiteX97" fmla="*/ 2122714 w 2732314"/>
              <a:gd name="connsiteY97" fmla="*/ 122502 h 3072531"/>
              <a:gd name="connsiteX98" fmla="*/ 2079171 w 2732314"/>
              <a:gd name="connsiteY98" fmla="*/ 100731 h 3072531"/>
              <a:gd name="connsiteX99" fmla="*/ 2024742 w 2732314"/>
              <a:gd name="connsiteY99" fmla="*/ 78959 h 3072531"/>
              <a:gd name="connsiteX100" fmla="*/ 1992085 w 2732314"/>
              <a:gd name="connsiteY100" fmla="*/ 57188 h 3072531"/>
              <a:gd name="connsiteX101" fmla="*/ 1883228 w 2732314"/>
              <a:gd name="connsiteY101" fmla="*/ 35416 h 3072531"/>
              <a:gd name="connsiteX102" fmla="*/ 1850571 w 2732314"/>
              <a:gd name="connsiteY102" fmla="*/ 24531 h 3072531"/>
              <a:gd name="connsiteX103" fmla="*/ 1665514 w 2732314"/>
              <a:gd name="connsiteY103" fmla="*/ 2759 h 3072531"/>
              <a:gd name="connsiteX104" fmla="*/ 1426028 w 2732314"/>
              <a:gd name="connsiteY104" fmla="*/ 2759 h 307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2732314" h="3072531">
                <a:moveTo>
                  <a:pt x="1589314" y="2759"/>
                </a:moveTo>
                <a:cubicBezTo>
                  <a:pt x="1564573" y="-7138"/>
                  <a:pt x="1513114" y="24531"/>
                  <a:pt x="1469571" y="24531"/>
                </a:cubicBezTo>
                <a:cubicBezTo>
                  <a:pt x="1426028" y="24531"/>
                  <a:pt x="1426107" y="16766"/>
                  <a:pt x="1328057" y="2759"/>
                </a:cubicBezTo>
                <a:cubicBezTo>
                  <a:pt x="1220320" y="5387"/>
                  <a:pt x="983273" y="-14458"/>
                  <a:pt x="827314" y="24531"/>
                </a:cubicBezTo>
                <a:cubicBezTo>
                  <a:pt x="816182" y="27314"/>
                  <a:pt x="805690" y="32264"/>
                  <a:pt x="794657" y="35416"/>
                </a:cubicBezTo>
                <a:cubicBezTo>
                  <a:pt x="780272" y="39526"/>
                  <a:pt x="765122" y="41049"/>
                  <a:pt x="751114" y="46302"/>
                </a:cubicBezTo>
                <a:cubicBezTo>
                  <a:pt x="735920" y="52000"/>
                  <a:pt x="722966" y="62942"/>
                  <a:pt x="707571" y="68074"/>
                </a:cubicBezTo>
                <a:cubicBezTo>
                  <a:pt x="670297" y="80499"/>
                  <a:pt x="653078" y="73549"/>
                  <a:pt x="620485" y="89845"/>
                </a:cubicBezTo>
                <a:cubicBezTo>
                  <a:pt x="608783" y="95696"/>
                  <a:pt x="599783" y="106303"/>
                  <a:pt x="587828" y="111616"/>
                </a:cubicBezTo>
                <a:cubicBezTo>
                  <a:pt x="566857" y="120937"/>
                  <a:pt x="522514" y="133388"/>
                  <a:pt x="522514" y="133388"/>
                </a:cubicBezTo>
                <a:lnTo>
                  <a:pt x="478971" y="176931"/>
                </a:lnTo>
                <a:cubicBezTo>
                  <a:pt x="464457" y="191445"/>
                  <a:pt x="452507" y="209088"/>
                  <a:pt x="435428" y="220474"/>
                </a:cubicBezTo>
                <a:lnTo>
                  <a:pt x="402771" y="242245"/>
                </a:lnTo>
                <a:cubicBezTo>
                  <a:pt x="335763" y="342758"/>
                  <a:pt x="421273" y="219118"/>
                  <a:pt x="359228" y="296674"/>
                </a:cubicBezTo>
                <a:cubicBezTo>
                  <a:pt x="351055" y="306890"/>
                  <a:pt x="345971" y="319398"/>
                  <a:pt x="337457" y="329331"/>
                </a:cubicBezTo>
                <a:cubicBezTo>
                  <a:pt x="324099" y="344916"/>
                  <a:pt x="303094" y="354515"/>
                  <a:pt x="293914" y="372874"/>
                </a:cubicBezTo>
                <a:cubicBezTo>
                  <a:pt x="286657" y="387388"/>
                  <a:pt x="281143" y="402914"/>
                  <a:pt x="272142" y="416416"/>
                </a:cubicBezTo>
                <a:cubicBezTo>
                  <a:pt x="231646" y="477160"/>
                  <a:pt x="268141" y="391763"/>
                  <a:pt x="228600" y="470845"/>
                </a:cubicBezTo>
                <a:cubicBezTo>
                  <a:pt x="207415" y="513214"/>
                  <a:pt x="227756" y="498213"/>
                  <a:pt x="206828" y="547045"/>
                </a:cubicBezTo>
                <a:cubicBezTo>
                  <a:pt x="201674" y="559070"/>
                  <a:pt x="192314" y="568816"/>
                  <a:pt x="185057" y="579702"/>
                </a:cubicBezTo>
                <a:cubicBezTo>
                  <a:pt x="181428" y="594216"/>
                  <a:pt x="178470" y="608915"/>
                  <a:pt x="174171" y="623245"/>
                </a:cubicBezTo>
                <a:cubicBezTo>
                  <a:pt x="167577" y="645226"/>
                  <a:pt x="157966" y="666295"/>
                  <a:pt x="152400" y="688559"/>
                </a:cubicBezTo>
                <a:cubicBezTo>
                  <a:pt x="148771" y="703073"/>
                  <a:pt x="144448" y="717431"/>
                  <a:pt x="141514" y="732102"/>
                </a:cubicBezTo>
                <a:cubicBezTo>
                  <a:pt x="137185" y="753745"/>
                  <a:pt x="135416" y="775870"/>
                  <a:pt x="130628" y="797416"/>
                </a:cubicBezTo>
                <a:cubicBezTo>
                  <a:pt x="128139" y="808618"/>
                  <a:pt x="122322" y="818893"/>
                  <a:pt x="119742" y="830074"/>
                </a:cubicBezTo>
                <a:cubicBezTo>
                  <a:pt x="111421" y="866131"/>
                  <a:pt x="103204" y="902299"/>
                  <a:pt x="97971" y="938931"/>
                </a:cubicBezTo>
                <a:cubicBezTo>
                  <a:pt x="94501" y="963222"/>
                  <a:pt x="82238" y="1053272"/>
                  <a:pt x="76200" y="1080445"/>
                </a:cubicBezTo>
                <a:cubicBezTo>
                  <a:pt x="73711" y="1091646"/>
                  <a:pt x="68333" y="1102032"/>
                  <a:pt x="65314" y="1113102"/>
                </a:cubicBezTo>
                <a:cubicBezTo>
                  <a:pt x="57441" y="1141970"/>
                  <a:pt x="50799" y="1171159"/>
                  <a:pt x="43542" y="1200188"/>
                </a:cubicBezTo>
                <a:lnTo>
                  <a:pt x="43542" y="1200188"/>
                </a:lnTo>
                <a:cubicBezTo>
                  <a:pt x="30771" y="1276820"/>
                  <a:pt x="39637" y="1244563"/>
                  <a:pt x="21771" y="1298159"/>
                </a:cubicBezTo>
                <a:cubicBezTo>
                  <a:pt x="18142" y="1334445"/>
                  <a:pt x="14912" y="1370772"/>
                  <a:pt x="10885" y="1407016"/>
                </a:cubicBezTo>
                <a:cubicBezTo>
                  <a:pt x="7654" y="1436092"/>
                  <a:pt x="0" y="1464847"/>
                  <a:pt x="0" y="1494102"/>
                </a:cubicBezTo>
                <a:cubicBezTo>
                  <a:pt x="0" y="1847168"/>
                  <a:pt x="5741" y="1703896"/>
                  <a:pt x="32657" y="1973074"/>
                </a:cubicBezTo>
                <a:cubicBezTo>
                  <a:pt x="36285" y="2009360"/>
                  <a:pt x="37997" y="2045888"/>
                  <a:pt x="43542" y="2081931"/>
                </a:cubicBezTo>
                <a:cubicBezTo>
                  <a:pt x="45287" y="2093272"/>
                  <a:pt x="51645" y="2103456"/>
                  <a:pt x="54428" y="2114588"/>
                </a:cubicBezTo>
                <a:cubicBezTo>
                  <a:pt x="58916" y="2132538"/>
                  <a:pt x="60827" y="2151066"/>
                  <a:pt x="65314" y="2169016"/>
                </a:cubicBezTo>
                <a:cubicBezTo>
                  <a:pt x="68097" y="2180148"/>
                  <a:pt x="73048" y="2190641"/>
                  <a:pt x="76200" y="2201674"/>
                </a:cubicBezTo>
                <a:cubicBezTo>
                  <a:pt x="80310" y="2216059"/>
                  <a:pt x="82786" y="2230886"/>
                  <a:pt x="87085" y="2245216"/>
                </a:cubicBezTo>
                <a:cubicBezTo>
                  <a:pt x="93679" y="2267198"/>
                  <a:pt x="103291" y="2288267"/>
                  <a:pt x="108857" y="2310531"/>
                </a:cubicBezTo>
                <a:cubicBezTo>
                  <a:pt x="112485" y="2325045"/>
                  <a:pt x="115443" y="2339744"/>
                  <a:pt x="119742" y="2354074"/>
                </a:cubicBezTo>
                <a:cubicBezTo>
                  <a:pt x="126336" y="2376055"/>
                  <a:pt x="135948" y="2397124"/>
                  <a:pt x="141514" y="2419388"/>
                </a:cubicBezTo>
                <a:cubicBezTo>
                  <a:pt x="147599" y="2443727"/>
                  <a:pt x="163571" y="2512345"/>
                  <a:pt x="174171" y="2528245"/>
                </a:cubicBezTo>
                <a:lnTo>
                  <a:pt x="195942" y="2560902"/>
                </a:lnTo>
                <a:cubicBezTo>
                  <a:pt x="199571" y="2575416"/>
                  <a:pt x="200137" y="2591064"/>
                  <a:pt x="206828" y="2604445"/>
                </a:cubicBezTo>
                <a:cubicBezTo>
                  <a:pt x="211418" y="2613625"/>
                  <a:pt x="222030" y="2618332"/>
                  <a:pt x="228600" y="2626216"/>
                </a:cubicBezTo>
                <a:cubicBezTo>
                  <a:pt x="240215" y="2640154"/>
                  <a:pt x="251641" y="2654374"/>
                  <a:pt x="261257" y="2669759"/>
                </a:cubicBezTo>
                <a:cubicBezTo>
                  <a:pt x="269857" y="2683520"/>
                  <a:pt x="274027" y="2699800"/>
                  <a:pt x="283028" y="2713302"/>
                </a:cubicBezTo>
                <a:cubicBezTo>
                  <a:pt x="288721" y="2721842"/>
                  <a:pt x="298389" y="2727060"/>
                  <a:pt x="304800" y="2735074"/>
                </a:cubicBezTo>
                <a:cubicBezTo>
                  <a:pt x="312973" y="2745290"/>
                  <a:pt x="317956" y="2757885"/>
                  <a:pt x="326571" y="2767731"/>
                </a:cubicBezTo>
                <a:cubicBezTo>
                  <a:pt x="355999" y="2801363"/>
                  <a:pt x="398481" y="2839839"/>
                  <a:pt x="435428" y="2865702"/>
                </a:cubicBezTo>
                <a:cubicBezTo>
                  <a:pt x="452761" y="2877835"/>
                  <a:pt x="472252" y="2886623"/>
                  <a:pt x="489857" y="2898359"/>
                </a:cubicBezTo>
                <a:cubicBezTo>
                  <a:pt x="504953" y="2908423"/>
                  <a:pt x="517173" y="2922902"/>
                  <a:pt x="533400" y="2931016"/>
                </a:cubicBezTo>
                <a:cubicBezTo>
                  <a:pt x="553926" y="2941279"/>
                  <a:pt x="578188" y="2942525"/>
                  <a:pt x="598714" y="2952788"/>
                </a:cubicBezTo>
                <a:cubicBezTo>
                  <a:pt x="613228" y="2960045"/>
                  <a:pt x="627190" y="2968532"/>
                  <a:pt x="642257" y="2974559"/>
                </a:cubicBezTo>
                <a:cubicBezTo>
                  <a:pt x="663565" y="2983082"/>
                  <a:pt x="687045" y="2986068"/>
                  <a:pt x="707571" y="2996331"/>
                </a:cubicBezTo>
                <a:cubicBezTo>
                  <a:pt x="722085" y="3003588"/>
                  <a:pt x="735247" y="3014702"/>
                  <a:pt x="751114" y="3018102"/>
                </a:cubicBezTo>
                <a:cubicBezTo>
                  <a:pt x="786771" y="3025743"/>
                  <a:pt x="823685" y="3025359"/>
                  <a:pt x="859971" y="3028988"/>
                </a:cubicBezTo>
                <a:cubicBezTo>
                  <a:pt x="878114" y="3036245"/>
                  <a:pt x="895862" y="3044580"/>
                  <a:pt x="914400" y="3050759"/>
                </a:cubicBezTo>
                <a:cubicBezTo>
                  <a:pt x="937464" y="3058447"/>
                  <a:pt x="990797" y="3068216"/>
                  <a:pt x="1012371" y="3072531"/>
                </a:cubicBezTo>
                <a:lnTo>
                  <a:pt x="1578428" y="3061645"/>
                </a:lnTo>
                <a:cubicBezTo>
                  <a:pt x="1884126" y="3052784"/>
                  <a:pt x="1668567" y="3069046"/>
                  <a:pt x="1828800" y="3028988"/>
                </a:cubicBezTo>
                <a:cubicBezTo>
                  <a:pt x="1864699" y="3020013"/>
                  <a:pt x="1937657" y="3007216"/>
                  <a:pt x="1937657" y="3007216"/>
                </a:cubicBezTo>
                <a:cubicBezTo>
                  <a:pt x="1975592" y="2988249"/>
                  <a:pt x="1993931" y="2977573"/>
                  <a:pt x="2035628" y="2963674"/>
                </a:cubicBezTo>
                <a:cubicBezTo>
                  <a:pt x="2049821" y="2958943"/>
                  <a:pt x="2064657" y="2956417"/>
                  <a:pt x="2079171" y="2952788"/>
                </a:cubicBezTo>
                <a:cubicBezTo>
                  <a:pt x="2172762" y="2890392"/>
                  <a:pt x="2054347" y="2965200"/>
                  <a:pt x="2144485" y="2920131"/>
                </a:cubicBezTo>
                <a:cubicBezTo>
                  <a:pt x="2156187" y="2914280"/>
                  <a:pt x="2165705" y="2904713"/>
                  <a:pt x="2177142" y="2898359"/>
                </a:cubicBezTo>
                <a:cubicBezTo>
                  <a:pt x="2198420" y="2886538"/>
                  <a:pt x="2220685" y="2876588"/>
                  <a:pt x="2242457" y="2865702"/>
                </a:cubicBezTo>
                <a:cubicBezTo>
                  <a:pt x="2320039" y="2788120"/>
                  <a:pt x="2231988" y="2871902"/>
                  <a:pt x="2307771" y="2811274"/>
                </a:cubicBezTo>
                <a:cubicBezTo>
                  <a:pt x="2315785" y="2804863"/>
                  <a:pt x="2321658" y="2796072"/>
                  <a:pt x="2329542" y="2789502"/>
                </a:cubicBezTo>
                <a:cubicBezTo>
                  <a:pt x="2375379" y="2751304"/>
                  <a:pt x="2386041" y="2755739"/>
                  <a:pt x="2427514" y="2702416"/>
                </a:cubicBezTo>
                <a:lnTo>
                  <a:pt x="2503714" y="2604445"/>
                </a:lnTo>
                <a:cubicBezTo>
                  <a:pt x="2514776" y="2590065"/>
                  <a:pt x="2528257" y="2577129"/>
                  <a:pt x="2536371" y="2560902"/>
                </a:cubicBezTo>
                <a:cubicBezTo>
                  <a:pt x="2547257" y="2539131"/>
                  <a:pt x="2559142" y="2517831"/>
                  <a:pt x="2569028" y="2495588"/>
                </a:cubicBezTo>
                <a:cubicBezTo>
                  <a:pt x="2573688" y="2485102"/>
                  <a:pt x="2575166" y="2473377"/>
                  <a:pt x="2579914" y="2462931"/>
                </a:cubicBezTo>
                <a:cubicBezTo>
                  <a:pt x="2593344" y="2433385"/>
                  <a:pt x="2608943" y="2404874"/>
                  <a:pt x="2623457" y="2375845"/>
                </a:cubicBezTo>
                <a:cubicBezTo>
                  <a:pt x="2630714" y="2361331"/>
                  <a:pt x="2640096" y="2347697"/>
                  <a:pt x="2645228" y="2332302"/>
                </a:cubicBezTo>
                <a:cubicBezTo>
                  <a:pt x="2652485" y="2310531"/>
                  <a:pt x="2660406" y="2288969"/>
                  <a:pt x="2667000" y="2266988"/>
                </a:cubicBezTo>
                <a:cubicBezTo>
                  <a:pt x="2684280" y="2209389"/>
                  <a:pt x="2677398" y="2210279"/>
                  <a:pt x="2688771" y="2136359"/>
                </a:cubicBezTo>
                <a:cubicBezTo>
                  <a:pt x="2691584" y="2118072"/>
                  <a:pt x="2696028" y="2100074"/>
                  <a:pt x="2699657" y="2081931"/>
                </a:cubicBezTo>
                <a:cubicBezTo>
                  <a:pt x="2703285" y="2042017"/>
                  <a:pt x="2705767" y="2001981"/>
                  <a:pt x="2710542" y="1962188"/>
                </a:cubicBezTo>
                <a:cubicBezTo>
                  <a:pt x="2716656" y="1911238"/>
                  <a:pt x="2732314" y="1809788"/>
                  <a:pt x="2732314" y="1809788"/>
                </a:cubicBezTo>
                <a:cubicBezTo>
                  <a:pt x="2728685" y="1534017"/>
                  <a:pt x="2728072" y="1258189"/>
                  <a:pt x="2721428" y="982474"/>
                </a:cubicBezTo>
                <a:cubicBezTo>
                  <a:pt x="2720810" y="956824"/>
                  <a:pt x="2713540" y="931756"/>
                  <a:pt x="2710542" y="906274"/>
                </a:cubicBezTo>
                <a:cubicBezTo>
                  <a:pt x="2706281" y="870057"/>
                  <a:pt x="2705202" y="833459"/>
                  <a:pt x="2699657" y="797416"/>
                </a:cubicBezTo>
                <a:cubicBezTo>
                  <a:pt x="2697912" y="786075"/>
                  <a:pt x="2691554" y="775891"/>
                  <a:pt x="2688771" y="764759"/>
                </a:cubicBezTo>
                <a:cubicBezTo>
                  <a:pt x="2678550" y="723878"/>
                  <a:pt x="2681927" y="712504"/>
                  <a:pt x="2667000" y="677674"/>
                </a:cubicBezTo>
                <a:cubicBezTo>
                  <a:pt x="2660608" y="662758"/>
                  <a:pt x="2650926" y="649325"/>
                  <a:pt x="2645228" y="634131"/>
                </a:cubicBezTo>
                <a:cubicBezTo>
                  <a:pt x="2617614" y="560494"/>
                  <a:pt x="2649768" y="619324"/>
                  <a:pt x="2623457" y="557931"/>
                </a:cubicBezTo>
                <a:cubicBezTo>
                  <a:pt x="2600593" y="504580"/>
                  <a:pt x="2603571" y="520193"/>
                  <a:pt x="2569028" y="470845"/>
                </a:cubicBezTo>
                <a:cubicBezTo>
                  <a:pt x="2501625" y="374556"/>
                  <a:pt x="2553427" y="433473"/>
                  <a:pt x="2471057" y="351102"/>
                </a:cubicBezTo>
                <a:lnTo>
                  <a:pt x="2438400" y="318445"/>
                </a:lnTo>
                <a:cubicBezTo>
                  <a:pt x="2423886" y="303931"/>
                  <a:pt x="2412458" y="285463"/>
                  <a:pt x="2394857" y="274902"/>
                </a:cubicBezTo>
                <a:cubicBezTo>
                  <a:pt x="2358571" y="253131"/>
                  <a:pt x="2315922" y="239510"/>
                  <a:pt x="2286000" y="209588"/>
                </a:cubicBezTo>
                <a:cubicBezTo>
                  <a:pt x="2278743" y="202331"/>
                  <a:pt x="2273200" y="192800"/>
                  <a:pt x="2264228" y="187816"/>
                </a:cubicBezTo>
                <a:cubicBezTo>
                  <a:pt x="2240071" y="174396"/>
                  <a:pt x="2212745" y="167517"/>
                  <a:pt x="2188028" y="155159"/>
                </a:cubicBezTo>
                <a:cubicBezTo>
                  <a:pt x="2176326" y="149308"/>
                  <a:pt x="2167073" y="139239"/>
                  <a:pt x="2155371" y="133388"/>
                </a:cubicBezTo>
                <a:cubicBezTo>
                  <a:pt x="2145108" y="128256"/>
                  <a:pt x="2133261" y="127022"/>
                  <a:pt x="2122714" y="122502"/>
                </a:cubicBezTo>
                <a:cubicBezTo>
                  <a:pt x="2107799" y="116110"/>
                  <a:pt x="2094000" y="107322"/>
                  <a:pt x="2079171" y="100731"/>
                </a:cubicBezTo>
                <a:cubicBezTo>
                  <a:pt x="2061315" y="92795"/>
                  <a:pt x="2042220" y="87698"/>
                  <a:pt x="2024742" y="78959"/>
                </a:cubicBezTo>
                <a:cubicBezTo>
                  <a:pt x="2013040" y="73108"/>
                  <a:pt x="2004110" y="62342"/>
                  <a:pt x="1992085" y="57188"/>
                </a:cubicBezTo>
                <a:cubicBezTo>
                  <a:pt x="1968728" y="47178"/>
                  <a:pt x="1901930" y="39572"/>
                  <a:pt x="1883228" y="35416"/>
                </a:cubicBezTo>
                <a:cubicBezTo>
                  <a:pt x="1872027" y="32927"/>
                  <a:pt x="1861860" y="26584"/>
                  <a:pt x="1850571" y="24531"/>
                </a:cubicBezTo>
                <a:cubicBezTo>
                  <a:pt x="1835989" y="21880"/>
                  <a:pt x="1674506" y="3049"/>
                  <a:pt x="1665514" y="2759"/>
                </a:cubicBezTo>
                <a:cubicBezTo>
                  <a:pt x="1585727" y="185"/>
                  <a:pt x="1505857" y="2759"/>
                  <a:pt x="1426028" y="2759"/>
                </a:cubicBezTo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2615856" y="1418098"/>
            <a:ext cx="64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33" name="Freeform 132"/>
          <p:cNvSpPr/>
          <p:nvPr/>
        </p:nvSpPr>
        <p:spPr>
          <a:xfrm>
            <a:off x="2852057" y="3929743"/>
            <a:ext cx="2438400" cy="1948543"/>
          </a:xfrm>
          <a:custGeom>
            <a:avLst/>
            <a:gdLst>
              <a:gd name="connsiteX0" fmla="*/ 2046514 w 2438400"/>
              <a:gd name="connsiteY0" fmla="*/ 206828 h 1948543"/>
              <a:gd name="connsiteX1" fmla="*/ 1981200 w 2438400"/>
              <a:gd name="connsiteY1" fmla="*/ 185057 h 1948543"/>
              <a:gd name="connsiteX2" fmla="*/ 1937657 w 2438400"/>
              <a:gd name="connsiteY2" fmla="*/ 163286 h 1948543"/>
              <a:gd name="connsiteX3" fmla="*/ 1905000 w 2438400"/>
              <a:gd name="connsiteY3" fmla="*/ 152400 h 1948543"/>
              <a:gd name="connsiteX4" fmla="*/ 1850572 w 2438400"/>
              <a:gd name="connsiteY4" fmla="*/ 130628 h 1948543"/>
              <a:gd name="connsiteX5" fmla="*/ 1763486 w 2438400"/>
              <a:gd name="connsiteY5" fmla="*/ 108857 h 1948543"/>
              <a:gd name="connsiteX6" fmla="*/ 1698172 w 2438400"/>
              <a:gd name="connsiteY6" fmla="*/ 87086 h 1948543"/>
              <a:gd name="connsiteX7" fmla="*/ 1654629 w 2438400"/>
              <a:gd name="connsiteY7" fmla="*/ 65314 h 1948543"/>
              <a:gd name="connsiteX8" fmla="*/ 1556657 w 2438400"/>
              <a:gd name="connsiteY8" fmla="*/ 54428 h 1948543"/>
              <a:gd name="connsiteX9" fmla="*/ 1513114 w 2438400"/>
              <a:gd name="connsiteY9" fmla="*/ 32657 h 1948543"/>
              <a:gd name="connsiteX10" fmla="*/ 1426029 w 2438400"/>
              <a:gd name="connsiteY10" fmla="*/ 21771 h 1948543"/>
              <a:gd name="connsiteX11" fmla="*/ 1328057 w 2438400"/>
              <a:gd name="connsiteY11" fmla="*/ 0 h 1948543"/>
              <a:gd name="connsiteX12" fmla="*/ 653143 w 2438400"/>
              <a:gd name="connsiteY12" fmla="*/ 10886 h 1948543"/>
              <a:gd name="connsiteX13" fmla="*/ 555172 w 2438400"/>
              <a:gd name="connsiteY13" fmla="*/ 54428 h 1948543"/>
              <a:gd name="connsiteX14" fmla="*/ 533400 w 2438400"/>
              <a:gd name="connsiteY14" fmla="*/ 76200 h 1948543"/>
              <a:gd name="connsiteX15" fmla="*/ 489857 w 2438400"/>
              <a:gd name="connsiteY15" fmla="*/ 130628 h 1948543"/>
              <a:gd name="connsiteX16" fmla="*/ 446314 w 2438400"/>
              <a:gd name="connsiteY16" fmla="*/ 163286 h 1948543"/>
              <a:gd name="connsiteX17" fmla="*/ 413657 w 2438400"/>
              <a:gd name="connsiteY17" fmla="*/ 195943 h 1948543"/>
              <a:gd name="connsiteX18" fmla="*/ 359229 w 2438400"/>
              <a:gd name="connsiteY18" fmla="*/ 239486 h 1948543"/>
              <a:gd name="connsiteX19" fmla="*/ 293914 w 2438400"/>
              <a:gd name="connsiteY19" fmla="*/ 326571 h 1948543"/>
              <a:gd name="connsiteX20" fmla="*/ 261257 w 2438400"/>
              <a:gd name="connsiteY20" fmla="*/ 359228 h 1948543"/>
              <a:gd name="connsiteX21" fmla="*/ 239486 w 2438400"/>
              <a:gd name="connsiteY21" fmla="*/ 402771 h 1948543"/>
              <a:gd name="connsiteX22" fmla="*/ 217714 w 2438400"/>
              <a:gd name="connsiteY22" fmla="*/ 424543 h 1948543"/>
              <a:gd name="connsiteX23" fmla="*/ 206829 w 2438400"/>
              <a:gd name="connsiteY23" fmla="*/ 457200 h 1948543"/>
              <a:gd name="connsiteX24" fmla="*/ 185057 w 2438400"/>
              <a:gd name="connsiteY24" fmla="*/ 489857 h 1948543"/>
              <a:gd name="connsiteX25" fmla="*/ 141514 w 2438400"/>
              <a:gd name="connsiteY25" fmla="*/ 566057 h 1948543"/>
              <a:gd name="connsiteX26" fmla="*/ 108857 w 2438400"/>
              <a:gd name="connsiteY26" fmla="*/ 598714 h 1948543"/>
              <a:gd name="connsiteX27" fmla="*/ 76200 w 2438400"/>
              <a:gd name="connsiteY27" fmla="*/ 653143 h 1948543"/>
              <a:gd name="connsiteX28" fmla="*/ 54429 w 2438400"/>
              <a:gd name="connsiteY28" fmla="*/ 729343 h 1948543"/>
              <a:gd name="connsiteX29" fmla="*/ 21772 w 2438400"/>
              <a:gd name="connsiteY29" fmla="*/ 805543 h 1948543"/>
              <a:gd name="connsiteX30" fmla="*/ 0 w 2438400"/>
              <a:gd name="connsiteY30" fmla="*/ 914400 h 1948543"/>
              <a:gd name="connsiteX31" fmla="*/ 10886 w 2438400"/>
              <a:gd name="connsiteY31" fmla="*/ 1132114 h 1948543"/>
              <a:gd name="connsiteX32" fmla="*/ 21772 w 2438400"/>
              <a:gd name="connsiteY32" fmla="*/ 1164771 h 1948543"/>
              <a:gd name="connsiteX33" fmla="*/ 43543 w 2438400"/>
              <a:gd name="connsiteY33" fmla="*/ 1240971 h 1948543"/>
              <a:gd name="connsiteX34" fmla="*/ 65314 w 2438400"/>
              <a:gd name="connsiteY34" fmla="*/ 1273628 h 1948543"/>
              <a:gd name="connsiteX35" fmla="*/ 87086 w 2438400"/>
              <a:gd name="connsiteY35" fmla="*/ 1328057 h 1948543"/>
              <a:gd name="connsiteX36" fmla="*/ 97972 w 2438400"/>
              <a:gd name="connsiteY36" fmla="*/ 1360714 h 1948543"/>
              <a:gd name="connsiteX37" fmla="*/ 130629 w 2438400"/>
              <a:gd name="connsiteY37" fmla="*/ 1393371 h 1948543"/>
              <a:gd name="connsiteX38" fmla="*/ 195943 w 2438400"/>
              <a:gd name="connsiteY38" fmla="*/ 1491343 h 1948543"/>
              <a:gd name="connsiteX39" fmla="*/ 217714 w 2438400"/>
              <a:gd name="connsiteY39" fmla="*/ 1524000 h 1948543"/>
              <a:gd name="connsiteX40" fmla="*/ 261257 w 2438400"/>
              <a:gd name="connsiteY40" fmla="*/ 1578428 h 1948543"/>
              <a:gd name="connsiteX41" fmla="*/ 359229 w 2438400"/>
              <a:gd name="connsiteY41" fmla="*/ 1665514 h 1948543"/>
              <a:gd name="connsiteX42" fmla="*/ 413657 w 2438400"/>
              <a:gd name="connsiteY42" fmla="*/ 1709057 h 1948543"/>
              <a:gd name="connsiteX43" fmla="*/ 522514 w 2438400"/>
              <a:gd name="connsiteY43" fmla="*/ 1774371 h 1948543"/>
              <a:gd name="connsiteX44" fmla="*/ 522514 w 2438400"/>
              <a:gd name="connsiteY44" fmla="*/ 1774371 h 1948543"/>
              <a:gd name="connsiteX45" fmla="*/ 598714 w 2438400"/>
              <a:gd name="connsiteY45" fmla="*/ 1807028 h 1948543"/>
              <a:gd name="connsiteX46" fmla="*/ 642257 w 2438400"/>
              <a:gd name="connsiteY46" fmla="*/ 1828800 h 1948543"/>
              <a:gd name="connsiteX47" fmla="*/ 685800 w 2438400"/>
              <a:gd name="connsiteY47" fmla="*/ 1839686 h 1948543"/>
              <a:gd name="connsiteX48" fmla="*/ 762000 w 2438400"/>
              <a:gd name="connsiteY48" fmla="*/ 1861457 h 1948543"/>
              <a:gd name="connsiteX49" fmla="*/ 794657 w 2438400"/>
              <a:gd name="connsiteY49" fmla="*/ 1872343 h 1948543"/>
              <a:gd name="connsiteX50" fmla="*/ 838200 w 2438400"/>
              <a:gd name="connsiteY50" fmla="*/ 1883228 h 1948543"/>
              <a:gd name="connsiteX51" fmla="*/ 903514 w 2438400"/>
              <a:gd name="connsiteY51" fmla="*/ 1905000 h 1948543"/>
              <a:gd name="connsiteX52" fmla="*/ 1001486 w 2438400"/>
              <a:gd name="connsiteY52" fmla="*/ 1915886 h 1948543"/>
              <a:gd name="connsiteX53" fmla="*/ 1045029 w 2438400"/>
              <a:gd name="connsiteY53" fmla="*/ 1926771 h 1948543"/>
              <a:gd name="connsiteX54" fmla="*/ 1262743 w 2438400"/>
              <a:gd name="connsiteY54" fmla="*/ 1948543 h 1948543"/>
              <a:gd name="connsiteX55" fmla="*/ 1600200 w 2438400"/>
              <a:gd name="connsiteY55" fmla="*/ 1937657 h 1948543"/>
              <a:gd name="connsiteX56" fmla="*/ 1752600 w 2438400"/>
              <a:gd name="connsiteY56" fmla="*/ 1905000 h 1948543"/>
              <a:gd name="connsiteX57" fmla="*/ 1850572 w 2438400"/>
              <a:gd name="connsiteY57" fmla="*/ 1883228 h 1948543"/>
              <a:gd name="connsiteX58" fmla="*/ 1915886 w 2438400"/>
              <a:gd name="connsiteY58" fmla="*/ 1850571 h 1948543"/>
              <a:gd name="connsiteX59" fmla="*/ 1959429 w 2438400"/>
              <a:gd name="connsiteY59" fmla="*/ 1828800 h 1948543"/>
              <a:gd name="connsiteX60" fmla="*/ 1992086 w 2438400"/>
              <a:gd name="connsiteY60" fmla="*/ 1807028 h 1948543"/>
              <a:gd name="connsiteX61" fmla="*/ 2035629 w 2438400"/>
              <a:gd name="connsiteY61" fmla="*/ 1796143 h 1948543"/>
              <a:gd name="connsiteX62" fmla="*/ 2068286 w 2438400"/>
              <a:gd name="connsiteY62" fmla="*/ 1774371 h 1948543"/>
              <a:gd name="connsiteX63" fmla="*/ 2133600 w 2438400"/>
              <a:gd name="connsiteY63" fmla="*/ 1709057 h 1948543"/>
              <a:gd name="connsiteX64" fmla="*/ 2188029 w 2438400"/>
              <a:gd name="connsiteY64" fmla="*/ 1665514 h 1948543"/>
              <a:gd name="connsiteX65" fmla="*/ 2253343 w 2438400"/>
              <a:gd name="connsiteY65" fmla="*/ 1611086 h 1948543"/>
              <a:gd name="connsiteX66" fmla="*/ 2329543 w 2438400"/>
              <a:gd name="connsiteY66" fmla="*/ 1491343 h 1948543"/>
              <a:gd name="connsiteX67" fmla="*/ 2351314 w 2438400"/>
              <a:gd name="connsiteY67" fmla="*/ 1469571 h 1948543"/>
              <a:gd name="connsiteX68" fmla="*/ 2383972 w 2438400"/>
              <a:gd name="connsiteY68" fmla="*/ 1393371 h 1948543"/>
              <a:gd name="connsiteX69" fmla="*/ 2394857 w 2438400"/>
              <a:gd name="connsiteY69" fmla="*/ 1349828 h 1948543"/>
              <a:gd name="connsiteX70" fmla="*/ 2427514 w 2438400"/>
              <a:gd name="connsiteY70" fmla="*/ 1273628 h 1948543"/>
              <a:gd name="connsiteX71" fmla="*/ 2438400 w 2438400"/>
              <a:gd name="connsiteY71" fmla="*/ 1197428 h 1948543"/>
              <a:gd name="connsiteX72" fmla="*/ 2427514 w 2438400"/>
              <a:gd name="connsiteY72" fmla="*/ 838200 h 1948543"/>
              <a:gd name="connsiteX73" fmla="*/ 2394857 w 2438400"/>
              <a:gd name="connsiteY73" fmla="*/ 729343 h 1948543"/>
              <a:gd name="connsiteX74" fmla="*/ 2373086 w 2438400"/>
              <a:gd name="connsiteY74" fmla="*/ 642257 h 1948543"/>
              <a:gd name="connsiteX75" fmla="*/ 2351314 w 2438400"/>
              <a:gd name="connsiteY75" fmla="*/ 598714 h 1948543"/>
              <a:gd name="connsiteX76" fmla="*/ 2329543 w 2438400"/>
              <a:gd name="connsiteY76" fmla="*/ 533400 h 1948543"/>
              <a:gd name="connsiteX77" fmla="*/ 2318657 w 2438400"/>
              <a:gd name="connsiteY77" fmla="*/ 500743 h 1948543"/>
              <a:gd name="connsiteX78" fmla="*/ 2275114 w 2438400"/>
              <a:gd name="connsiteY78" fmla="*/ 446314 h 1948543"/>
              <a:gd name="connsiteX79" fmla="*/ 2220686 w 2438400"/>
              <a:gd name="connsiteY79" fmla="*/ 370114 h 1948543"/>
              <a:gd name="connsiteX80" fmla="*/ 2198914 w 2438400"/>
              <a:gd name="connsiteY80" fmla="*/ 337457 h 1948543"/>
              <a:gd name="connsiteX81" fmla="*/ 2155372 w 2438400"/>
              <a:gd name="connsiteY81" fmla="*/ 315686 h 1948543"/>
              <a:gd name="connsiteX82" fmla="*/ 2133600 w 2438400"/>
              <a:gd name="connsiteY82" fmla="*/ 293914 h 1948543"/>
              <a:gd name="connsiteX83" fmla="*/ 2100943 w 2438400"/>
              <a:gd name="connsiteY83" fmla="*/ 272143 h 1948543"/>
              <a:gd name="connsiteX84" fmla="*/ 2046514 w 2438400"/>
              <a:gd name="connsiteY84" fmla="*/ 206828 h 194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438400" h="1948543">
                <a:moveTo>
                  <a:pt x="2046514" y="206828"/>
                </a:moveTo>
                <a:cubicBezTo>
                  <a:pt x="2026557" y="192314"/>
                  <a:pt x="2002508" y="193580"/>
                  <a:pt x="1981200" y="185057"/>
                </a:cubicBezTo>
                <a:cubicBezTo>
                  <a:pt x="1966133" y="179030"/>
                  <a:pt x="1952572" y="169678"/>
                  <a:pt x="1937657" y="163286"/>
                </a:cubicBezTo>
                <a:cubicBezTo>
                  <a:pt x="1927110" y="158766"/>
                  <a:pt x="1915744" y="156429"/>
                  <a:pt x="1905000" y="152400"/>
                </a:cubicBezTo>
                <a:cubicBezTo>
                  <a:pt x="1886704" y="145539"/>
                  <a:pt x="1868868" y="137489"/>
                  <a:pt x="1850572" y="130628"/>
                </a:cubicBezTo>
                <a:cubicBezTo>
                  <a:pt x="1791867" y="108614"/>
                  <a:pt x="1842862" y="130505"/>
                  <a:pt x="1763486" y="108857"/>
                </a:cubicBezTo>
                <a:cubicBezTo>
                  <a:pt x="1741346" y="102819"/>
                  <a:pt x="1718698" y="97349"/>
                  <a:pt x="1698172" y="87086"/>
                </a:cubicBezTo>
                <a:cubicBezTo>
                  <a:pt x="1683658" y="79829"/>
                  <a:pt x="1670441" y="68963"/>
                  <a:pt x="1654629" y="65314"/>
                </a:cubicBezTo>
                <a:cubicBezTo>
                  <a:pt x="1622612" y="57925"/>
                  <a:pt x="1589314" y="58057"/>
                  <a:pt x="1556657" y="54428"/>
                </a:cubicBezTo>
                <a:cubicBezTo>
                  <a:pt x="1542143" y="47171"/>
                  <a:pt x="1528857" y="36593"/>
                  <a:pt x="1513114" y="32657"/>
                </a:cubicBezTo>
                <a:cubicBezTo>
                  <a:pt x="1484733" y="25562"/>
                  <a:pt x="1454943" y="26219"/>
                  <a:pt x="1426029" y="21771"/>
                </a:cubicBezTo>
                <a:cubicBezTo>
                  <a:pt x="1390086" y="16241"/>
                  <a:pt x="1362739" y="8671"/>
                  <a:pt x="1328057" y="0"/>
                </a:cubicBezTo>
                <a:cubicBezTo>
                  <a:pt x="1103086" y="3629"/>
                  <a:pt x="877925" y="969"/>
                  <a:pt x="653143" y="10886"/>
                </a:cubicBezTo>
                <a:cubicBezTo>
                  <a:pt x="621170" y="12297"/>
                  <a:pt x="580841" y="33893"/>
                  <a:pt x="555172" y="54428"/>
                </a:cubicBezTo>
                <a:cubicBezTo>
                  <a:pt x="547158" y="60839"/>
                  <a:pt x="539811" y="68186"/>
                  <a:pt x="533400" y="76200"/>
                </a:cubicBezTo>
                <a:cubicBezTo>
                  <a:pt x="505271" y="111361"/>
                  <a:pt x="521402" y="104341"/>
                  <a:pt x="489857" y="130628"/>
                </a:cubicBezTo>
                <a:cubicBezTo>
                  <a:pt x="475919" y="142243"/>
                  <a:pt x="460089" y="151479"/>
                  <a:pt x="446314" y="163286"/>
                </a:cubicBezTo>
                <a:cubicBezTo>
                  <a:pt x="434626" y="173305"/>
                  <a:pt x="425484" y="186088"/>
                  <a:pt x="413657" y="195943"/>
                </a:cubicBezTo>
                <a:cubicBezTo>
                  <a:pt x="331275" y="264594"/>
                  <a:pt x="422559" y="176153"/>
                  <a:pt x="359229" y="239486"/>
                </a:cubicBezTo>
                <a:cubicBezTo>
                  <a:pt x="340229" y="296484"/>
                  <a:pt x="356457" y="264029"/>
                  <a:pt x="293914" y="326571"/>
                </a:cubicBezTo>
                <a:lnTo>
                  <a:pt x="261257" y="359228"/>
                </a:lnTo>
                <a:cubicBezTo>
                  <a:pt x="254000" y="373742"/>
                  <a:pt x="248487" y="389269"/>
                  <a:pt x="239486" y="402771"/>
                </a:cubicBezTo>
                <a:cubicBezTo>
                  <a:pt x="233793" y="411311"/>
                  <a:pt x="222994" y="415742"/>
                  <a:pt x="217714" y="424543"/>
                </a:cubicBezTo>
                <a:cubicBezTo>
                  <a:pt x="211811" y="434382"/>
                  <a:pt x="211961" y="446937"/>
                  <a:pt x="206829" y="457200"/>
                </a:cubicBezTo>
                <a:cubicBezTo>
                  <a:pt x="200978" y="468902"/>
                  <a:pt x="191548" y="478498"/>
                  <a:pt x="185057" y="489857"/>
                </a:cubicBezTo>
                <a:cubicBezTo>
                  <a:pt x="165695" y="523741"/>
                  <a:pt x="165628" y="537120"/>
                  <a:pt x="141514" y="566057"/>
                </a:cubicBezTo>
                <a:cubicBezTo>
                  <a:pt x="131659" y="577883"/>
                  <a:pt x="119743" y="587828"/>
                  <a:pt x="108857" y="598714"/>
                </a:cubicBezTo>
                <a:cubicBezTo>
                  <a:pt x="78024" y="691218"/>
                  <a:pt x="121025" y="578435"/>
                  <a:pt x="76200" y="653143"/>
                </a:cubicBezTo>
                <a:cubicBezTo>
                  <a:pt x="69080" y="665010"/>
                  <a:pt x="57018" y="720281"/>
                  <a:pt x="54429" y="729343"/>
                </a:cubicBezTo>
                <a:cubicBezTo>
                  <a:pt x="32808" y="805019"/>
                  <a:pt x="56599" y="712669"/>
                  <a:pt x="21772" y="805543"/>
                </a:cubicBezTo>
                <a:cubicBezTo>
                  <a:pt x="12028" y="831526"/>
                  <a:pt x="3763" y="891823"/>
                  <a:pt x="0" y="914400"/>
                </a:cubicBezTo>
                <a:cubicBezTo>
                  <a:pt x="3629" y="986971"/>
                  <a:pt x="4591" y="1059725"/>
                  <a:pt x="10886" y="1132114"/>
                </a:cubicBezTo>
                <a:cubicBezTo>
                  <a:pt x="11880" y="1143545"/>
                  <a:pt x="18620" y="1153738"/>
                  <a:pt x="21772" y="1164771"/>
                </a:cubicBezTo>
                <a:cubicBezTo>
                  <a:pt x="26424" y="1181055"/>
                  <a:pt x="34840" y="1223566"/>
                  <a:pt x="43543" y="1240971"/>
                </a:cubicBezTo>
                <a:cubicBezTo>
                  <a:pt x="49394" y="1252673"/>
                  <a:pt x="59463" y="1261926"/>
                  <a:pt x="65314" y="1273628"/>
                </a:cubicBezTo>
                <a:cubicBezTo>
                  <a:pt x="74053" y="1291106"/>
                  <a:pt x="80225" y="1309761"/>
                  <a:pt x="87086" y="1328057"/>
                </a:cubicBezTo>
                <a:cubicBezTo>
                  <a:pt x="91115" y="1338801"/>
                  <a:pt x="91607" y="1351167"/>
                  <a:pt x="97972" y="1360714"/>
                </a:cubicBezTo>
                <a:cubicBezTo>
                  <a:pt x="106511" y="1373523"/>
                  <a:pt x="121178" y="1381219"/>
                  <a:pt x="130629" y="1393371"/>
                </a:cubicBezTo>
                <a:cubicBezTo>
                  <a:pt x="130632" y="1393374"/>
                  <a:pt x="185056" y="1475012"/>
                  <a:pt x="195943" y="1491343"/>
                </a:cubicBezTo>
                <a:cubicBezTo>
                  <a:pt x="203200" y="1502229"/>
                  <a:pt x="208463" y="1514749"/>
                  <a:pt x="217714" y="1524000"/>
                </a:cubicBezTo>
                <a:cubicBezTo>
                  <a:pt x="313350" y="1619631"/>
                  <a:pt x="151429" y="1454871"/>
                  <a:pt x="261257" y="1578428"/>
                </a:cubicBezTo>
                <a:cubicBezTo>
                  <a:pt x="315487" y="1639437"/>
                  <a:pt x="309594" y="1632425"/>
                  <a:pt x="359229" y="1665514"/>
                </a:cubicBezTo>
                <a:cubicBezTo>
                  <a:pt x="412278" y="1745089"/>
                  <a:pt x="346738" y="1661257"/>
                  <a:pt x="413657" y="1709057"/>
                </a:cubicBezTo>
                <a:cubicBezTo>
                  <a:pt x="518253" y="1783769"/>
                  <a:pt x="387611" y="1729404"/>
                  <a:pt x="522514" y="1774371"/>
                </a:cubicBezTo>
                <a:lnTo>
                  <a:pt x="522514" y="1774371"/>
                </a:lnTo>
                <a:cubicBezTo>
                  <a:pt x="666930" y="1846581"/>
                  <a:pt x="486592" y="1758976"/>
                  <a:pt x="598714" y="1807028"/>
                </a:cubicBezTo>
                <a:cubicBezTo>
                  <a:pt x="613630" y="1813420"/>
                  <a:pt x="627063" y="1823102"/>
                  <a:pt x="642257" y="1828800"/>
                </a:cubicBezTo>
                <a:cubicBezTo>
                  <a:pt x="656265" y="1834053"/>
                  <a:pt x="671366" y="1835750"/>
                  <a:pt x="685800" y="1839686"/>
                </a:cubicBezTo>
                <a:cubicBezTo>
                  <a:pt x="711286" y="1846637"/>
                  <a:pt x="736698" y="1853866"/>
                  <a:pt x="762000" y="1861457"/>
                </a:cubicBezTo>
                <a:cubicBezTo>
                  <a:pt x="772991" y="1864754"/>
                  <a:pt x="783624" y="1869191"/>
                  <a:pt x="794657" y="1872343"/>
                </a:cubicBezTo>
                <a:cubicBezTo>
                  <a:pt x="809042" y="1876453"/>
                  <a:pt x="823870" y="1878929"/>
                  <a:pt x="838200" y="1883228"/>
                </a:cubicBezTo>
                <a:cubicBezTo>
                  <a:pt x="860181" y="1889822"/>
                  <a:pt x="880705" y="1902466"/>
                  <a:pt x="903514" y="1905000"/>
                </a:cubicBezTo>
                <a:lnTo>
                  <a:pt x="1001486" y="1915886"/>
                </a:lnTo>
                <a:cubicBezTo>
                  <a:pt x="1016000" y="1919514"/>
                  <a:pt x="1030272" y="1924311"/>
                  <a:pt x="1045029" y="1926771"/>
                </a:cubicBezTo>
                <a:cubicBezTo>
                  <a:pt x="1110257" y="1937642"/>
                  <a:pt x="1200363" y="1943345"/>
                  <a:pt x="1262743" y="1948543"/>
                </a:cubicBezTo>
                <a:cubicBezTo>
                  <a:pt x="1375229" y="1944914"/>
                  <a:pt x="1487820" y="1943732"/>
                  <a:pt x="1600200" y="1937657"/>
                </a:cubicBezTo>
                <a:cubicBezTo>
                  <a:pt x="1640525" y="1935477"/>
                  <a:pt x="1717991" y="1913652"/>
                  <a:pt x="1752600" y="1905000"/>
                </a:cubicBezTo>
                <a:cubicBezTo>
                  <a:pt x="1814102" y="1889625"/>
                  <a:pt x="1781461" y="1897050"/>
                  <a:pt x="1850572" y="1883228"/>
                </a:cubicBezTo>
                <a:cubicBezTo>
                  <a:pt x="1913329" y="1841391"/>
                  <a:pt x="1852792" y="1877611"/>
                  <a:pt x="1915886" y="1850571"/>
                </a:cubicBezTo>
                <a:cubicBezTo>
                  <a:pt x="1930801" y="1844179"/>
                  <a:pt x="1945340" y="1836851"/>
                  <a:pt x="1959429" y="1828800"/>
                </a:cubicBezTo>
                <a:cubicBezTo>
                  <a:pt x="1970788" y="1822309"/>
                  <a:pt x="1980061" y="1812182"/>
                  <a:pt x="1992086" y="1807028"/>
                </a:cubicBezTo>
                <a:cubicBezTo>
                  <a:pt x="2005837" y="1801135"/>
                  <a:pt x="2021115" y="1799771"/>
                  <a:pt x="2035629" y="1796143"/>
                </a:cubicBezTo>
                <a:cubicBezTo>
                  <a:pt x="2046515" y="1788886"/>
                  <a:pt x="2058508" y="1783063"/>
                  <a:pt x="2068286" y="1774371"/>
                </a:cubicBezTo>
                <a:cubicBezTo>
                  <a:pt x="2091298" y="1753916"/>
                  <a:pt x="2107982" y="1726136"/>
                  <a:pt x="2133600" y="1709057"/>
                </a:cubicBezTo>
                <a:cubicBezTo>
                  <a:pt x="2234113" y="1642049"/>
                  <a:pt x="2110473" y="1727559"/>
                  <a:pt x="2188029" y="1665514"/>
                </a:cubicBezTo>
                <a:cubicBezTo>
                  <a:pt x="2225026" y="1635916"/>
                  <a:pt x="2221400" y="1652156"/>
                  <a:pt x="2253343" y="1611086"/>
                </a:cubicBezTo>
                <a:cubicBezTo>
                  <a:pt x="2338043" y="1502185"/>
                  <a:pt x="2259634" y="1589217"/>
                  <a:pt x="2329543" y="1491343"/>
                </a:cubicBezTo>
                <a:cubicBezTo>
                  <a:pt x="2335508" y="1482991"/>
                  <a:pt x="2344057" y="1476828"/>
                  <a:pt x="2351314" y="1469571"/>
                </a:cubicBezTo>
                <a:cubicBezTo>
                  <a:pt x="2382569" y="1344553"/>
                  <a:pt x="2338863" y="1498625"/>
                  <a:pt x="2383972" y="1393371"/>
                </a:cubicBezTo>
                <a:cubicBezTo>
                  <a:pt x="2389865" y="1379620"/>
                  <a:pt x="2390747" y="1364213"/>
                  <a:pt x="2394857" y="1349828"/>
                </a:cubicBezTo>
                <a:cubicBezTo>
                  <a:pt x="2405534" y="1312458"/>
                  <a:pt x="2408165" y="1312328"/>
                  <a:pt x="2427514" y="1273628"/>
                </a:cubicBezTo>
                <a:cubicBezTo>
                  <a:pt x="2431143" y="1248228"/>
                  <a:pt x="2438400" y="1223086"/>
                  <a:pt x="2438400" y="1197428"/>
                </a:cubicBezTo>
                <a:cubicBezTo>
                  <a:pt x="2438400" y="1077630"/>
                  <a:pt x="2433980" y="957823"/>
                  <a:pt x="2427514" y="838200"/>
                </a:cubicBezTo>
                <a:cubicBezTo>
                  <a:pt x="2426172" y="813380"/>
                  <a:pt x="2398184" y="745980"/>
                  <a:pt x="2394857" y="729343"/>
                </a:cubicBezTo>
                <a:cubicBezTo>
                  <a:pt x="2388467" y="697393"/>
                  <a:pt x="2385640" y="671548"/>
                  <a:pt x="2373086" y="642257"/>
                </a:cubicBezTo>
                <a:cubicBezTo>
                  <a:pt x="2366693" y="627342"/>
                  <a:pt x="2357341" y="613781"/>
                  <a:pt x="2351314" y="598714"/>
                </a:cubicBezTo>
                <a:cubicBezTo>
                  <a:pt x="2342791" y="577406"/>
                  <a:pt x="2336800" y="555171"/>
                  <a:pt x="2329543" y="533400"/>
                </a:cubicBezTo>
                <a:cubicBezTo>
                  <a:pt x="2325914" y="522514"/>
                  <a:pt x="2325022" y="510290"/>
                  <a:pt x="2318657" y="500743"/>
                </a:cubicBezTo>
                <a:cubicBezTo>
                  <a:pt x="2291193" y="459546"/>
                  <a:pt x="2306137" y="477337"/>
                  <a:pt x="2275114" y="446314"/>
                </a:cubicBezTo>
                <a:cubicBezTo>
                  <a:pt x="2248115" y="365313"/>
                  <a:pt x="2289557" y="473418"/>
                  <a:pt x="2220686" y="370114"/>
                </a:cubicBezTo>
                <a:cubicBezTo>
                  <a:pt x="2213429" y="359228"/>
                  <a:pt x="2208965" y="345833"/>
                  <a:pt x="2198914" y="337457"/>
                </a:cubicBezTo>
                <a:cubicBezTo>
                  <a:pt x="2186448" y="327069"/>
                  <a:pt x="2168874" y="324687"/>
                  <a:pt x="2155372" y="315686"/>
                </a:cubicBezTo>
                <a:cubicBezTo>
                  <a:pt x="2146832" y="309993"/>
                  <a:pt x="2141614" y="300325"/>
                  <a:pt x="2133600" y="293914"/>
                </a:cubicBezTo>
                <a:cubicBezTo>
                  <a:pt x="2123384" y="285741"/>
                  <a:pt x="2110876" y="280657"/>
                  <a:pt x="2100943" y="272143"/>
                </a:cubicBezTo>
                <a:cubicBezTo>
                  <a:pt x="2031949" y="213005"/>
                  <a:pt x="2066471" y="221342"/>
                  <a:pt x="2046514" y="206828"/>
                </a:cubicBezTo>
                <a:close/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3035042" y="4535350"/>
            <a:ext cx="64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88" name="Freeform 187"/>
          <p:cNvSpPr/>
          <p:nvPr/>
        </p:nvSpPr>
        <p:spPr>
          <a:xfrm>
            <a:off x="7990114" y="3777343"/>
            <a:ext cx="4180115" cy="3048000"/>
          </a:xfrm>
          <a:custGeom>
            <a:avLst/>
            <a:gdLst>
              <a:gd name="connsiteX0" fmla="*/ 2906486 w 4180115"/>
              <a:gd name="connsiteY0" fmla="*/ 108857 h 3048000"/>
              <a:gd name="connsiteX1" fmla="*/ 2732315 w 4180115"/>
              <a:gd name="connsiteY1" fmla="*/ 65314 h 3048000"/>
              <a:gd name="connsiteX2" fmla="*/ 2699657 w 4180115"/>
              <a:gd name="connsiteY2" fmla="*/ 54428 h 3048000"/>
              <a:gd name="connsiteX3" fmla="*/ 2590800 w 4180115"/>
              <a:gd name="connsiteY3" fmla="*/ 43543 h 3048000"/>
              <a:gd name="connsiteX4" fmla="*/ 2536372 w 4180115"/>
              <a:gd name="connsiteY4" fmla="*/ 32657 h 3048000"/>
              <a:gd name="connsiteX5" fmla="*/ 2264229 w 4180115"/>
              <a:gd name="connsiteY5" fmla="*/ 10886 h 3048000"/>
              <a:gd name="connsiteX6" fmla="*/ 2177143 w 4180115"/>
              <a:gd name="connsiteY6" fmla="*/ 0 h 3048000"/>
              <a:gd name="connsiteX7" fmla="*/ 1632857 w 4180115"/>
              <a:gd name="connsiteY7" fmla="*/ 10886 h 3048000"/>
              <a:gd name="connsiteX8" fmla="*/ 1524000 w 4180115"/>
              <a:gd name="connsiteY8" fmla="*/ 32657 h 3048000"/>
              <a:gd name="connsiteX9" fmla="*/ 1436915 w 4180115"/>
              <a:gd name="connsiteY9" fmla="*/ 43543 h 3048000"/>
              <a:gd name="connsiteX10" fmla="*/ 1404257 w 4180115"/>
              <a:gd name="connsiteY10" fmla="*/ 54428 h 3048000"/>
              <a:gd name="connsiteX11" fmla="*/ 1295400 w 4180115"/>
              <a:gd name="connsiteY11" fmla="*/ 76200 h 3048000"/>
              <a:gd name="connsiteX12" fmla="*/ 1230086 w 4180115"/>
              <a:gd name="connsiteY12" fmla="*/ 97971 h 3048000"/>
              <a:gd name="connsiteX13" fmla="*/ 1164772 w 4180115"/>
              <a:gd name="connsiteY13" fmla="*/ 108857 h 3048000"/>
              <a:gd name="connsiteX14" fmla="*/ 1045029 w 4180115"/>
              <a:gd name="connsiteY14" fmla="*/ 152400 h 3048000"/>
              <a:gd name="connsiteX15" fmla="*/ 1001486 w 4180115"/>
              <a:gd name="connsiteY15" fmla="*/ 163286 h 3048000"/>
              <a:gd name="connsiteX16" fmla="*/ 903515 w 4180115"/>
              <a:gd name="connsiteY16" fmla="*/ 185057 h 3048000"/>
              <a:gd name="connsiteX17" fmla="*/ 762000 w 4180115"/>
              <a:gd name="connsiteY17" fmla="*/ 228600 h 3048000"/>
              <a:gd name="connsiteX18" fmla="*/ 729343 w 4180115"/>
              <a:gd name="connsiteY18" fmla="*/ 250371 h 3048000"/>
              <a:gd name="connsiteX19" fmla="*/ 664029 w 4180115"/>
              <a:gd name="connsiteY19" fmla="*/ 272143 h 3048000"/>
              <a:gd name="connsiteX20" fmla="*/ 576943 w 4180115"/>
              <a:gd name="connsiteY20" fmla="*/ 315686 h 3048000"/>
              <a:gd name="connsiteX21" fmla="*/ 533400 w 4180115"/>
              <a:gd name="connsiteY21" fmla="*/ 348343 h 3048000"/>
              <a:gd name="connsiteX22" fmla="*/ 500743 w 4180115"/>
              <a:gd name="connsiteY22" fmla="*/ 370114 h 3048000"/>
              <a:gd name="connsiteX23" fmla="*/ 468086 w 4180115"/>
              <a:gd name="connsiteY23" fmla="*/ 402771 h 3048000"/>
              <a:gd name="connsiteX24" fmla="*/ 424543 w 4180115"/>
              <a:gd name="connsiteY24" fmla="*/ 435428 h 3048000"/>
              <a:gd name="connsiteX25" fmla="*/ 381000 w 4180115"/>
              <a:gd name="connsiteY25" fmla="*/ 478971 h 3048000"/>
              <a:gd name="connsiteX26" fmla="*/ 359229 w 4180115"/>
              <a:gd name="connsiteY26" fmla="*/ 500743 h 3048000"/>
              <a:gd name="connsiteX27" fmla="*/ 272143 w 4180115"/>
              <a:gd name="connsiteY27" fmla="*/ 576943 h 3048000"/>
              <a:gd name="connsiteX28" fmla="*/ 228600 w 4180115"/>
              <a:gd name="connsiteY28" fmla="*/ 653143 h 3048000"/>
              <a:gd name="connsiteX29" fmla="*/ 195943 w 4180115"/>
              <a:gd name="connsiteY29" fmla="*/ 685800 h 3048000"/>
              <a:gd name="connsiteX30" fmla="*/ 174172 w 4180115"/>
              <a:gd name="connsiteY30" fmla="*/ 729343 h 3048000"/>
              <a:gd name="connsiteX31" fmla="*/ 130629 w 4180115"/>
              <a:gd name="connsiteY31" fmla="*/ 794657 h 3048000"/>
              <a:gd name="connsiteX32" fmla="*/ 97972 w 4180115"/>
              <a:gd name="connsiteY32" fmla="*/ 859971 h 3048000"/>
              <a:gd name="connsiteX33" fmla="*/ 87086 w 4180115"/>
              <a:gd name="connsiteY33" fmla="*/ 903514 h 3048000"/>
              <a:gd name="connsiteX34" fmla="*/ 65315 w 4180115"/>
              <a:gd name="connsiteY34" fmla="*/ 925286 h 3048000"/>
              <a:gd name="connsiteX35" fmla="*/ 54429 w 4180115"/>
              <a:gd name="connsiteY35" fmla="*/ 979714 h 3048000"/>
              <a:gd name="connsiteX36" fmla="*/ 43543 w 4180115"/>
              <a:gd name="connsiteY36" fmla="*/ 1012371 h 3048000"/>
              <a:gd name="connsiteX37" fmla="*/ 10886 w 4180115"/>
              <a:gd name="connsiteY37" fmla="*/ 1143000 h 3048000"/>
              <a:gd name="connsiteX38" fmla="*/ 0 w 4180115"/>
              <a:gd name="connsiteY38" fmla="*/ 1186543 h 3048000"/>
              <a:gd name="connsiteX39" fmla="*/ 21772 w 4180115"/>
              <a:gd name="connsiteY39" fmla="*/ 1676400 h 3048000"/>
              <a:gd name="connsiteX40" fmla="*/ 54429 w 4180115"/>
              <a:gd name="connsiteY40" fmla="*/ 1763486 h 3048000"/>
              <a:gd name="connsiteX41" fmla="*/ 65315 w 4180115"/>
              <a:gd name="connsiteY41" fmla="*/ 1807028 h 3048000"/>
              <a:gd name="connsiteX42" fmla="*/ 108857 w 4180115"/>
              <a:gd name="connsiteY42" fmla="*/ 1894114 h 3048000"/>
              <a:gd name="connsiteX43" fmla="*/ 152400 w 4180115"/>
              <a:gd name="connsiteY43" fmla="*/ 2013857 h 3048000"/>
              <a:gd name="connsiteX44" fmla="*/ 239486 w 4180115"/>
              <a:gd name="connsiteY44" fmla="*/ 2188028 h 3048000"/>
              <a:gd name="connsiteX45" fmla="*/ 283029 w 4180115"/>
              <a:gd name="connsiteY45" fmla="*/ 2253343 h 3048000"/>
              <a:gd name="connsiteX46" fmla="*/ 304800 w 4180115"/>
              <a:gd name="connsiteY46" fmla="*/ 2286000 h 3048000"/>
              <a:gd name="connsiteX47" fmla="*/ 326572 w 4180115"/>
              <a:gd name="connsiteY47" fmla="*/ 2340428 h 3048000"/>
              <a:gd name="connsiteX48" fmla="*/ 337457 w 4180115"/>
              <a:gd name="connsiteY48" fmla="*/ 2373086 h 3048000"/>
              <a:gd name="connsiteX49" fmla="*/ 359229 w 4180115"/>
              <a:gd name="connsiteY49" fmla="*/ 2405743 h 3048000"/>
              <a:gd name="connsiteX50" fmla="*/ 391886 w 4180115"/>
              <a:gd name="connsiteY50" fmla="*/ 2481943 h 3048000"/>
              <a:gd name="connsiteX51" fmla="*/ 435429 w 4180115"/>
              <a:gd name="connsiteY51" fmla="*/ 2547257 h 3048000"/>
              <a:gd name="connsiteX52" fmla="*/ 478972 w 4180115"/>
              <a:gd name="connsiteY52" fmla="*/ 2612571 h 3048000"/>
              <a:gd name="connsiteX53" fmla="*/ 511629 w 4180115"/>
              <a:gd name="connsiteY53" fmla="*/ 2656114 h 3048000"/>
              <a:gd name="connsiteX54" fmla="*/ 566057 w 4180115"/>
              <a:gd name="connsiteY54" fmla="*/ 2710543 h 3048000"/>
              <a:gd name="connsiteX55" fmla="*/ 620486 w 4180115"/>
              <a:gd name="connsiteY55" fmla="*/ 2764971 h 3048000"/>
              <a:gd name="connsiteX56" fmla="*/ 707572 w 4180115"/>
              <a:gd name="connsiteY56" fmla="*/ 2841171 h 3048000"/>
              <a:gd name="connsiteX57" fmla="*/ 740229 w 4180115"/>
              <a:gd name="connsiteY57" fmla="*/ 2852057 h 3048000"/>
              <a:gd name="connsiteX58" fmla="*/ 827315 w 4180115"/>
              <a:gd name="connsiteY58" fmla="*/ 2906486 h 3048000"/>
              <a:gd name="connsiteX59" fmla="*/ 859972 w 4180115"/>
              <a:gd name="connsiteY59" fmla="*/ 2917371 h 3048000"/>
              <a:gd name="connsiteX60" fmla="*/ 914400 w 4180115"/>
              <a:gd name="connsiteY60" fmla="*/ 2950028 h 3048000"/>
              <a:gd name="connsiteX61" fmla="*/ 979715 w 4180115"/>
              <a:gd name="connsiteY61" fmla="*/ 2960914 h 3048000"/>
              <a:gd name="connsiteX62" fmla="*/ 1055915 w 4180115"/>
              <a:gd name="connsiteY62" fmla="*/ 2982686 h 3048000"/>
              <a:gd name="connsiteX63" fmla="*/ 1110343 w 4180115"/>
              <a:gd name="connsiteY63" fmla="*/ 2993571 h 3048000"/>
              <a:gd name="connsiteX64" fmla="*/ 1153886 w 4180115"/>
              <a:gd name="connsiteY64" fmla="*/ 3004457 h 3048000"/>
              <a:gd name="connsiteX65" fmla="*/ 1240972 w 4180115"/>
              <a:gd name="connsiteY65" fmla="*/ 3037114 h 3048000"/>
              <a:gd name="connsiteX66" fmla="*/ 1306286 w 4180115"/>
              <a:gd name="connsiteY66" fmla="*/ 3048000 h 3048000"/>
              <a:gd name="connsiteX67" fmla="*/ 1807029 w 4180115"/>
              <a:gd name="connsiteY67" fmla="*/ 3037114 h 3048000"/>
              <a:gd name="connsiteX68" fmla="*/ 3189515 w 4180115"/>
              <a:gd name="connsiteY68" fmla="*/ 3026228 h 3048000"/>
              <a:gd name="connsiteX69" fmla="*/ 3243943 w 4180115"/>
              <a:gd name="connsiteY69" fmla="*/ 3015343 h 3048000"/>
              <a:gd name="connsiteX70" fmla="*/ 3331029 w 4180115"/>
              <a:gd name="connsiteY70" fmla="*/ 3004457 h 3048000"/>
              <a:gd name="connsiteX71" fmla="*/ 3363686 w 4180115"/>
              <a:gd name="connsiteY71" fmla="*/ 2993571 h 3048000"/>
              <a:gd name="connsiteX72" fmla="*/ 3450772 w 4180115"/>
              <a:gd name="connsiteY72" fmla="*/ 2971800 h 3048000"/>
              <a:gd name="connsiteX73" fmla="*/ 3570515 w 4180115"/>
              <a:gd name="connsiteY73" fmla="*/ 2928257 h 3048000"/>
              <a:gd name="connsiteX74" fmla="*/ 3603172 w 4180115"/>
              <a:gd name="connsiteY74" fmla="*/ 2906486 h 3048000"/>
              <a:gd name="connsiteX75" fmla="*/ 3668486 w 4180115"/>
              <a:gd name="connsiteY75" fmla="*/ 2884714 h 3048000"/>
              <a:gd name="connsiteX76" fmla="*/ 3701143 w 4180115"/>
              <a:gd name="connsiteY76" fmla="*/ 2862943 h 3048000"/>
              <a:gd name="connsiteX77" fmla="*/ 3755572 w 4180115"/>
              <a:gd name="connsiteY77" fmla="*/ 2808514 h 3048000"/>
              <a:gd name="connsiteX78" fmla="*/ 3788229 w 4180115"/>
              <a:gd name="connsiteY78" fmla="*/ 2797628 h 3048000"/>
              <a:gd name="connsiteX79" fmla="*/ 3820886 w 4180115"/>
              <a:gd name="connsiteY79" fmla="*/ 2764971 h 3048000"/>
              <a:gd name="connsiteX80" fmla="*/ 3907972 w 4180115"/>
              <a:gd name="connsiteY80" fmla="*/ 2699657 h 3048000"/>
              <a:gd name="connsiteX81" fmla="*/ 3940629 w 4180115"/>
              <a:gd name="connsiteY81" fmla="*/ 2667000 h 3048000"/>
              <a:gd name="connsiteX82" fmla="*/ 3984172 w 4180115"/>
              <a:gd name="connsiteY82" fmla="*/ 2612571 h 3048000"/>
              <a:gd name="connsiteX83" fmla="*/ 4038600 w 4180115"/>
              <a:gd name="connsiteY83" fmla="*/ 2558143 h 3048000"/>
              <a:gd name="connsiteX84" fmla="*/ 4071257 w 4180115"/>
              <a:gd name="connsiteY84" fmla="*/ 2514600 h 3048000"/>
              <a:gd name="connsiteX85" fmla="*/ 4093029 w 4180115"/>
              <a:gd name="connsiteY85" fmla="*/ 2492828 h 3048000"/>
              <a:gd name="connsiteX86" fmla="*/ 4103915 w 4180115"/>
              <a:gd name="connsiteY86" fmla="*/ 2449286 h 3048000"/>
              <a:gd name="connsiteX87" fmla="*/ 4125686 w 4180115"/>
              <a:gd name="connsiteY87" fmla="*/ 2427514 h 3048000"/>
              <a:gd name="connsiteX88" fmla="*/ 4147457 w 4180115"/>
              <a:gd name="connsiteY88" fmla="*/ 2383971 h 3048000"/>
              <a:gd name="connsiteX89" fmla="*/ 4169229 w 4180115"/>
              <a:gd name="connsiteY89" fmla="*/ 2307771 h 3048000"/>
              <a:gd name="connsiteX90" fmla="*/ 4180115 w 4180115"/>
              <a:gd name="connsiteY90" fmla="*/ 2275114 h 3048000"/>
              <a:gd name="connsiteX91" fmla="*/ 4169229 w 4180115"/>
              <a:gd name="connsiteY91" fmla="*/ 1915886 h 3048000"/>
              <a:gd name="connsiteX92" fmla="*/ 4158343 w 4180115"/>
              <a:gd name="connsiteY92" fmla="*/ 1828800 h 3048000"/>
              <a:gd name="connsiteX93" fmla="*/ 4147457 w 4180115"/>
              <a:gd name="connsiteY93" fmla="*/ 1730828 h 3048000"/>
              <a:gd name="connsiteX94" fmla="*/ 4136572 w 4180115"/>
              <a:gd name="connsiteY94" fmla="*/ 1687286 h 3048000"/>
              <a:gd name="connsiteX95" fmla="*/ 4114800 w 4180115"/>
              <a:gd name="connsiteY95" fmla="*/ 1545771 h 3048000"/>
              <a:gd name="connsiteX96" fmla="*/ 4103915 w 4180115"/>
              <a:gd name="connsiteY96" fmla="*/ 1513114 h 3048000"/>
              <a:gd name="connsiteX97" fmla="*/ 4093029 w 4180115"/>
              <a:gd name="connsiteY97" fmla="*/ 1436914 h 3048000"/>
              <a:gd name="connsiteX98" fmla="*/ 4071257 w 4180115"/>
              <a:gd name="connsiteY98" fmla="*/ 1393371 h 3048000"/>
              <a:gd name="connsiteX99" fmla="*/ 4060372 w 4180115"/>
              <a:gd name="connsiteY99" fmla="*/ 1306286 h 3048000"/>
              <a:gd name="connsiteX100" fmla="*/ 4038600 w 4180115"/>
              <a:gd name="connsiteY100" fmla="*/ 1240971 h 3048000"/>
              <a:gd name="connsiteX101" fmla="*/ 4016829 w 4180115"/>
              <a:gd name="connsiteY101" fmla="*/ 1164771 h 3048000"/>
              <a:gd name="connsiteX102" fmla="*/ 3995057 w 4180115"/>
              <a:gd name="connsiteY102" fmla="*/ 1132114 h 3048000"/>
              <a:gd name="connsiteX103" fmla="*/ 3962400 w 4180115"/>
              <a:gd name="connsiteY103" fmla="*/ 1012371 h 3048000"/>
              <a:gd name="connsiteX104" fmla="*/ 3940629 w 4180115"/>
              <a:gd name="connsiteY104" fmla="*/ 968828 h 3048000"/>
              <a:gd name="connsiteX105" fmla="*/ 3897086 w 4180115"/>
              <a:gd name="connsiteY105" fmla="*/ 881743 h 3048000"/>
              <a:gd name="connsiteX106" fmla="*/ 3886200 w 4180115"/>
              <a:gd name="connsiteY106" fmla="*/ 838200 h 3048000"/>
              <a:gd name="connsiteX107" fmla="*/ 3864429 w 4180115"/>
              <a:gd name="connsiteY107" fmla="*/ 805543 h 3048000"/>
              <a:gd name="connsiteX108" fmla="*/ 3853543 w 4180115"/>
              <a:gd name="connsiteY108" fmla="*/ 772886 h 3048000"/>
              <a:gd name="connsiteX109" fmla="*/ 3831772 w 4180115"/>
              <a:gd name="connsiteY109" fmla="*/ 740228 h 3048000"/>
              <a:gd name="connsiteX110" fmla="*/ 3766457 w 4180115"/>
              <a:gd name="connsiteY110" fmla="*/ 631371 h 3048000"/>
              <a:gd name="connsiteX111" fmla="*/ 3744686 w 4180115"/>
              <a:gd name="connsiteY111" fmla="*/ 598714 h 3048000"/>
              <a:gd name="connsiteX112" fmla="*/ 3712029 w 4180115"/>
              <a:gd name="connsiteY112" fmla="*/ 576943 h 3048000"/>
              <a:gd name="connsiteX113" fmla="*/ 3657600 w 4180115"/>
              <a:gd name="connsiteY113" fmla="*/ 522514 h 3048000"/>
              <a:gd name="connsiteX114" fmla="*/ 3624943 w 4180115"/>
              <a:gd name="connsiteY114" fmla="*/ 478971 h 3048000"/>
              <a:gd name="connsiteX115" fmla="*/ 3581400 w 4180115"/>
              <a:gd name="connsiteY115" fmla="*/ 457200 h 3048000"/>
              <a:gd name="connsiteX116" fmla="*/ 3526972 w 4180115"/>
              <a:gd name="connsiteY116" fmla="*/ 424543 h 3048000"/>
              <a:gd name="connsiteX117" fmla="*/ 3494315 w 4180115"/>
              <a:gd name="connsiteY117" fmla="*/ 402771 h 3048000"/>
              <a:gd name="connsiteX118" fmla="*/ 3407229 w 4180115"/>
              <a:gd name="connsiteY118" fmla="*/ 359228 h 3048000"/>
              <a:gd name="connsiteX119" fmla="*/ 3374572 w 4180115"/>
              <a:gd name="connsiteY119" fmla="*/ 348343 h 3048000"/>
              <a:gd name="connsiteX120" fmla="*/ 3331029 w 4180115"/>
              <a:gd name="connsiteY120" fmla="*/ 326571 h 3048000"/>
              <a:gd name="connsiteX121" fmla="*/ 3287486 w 4180115"/>
              <a:gd name="connsiteY121" fmla="*/ 315686 h 3048000"/>
              <a:gd name="connsiteX122" fmla="*/ 3222172 w 4180115"/>
              <a:gd name="connsiteY122" fmla="*/ 293914 h 3048000"/>
              <a:gd name="connsiteX123" fmla="*/ 3135086 w 4180115"/>
              <a:gd name="connsiteY123" fmla="*/ 250371 h 3048000"/>
              <a:gd name="connsiteX124" fmla="*/ 3102429 w 4180115"/>
              <a:gd name="connsiteY124" fmla="*/ 228600 h 3048000"/>
              <a:gd name="connsiteX125" fmla="*/ 3037115 w 4180115"/>
              <a:gd name="connsiteY125" fmla="*/ 206828 h 3048000"/>
              <a:gd name="connsiteX126" fmla="*/ 3004457 w 4180115"/>
              <a:gd name="connsiteY126" fmla="*/ 185057 h 3048000"/>
              <a:gd name="connsiteX127" fmla="*/ 2939143 w 4180115"/>
              <a:gd name="connsiteY127" fmla="*/ 163286 h 3048000"/>
              <a:gd name="connsiteX128" fmla="*/ 2917372 w 4180115"/>
              <a:gd name="connsiteY128" fmla="*/ 141514 h 3048000"/>
              <a:gd name="connsiteX129" fmla="*/ 2841172 w 4180115"/>
              <a:gd name="connsiteY129" fmla="*/ 108857 h 3048000"/>
              <a:gd name="connsiteX0" fmla="*/ 2906486 w 4180115"/>
              <a:gd name="connsiteY0" fmla="*/ 108857 h 3048000"/>
              <a:gd name="connsiteX1" fmla="*/ 2732315 w 4180115"/>
              <a:gd name="connsiteY1" fmla="*/ 65314 h 3048000"/>
              <a:gd name="connsiteX2" fmla="*/ 2699657 w 4180115"/>
              <a:gd name="connsiteY2" fmla="*/ 54428 h 3048000"/>
              <a:gd name="connsiteX3" fmla="*/ 2590800 w 4180115"/>
              <a:gd name="connsiteY3" fmla="*/ 43543 h 3048000"/>
              <a:gd name="connsiteX4" fmla="*/ 2536372 w 4180115"/>
              <a:gd name="connsiteY4" fmla="*/ 32657 h 3048000"/>
              <a:gd name="connsiteX5" fmla="*/ 2264229 w 4180115"/>
              <a:gd name="connsiteY5" fmla="*/ 10886 h 3048000"/>
              <a:gd name="connsiteX6" fmla="*/ 2177143 w 4180115"/>
              <a:gd name="connsiteY6" fmla="*/ 0 h 3048000"/>
              <a:gd name="connsiteX7" fmla="*/ 1632857 w 4180115"/>
              <a:gd name="connsiteY7" fmla="*/ 10886 h 3048000"/>
              <a:gd name="connsiteX8" fmla="*/ 1524000 w 4180115"/>
              <a:gd name="connsiteY8" fmla="*/ 32657 h 3048000"/>
              <a:gd name="connsiteX9" fmla="*/ 1436915 w 4180115"/>
              <a:gd name="connsiteY9" fmla="*/ 43543 h 3048000"/>
              <a:gd name="connsiteX10" fmla="*/ 1404257 w 4180115"/>
              <a:gd name="connsiteY10" fmla="*/ 54428 h 3048000"/>
              <a:gd name="connsiteX11" fmla="*/ 1295400 w 4180115"/>
              <a:gd name="connsiteY11" fmla="*/ 76200 h 3048000"/>
              <a:gd name="connsiteX12" fmla="*/ 1230086 w 4180115"/>
              <a:gd name="connsiteY12" fmla="*/ 97971 h 3048000"/>
              <a:gd name="connsiteX13" fmla="*/ 1164772 w 4180115"/>
              <a:gd name="connsiteY13" fmla="*/ 108857 h 3048000"/>
              <a:gd name="connsiteX14" fmla="*/ 1045029 w 4180115"/>
              <a:gd name="connsiteY14" fmla="*/ 152400 h 3048000"/>
              <a:gd name="connsiteX15" fmla="*/ 1001486 w 4180115"/>
              <a:gd name="connsiteY15" fmla="*/ 163286 h 3048000"/>
              <a:gd name="connsiteX16" fmla="*/ 903515 w 4180115"/>
              <a:gd name="connsiteY16" fmla="*/ 185057 h 3048000"/>
              <a:gd name="connsiteX17" fmla="*/ 762000 w 4180115"/>
              <a:gd name="connsiteY17" fmla="*/ 228600 h 3048000"/>
              <a:gd name="connsiteX18" fmla="*/ 729343 w 4180115"/>
              <a:gd name="connsiteY18" fmla="*/ 250371 h 3048000"/>
              <a:gd name="connsiteX19" fmla="*/ 664029 w 4180115"/>
              <a:gd name="connsiteY19" fmla="*/ 272143 h 3048000"/>
              <a:gd name="connsiteX20" fmla="*/ 576943 w 4180115"/>
              <a:gd name="connsiteY20" fmla="*/ 315686 h 3048000"/>
              <a:gd name="connsiteX21" fmla="*/ 533400 w 4180115"/>
              <a:gd name="connsiteY21" fmla="*/ 348343 h 3048000"/>
              <a:gd name="connsiteX22" fmla="*/ 500743 w 4180115"/>
              <a:gd name="connsiteY22" fmla="*/ 370114 h 3048000"/>
              <a:gd name="connsiteX23" fmla="*/ 468086 w 4180115"/>
              <a:gd name="connsiteY23" fmla="*/ 402771 h 3048000"/>
              <a:gd name="connsiteX24" fmla="*/ 424543 w 4180115"/>
              <a:gd name="connsiteY24" fmla="*/ 435428 h 3048000"/>
              <a:gd name="connsiteX25" fmla="*/ 381000 w 4180115"/>
              <a:gd name="connsiteY25" fmla="*/ 478971 h 3048000"/>
              <a:gd name="connsiteX26" fmla="*/ 359229 w 4180115"/>
              <a:gd name="connsiteY26" fmla="*/ 500743 h 3048000"/>
              <a:gd name="connsiteX27" fmla="*/ 272143 w 4180115"/>
              <a:gd name="connsiteY27" fmla="*/ 576943 h 3048000"/>
              <a:gd name="connsiteX28" fmla="*/ 228600 w 4180115"/>
              <a:gd name="connsiteY28" fmla="*/ 653143 h 3048000"/>
              <a:gd name="connsiteX29" fmla="*/ 195943 w 4180115"/>
              <a:gd name="connsiteY29" fmla="*/ 685800 h 3048000"/>
              <a:gd name="connsiteX30" fmla="*/ 174172 w 4180115"/>
              <a:gd name="connsiteY30" fmla="*/ 729343 h 3048000"/>
              <a:gd name="connsiteX31" fmla="*/ 130629 w 4180115"/>
              <a:gd name="connsiteY31" fmla="*/ 794657 h 3048000"/>
              <a:gd name="connsiteX32" fmla="*/ 97972 w 4180115"/>
              <a:gd name="connsiteY32" fmla="*/ 859971 h 3048000"/>
              <a:gd name="connsiteX33" fmla="*/ 87086 w 4180115"/>
              <a:gd name="connsiteY33" fmla="*/ 903514 h 3048000"/>
              <a:gd name="connsiteX34" fmla="*/ 65315 w 4180115"/>
              <a:gd name="connsiteY34" fmla="*/ 925286 h 3048000"/>
              <a:gd name="connsiteX35" fmla="*/ 54429 w 4180115"/>
              <a:gd name="connsiteY35" fmla="*/ 979714 h 3048000"/>
              <a:gd name="connsiteX36" fmla="*/ 43543 w 4180115"/>
              <a:gd name="connsiteY36" fmla="*/ 1012371 h 3048000"/>
              <a:gd name="connsiteX37" fmla="*/ 10886 w 4180115"/>
              <a:gd name="connsiteY37" fmla="*/ 1143000 h 3048000"/>
              <a:gd name="connsiteX38" fmla="*/ 0 w 4180115"/>
              <a:gd name="connsiteY38" fmla="*/ 1186543 h 3048000"/>
              <a:gd name="connsiteX39" fmla="*/ 21772 w 4180115"/>
              <a:gd name="connsiteY39" fmla="*/ 1676400 h 3048000"/>
              <a:gd name="connsiteX40" fmla="*/ 54429 w 4180115"/>
              <a:gd name="connsiteY40" fmla="*/ 1763486 h 3048000"/>
              <a:gd name="connsiteX41" fmla="*/ 65315 w 4180115"/>
              <a:gd name="connsiteY41" fmla="*/ 1807028 h 3048000"/>
              <a:gd name="connsiteX42" fmla="*/ 108857 w 4180115"/>
              <a:gd name="connsiteY42" fmla="*/ 1894114 h 3048000"/>
              <a:gd name="connsiteX43" fmla="*/ 152400 w 4180115"/>
              <a:gd name="connsiteY43" fmla="*/ 2013857 h 3048000"/>
              <a:gd name="connsiteX44" fmla="*/ 239486 w 4180115"/>
              <a:gd name="connsiteY44" fmla="*/ 2188028 h 3048000"/>
              <a:gd name="connsiteX45" fmla="*/ 283029 w 4180115"/>
              <a:gd name="connsiteY45" fmla="*/ 2253343 h 3048000"/>
              <a:gd name="connsiteX46" fmla="*/ 304800 w 4180115"/>
              <a:gd name="connsiteY46" fmla="*/ 2286000 h 3048000"/>
              <a:gd name="connsiteX47" fmla="*/ 326572 w 4180115"/>
              <a:gd name="connsiteY47" fmla="*/ 2340428 h 3048000"/>
              <a:gd name="connsiteX48" fmla="*/ 337457 w 4180115"/>
              <a:gd name="connsiteY48" fmla="*/ 2373086 h 3048000"/>
              <a:gd name="connsiteX49" fmla="*/ 359229 w 4180115"/>
              <a:gd name="connsiteY49" fmla="*/ 2405743 h 3048000"/>
              <a:gd name="connsiteX50" fmla="*/ 391886 w 4180115"/>
              <a:gd name="connsiteY50" fmla="*/ 2481943 h 3048000"/>
              <a:gd name="connsiteX51" fmla="*/ 435429 w 4180115"/>
              <a:gd name="connsiteY51" fmla="*/ 2547257 h 3048000"/>
              <a:gd name="connsiteX52" fmla="*/ 478972 w 4180115"/>
              <a:gd name="connsiteY52" fmla="*/ 2612571 h 3048000"/>
              <a:gd name="connsiteX53" fmla="*/ 511629 w 4180115"/>
              <a:gd name="connsiteY53" fmla="*/ 2656114 h 3048000"/>
              <a:gd name="connsiteX54" fmla="*/ 566057 w 4180115"/>
              <a:gd name="connsiteY54" fmla="*/ 2710543 h 3048000"/>
              <a:gd name="connsiteX55" fmla="*/ 620486 w 4180115"/>
              <a:gd name="connsiteY55" fmla="*/ 2764971 h 3048000"/>
              <a:gd name="connsiteX56" fmla="*/ 707572 w 4180115"/>
              <a:gd name="connsiteY56" fmla="*/ 2841171 h 3048000"/>
              <a:gd name="connsiteX57" fmla="*/ 740229 w 4180115"/>
              <a:gd name="connsiteY57" fmla="*/ 2852057 h 3048000"/>
              <a:gd name="connsiteX58" fmla="*/ 827315 w 4180115"/>
              <a:gd name="connsiteY58" fmla="*/ 2906486 h 3048000"/>
              <a:gd name="connsiteX59" fmla="*/ 859972 w 4180115"/>
              <a:gd name="connsiteY59" fmla="*/ 2917371 h 3048000"/>
              <a:gd name="connsiteX60" fmla="*/ 914400 w 4180115"/>
              <a:gd name="connsiteY60" fmla="*/ 2950028 h 3048000"/>
              <a:gd name="connsiteX61" fmla="*/ 979715 w 4180115"/>
              <a:gd name="connsiteY61" fmla="*/ 2960914 h 3048000"/>
              <a:gd name="connsiteX62" fmla="*/ 1055915 w 4180115"/>
              <a:gd name="connsiteY62" fmla="*/ 2982686 h 3048000"/>
              <a:gd name="connsiteX63" fmla="*/ 1110343 w 4180115"/>
              <a:gd name="connsiteY63" fmla="*/ 2993571 h 3048000"/>
              <a:gd name="connsiteX64" fmla="*/ 1153886 w 4180115"/>
              <a:gd name="connsiteY64" fmla="*/ 3004457 h 3048000"/>
              <a:gd name="connsiteX65" fmla="*/ 1240972 w 4180115"/>
              <a:gd name="connsiteY65" fmla="*/ 3037114 h 3048000"/>
              <a:gd name="connsiteX66" fmla="*/ 1306286 w 4180115"/>
              <a:gd name="connsiteY66" fmla="*/ 3048000 h 3048000"/>
              <a:gd name="connsiteX67" fmla="*/ 1807029 w 4180115"/>
              <a:gd name="connsiteY67" fmla="*/ 3037114 h 3048000"/>
              <a:gd name="connsiteX68" fmla="*/ 3189515 w 4180115"/>
              <a:gd name="connsiteY68" fmla="*/ 3026228 h 3048000"/>
              <a:gd name="connsiteX69" fmla="*/ 3243943 w 4180115"/>
              <a:gd name="connsiteY69" fmla="*/ 3015343 h 3048000"/>
              <a:gd name="connsiteX70" fmla="*/ 3331029 w 4180115"/>
              <a:gd name="connsiteY70" fmla="*/ 3004457 h 3048000"/>
              <a:gd name="connsiteX71" fmla="*/ 3363686 w 4180115"/>
              <a:gd name="connsiteY71" fmla="*/ 2993571 h 3048000"/>
              <a:gd name="connsiteX72" fmla="*/ 3450772 w 4180115"/>
              <a:gd name="connsiteY72" fmla="*/ 2971800 h 3048000"/>
              <a:gd name="connsiteX73" fmla="*/ 3570515 w 4180115"/>
              <a:gd name="connsiteY73" fmla="*/ 2928257 h 3048000"/>
              <a:gd name="connsiteX74" fmla="*/ 3603172 w 4180115"/>
              <a:gd name="connsiteY74" fmla="*/ 2906486 h 3048000"/>
              <a:gd name="connsiteX75" fmla="*/ 3668486 w 4180115"/>
              <a:gd name="connsiteY75" fmla="*/ 2884714 h 3048000"/>
              <a:gd name="connsiteX76" fmla="*/ 3701143 w 4180115"/>
              <a:gd name="connsiteY76" fmla="*/ 2862943 h 3048000"/>
              <a:gd name="connsiteX77" fmla="*/ 3755572 w 4180115"/>
              <a:gd name="connsiteY77" fmla="*/ 2808514 h 3048000"/>
              <a:gd name="connsiteX78" fmla="*/ 3788229 w 4180115"/>
              <a:gd name="connsiteY78" fmla="*/ 2797628 h 3048000"/>
              <a:gd name="connsiteX79" fmla="*/ 3820886 w 4180115"/>
              <a:gd name="connsiteY79" fmla="*/ 2764971 h 3048000"/>
              <a:gd name="connsiteX80" fmla="*/ 3907972 w 4180115"/>
              <a:gd name="connsiteY80" fmla="*/ 2699657 h 3048000"/>
              <a:gd name="connsiteX81" fmla="*/ 3940629 w 4180115"/>
              <a:gd name="connsiteY81" fmla="*/ 2667000 h 3048000"/>
              <a:gd name="connsiteX82" fmla="*/ 3984172 w 4180115"/>
              <a:gd name="connsiteY82" fmla="*/ 2612571 h 3048000"/>
              <a:gd name="connsiteX83" fmla="*/ 4038600 w 4180115"/>
              <a:gd name="connsiteY83" fmla="*/ 2558143 h 3048000"/>
              <a:gd name="connsiteX84" fmla="*/ 4071257 w 4180115"/>
              <a:gd name="connsiteY84" fmla="*/ 2514600 h 3048000"/>
              <a:gd name="connsiteX85" fmla="*/ 4093029 w 4180115"/>
              <a:gd name="connsiteY85" fmla="*/ 2492828 h 3048000"/>
              <a:gd name="connsiteX86" fmla="*/ 4103915 w 4180115"/>
              <a:gd name="connsiteY86" fmla="*/ 2449286 h 3048000"/>
              <a:gd name="connsiteX87" fmla="*/ 4125686 w 4180115"/>
              <a:gd name="connsiteY87" fmla="*/ 2427514 h 3048000"/>
              <a:gd name="connsiteX88" fmla="*/ 4147457 w 4180115"/>
              <a:gd name="connsiteY88" fmla="*/ 2383971 h 3048000"/>
              <a:gd name="connsiteX89" fmla="*/ 4169229 w 4180115"/>
              <a:gd name="connsiteY89" fmla="*/ 2307771 h 3048000"/>
              <a:gd name="connsiteX90" fmla="*/ 4180115 w 4180115"/>
              <a:gd name="connsiteY90" fmla="*/ 2275114 h 3048000"/>
              <a:gd name="connsiteX91" fmla="*/ 4169229 w 4180115"/>
              <a:gd name="connsiteY91" fmla="*/ 1915886 h 3048000"/>
              <a:gd name="connsiteX92" fmla="*/ 4158343 w 4180115"/>
              <a:gd name="connsiteY92" fmla="*/ 1828800 h 3048000"/>
              <a:gd name="connsiteX93" fmla="*/ 4147457 w 4180115"/>
              <a:gd name="connsiteY93" fmla="*/ 1730828 h 3048000"/>
              <a:gd name="connsiteX94" fmla="*/ 4136572 w 4180115"/>
              <a:gd name="connsiteY94" fmla="*/ 1687286 h 3048000"/>
              <a:gd name="connsiteX95" fmla="*/ 4114800 w 4180115"/>
              <a:gd name="connsiteY95" fmla="*/ 1545771 h 3048000"/>
              <a:gd name="connsiteX96" fmla="*/ 4103915 w 4180115"/>
              <a:gd name="connsiteY96" fmla="*/ 1513114 h 3048000"/>
              <a:gd name="connsiteX97" fmla="*/ 4093029 w 4180115"/>
              <a:gd name="connsiteY97" fmla="*/ 1436914 h 3048000"/>
              <a:gd name="connsiteX98" fmla="*/ 4071257 w 4180115"/>
              <a:gd name="connsiteY98" fmla="*/ 1393371 h 3048000"/>
              <a:gd name="connsiteX99" fmla="*/ 4060372 w 4180115"/>
              <a:gd name="connsiteY99" fmla="*/ 1306286 h 3048000"/>
              <a:gd name="connsiteX100" fmla="*/ 4038600 w 4180115"/>
              <a:gd name="connsiteY100" fmla="*/ 1240971 h 3048000"/>
              <a:gd name="connsiteX101" fmla="*/ 4016829 w 4180115"/>
              <a:gd name="connsiteY101" fmla="*/ 1164771 h 3048000"/>
              <a:gd name="connsiteX102" fmla="*/ 3995057 w 4180115"/>
              <a:gd name="connsiteY102" fmla="*/ 1132114 h 3048000"/>
              <a:gd name="connsiteX103" fmla="*/ 3962400 w 4180115"/>
              <a:gd name="connsiteY103" fmla="*/ 1012371 h 3048000"/>
              <a:gd name="connsiteX104" fmla="*/ 3940629 w 4180115"/>
              <a:gd name="connsiteY104" fmla="*/ 968828 h 3048000"/>
              <a:gd name="connsiteX105" fmla="*/ 3897086 w 4180115"/>
              <a:gd name="connsiteY105" fmla="*/ 881743 h 3048000"/>
              <a:gd name="connsiteX106" fmla="*/ 3886200 w 4180115"/>
              <a:gd name="connsiteY106" fmla="*/ 838200 h 3048000"/>
              <a:gd name="connsiteX107" fmla="*/ 3864429 w 4180115"/>
              <a:gd name="connsiteY107" fmla="*/ 805543 h 3048000"/>
              <a:gd name="connsiteX108" fmla="*/ 3853543 w 4180115"/>
              <a:gd name="connsiteY108" fmla="*/ 772886 h 3048000"/>
              <a:gd name="connsiteX109" fmla="*/ 3831772 w 4180115"/>
              <a:gd name="connsiteY109" fmla="*/ 740228 h 3048000"/>
              <a:gd name="connsiteX110" fmla="*/ 3766457 w 4180115"/>
              <a:gd name="connsiteY110" fmla="*/ 631371 h 3048000"/>
              <a:gd name="connsiteX111" fmla="*/ 3744686 w 4180115"/>
              <a:gd name="connsiteY111" fmla="*/ 598714 h 3048000"/>
              <a:gd name="connsiteX112" fmla="*/ 3712029 w 4180115"/>
              <a:gd name="connsiteY112" fmla="*/ 576943 h 3048000"/>
              <a:gd name="connsiteX113" fmla="*/ 3657600 w 4180115"/>
              <a:gd name="connsiteY113" fmla="*/ 522514 h 3048000"/>
              <a:gd name="connsiteX114" fmla="*/ 3624943 w 4180115"/>
              <a:gd name="connsiteY114" fmla="*/ 478971 h 3048000"/>
              <a:gd name="connsiteX115" fmla="*/ 3581400 w 4180115"/>
              <a:gd name="connsiteY115" fmla="*/ 457200 h 3048000"/>
              <a:gd name="connsiteX116" fmla="*/ 3526972 w 4180115"/>
              <a:gd name="connsiteY116" fmla="*/ 424543 h 3048000"/>
              <a:gd name="connsiteX117" fmla="*/ 3494315 w 4180115"/>
              <a:gd name="connsiteY117" fmla="*/ 402771 h 3048000"/>
              <a:gd name="connsiteX118" fmla="*/ 3407229 w 4180115"/>
              <a:gd name="connsiteY118" fmla="*/ 359228 h 3048000"/>
              <a:gd name="connsiteX119" fmla="*/ 3374572 w 4180115"/>
              <a:gd name="connsiteY119" fmla="*/ 348343 h 3048000"/>
              <a:gd name="connsiteX120" fmla="*/ 3331029 w 4180115"/>
              <a:gd name="connsiteY120" fmla="*/ 326571 h 3048000"/>
              <a:gd name="connsiteX121" fmla="*/ 3287486 w 4180115"/>
              <a:gd name="connsiteY121" fmla="*/ 315686 h 3048000"/>
              <a:gd name="connsiteX122" fmla="*/ 3222172 w 4180115"/>
              <a:gd name="connsiteY122" fmla="*/ 293914 h 3048000"/>
              <a:gd name="connsiteX123" fmla="*/ 3135086 w 4180115"/>
              <a:gd name="connsiteY123" fmla="*/ 250371 h 3048000"/>
              <a:gd name="connsiteX124" fmla="*/ 3102429 w 4180115"/>
              <a:gd name="connsiteY124" fmla="*/ 228600 h 3048000"/>
              <a:gd name="connsiteX125" fmla="*/ 3037115 w 4180115"/>
              <a:gd name="connsiteY125" fmla="*/ 206828 h 3048000"/>
              <a:gd name="connsiteX126" fmla="*/ 3004457 w 4180115"/>
              <a:gd name="connsiteY126" fmla="*/ 185057 h 3048000"/>
              <a:gd name="connsiteX127" fmla="*/ 2939143 w 4180115"/>
              <a:gd name="connsiteY127" fmla="*/ 163286 h 3048000"/>
              <a:gd name="connsiteX128" fmla="*/ 2917372 w 4180115"/>
              <a:gd name="connsiteY128" fmla="*/ 141514 h 3048000"/>
              <a:gd name="connsiteX129" fmla="*/ 2841172 w 4180115"/>
              <a:gd name="connsiteY129" fmla="*/ 119742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4180115" h="3048000">
                <a:moveTo>
                  <a:pt x="2906486" y="108857"/>
                </a:moveTo>
                <a:cubicBezTo>
                  <a:pt x="2802687" y="67339"/>
                  <a:pt x="2895579" y="100300"/>
                  <a:pt x="2732315" y="65314"/>
                </a:cubicBezTo>
                <a:cubicBezTo>
                  <a:pt x="2721095" y="62910"/>
                  <a:pt x="2710998" y="56173"/>
                  <a:pt x="2699657" y="54428"/>
                </a:cubicBezTo>
                <a:cubicBezTo>
                  <a:pt x="2663614" y="48883"/>
                  <a:pt x="2627086" y="47171"/>
                  <a:pt x="2590800" y="43543"/>
                </a:cubicBezTo>
                <a:cubicBezTo>
                  <a:pt x="2572657" y="39914"/>
                  <a:pt x="2554712" y="35102"/>
                  <a:pt x="2536372" y="32657"/>
                </a:cubicBezTo>
                <a:cubicBezTo>
                  <a:pt x="2432081" y="18751"/>
                  <a:pt x="2375876" y="20594"/>
                  <a:pt x="2264229" y="10886"/>
                </a:cubicBezTo>
                <a:cubicBezTo>
                  <a:pt x="2235084" y="8352"/>
                  <a:pt x="2206172" y="3629"/>
                  <a:pt x="2177143" y="0"/>
                </a:cubicBezTo>
                <a:lnTo>
                  <a:pt x="1632857" y="10886"/>
                </a:lnTo>
                <a:cubicBezTo>
                  <a:pt x="1571869" y="13064"/>
                  <a:pt x="1576020" y="23987"/>
                  <a:pt x="1524000" y="32657"/>
                </a:cubicBezTo>
                <a:cubicBezTo>
                  <a:pt x="1495144" y="37467"/>
                  <a:pt x="1465943" y="39914"/>
                  <a:pt x="1436915" y="43543"/>
                </a:cubicBezTo>
                <a:cubicBezTo>
                  <a:pt x="1426029" y="47171"/>
                  <a:pt x="1415438" y="51848"/>
                  <a:pt x="1404257" y="54428"/>
                </a:cubicBezTo>
                <a:cubicBezTo>
                  <a:pt x="1368200" y="62749"/>
                  <a:pt x="1330505" y="64498"/>
                  <a:pt x="1295400" y="76200"/>
                </a:cubicBezTo>
                <a:cubicBezTo>
                  <a:pt x="1273629" y="83457"/>
                  <a:pt x="1252350" y="92405"/>
                  <a:pt x="1230086" y="97971"/>
                </a:cubicBezTo>
                <a:cubicBezTo>
                  <a:pt x="1208673" y="103324"/>
                  <a:pt x="1186185" y="103504"/>
                  <a:pt x="1164772" y="108857"/>
                </a:cubicBezTo>
                <a:cubicBezTo>
                  <a:pt x="1093598" y="126650"/>
                  <a:pt x="1109969" y="130753"/>
                  <a:pt x="1045029" y="152400"/>
                </a:cubicBezTo>
                <a:cubicBezTo>
                  <a:pt x="1030836" y="157131"/>
                  <a:pt x="1016091" y="160041"/>
                  <a:pt x="1001486" y="163286"/>
                </a:cubicBezTo>
                <a:cubicBezTo>
                  <a:pt x="965735" y="171231"/>
                  <a:pt x="938042" y="174433"/>
                  <a:pt x="903515" y="185057"/>
                </a:cubicBezTo>
                <a:cubicBezTo>
                  <a:pt x="741505" y="234907"/>
                  <a:pt x="860602" y="203949"/>
                  <a:pt x="762000" y="228600"/>
                </a:cubicBezTo>
                <a:cubicBezTo>
                  <a:pt x="751114" y="235857"/>
                  <a:pt x="741298" y="245058"/>
                  <a:pt x="729343" y="250371"/>
                </a:cubicBezTo>
                <a:cubicBezTo>
                  <a:pt x="708372" y="259692"/>
                  <a:pt x="683124" y="259413"/>
                  <a:pt x="664029" y="272143"/>
                </a:cubicBezTo>
                <a:cubicBezTo>
                  <a:pt x="552705" y="346358"/>
                  <a:pt x="736731" y="226914"/>
                  <a:pt x="576943" y="315686"/>
                </a:cubicBezTo>
                <a:cubicBezTo>
                  <a:pt x="561083" y="324497"/>
                  <a:pt x="548164" y="337798"/>
                  <a:pt x="533400" y="348343"/>
                </a:cubicBezTo>
                <a:cubicBezTo>
                  <a:pt x="522754" y="355947"/>
                  <a:pt x="510794" y="361739"/>
                  <a:pt x="500743" y="370114"/>
                </a:cubicBezTo>
                <a:cubicBezTo>
                  <a:pt x="488916" y="379969"/>
                  <a:pt x="479775" y="392752"/>
                  <a:pt x="468086" y="402771"/>
                </a:cubicBezTo>
                <a:cubicBezTo>
                  <a:pt x="454311" y="414578"/>
                  <a:pt x="438197" y="423481"/>
                  <a:pt x="424543" y="435428"/>
                </a:cubicBezTo>
                <a:cubicBezTo>
                  <a:pt x="409095" y="448945"/>
                  <a:pt x="395514" y="464457"/>
                  <a:pt x="381000" y="478971"/>
                </a:cubicBezTo>
                <a:cubicBezTo>
                  <a:pt x="373743" y="486228"/>
                  <a:pt x="365799" y="492859"/>
                  <a:pt x="359229" y="500743"/>
                </a:cubicBezTo>
                <a:cubicBezTo>
                  <a:pt x="297454" y="574872"/>
                  <a:pt x="331686" y="557095"/>
                  <a:pt x="272143" y="576943"/>
                </a:cubicBezTo>
                <a:cubicBezTo>
                  <a:pt x="258832" y="603565"/>
                  <a:pt x="247836" y="630061"/>
                  <a:pt x="228600" y="653143"/>
                </a:cubicBezTo>
                <a:cubicBezTo>
                  <a:pt x="218745" y="664969"/>
                  <a:pt x="206829" y="674914"/>
                  <a:pt x="195943" y="685800"/>
                </a:cubicBezTo>
                <a:cubicBezTo>
                  <a:pt x="188686" y="700314"/>
                  <a:pt x="182521" y="715428"/>
                  <a:pt x="174172" y="729343"/>
                </a:cubicBezTo>
                <a:cubicBezTo>
                  <a:pt x="160710" y="751780"/>
                  <a:pt x="138904" y="769834"/>
                  <a:pt x="130629" y="794657"/>
                </a:cubicBezTo>
                <a:cubicBezTo>
                  <a:pt x="115606" y="839725"/>
                  <a:pt x="126108" y="817767"/>
                  <a:pt x="97972" y="859971"/>
                </a:cubicBezTo>
                <a:cubicBezTo>
                  <a:pt x="94343" y="874485"/>
                  <a:pt x="93777" y="890132"/>
                  <a:pt x="87086" y="903514"/>
                </a:cubicBezTo>
                <a:cubicBezTo>
                  <a:pt x="82496" y="912694"/>
                  <a:pt x="69358" y="915853"/>
                  <a:pt x="65315" y="925286"/>
                </a:cubicBezTo>
                <a:cubicBezTo>
                  <a:pt x="58027" y="942292"/>
                  <a:pt x="58917" y="961764"/>
                  <a:pt x="54429" y="979714"/>
                </a:cubicBezTo>
                <a:cubicBezTo>
                  <a:pt x="51646" y="990846"/>
                  <a:pt x="46500" y="1001284"/>
                  <a:pt x="43543" y="1012371"/>
                </a:cubicBezTo>
                <a:cubicBezTo>
                  <a:pt x="31978" y="1055739"/>
                  <a:pt x="21772" y="1099457"/>
                  <a:pt x="10886" y="1143000"/>
                </a:cubicBezTo>
                <a:lnTo>
                  <a:pt x="0" y="1186543"/>
                </a:lnTo>
                <a:cubicBezTo>
                  <a:pt x="7257" y="1349829"/>
                  <a:pt x="11784" y="1513259"/>
                  <a:pt x="21772" y="1676400"/>
                </a:cubicBezTo>
                <a:cubicBezTo>
                  <a:pt x="24498" y="1720929"/>
                  <a:pt x="39084" y="1722568"/>
                  <a:pt x="54429" y="1763486"/>
                </a:cubicBezTo>
                <a:cubicBezTo>
                  <a:pt x="59682" y="1777494"/>
                  <a:pt x="59561" y="1793218"/>
                  <a:pt x="65315" y="1807028"/>
                </a:cubicBezTo>
                <a:cubicBezTo>
                  <a:pt x="77798" y="1836986"/>
                  <a:pt x="97766" y="1863613"/>
                  <a:pt x="108857" y="1894114"/>
                </a:cubicBezTo>
                <a:cubicBezTo>
                  <a:pt x="123371" y="1934028"/>
                  <a:pt x="135151" y="1975046"/>
                  <a:pt x="152400" y="2013857"/>
                </a:cubicBezTo>
                <a:cubicBezTo>
                  <a:pt x="178762" y="2073172"/>
                  <a:pt x="203481" y="2134020"/>
                  <a:pt x="239486" y="2188028"/>
                </a:cubicBezTo>
                <a:lnTo>
                  <a:pt x="283029" y="2253343"/>
                </a:lnTo>
                <a:cubicBezTo>
                  <a:pt x="290286" y="2264229"/>
                  <a:pt x="299941" y="2273853"/>
                  <a:pt x="304800" y="2286000"/>
                </a:cubicBezTo>
                <a:cubicBezTo>
                  <a:pt x="312057" y="2304143"/>
                  <a:pt x="319711" y="2322132"/>
                  <a:pt x="326572" y="2340428"/>
                </a:cubicBezTo>
                <a:cubicBezTo>
                  <a:pt x="330601" y="2351172"/>
                  <a:pt x="332325" y="2362823"/>
                  <a:pt x="337457" y="2373086"/>
                </a:cubicBezTo>
                <a:cubicBezTo>
                  <a:pt x="343308" y="2384788"/>
                  <a:pt x="353378" y="2394041"/>
                  <a:pt x="359229" y="2405743"/>
                </a:cubicBezTo>
                <a:cubicBezTo>
                  <a:pt x="404279" y="2495840"/>
                  <a:pt x="323926" y="2368676"/>
                  <a:pt x="391886" y="2481943"/>
                </a:cubicBezTo>
                <a:cubicBezTo>
                  <a:pt x="405348" y="2504380"/>
                  <a:pt x="420915" y="2525486"/>
                  <a:pt x="435429" y="2547257"/>
                </a:cubicBezTo>
                <a:cubicBezTo>
                  <a:pt x="435440" y="2547274"/>
                  <a:pt x="478960" y="2612555"/>
                  <a:pt x="478972" y="2612571"/>
                </a:cubicBezTo>
                <a:cubicBezTo>
                  <a:pt x="489858" y="2627085"/>
                  <a:pt x="499576" y="2642554"/>
                  <a:pt x="511629" y="2656114"/>
                </a:cubicBezTo>
                <a:cubicBezTo>
                  <a:pt x="528675" y="2675291"/>
                  <a:pt x="551824" y="2689195"/>
                  <a:pt x="566057" y="2710543"/>
                </a:cubicBezTo>
                <a:cubicBezTo>
                  <a:pt x="609602" y="2775859"/>
                  <a:pt x="562427" y="2714170"/>
                  <a:pt x="620486" y="2764971"/>
                </a:cubicBezTo>
                <a:cubicBezTo>
                  <a:pt x="658322" y="2798077"/>
                  <a:pt x="666744" y="2820757"/>
                  <a:pt x="707572" y="2841171"/>
                </a:cubicBezTo>
                <a:cubicBezTo>
                  <a:pt x="717835" y="2846303"/>
                  <a:pt x="729343" y="2848428"/>
                  <a:pt x="740229" y="2852057"/>
                </a:cubicBezTo>
                <a:cubicBezTo>
                  <a:pt x="781901" y="2883311"/>
                  <a:pt x="780830" y="2886564"/>
                  <a:pt x="827315" y="2906486"/>
                </a:cubicBezTo>
                <a:cubicBezTo>
                  <a:pt x="837862" y="2911006"/>
                  <a:pt x="849709" y="2912240"/>
                  <a:pt x="859972" y="2917371"/>
                </a:cubicBezTo>
                <a:cubicBezTo>
                  <a:pt x="878896" y="2926833"/>
                  <a:pt x="894516" y="2942797"/>
                  <a:pt x="914400" y="2950028"/>
                </a:cubicBezTo>
                <a:cubicBezTo>
                  <a:pt x="935143" y="2957571"/>
                  <a:pt x="958208" y="2955951"/>
                  <a:pt x="979715" y="2960914"/>
                </a:cubicBezTo>
                <a:cubicBezTo>
                  <a:pt x="1005455" y="2966854"/>
                  <a:pt x="1030287" y="2976279"/>
                  <a:pt x="1055915" y="2982686"/>
                </a:cubicBezTo>
                <a:cubicBezTo>
                  <a:pt x="1073865" y="2987173"/>
                  <a:pt x="1092282" y="2989557"/>
                  <a:pt x="1110343" y="2993571"/>
                </a:cubicBezTo>
                <a:cubicBezTo>
                  <a:pt x="1124948" y="2996816"/>
                  <a:pt x="1139693" y="2999726"/>
                  <a:pt x="1153886" y="3004457"/>
                </a:cubicBezTo>
                <a:cubicBezTo>
                  <a:pt x="1170825" y="3010103"/>
                  <a:pt x="1218048" y="3032020"/>
                  <a:pt x="1240972" y="3037114"/>
                </a:cubicBezTo>
                <a:cubicBezTo>
                  <a:pt x="1262518" y="3041902"/>
                  <a:pt x="1284515" y="3044371"/>
                  <a:pt x="1306286" y="3048000"/>
                </a:cubicBezTo>
                <a:lnTo>
                  <a:pt x="1807029" y="3037114"/>
                </a:lnTo>
                <a:lnTo>
                  <a:pt x="3189515" y="3026228"/>
                </a:lnTo>
                <a:cubicBezTo>
                  <a:pt x="3208015" y="3025948"/>
                  <a:pt x="3225656" y="3018156"/>
                  <a:pt x="3243943" y="3015343"/>
                </a:cubicBezTo>
                <a:cubicBezTo>
                  <a:pt x="3272857" y="3010895"/>
                  <a:pt x="3302000" y="3008086"/>
                  <a:pt x="3331029" y="3004457"/>
                </a:cubicBezTo>
                <a:cubicBezTo>
                  <a:pt x="3341915" y="3000828"/>
                  <a:pt x="3352616" y="2996590"/>
                  <a:pt x="3363686" y="2993571"/>
                </a:cubicBezTo>
                <a:cubicBezTo>
                  <a:pt x="3392554" y="2985698"/>
                  <a:pt x="3422386" y="2981262"/>
                  <a:pt x="3450772" y="2971800"/>
                </a:cubicBezTo>
                <a:cubicBezTo>
                  <a:pt x="3481248" y="2961641"/>
                  <a:pt x="3540226" y="2943401"/>
                  <a:pt x="3570515" y="2928257"/>
                </a:cubicBezTo>
                <a:cubicBezTo>
                  <a:pt x="3582217" y="2922406"/>
                  <a:pt x="3591217" y="2911799"/>
                  <a:pt x="3603172" y="2906486"/>
                </a:cubicBezTo>
                <a:cubicBezTo>
                  <a:pt x="3624143" y="2897165"/>
                  <a:pt x="3647515" y="2894035"/>
                  <a:pt x="3668486" y="2884714"/>
                </a:cubicBezTo>
                <a:cubicBezTo>
                  <a:pt x="3680441" y="2879401"/>
                  <a:pt x="3691297" y="2871558"/>
                  <a:pt x="3701143" y="2862943"/>
                </a:cubicBezTo>
                <a:cubicBezTo>
                  <a:pt x="3720453" y="2846047"/>
                  <a:pt x="3731231" y="2816628"/>
                  <a:pt x="3755572" y="2808514"/>
                </a:cubicBezTo>
                <a:lnTo>
                  <a:pt x="3788229" y="2797628"/>
                </a:lnTo>
                <a:cubicBezTo>
                  <a:pt x="3799115" y="2786742"/>
                  <a:pt x="3808971" y="2774719"/>
                  <a:pt x="3820886" y="2764971"/>
                </a:cubicBezTo>
                <a:cubicBezTo>
                  <a:pt x="3848970" y="2741994"/>
                  <a:pt x="3882314" y="2725315"/>
                  <a:pt x="3907972" y="2699657"/>
                </a:cubicBezTo>
                <a:lnTo>
                  <a:pt x="3940629" y="2667000"/>
                </a:lnTo>
                <a:cubicBezTo>
                  <a:pt x="3961822" y="2603423"/>
                  <a:pt x="3934933" y="2661811"/>
                  <a:pt x="3984172" y="2612571"/>
                </a:cubicBezTo>
                <a:cubicBezTo>
                  <a:pt x="4056739" y="2540003"/>
                  <a:pt x="3951519" y="2616196"/>
                  <a:pt x="4038600" y="2558143"/>
                </a:cubicBezTo>
                <a:cubicBezTo>
                  <a:pt x="4049486" y="2543629"/>
                  <a:pt x="4059642" y="2528538"/>
                  <a:pt x="4071257" y="2514600"/>
                </a:cubicBezTo>
                <a:cubicBezTo>
                  <a:pt x="4077827" y="2506715"/>
                  <a:pt x="4088439" y="2502008"/>
                  <a:pt x="4093029" y="2492828"/>
                </a:cubicBezTo>
                <a:cubicBezTo>
                  <a:pt x="4099720" y="2479447"/>
                  <a:pt x="4097224" y="2462667"/>
                  <a:pt x="4103915" y="2449286"/>
                </a:cubicBezTo>
                <a:cubicBezTo>
                  <a:pt x="4108505" y="2440106"/>
                  <a:pt x="4119993" y="2436054"/>
                  <a:pt x="4125686" y="2427514"/>
                </a:cubicBezTo>
                <a:cubicBezTo>
                  <a:pt x="4134687" y="2414012"/>
                  <a:pt x="4141065" y="2398886"/>
                  <a:pt x="4147457" y="2383971"/>
                </a:cubicBezTo>
                <a:cubicBezTo>
                  <a:pt x="4158644" y="2357868"/>
                  <a:pt x="4161336" y="2335395"/>
                  <a:pt x="4169229" y="2307771"/>
                </a:cubicBezTo>
                <a:cubicBezTo>
                  <a:pt x="4172381" y="2296738"/>
                  <a:pt x="4176486" y="2286000"/>
                  <a:pt x="4180115" y="2275114"/>
                </a:cubicBezTo>
                <a:cubicBezTo>
                  <a:pt x="4176486" y="2155371"/>
                  <a:pt x="4175066" y="2035541"/>
                  <a:pt x="4169229" y="1915886"/>
                </a:cubicBezTo>
                <a:cubicBezTo>
                  <a:pt x="4167804" y="1886666"/>
                  <a:pt x="4161761" y="1857854"/>
                  <a:pt x="4158343" y="1828800"/>
                </a:cubicBezTo>
                <a:cubicBezTo>
                  <a:pt x="4154504" y="1796167"/>
                  <a:pt x="4152453" y="1763304"/>
                  <a:pt x="4147457" y="1730828"/>
                </a:cubicBezTo>
                <a:cubicBezTo>
                  <a:pt x="4145182" y="1716041"/>
                  <a:pt x="4139248" y="1702005"/>
                  <a:pt x="4136572" y="1687286"/>
                </a:cubicBezTo>
                <a:cubicBezTo>
                  <a:pt x="4127890" y="1639537"/>
                  <a:pt x="4125323" y="1593124"/>
                  <a:pt x="4114800" y="1545771"/>
                </a:cubicBezTo>
                <a:cubicBezTo>
                  <a:pt x="4112311" y="1534570"/>
                  <a:pt x="4107543" y="1524000"/>
                  <a:pt x="4103915" y="1513114"/>
                </a:cubicBezTo>
                <a:cubicBezTo>
                  <a:pt x="4100286" y="1487714"/>
                  <a:pt x="4099780" y="1461668"/>
                  <a:pt x="4093029" y="1436914"/>
                </a:cubicBezTo>
                <a:cubicBezTo>
                  <a:pt x="4088759" y="1421258"/>
                  <a:pt x="4075193" y="1409114"/>
                  <a:pt x="4071257" y="1393371"/>
                </a:cubicBezTo>
                <a:cubicBezTo>
                  <a:pt x="4064162" y="1364990"/>
                  <a:pt x="4066502" y="1334891"/>
                  <a:pt x="4060372" y="1306286"/>
                </a:cubicBezTo>
                <a:cubicBezTo>
                  <a:pt x="4055563" y="1283846"/>
                  <a:pt x="4044166" y="1263235"/>
                  <a:pt x="4038600" y="1240971"/>
                </a:cubicBezTo>
                <a:cubicBezTo>
                  <a:pt x="4035111" y="1227015"/>
                  <a:pt x="4024639" y="1180391"/>
                  <a:pt x="4016829" y="1164771"/>
                </a:cubicBezTo>
                <a:cubicBezTo>
                  <a:pt x="4010978" y="1153069"/>
                  <a:pt x="4002314" y="1143000"/>
                  <a:pt x="3995057" y="1132114"/>
                </a:cubicBezTo>
                <a:cubicBezTo>
                  <a:pt x="3986558" y="1098114"/>
                  <a:pt x="3972758" y="1040856"/>
                  <a:pt x="3962400" y="1012371"/>
                </a:cubicBezTo>
                <a:cubicBezTo>
                  <a:pt x="3956854" y="997121"/>
                  <a:pt x="3947220" y="983657"/>
                  <a:pt x="3940629" y="968828"/>
                </a:cubicBezTo>
                <a:cubicBezTo>
                  <a:pt x="3905123" y="888940"/>
                  <a:pt x="3935638" y="939572"/>
                  <a:pt x="3897086" y="881743"/>
                </a:cubicBezTo>
                <a:cubicBezTo>
                  <a:pt x="3893457" y="867229"/>
                  <a:pt x="3892093" y="851951"/>
                  <a:pt x="3886200" y="838200"/>
                </a:cubicBezTo>
                <a:cubicBezTo>
                  <a:pt x="3881046" y="826175"/>
                  <a:pt x="3870280" y="817245"/>
                  <a:pt x="3864429" y="805543"/>
                </a:cubicBezTo>
                <a:cubicBezTo>
                  <a:pt x="3859297" y="795280"/>
                  <a:pt x="3858675" y="783149"/>
                  <a:pt x="3853543" y="772886"/>
                </a:cubicBezTo>
                <a:cubicBezTo>
                  <a:pt x="3847692" y="761184"/>
                  <a:pt x="3838263" y="751587"/>
                  <a:pt x="3831772" y="740228"/>
                </a:cubicBezTo>
                <a:cubicBezTo>
                  <a:pt x="3764832" y="623083"/>
                  <a:pt x="3872965" y="791134"/>
                  <a:pt x="3766457" y="631371"/>
                </a:cubicBezTo>
                <a:cubicBezTo>
                  <a:pt x="3759200" y="620485"/>
                  <a:pt x="3755572" y="605971"/>
                  <a:pt x="3744686" y="598714"/>
                </a:cubicBezTo>
                <a:cubicBezTo>
                  <a:pt x="3733800" y="591457"/>
                  <a:pt x="3721875" y="585558"/>
                  <a:pt x="3712029" y="576943"/>
                </a:cubicBezTo>
                <a:cubicBezTo>
                  <a:pt x="3692719" y="560047"/>
                  <a:pt x="3672995" y="543041"/>
                  <a:pt x="3657600" y="522514"/>
                </a:cubicBezTo>
                <a:cubicBezTo>
                  <a:pt x="3646714" y="508000"/>
                  <a:pt x="3638718" y="490778"/>
                  <a:pt x="3624943" y="478971"/>
                </a:cubicBezTo>
                <a:cubicBezTo>
                  <a:pt x="3612622" y="468410"/>
                  <a:pt x="3595914" y="464457"/>
                  <a:pt x="3581400" y="457200"/>
                </a:cubicBezTo>
                <a:cubicBezTo>
                  <a:pt x="3538876" y="414674"/>
                  <a:pt x="3583497" y="452806"/>
                  <a:pt x="3526972" y="424543"/>
                </a:cubicBezTo>
                <a:cubicBezTo>
                  <a:pt x="3515270" y="418692"/>
                  <a:pt x="3505801" y="409036"/>
                  <a:pt x="3494315" y="402771"/>
                </a:cubicBezTo>
                <a:cubicBezTo>
                  <a:pt x="3465823" y="387230"/>
                  <a:pt x="3438019" y="369491"/>
                  <a:pt x="3407229" y="359228"/>
                </a:cubicBezTo>
                <a:cubicBezTo>
                  <a:pt x="3396343" y="355600"/>
                  <a:pt x="3385119" y="352863"/>
                  <a:pt x="3374572" y="348343"/>
                </a:cubicBezTo>
                <a:cubicBezTo>
                  <a:pt x="3359656" y="341951"/>
                  <a:pt x="3346223" y="332269"/>
                  <a:pt x="3331029" y="326571"/>
                </a:cubicBezTo>
                <a:cubicBezTo>
                  <a:pt x="3317021" y="321318"/>
                  <a:pt x="3301816" y="319985"/>
                  <a:pt x="3287486" y="315686"/>
                </a:cubicBezTo>
                <a:cubicBezTo>
                  <a:pt x="3265505" y="309092"/>
                  <a:pt x="3222172" y="293914"/>
                  <a:pt x="3222172" y="293914"/>
                </a:cubicBezTo>
                <a:cubicBezTo>
                  <a:pt x="3150607" y="222352"/>
                  <a:pt x="3285190" y="350439"/>
                  <a:pt x="3135086" y="250371"/>
                </a:cubicBezTo>
                <a:cubicBezTo>
                  <a:pt x="3124200" y="243114"/>
                  <a:pt x="3114384" y="233913"/>
                  <a:pt x="3102429" y="228600"/>
                </a:cubicBezTo>
                <a:cubicBezTo>
                  <a:pt x="3081458" y="219279"/>
                  <a:pt x="3056210" y="219557"/>
                  <a:pt x="3037115" y="206828"/>
                </a:cubicBezTo>
                <a:cubicBezTo>
                  <a:pt x="3026229" y="199571"/>
                  <a:pt x="3016413" y="190370"/>
                  <a:pt x="3004457" y="185057"/>
                </a:cubicBezTo>
                <a:cubicBezTo>
                  <a:pt x="2983486" y="175737"/>
                  <a:pt x="2939143" y="163286"/>
                  <a:pt x="2939143" y="163286"/>
                </a:cubicBezTo>
                <a:cubicBezTo>
                  <a:pt x="2931886" y="156029"/>
                  <a:pt x="2933701" y="148771"/>
                  <a:pt x="2917372" y="141514"/>
                </a:cubicBezTo>
                <a:cubicBezTo>
                  <a:pt x="2901043" y="134257"/>
                  <a:pt x="2873514" y="152087"/>
                  <a:pt x="2841172" y="119742"/>
                </a:cubicBezTo>
              </a:path>
            </a:pathLst>
          </a:cu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10691386" y="4239778"/>
            <a:ext cx="64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4093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expecting 100mm of rain in 24 hours across the region</a:t>
            </a:r>
          </a:p>
          <a:p>
            <a:r>
              <a:rPr lang="en-US" dirty="0" smtClean="0"/>
              <a:t>The river is already at bank full stage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Question: What level of impact would each area marked A, B and C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0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Area A: Significant </a:t>
            </a:r>
          </a:p>
          <a:p>
            <a:pPr lvl="1"/>
            <a:r>
              <a:rPr lang="en-US" dirty="0"/>
              <a:t>Flooding of roads and settlements</a:t>
            </a:r>
          </a:p>
          <a:p>
            <a:pPr lvl="1"/>
            <a:r>
              <a:rPr lang="en-US" dirty="0"/>
              <a:t>Major traffic disruption</a:t>
            </a:r>
          </a:p>
          <a:p>
            <a:pPr lvl="1"/>
            <a:r>
              <a:rPr lang="en-US" dirty="0"/>
              <a:t>Possible damage to roads</a:t>
            </a:r>
          </a:p>
          <a:p>
            <a:pPr lvl="1"/>
            <a:r>
              <a:rPr lang="en-US" dirty="0"/>
              <a:t>Damage to property and infrastructure (due to flooded houses)</a:t>
            </a:r>
          </a:p>
          <a:p>
            <a:r>
              <a:rPr lang="en-US" dirty="0"/>
              <a:t>Area B: Severe</a:t>
            </a:r>
          </a:p>
          <a:p>
            <a:pPr lvl="1"/>
            <a:r>
              <a:rPr lang="en-US" dirty="0"/>
              <a:t>Widespread flooding of houses (all houses in area will be affected</a:t>
            </a:r>
          </a:p>
          <a:p>
            <a:pPr lvl="1"/>
            <a:r>
              <a:rPr lang="en-US" dirty="0"/>
              <a:t>Widespread transport routes and travel services severely affected</a:t>
            </a:r>
          </a:p>
          <a:p>
            <a:pPr lvl="1"/>
            <a:r>
              <a:rPr lang="en-US" dirty="0"/>
              <a:t>Major roads and bridges washed away</a:t>
            </a:r>
          </a:p>
          <a:p>
            <a:pPr lvl="1"/>
            <a:r>
              <a:rPr lang="en-US" dirty="0"/>
              <a:t>Large communities not accessible (Bridge could be washed away)</a:t>
            </a:r>
          </a:p>
          <a:p>
            <a:r>
              <a:rPr lang="en-US" dirty="0"/>
              <a:t>Area C: </a:t>
            </a:r>
          </a:p>
          <a:p>
            <a:pPr lvl="1"/>
            <a:r>
              <a:rPr lang="en-US" dirty="0"/>
              <a:t>Crop damage due to flooding in fields</a:t>
            </a:r>
          </a:p>
          <a:p>
            <a:pPr lvl="1"/>
            <a:r>
              <a:rPr lang="en-US" dirty="0"/>
              <a:t>Lack of access to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2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overall impact level be for the entire region?</a:t>
            </a:r>
          </a:p>
          <a:p>
            <a:endParaRPr lang="en-US" dirty="0"/>
          </a:p>
          <a:p>
            <a:pPr lvl="1"/>
            <a:r>
              <a:rPr lang="en-US" dirty="0" smtClean="0"/>
              <a:t>Would you use ‘Most Likely Situation’ or ‘Worse Case Scenario’???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r>
              <a:rPr lang="en-US" dirty="0"/>
              <a:t>Use Most Likely Case</a:t>
            </a:r>
          </a:p>
          <a:p>
            <a:r>
              <a:rPr lang="en-US" dirty="0" smtClean="0"/>
              <a:t>Significant impacts with highlighting possible severe impacts for certain areas, like area B</a:t>
            </a:r>
          </a:p>
        </p:txBody>
      </p:sp>
    </p:spTree>
    <p:extLst>
      <p:ext uri="{BB962C8B-B14F-4D97-AF65-F5344CB8AC3E}">
        <p14:creationId xmlns:p14="http://schemas.microsoft.com/office/powerpoint/2010/main" val="110198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291</Words>
  <Application>Microsoft Macintosh PowerPoint</Application>
  <PresentationFormat>Custom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Vulnerability Assessment Exercise Part 2</vt:lpstr>
      <vt:lpstr>PowerPoint Presentation</vt:lpstr>
      <vt:lpstr>PowerPoint Presentation</vt:lpstr>
      <vt:lpstr>PowerPoint Presentation</vt:lpstr>
      <vt:lpstr>Levels of Impact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 Webster</dc:creator>
  <cp:lastModifiedBy>Liz</cp:lastModifiedBy>
  <cp:revision>23</cp:revision>
  <dcterms:created xsi:type="dcterms:W3CDTF">2016-11-22T10:48:46Z</dcterms:created>
  <dcterms:modified xsi:type="dcterms:W3CDTF">2019-02-26T05:26:21Z</dcterms:modified>
</cp:coreProperties>
</file>