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5" r:id="rId2"/>
    <p:sldId id="257" r:id="rId3"/>
    <p:sldId id="259" r:id="rId4"/>
    <p:sldId id="260" r:id="rId5"/>
    <p:sldId id="258" r:id="rId6"/>
    <p:sldId id="261" r:id="rId7"/>
    <p:sldId id="262" r:id="rId8"/>
    <p:sldId id="264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izabeth  Webster" initials="EW" lastIdx="3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DB43BA"/>
    <a:srgbClr val="5C4600"/>
    <a:srgbClr val="FCAE96"/>
    <a:srgbClr val="FED394"/>
    <a:srgbClr val="96FCB8"/>
    <a:srgbClr val="DEFEE9"/>
    <a:srgbClr val="B5F6FD"/>
    <a:srgbClr val="D1B171"/>
    <a:srgbClr val="2680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8" d="100"/>
          <a:sy n="78" d="100"/>
        </p:scale>
        <p:origin x="-1128" y="-10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3228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commentAuthors" Target="commentAuthors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751784-808A-4189-9D00-E5331637F21D}" type="datetimeFigureOut">
              <a:rPr lang="en-US" smtClean="0"/>
              <a:t>2/23/19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A8FAA4-5D1F-4633-935D-FF62D04C1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032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D5C9C-D336-4069-BFBB-4E72230829D4}" type="datetimeFigureOut">
              <a:rPr lang="en-US" smtClean="0"/>
              <a:t>2/23/19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B35D8-D227-44B2-A228-63BF9FF65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791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D5C9C-D336-4069-BFBB-4E72230829D4}" type="datetimeFigureOut">
              <a:rPr lang="en-US" smtClean="0"/>
              <a:t>2/23/19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B35D8-D227-44B2-A228-63BF9FF65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099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D5C9C-D336-4069-BFBB-4E72230829D4}" type="datetimeFigureOut">
              <a:rPr lang="en-US" smtClean="0"/>
              <a:t>2/23/19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B35D8-D227-44B2-A228-63BF9FF65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381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D5C9C-D336-4069-BFBB-4E72230829D4}" type="datetimeFigureOut">
              <a:rPr lang="en-US" smtClean="0"/>
              <a:t>2/23/19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B35D8-D227-44B2-A228-63BF9FF65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376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D5C9C-D336-4069-BFBB-4E72230829D4}" type="datetimeFigureOut">
              <a:rPr lang="en-US" smtClean="0"/>
              <a:t>2/23/19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B35D8-D227-44B2-A228-63BF9FF65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243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D5C9C-D336-4069-BFBB-4E72230829D4}" type="datetimeFigureOut">
              <a:rPr lang="en-US" smtClean="0"/>
              <a:t>2/23/19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B35D8-D227-44B2-A228-63BF9FF65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583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D5C9C-D336-4069-BFBB-4E72230829D4}" type="datetimeFigureOut">
              <a:rPr lang="en-US" smtClean="0"/>
              <a:t>2/23/19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B35D8-D227-44B2-A228-63BF9FF65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527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D5C9C-D336-4069-BFBB-4E72230829D4}" type="datetimeFigureOut">
              <a:rPr lang="en-US" smtClean="0"/>
              <a:t>2/23/19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B35D8-D227-44B2-A228-63BF9FF65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142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D5C9C-D336-4069-BFBB-4E72230829D4}" type="datetimeFigureOut">
              <a:rPr lang="en-US" smtClean="0"/>
              <a:t>2/23/19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B35D8-D227-44B2-A228-63BF9FF65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053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D5C9C-D336-4069-BFBB-4E72230829D4}" type="datetimeFigureOut">
              <a:rPr lang="en-US" smtClean="0"/>
              <a:t>2/23/19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B35D8-D227-44B2-A228-63BF9FF65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647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D5C9C-D336-4069-BFBB-4E72230829D4}" type="datetimeFigureOut">
              <a:rPr lang="en-US" smtClean="0"/>
              <a:t>2/23/19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B35D8-D227-44B2-A228-63BF9FF65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9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D5C9C-D336-4069-BFBB-4E72230829D4}" type="datetimeFigureOut">
              <a:rPr lang="en-US" smtClean="0"/>
              <a:t>2/23/19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B35D8-D227-44B2-A228-63BF9FF65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074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Vulnerability Assessment Exercise Part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177404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Liz Page</a:t>
            </a:r>
          </a:p>
          <a:p>
            <a:r>
              <a:rPr lang="en-US" dirty="0" smtClean="0"/>
              <a:t>WMO Public Weather Services Training Workshop on </a:t>
            </a:r>
            <a:br>
              <a:rPr lang="en-US" dirty="0" smtClean="0"/>
            </a:br>
            <a:r>
              <a:rPr lang="en-US" dirty="0" smtClean="0"/>
              <a:t>Impact Based Forecast and Warning Services</a:t>
            </a:r>
          </a:p>
          <a:p>
            <a:endParaRPr lang="en-US" dirty="0"/>
          </a:p>
          <a:p>
            <a:r>
              <a:rPr lang="en-US" sz="2800" dirty="0" smtClean="0"/>
              <a:t>Exercise developed by Elizabeth Webster </a:t>
            </a:r>
            <a:br>
              <a:rPr lang="en-US" sz="2800" dirty="0" smtClean="0"/>
            </a:br>
            <a:r>
              <a:rPr lang="en-US" sz="2800" dirty="0" smtClean="0"/>
              <a:t>South African Weather Service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18403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5318" y="0"/>
            <a:ext cx="12186473" cy="6858000"/>
          </a:xfrm>
          <a:prstGeom prst="rect">
            <a:avLst/>
          </a:prstGeom>
          <a:solidFill>
            <a:srgbClr val="92D050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reeform 14"/>
          <p:cNvSpPr/>
          <p:nvPr/>
        </p:nvSpPr>
        <p:spPr>
          <a:xfrm>
            <a:off x="8858139" y="214498"/>
            <a:ext cx="3151263" cy="5745286"/>
          </a:xfrm>
          <a:custGeom>
            <a:avLst/>
            <a:gdLst>
              <a:gd name="connsiteX0" fmla="*/ 2832 w 3151263"/>
              <a:gd name="connsiteY0" fmla="*/ 112073 h 5745286"/>
              <a:gd name="connsiteX1" fmla="*/ 1178490 w 3151263"/>
              <a:gd name="connsiteY1" fmla="*/ 895845 h 5745286"/>
              <a:gd name="connsiteX2" fmla="*/ 1341775 w 3151263"/>
              <a:gd name="connsiteY2" fmla="*/ 2398073 h 5745286"/>
              <a:gd name="connsiteX3" fmla="*/ 2375918 w 3151263"/>
              <a:gd name="connsiteY3" fmla="*/ 3007673 h 5745286"/>
              <a:gd name="connsiteX4" fmla="*/ 2245290 w 3151263"/>
              <a:gd name="connsiteY4" fmla="*/ 4509902 h 5745286"/>
              <a:gd name="connsiteX5" fmla="*/ 2898432 w 3151263"/>
              <a:gd name="connsiteY5" fmla="*/ 5054188 h 5745286"/>
              <a:gd name="connsiteX6" fmla="*/ 3072604 w 3151263"/>
              <a:gd name="connsiteY6" fmla="*/ 5739988 h 5745286"/>
              <a:gd name="connsiteX7" fmla="*/ 3116147 w 3151263"/>
              <a:gd name="connsiteY7" fmla="*/ 5315445 h 5745286"/>
              <a:gd name="connsiteX8" fmla="*/ 3127032 w 3151263"/>
              <a:gd name="connsiteY8" fmla="*/ 4324845 h 5745286"/>
              <a:gd name="connsiteX9" fmla="*/ 2778690 w 3151263"/>
              <a:gd name="connsiteY9" fmla="*/ 4009159 h 5745286"/>
              <a:gd name="connsiteX10" fmla="*/ 2811347 w 3151263"/>
              <a:gd name="connsiteY10" fmla="*/ 2855273 h 5745286"/>
              <a:gd name="connsiteX11" fmla="*/ 1875175 w 3151263"/>
              <a:gd name="connsiteY11" fmla="*/ 2169473 h 5745286"/>
              <a:gd name="connsiteX12" fmla="*/ 1744547 w 3151263"/>
              <a:gd name="connsiteY12" fmla="*/ 1157102 h 5745286"/>
              <a:gd name="connsiteX13" fmla="*/ 1657461 w 3151263"/>
              <a:gd name="connsiteY13" fmla="*/ 580159 h 5745286"/>
              <a:gd name="connsiteX14" fmla="*/ 873690 w 3151263"/>
              <a:gd name="connsiteY14" fmla="*/ 57645 h 5745286"/>
              <a:gd name="connsiteX15" fmla="*/ 2832 w 3151263"/>
              <a:gd name="connsiteY15" fmla="*/ 112073 h 5745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151263" h="5745286">
                <a:moveTo>
                  <a:pt x="2832" y="112073"/>
                </a:moveTo>
                <a:cubicBezTo>
                  <a:pt x="53632" y="251773"/>
                  <a:pt x="955333" y="514845"/>
                  <a:pt x="1178490" y="895845"/>
                </a:cubicBezTo>
                <a:cubicBezTo>
                  <a:pt x="1401647" y="1276845"/>
                  <a:pt x="1142204" y="2046102"/>
                  <a:pt x="1341775" y="2398073"/>
                </a:cubicBezTo>
                <a:cubicBezTo>
                  <a:pt x="1541346" y="2750044"/>
                  <a:pt x="2225332" y="2655701"/>
                  <a:pt x="2375918" y="3007673"/>
                </a:cubicBezTo>
                <a:cubicBezTo>
                  <a:pt x="2526504" y="3359645"/>
                  <a:pt x="2158204" y="4168816"/>
                  <a:pt x="2245290" y="4509902"/>
                </a:cubicBezTo>
                <a:cubicBezTo>
                  <a:pt x="2332376" y="4850988"/>
                  <a:pt x="2760546" y="4849174"/>
                  <a:pt x="2898432" y="5054188"/>
                </a:cubicBezTo>
                <a:cubicBezTo>
                  <a:pt x="3036318" y="5259202"/>
                  <a:pt x="3036318" y="5696445"/>
                  <a:pt x="3072604" y="5739988"/>
                </a:cubicBezTo>
                <a:cubicBezTo>
                  <a:pt x="3108890" y="5783531"/>
                  <a:pt x="3107076" y="5551302"/>
                  <a:pt x="3116147" y="5315445"/>
                </a:cubicBezTo>
                <a:cubicBezTo>
                  <a:pt x="3125218" y="5079588"/>
                  <a:pt x="3183275" y="4542559"/>
                  <a:pt x="3127032" y="4324845"/>
                </a:cubicBezTo>
                <a:cubicBezTo>
                  <a:pt x="3070789" y="4107131"/>
                  <a:pt x="2831304" y="4254088"/>
                  <a:pt x="2778690" y="4009159"/>
                </a:cubicBezTo>
                <a:cubicBezTo>
                  <a:pt x="2726076" y="3764230"/>
                  <a:pt x="2961933" y="3161887"/>
                  <a:pt x="2811347" y="2855273"/>
                </a:cubicBezTo>
                <a:cubicBezTo>
                  <a:pt x="2660761" y="2548659"/>
                  <a:pt x="2052975" y="2452502"/>
                  <a:pt x="1875175" y="2169473"/>
                </a:cubicBezTo>
                <a:cubicBezTo>
                  <a:pt x="1697375" y="1886445"/>
                  <a:pt x="1780833" y="1421988"/>
                  <a:pt x="1744547" y="1157102"/>
                </a:cubicBezTo>
                <a:cubicBezTo>
                  <a:pt x="1708261" y="892216"/>
                  <a:pt x="1802604" y="763402"/>
                  <a:pt x="1657461" y="580159"/>
                </a:cubicBezTo>
                <a:cubicBezTo>
                  <a:pt x="1512318" y="396916"/>
                  <a:pt x="1149461" y="141102"/>
                  <a:pt x="873690" y="57645"/>
                </a:cubicBezTo>
                <a:cubicBezTo>
                  <a:pt x="597919" y="-25812"/>
                  <a:pt x="-47968" y="-27627"/>
                  <a:pt x="2832" y="112073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0891" y="5908528"/>
            <a:ext cx="244379" cy="506394"/>
          </a:xfrm>
          <a:prstGeom prst="rect">
            <a:avLst/>
          </a:prstGeom>
        </p:spPr>
      </p:pic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1070179"/>
              </p:ext>
            </p:extLst>
          </p:nvPr>
        </p:nvGraphicFramePr>
        <p:xfrm>
          <a:off x="8557256" y="4954208"/>
          <a:ext cx="3438801" cy="15989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2089"/>
                <a:gridCol w="382089"/>
                <a:gridCol w="382089"/>
                <a:gridCol w="382089"/>
                <a:gridCol w="382089"/>
                <a:gridCol w="382089"/>
                <a:gridCol w="382089"/>
                <a:gridCol w="382089"/>
                <a:gridCol w="382089"/>
              </a:tblGrid>
              <a:tr h="79949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FCC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……</a:t>
                      </a:r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FCC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……</a:t>
                      </a:r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^^^^^^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</a:tr>
              <a:tr h="79949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……</a:t>
                      </a:r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FCC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^^^^^^</a:t>
                      </a:r>
                      <a:endParaRPr lang="en-US" sz="14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FCC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00"/>
                    </a:solidFill>
                  </a:tcPr>
                </a:tc>
              </a:tr>
            </a:tbl>
          </a:graphicData>
        </a:graphic>
      </p:graphicFrame>
      <p:pic>
        <p:nvPicPr>
          <p:cNvPr id="23" name="Picture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8740" y="5257800"/>
            <a:ext cx="210667" cy="268937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2666" y="5878697"/>
            <a:ext cx="210667" cy="268937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8917" y="5120125"/>
            <a:ext cx="210667" cy="268937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6296" y="5958877"/>
            <a:ext cx="280156" cy="359392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3173" y="5959784"/>
            <a:ext cx="280156" cy="359392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2996" y="5949448"/>
            <a:ext cx="280156" cy="359392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4907" y="5146635"/>
            <a:ext cx="280156" cy="359392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594" y="5046624"/>
            <a:ext cx="244379" cy="506394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3376" y="5910301"/>
            <a:ext cx="244379" cy="506394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1720" y="5095013"/>
            <a:ext cx="244379" cy="506394"/>
          </a:xfrm>
          <a:prstGeom prst="rect">
            <a:avLst/>
          </a:prstGeom>
        </p:spPr>
      </p:pic>
      <p:sp>
        <p:nvSpPr>
          <p:cNvPr id="34" name="Isosceles Triangle 33"/>
          <p:cNvSpPr/>
          <p:nvPr/>
        </p:nvSpPr>
        <p:spPr>
          <a:xfrm>
            <a:off x="1250710" y="573813"/>
            <a:ext cx="696686" cy="1272133"/>
          </a:xfrm>
          <a:prstGeom prst="triangle">
            <a:avLst/>
          </a:prstGeom>
          <a:solidFill>
            <a:srgbClr val="7A5F28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Isosceles Triangle 34"/>
          <p:cNvSpPr/>
          <p:nvPr/>
        </p:nvSpPr>
        <p:spPr>
          <a:xfrm>
            <a:off x="1430947" y="1099008"/>
            <a:ext cx="696686" cy="1272133"/>
          </a:xfrm>
          <a:prstGeom prst="triangle">
            <a:avLst/>
          </a:prstGeom>
          <a:solidFill>
            <a:srgbClr val="59451D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Isosceles Triangle 36"/>
          <p:cNvSpPr/>
          <p:nvPr/>
        </p:nvSpPr>
        <p:spPr>
          <a:xfrm>
            <a:off x="1583539" y="1564293"/>
            <a:ext cx="696686" cy="1272133"/>
          </a:xfrm>
          <a:prstGeom prst="triangle">
            <a:avLst/>
          </a:prstGeom>
          <a:solidFill>
            <a:srgbClr val="D1B171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Isosceles Triangle 38"/>
          <p:cNvSpPr/>
          <p:nvPr/>
        </p:nvSpPr>
        <p:spPr>
          <a:xfrm>
            <a:off x="1710079" y="2600256"/>
            <a:ext cx="696686" cy="1272133"/>
          </a:xfrm>
          <a:prstGeom prst="triangle">
            <a:avLst/>
          </a:prstGeom>
          <a:solidFill>
            <a:srgbClr val="268022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Isosceles Triangle 39"/>
          <p:cNvSpPr/>
          <p:nvPr/>
        </p:nvSpPr>
        <p:spPr>
          <a:xfrm>
            <a:off x="1095754" y="1616245"/>
            <a:ext cx="696686" cy="1272133"/>
          </a:xfrm>
          <a:prstGeom prst="triangle">
            <a:avLst/>
          </a:prstGeom>
          <a:solidFill>
            <a:srgbClr val="2F7344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Isosceles Triangle 37"/>
          <p:cNvSpPr/>
          <p:nvPr/>
        </p:nvSpPr>
        <p:spPr>
          <a:xfrm>
            <a:off x="1367677" y="2245248"/>
            <a:ext cx="696686" cy="1272133"/>
          </a:xfrm>
          <a:prstGeom prst="triangle">
            <a:avLst/>
          </a:prstGeom>
          <a:solidFill>
            <a:srgbClr val="213315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Isosceles Triangle 40"/>
          <p:cNvSpPr/>
          <p:nvPr/>
        </p:nvSpPr>
        <p:spPr>
          <a:xfrm>
            <a:off x="1198712" y="2369361"/>
            <a:ext cx="696686" cy="1272133"/>
          </a:xfrm>
          <a:prstGeom prst="triangle">
            <a:avLst/>
          </a:prstGeom>
          <a:solidFill>
            <a:srgbClr val="59451D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Isosceles Triangle 41"/>
          <p:cNvSpPr/>
          <p:nvPr/>
        </p:nvSpPr>
        <p:spPr>
          <a:xfrm>
            <a:off x="1781002" y="3476960"/>
            <a:ext cx="696686" cy="1272133"/>
          </a:xfrm>
          <a:prstGeom prst="triangle">
            <a:avLst/>
          </a:prstGeom>
          <a:solidFill>
            <a:srgbClr val="59451D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Isosceles Triangle 35"/>
          <p:cNvSpPr/>
          <p:nvPr/>
        </p:nvSpPr>
        <p:spPr>
          <a:xfrm>
            <a:off x="1286547" y="3292901"/>
            <a:ext cx="696686" cy="1272133"/>
          </a:xfrm>
          <a:prstGeom prst="triangle">
            <a:avLst/>
          </a:prstGeom>
          <a:solidFill>
            <a:srgbClr val="A0DD8F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Isosceles Triangle 42"/>
          <p:cNvSpPr/>
          <p:nvPr/>
        </p:nvSpPr>
        <p:spPr>
          <a:xfrm>
            <a:off x="1374382" y="3854475"/>
            <a:ext cx="696686" cy="1272133"/>
          </a:xfrm>
          <a:prstGeom prst="triangle">
            <a:avLst/>
          </a:prstGeom>
          <a:solidFill>
            <a:srgbClr val="D1B171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7" name="Group 66"/>
          <p:cNvGrpSpPr/>
          <p:nvPr/>
        </p:nvGrpSpPr>
        <p:grpSpPr>
          <a:xfrm>
            <a:off x="2850774" y="4631480"/>
            <a:ext cx="338756" cy="381701"/>
            <a:chOff x="4418757" y="4101793"/>
            <a:chExt cx="665712" cy="944831"/>
          </a:xfrm>
        </p:grpSpPr>
        <p:sp>
          <p:nvSpPr>
            <p:cNvPr id="68" name="Rectangle 67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Isosceles Triangle 68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9" name="Freeform 78"/>
          <p:cNvSpPr/>
          <p:nvPr/>
        </p:nvSpPr>
        <p:spPr>
          <a:xfrm>
            <a:off x="8317940" y="26648"/>
            <a:ext cx="3776618" cy="5003435"/>
          </a:xfrm>
          <a:custGeom>
            <a:avLst/>
            <a:gdLst>
              <a:gd name="connsiteX0" fmla="*/ 29310 w 3741868"/>
              <a:gd name="connsiteY0" fmla="*/ 70932 h 4796215"/>
              <a:gd name="connsiteX1" fmla="*/ 1085224 w 3741868"/>
              <a:gd name="connsiteY1" fmla="*/ 702303 h 4796215"/>
              <a:gd name="connsiteX2" fmla="*/ 1313824 w 3741868"/>
              <a:gd name="connsiteY2" fmla="*/ 996218 h 4796215"/>
              <a:gd name="connsiteX3" fmla="*/ 1324710 w 3741868"/>
              <a:gd name="connsiteY3" fmla="*/ 1682018 h 4796215"/>
              <a:gd name="connsiteX4" fmla="*/ 1324710 w 3741868"/>
              <a:gd name="connsiteY4" fmla="*/ 2465789 h 4796215"/>
              <a:gd name="connsiteX5" fmla="*/ 1760139 w 3741868"/>
              <a:gd name="connsiteY5" fmla="*/ 2770589 h 4796215"/>
              <a:gd name="connsiteX6" fmla="*/ 2358853 w 3741868"/>
              <a:gd name="connsiteY6" fmla="*/ 2999189 h 4796215"/>
              <a:gd name="connsiteX7" fmla="*/ 2587453 w 3741868"/>
              <a:gd name="connsiteY7" fmla="*/ 3293103 h 4796215"/>
              <a:gd name="connsiteX8" fmla="*/ 2424167 w 3741868"/>
              <a:gd name="connsiteY8" fmla="*/ 3913589 h 4796215"/>
              <a:gd name="connsiteX9" fmla="*/ 2337081 w 3741868"/>
              <a:gd name="connsiteY9" fmla="*/ 4512303 h 4796215"/>
              <a:gd name="connsiteX10" fmla="*/ 2402396 w 3741868"/>
              <a:gd name="connsiteY10" fmla="*/ 4730018 h 4796215"/>
              <a:gd name="connsiteX11" fmla="*/ 3654253 w 3741868"/>
              <a:gd name="connsiteY11" fmla="*/ 4730018 h 4796215"/>
              <a:gd name="connsiteX12" fmla="*/ 3621596 w 3741868"/>
              <a:gd name="connsiteY12" fmla="*/ 3957132 h 4796215"/>
              <a:gd name="connsiteX13" fmla="*/ 3501853 w 3741868"/>
              <a:gd name="connsiteY13" fmla="*/ 3782961 h 4796215"/>
              <a:gd name="connsiteX14" fmla="*/ 3578053 w 3741868"/>
              <a:gd name="connsiteY14" fmla="*/ 3314875 h 4796215"/>
              <a:gd name="connsiteX15" fmla="*/ 3588939 w 3741868"/>
              <a:gd name="connsiteY15" fmla="*/ 2748818 h 4796215"/>
              <a:gd name="connsiteX16" fmla="*/ 3556281 w 3741868"/>
              <a:gd name="connsiteY16" fmla="*/ 2367818 h 4796215"/>
              <a:gd name="connsiteX17" fmla="*/ 3066424 w 3741868"/>
              <a:gd name="connsiteY17" fmla="*/ 2171875 h 4796215"/>
              <a:gd name="connsiteX18" fmla="*/ 2826939 w 3741868"/>
              <a:gd name="connsiteY18" fmla="*/ 1986818 h 4796215"/>
              <a:gd name="connsiteX19" fmla="*/ 2718081 w 3741868"/>
              <a:gd name="connsiteY19" fmla="*/ 1453418 h 4796215"/>
              <a:gd name="connsiteX20" fmla="*/ 2783396 w 3741868"/>
              <a:gd name="connsiteY20" fmla="*/ 887361 h 4796215"/>
              <a:gd name="connsiteX21" fmla="*/ 2728967 w 3741868"/>
              <a:gd name="connsiteY21" fmla="*/ 451932 h 4796215"/>
              <a:gd name="connsiteX22" fmla="*/ 2391510 w 3741868"/>
              <a:gd name="connsiteY22" fmla="*/ 60046 h 4796215"/>
              <a:gd name="connsiteX23" fmla="*/ 29310 w 3741868"/>
              <a:gd name="connsiteY23" fmla="*/ 70932 h 4796215"/>
              <a:gd name="connsiteX0" fmla="*/ 68265 w 3780823"/>
              <a:gd name="connsiteY0" fmla="*/ 86385 h 4811668"/>
              <a:gd name="connsiteX1" fmla="*/ 699636 w 3780823"/>
              <a:gd name="connsiteY1" fmla="*/ 946356 h 4811668"/>
              <a:gd name="connsiteX2" fmla="*/ 1352779 w 3780823"/>
              <a:gd name="connsiteY2" fmla="*/ 1011671 h 4811668"/>
              <a:gd name="connsiteX3" fmla="*/ 1363665 w 3780823"/>
              <a:gd name="connsiteY3" fmla="*/ 1697471 h 4811668"/>
              <a:gd name="connsiteX4" fmla="*/ 1363665 w 3780823"/>
              <a:gd name="connsiteY4" fmla="*/ 2481242 h 4811668"/>
              <a:gd name="connsiteX5" fmla="*/ 1799094 w 3780823"/>
              <a:gd name="connsiteY5" fmla="*/ 2786042 h 4811668"/>
              <a:gd name="connsiteX6" fmla="*/ 2397808 w 3780823"/>
              <a:gd name="connsiteY6" fmla="*/ 3014642 h 4811668"/>
              <a:gd name="connsiteX7" fmla="*/ 2626408 w 3780823"/>
              <a:gd name="connsiteY7" fmla="*/ 3308556 h 4811668"/>
              <a:gd name="connsiteX8" fmla="*/ 2463122 w 3780823"/>
              <a:gd name="connsiteY8" fmla="*/ 3929042 h 4811668"/>
              <a:gd name="connsiteX9" fmla="*/ 2376036 w 3780823"/>
              <a:gd name="connsiteY9" fmla="*/ 4527756 h 4811668"/>
              <a:gd name="connsiteX10" fmla="*/ 2441351 w 3780823"/>
              <a:gd name="connsiteY10" fmla="*/ 4745471 h 4811668"/>
              <a:gd name="connsiteX11" fmla="*/ 3693208 w 3780823"/>
              <a:gd name="connsiteY11" fmla="*/ 4745471 h 4811668"/>
              <a:gd name="connsiteX12" fmla="*/ 3660551 w 3780823"/>
              <a:gd name="connsiteY12" fmla="*/ 3972585 h 4811668"/>
              <a:gd name="connsiteX13" fmla="*/ 3540808 w 3780823"/>
              <a:gd name="connsiteY13" fmla="*/ 3798414 h 4811668"/>
              <a:gd name="connsiteX14" fmla="*/ 3617008 w 3780823"/>
              <a:gd name="connsiteY14" fmla="*/ 3330328 h 4811668"/>
              <a:gd name="connsiteX15" fmla="*/ 3627894 w 3780823"/>
              <a:gd name="connsiteY15" fmla="*/ 2764271 h 4811668"/>
              <a:gd name="connsiteX16" fmla="*/ 3595236 w 3780823"/>
              <a:gd name="connsiteY16" fmla="*/ 2383271 h 4811668"/>
              <a:gd name="connsiteX17" fmla="*/ 3105379 w 3780823"/>
              <a:gd name="connsiteY17" fmla="*/ 2187328 h 4811668"/>
              <a:gd name="connsiteX18" fmla="*/ 2865894 w 3780823"/>
              <a:gd name="connsiteY18" fmla="*/ 2002271 h 4811668"/>
              <a:gd name="connsiteX19" fmla="*/ 2757036 w 3780823"/>
              <a:gd name="connsiteY19" fmla="*/ 1468871 h 4811668"/>
              <a:gd name="connsiteX20" fmla="*/ 2822351 w 3780823"/>
              <a:gd name="connsiteY20" fmla="*/ 902814 h 4811668"/>
              <a:gd name="connsiteX21" fmla="*/ 2767922 w 3780823"/>
              <a:gd name="connsiteY21" fmla="*/ 467385 h 4811668"/>
              <a:gd name="connsiteX22" fmla="*/ 2430465 w 3780823"/>
              <a:gd name="connsiteY22" fmla="*/ 75499 h 4811668"/>
              <a:gd name="connsiteX23" fmla="*/ 68265 w 3780823"/>
              <a:gd name="connsiteY23" fmla="*/ 86385 h 4811668"/>
              <a:gd name="connsiteX0" fmla="*/ 65392 w 3777950"/>
              <a:gd name="connsiteY0" fmla="*/ 86385 h 4811668"/>
              <a:gd name="connsiteX1" fmla="*/ 696763 w 3777950"/>
              <a:gd name="connsiteY1" fmla="*/ 946356 h 4811668"/>
              <a:gd name="connsiteX2" fmla="*/ 1088649 w 3777950"/>
              <a:gd name="connsiteY2" fmla="*/ 1349128 h 4811668"/>
              <a:gd name="connsiteX3" fmla="*/ 1360792 w 3777950"/>
              <a:gd name="connsiteY3" fmla="*/ 1697471 h 4811668"/>
              <a:gd name="connsiteX4" fmla="*/ 1360792 w 3777950"/>
              <a:gd name="connsiteY4" fmla="*/ 2481242 h 4811668"/>
              <a:gd name="connsiteX5" fmla="*/ 1796221 w 3777950"/>
              <a:gd name="connsiteY5" fmla="*/ 2786042 h 4811668"/>
              <a:gd name="connsiteX6" fmla="*/ 2394935 w 3777950"/>
              <a:gd name="connsiteY6" fmla="*/ 3014642 h 4811668"/>
              <a:gd name="connsiteX7" fmla="*/ 2623535 w 3777950"/>
              <a:gd name="connsiteY7" fmla="*/ 3308556 h 4811668"/>
              <a:gd name="connsiteX8" fmla="*/ 2460249 w 3777950"/>
              <a:gd name="connsiteY8" fmla="*/ 3929042 h 4811668"/>
              <a:gd name="connsiteX9" fmla="*/ 2373163 w 3777950"/>
              <a:gd name="connsiteY9" fmla="*/ 4527756 h 4811668"/>
              <a:gd name="connsiteX10" fmla="*/ 2438478 w 3777950"/>
              <a:gd name="connsiteY10" fmla="*/ 4745471 h 4811668"/>
              <a:gd name="connsiteX11" fmla="*/ 3690335 w 3777950"/>
              <a:gd name="connsiteY11" fmla="*/ 4745471 h 4811668"/>
              <a:gd name="connsiteX12" fmla="*/ 3657678 w 3777950"/>
              <a:gd name="connsiteY12" fmla="*/ 3972585 h 4811668"/>
              <a:gd name="connsiteX13" fmla="*/ 3537935 w 3777950"/>
              <a:gd name="connsiteY13" fmla="*/ 3798414 h 4811668"/>
              <a:gd name="connsiteX14" fmla="*/ 3614135 w 3777950"/>
              <a:gd name="connsiteY14" fmla="*/ 3330328 h 4811668"/>
              <a:gd name="connsiteX15" fmla="*/ 3625021 w 3777950"/>
              <a:gd name="connsiteY15" fmla="*/ 2764271 h 4811668"/>
              <a:gd name="connsiteX16" fmla="*/ 3592363 w 3777950"/>
              <a:gd name="connsiteY16" fmla="*/ 2383271 h 4811668"/>
              <a:gd name="connsiteX17" fmla="*/ 3102506 w 3777950"/>
              <a:gd name="connsiteY17" fmla="*/ 2187328 h 4811668"/>
              <a:gd name="connsiteX18" fmla="*/ 2863021 w 3777950"/>
              <a:gd name="connsiteY18" fmla="*/ 2002271 h 4811668"/>
              <a:gd name="connsiteX19" fmla="*/ 2754163 w 3777950"/>
              <a:gd name="connsiteY19" fmla="*/ 1468871 h 4811668"/>
              <a:gd name="connsiteX20" fmla="*/ 2819478 w 3777950"/>
              <a:gd name="connsiteY20" fmla="*/ 902814 h 4811668"/>
              <a:gd name="connsiteX21" fmla="*/ 2765049 w 3777950"/>
              <a:gd name="connsiteY21" fmla="*/ 467385 h 4811668"/>
              <a:gd name="connsiteX22" fmla="*/ 2427592 w 3777950"/>
              <a:gd name="connsiteY22" fmla="*/ 75499 h 4811668"/>
              <a:gd name="connsiteX23" fmla="*/ 65392 w 3777950"/>
              <a:gd name="connsiteY23" fmla="*/ 86385 h 4811668"/>
              <a:gd name="connsiteX0" fmla="*/ 65392 w 3777950"/>
              <a:gd name="connsiteY0" fmla="*/ 86385 h 4811668"/>
              <a:gd name="connsiteX1" fmla="*/ 696763 w 3777950"/>
              <a:gd name="connsiteY1" fmla="*/ 946356 h 4811668"/>
              <a:gd name="connsiteX2" fmla="*/ 1088649 w 3777950"/>
              <a:gd name="connsiteY2" fmla="*/ 1349128 h 4811668"/>
              <a:gd name="connsiteX3" fmla="*/ 1230163 w 3777950"/>
              <a:gd name="connsiteY3" fmla="*/ 1838986 h 4811668"/>
              <a:gd name="connsiteX4" fmla="*/ 1360792 w 3777950"/>
              <a:gd name="connsiteY4" fmla="*/ 2481242 h 4811668"/>
              <a:gd name="connsiteX5" fmla="*/ 1796221 w 3777950"/>
              <a:gd name="connsiteY5" fmla="*/ 2786042 h 4811668"/>
              <a:gd name="connsiteX6" fmla="*/ 2394935 w 3777950"/>
              <a:gd name="connsiteY6" fmla="*/ 3014642 h 4811668"/>
              <a:gd name="connsiteX7" fmla="*/ 2623535 w 3777950"/>
              <a:gd name="connsiteY7" fmla="*/ 3308556 h 4811668"/>
              <a:gd name="connsiteX8" fmla="*/ 2460249 w 3777950"/>
              <a:gd name="connsiteY8" fmla="*/ 3929042 h 4811668"/>
              <a:gd name="connsiteX9" fmla="*/ 2373163 w 3777950"/>
              <a:gd name="connsiteY9" fmla="*/ 4527756 h 4811668"/>
              <a:gd name="connsiteX10" fmla="*/ 2438478 w 3777950"/>
              <a:gd name="connsiteY10" fmla="*/ 4745471 h 4811668"/>
              <a:gd name="connsiteX11" fmla="*/ 3690335 w 3777950"/>
              <a:gd name="connsiteY11" fmla="*/ 4745471 h 4811668"/>
              <a:gd name="connsiteX12" fmla="*/ 3657678 w 3777950"/>
              <a:gd name="connsiteY12" fmla="*/ 3972585 h 4811668"/>
              <a:gd name="connsiteX13" fmla="*/ 3537935 w 3777950"/>
              <a:gd name="connsiteY13" fmla="*/ 3798414 h 4811668"/>
              <a:gd name="connsiteX14" fmla="*/ 3614135 w 3777950"/>
              <a:gd name="connsiteY14" fmla="*/ 3330328 h 4811668"/>
              <a:gd name="connsiteX15" fmla="*/ 3625021 w 3777950"/>
              <a:gd name="connsiteY15" fmla="*/ 2764271 h 4811668"/>
              <a:gd name="connsiteX16" fmla="*/ 3592363 w 3777950"/>
              <a:gd name="connsiteY16" fmla="*/ 2383271 h 4811668"/>
              <a:gd name="connsiteX17" fmla="*/ 3102506 w 3777950"/>
              <a:gd name="connsiteY17" fmla="*/ 2187328 h 4811668"/>
              <a:gd name="connsiteX18" fmla="*/ 2863021 w 3777950"/>
              <a:gd name="connsiteY18" fmla="*/ 2002271 h 4811668"/>
              <a:gd name="connsiteX19" fmla="*/ 2754163 w 3777950"/>
              <a:gd name="connsiteY19" fmla="*/ 1468871 h 4811668"/>
              <a:gd name="connsiteX20" fmla="*/ 2819478 w 3777950"/>
              <a:gd name="connsiteY20" fmla="*/ 902814 h 4811668"/>
              <a:gd name="connsiteX21" fmla="*/ 2765049 w 3777950"/>
              <a:gd name="connsiteY21" fmla="*/ 467385 h 4811668"/>
              <a:gd name="connsiteX22" fmla="*/ 2427592 w 3777950"/>
              <a:gd name="connsiteY22" fmla="*/ 75499 h 4811668"/>
              <a:gd name="connsiteX23" fmla="*/ 65392 w 3777950"/>
              <a:gd name="connsiteY23" fmla="*/ 86385 h 4811668"/>
              <a:gd name="connsiteX0" fmla="*/ 64060 w 3776618"/>
              <a:gd name="connsiteY0" fmla="*/ 80405 h 4805688"/>
              <a:gd name="connsiteX1" fmla="*/ 706316 w 3776618"/>
              <a:gd name="connsiteY1" fmla="*/ 853290 h 4805688"/>
              <a:gd name="connsiteX2" fmla="*/ 1087317 w 3776618"/>
              <a:gd name="connsiteY2" fmla="*/ 1343148 h 4805688"/>
              <a:gd name="connsiteX3" fmla="*/ 1228831 w 3776618"/>
              <a:gd name="connsiteY3" fmla="*/ 1833006 h 4805688"/>
              <a:gd name="connsiteX4" fmla="*/ 1359460 w 3776618"/>
              <a:gd name="connsiteY4" fmla="*/ 2475262 h 4805688"/>
              <a:gd name="connsiteX5" fmla="*/ 1794889 w 3776618"/>
              <a:gd name="connsiteY5" fmla="*/ 2780062 h 4805688"/>
              <a:gd name="connsiteX6" fmla="*/ 2393603 w 3776618"/>
              <a:gd name="connsiteY6" fmla="*/ 3008662 h 4805688"/>
              <a:gd name="connsiteX7" fmla="*/ 2622203 w 3776618"/>
              <a:gd name="connsiteY7" fmla="*/ 3302576 h 4805688"/>
              <a:gd name="connsiteX8" fmla="*/ 2458917 w 3776618"/>
              <a:gd name="connsiteY8" fmla="*/ 3923062 h 4805688"/>
              <a:gd name="connsiteX9" fmla="*/ 2371831 w 3776618"/>
              <a:gd name="connsiteY9" fmla="*/ 4521776 h 4805688"/>
              <a:gd name="connsiteX10" fmla="*/ 2437146 w 3776618"/>
              <a:gd name="connsiteY10" fmla="*/ 4739491 h 4805688"/>
              <a:gd name="connsiteX11" fmla="*/ 3689003 w 3776618"/>
              <a:gd name="connsiteY11" fmla="*/ 4739491 h 4805688"/>
              <a:gd name="connsiteX12" fmla="*/ 3656346 w 3776618"/>
              <a:gd name="connsiteY12" fmla="*/ 3966605 h 4805688"/>
              <a:gd name="connsiteX13" fmla="*/ 3536603 w 3776618"/>
              <a:gd name="connsiteY13" fmla="*/ 3792434 h 4805688"/>
              <a:gd name="connsiteX14" fmla="*/ 3612803 w 3776618"/>
              <a:gd name="connsiteY14" fmla="*/ 3324348 h 4805688"/>
              <a:gd name="connsiteX15" fmla="*/ 3623689 w 3776618"/>
              <a:gd name="connsiteY15" fmla="*/ 2758291 h 4805688"/>
              <a:gd name="connsiteX16" fmla="*/ 3591031 w 3776618"/>
              <a:gd name="connsiteY16" fmla="*/ 2377291 h 4805688"/>
              <a:gd name="connsiteX17" fmla="*/ 3101174 w 3776618"/>
              <a:gd name="connsiteY17" fmla="*/ 2181348 h 4805688"/>
              <a:gd name="connsiteX18" fmla="*/ 2861689 w 3776618"/>
              <a:gd name="connsiteY18" fmla="*/ 1996291 h 4805688"/>
              <a:gd name="connsiteX19" fmla="*/ 2752831 w 3776618"/>
              <a:gd name="connsiteY19" fmla="*/ 1462891 h 4805688"/>
              <a:gd name="connsiteX20" fmla="*/ 2818146 w 3776618"/>
              <a:gd name="connsiteY20" fmla="*/ 896834 h 4805688"/>
              <a:gd name="connsiteX21" fmla="*/ 2763717 w 3776618"/>
              <a:gd name="connsiteY21" fmla="*/ 461405 h 4805688"/>
              <a:gd name="connsiteX22" fmla="*/ 2426260 w 3776618"/>
              <a:gd name="connsiteY22" fmla="*/ 69519 h 4805688"/>
              <a:gd name="connsiteX23" fmla="*/ 64060 w 3776618"/>
              <a:gd name="connsiteY23" fmla="*/ 80405 h 4805688"/>
              <a:gd name="connsiteX0" fmla="*/ 64060 w 3776618"/>
              <a:gd name="connsiteY0" fmla="*/ 80405 h 4805688"/>
              <a:gd name="connsiteX1" fmla="*/ 706316 w 3776618"/>
              <a:gd name="connsiteY1" fmla="*/ 853290 h 4805688"/>
              <a:gd name="connsiteX2" fmla="*/ 1087317 w 3776618"/>
              <a:gd name="connsiteY2" fmla="*/ 1343148 h 4805688"/>
              <a:gd name="connsiteX3" fmla="*/ 1228831 w 3776618"/>
              <a:gd name="connsiteY3" fmla="*/ 1833006 h 4805688"/>
              <a:gd name="connsiteX4" fmla="*/ 1359460 w 3776618"/>
              <a:gd name="connsiteY4" fmla="*/ 2475262 h 4805688"/>
              <a:gd name="connsiteX5" fmla="*/ 1794889 w 3776618"/>
              <a:gd name="connsiteY5" fmla="*/ 2780062 h 4805688"/>
              <a:gd name="connsiteX6" fmla="*/ 2393603 w 3776618"/>
              <a:gd name="connsiteY6" fmla="*/ 3008662 h 4805688"/>
              <a:gd name="connsiteX7" fmla="*/ 2622203 w 3776618"/>
              <a:gd name="connsiteY7" fmla="*/ 3302576 h 4805688"/>
              <a:gd name="connsiteX8" fmla="*/ 2458917 w 3776618"/>
              <a:gd name="connsiteY8" fmla="*/ 3923062 h 4805688"/>
              <a:gd name="connsiteX9" fmla="*/ 2371831 w 3776618"/>
              <a:gd name="connsiteY9" fmla="*/ 4521776 h 4805688"/>
              <a:gd name="connsiteX10" fmla="*/ 2437146 w 3776618"/>
              <a:gd name="connsiteY10" fmla="*/ 4739491 h 4805688"/>
              <a:gd name="connsiteX11" fmla="*/ 3689003 w 3776618"/>
              <a:gd name="connsiteY11" fmla="*/ 4739491 h 4805688"/>
              <a:gd name="connsiteX12" fmla="*/ 3656346 w 3776618"/>
              <a:gd name="connsiteY12" fmla="*/ 3966605 h 4805688"/>
              <a:gd name="connsiteX13" fmla="*/ 3536603 w 3776618"/>
              <a:gd name="connsiteY13" fmla="*/ 3792434 h 4805688"/>
              <a:gd name="connsiteX14" fmla="*/ 3612803 w 3776618"/>
              <a:gd name="connsiteY14" fmla="*/ 3324348 h 4805688"/>
              <a:gd name="connsiteX15" fmla="*/ 3623689 w 3776618"/>
              <a:gd name="connsiteY15" fmla="*/ 2758291 h 4805688"/>
              <a:gd name="connsiteX16" fmla="*/ 3591031 w 3776618"/>
              <a:gd name="connsiteY16" fmla="*/ 2377291 h 4805688"/>
              <a:gd name="connsiteX17" fmla="*/ 3101174 w 3776618"/>
              <a:gd name="connsiteY17" fmla="*/ 2181348 h 4805688"/>
              <a:gd name="connsiteX18" fmla="*/ 2861689 w 3776618"/>
              <a:gd name="connsiteY18" fmla="*/ 1996291 h 4805688"/>
              <a:gd name="connsiteX19" fmla="*/ 3308003 w 3776618"/>
              <a:gd name="connsiteY19" fmla="*/ 1354034 h 4805688"/>
              <a:gd name="connsiteX20" fmla="*/ 2818146 w 3776618"/>
              <a:gd name="connsiteY20" fmla="*/ 896834 h 4805688"/>
              <a:gd name="connsiteX21" fmla="*/ 2763717 w 3776618"/>
              <a:gd name="connsiteY21" fmla="*/ 461405 h 4805688"/>
              <a:gd name="connsiteX22" fmla="*/ 2426260 w 3776618"/>
              <a:gd name="connsiteY22" fmla="*/ 69519 h 4805688"/>
              <a:gd name="connsiteX23" fmla="*/ 64060 w 3776618"/>
              <a:gd name="connsiteY23" fmla="*/ 80405 h 4805688"/>
              <a:gd name="connsiteX0" fmla="*/ 64060 w 3776618"/>
              <a:gd name="connsiteY0" fmla="*/ 80405 h 4805688"/>
              <a:gd name="connsiteX1" fmla="*/ 706316 w 3776618"/>
              <a:gd name="connsiteY1" fmla="*/ 853290 h 4805688"/>
              <a:gd name="connsiteX2" fmla="*/ 1087317 w 3776618"/>
              <a:gd name="connsiteY2" fmla="*/ 1343148 h 4805688"/>
              <a:gd name="connsiteX3" fmla="*/ 1228831 w 3776618"/>
              <a:gd name="connsiteY3" fmla="*/ 1833006 h 4805688"/>
              <a:gd name="connsiteX4" fmla="*/ 1359460 w 3776618"/>
              <a:gd name="connsiteY4" fmla="*/ 2475262 h 4805688"/>
              <a:gd name="connsiteX5" fmla="*/ 1794889 w 3776618"/>
              <a:gd name="connsiteY5" fmla="*/ 2780062 h 4805688"/>
              <a:gd name="connsiteX6" fmla="*/ 2393603 w 3776618"/>
              <a:gd name="connsiteY6" fmla="*/ 3008662 h 4805688"/>
              <a:gd name="connsiteX7" fmla="*/ 2622203 w 3776618"/>
              <a:gd name="connsiteY7" fmla="*/ 3302576 h 4805688"/>
              <a:gd name="connsiteX8" fmla="*/ 2458917 w 3776618"/>
              <a:gd name="connsiteY8" fmla="*/ 3923062 h 4805688"/>
              <a:gd name="connsiteX9" fmla="*/ 2371831 w 3776618"/>
              <a:gd name="connsiteY9" fmla="*/ 4521776 h 4805688"/>
              <a:gd name="connsiteX10" fmla="*/ 2437146 w 3776618"/>
              <a:gd name="connsiteY10" fmla="*/ 4739491 h 4805688"/>
              <a:gd name="connsiteX11" fmla="*/ 3689003 w 3776618"/>
              <a:gd name="connsiteY11" fmla="*/ 4739491 h 4805688"/>
              <a:gd name="connsiteX12" fmla="*/ 3656346 w 3776618"/>
              <a:gd name="connsiteY12" fmla="*/ 3966605 h 4805688"/>
              <a:gd name="connsiteX13" fmla="*/ 3536603 w 3776618"/>
              <a:gd name="connsiteY13" fmla="*/ 3792434 h 4805688"/>
              <a:gd name="connsiteX14" fmla="*/ 3612803 w 3776618"/>
              <a:gd name="connsiteY14" fmla="*/ 3324348 h 4805688"/>
              <a:gd name="connsiteX15" fmla="*/ 3623689 w 3776618"/>
              <a:gd name="connsiteY15" fmla="*/ 2758291 h 4805688"/>
              <a:gd name="connsiteX16" fmla="*/ 3591031 w 3776618"/>
              <a:gd name="connsiteY16" fmla="*/ 2377291 h 4805688"/>
              <a:gd name="connsiteX17" fmla="*/ 3101174 w 3776618"/>
              <a:gd name="connsiteY17" fmla="*/ 2181348 h 4805688"/>
              <a:gd name="connsiteX18" fmla="*/ 2861689 w 3776618"/>
              <a:gd name="connsiteY18" fmla="*/ 1996291 h 4805688"/>
              <a:gd name="connsiteX19" fmla="*/ 3308003 w 3776618"/>
              <a:gd name="connsiteY19" fmla="*/ 1354034 h 4805688"/>
              <a:gd name="connsiteX20" fmla="*/ 3308004 w 3776618"/>
              <a:gd name="connsiteY20" fmla="*/ 646462 h 4805688"/>
              <a:gd name="connsiteX21" fmla="*/ 2763717 w 3776618"/>
              <a:gd name="connsiteY21" fmla="*/ 461405 h 4805688"/>
              <a:gd name="connsiteX22" fmla="*/ 2426260 w 3776618"/>
              <a:gd name="connsiteY22" fmla="*/ 69519 h 4805688"/>
              <a:gd name="connsiteX23" fmla="*/ 64060 w 3776618"/>
              <a:gd name="connsiteY23" fmla="*/ 80405 h 4805688"/>
              <a:gd name="connsiteX0" fmla="*/ 64060 w 3776618"/>
              <a:gd name="connsiteY0" fmla="*/ 70194 h 4795477"/>
              <a:gd name="connsiteX1" fmla="*/ 706316 w 3776618"/>
              <a:gd name="connsiteY1" fmla="*/ 843079 h 4795477"/>
              <a:gd name="connsiteX2" fmla="*/ 1087317 w 3776618"/>
              <a:gd name="connsiteY2" fmla="*/ 1332937 h 4795477"/>
              <a:gd name="connsiteX3" fmla="*/ 1228831 w 3776618"/>
              <a:gd name="connsiteY3" fmla="*/ 1822795 h 4795477"/>
              <a:gd name="connsiteX4" fmla="*/ 1359460 w 3776618"/>
              <a:gd name="connsiteY4" fmla="*/ 2465051 h 4795477"/>
              <a:gd name="connsiteX5" fmla="*/ 1794889 w 3776618"/>
              <a:gd name="connsiteY5" fmla="*/ 2769851 h 4795477"/>
              <a:gd name="connsiteX6" fmla="*/ 2393603 w 3776618"/>
              <a:gd name="connsiteY6" fmla="*/ 2998451 h 4795477"/>
              <a:gd name="connsiteX7" fmla="*/ 2622203 w 3776618"/>
              <a:gd name="connsiteY7" fmla="*/ 3292365 h 4795477"/>
              <a:gd name="connsiteX8" fmla="*/ 2458917 w 3776618"/>
              <a:gd name="connsiteY8" fmla="*/ 3912851 h 4795477"/>
              <a:gd name="connsiteX9" fmla="*/ 2371831 w 3776618"/>
              <a:gd name="connsiteY9" fmla="*/ 4511565 h 4795477"/>
              <a:gd name="connsiteX10" fmla="*/ 2437146 w 3776618"/>
              <a:gd name="connsiteY10" fmla="*/ 4729280 h 4795477"/>
              <a:gd name="connsiteX11" fmla="*/ 3689003 w 3776618"/>
              <a:gd name="connsiteY11" fmla="*/ 4729280 h 4795477"/>
              <a:gd name="connsiteX12" fmla="*/ 3656346 w 3776618"/>
              <a:gd name="connsiteY12" fmla="*/ 3956394 h 4795477"/>
              <a:gd name="connsiteX13" fmla="*/ 3536603 w 3776618"/>
              <a:gd name="connsiteY13" fmla="*/ 3782223 h 4795477"/>
              <a:gd name="connsiteX14" fmla="*/ 3612803 w 3776618"/>
              <a:gd name="connsiteY14" fmla="*/ 3314137 h 4795477"/>
              <a:gd name="connsiteX15" fmla="*/ 3623689 w 3776618"/>
              <a:gd name="connsiteY15" fmla="*/ 2748080 h 4795477"/>
              <a:gd name="connsiteX16" fmla="*/ 3591031 w 3776618"/>
              <a:gd name="connsiteY16" fmla="*/ 2367080 h 4795477"/>
              <a:gd name="connsiteX17" fmla="*/ 3101174 w 3776618"/>
              <a:gd name="connsiteY17" fmla="*/ 2171137 h 4795477"/>
              <a:gd name="connsiteX18" fmla="*/ 2861689 w 3776618"/>
              <a:gd name="connsiteY18" fmla="*/ 1986080 h 4795477"/>
              <a:gd name="connsiteX19" fmla="*/ 3308003 w 3776618"/>
              <a:gd name="connsiteY19" fmla="*/ 1343823 h 4795477"/>
              <a:gd name="connsiteX20" fmla="*/ 3308004 w 3776618"/>
              <a:gd name="connsiteY20" fmla="*/ 636251 h 4795477"/>
              <a:gd name="connsiteX21" fmla="*/ 3068517 w 3776618"/>
              <a:gd name="connsiteY21" fmla="*/ 277023 h 4795477"/>
              <a:gd name="connsiteX22" fmla="*/ 2426260 w 3776618"/>
              <a:gd name="connsiteY22" fmla="*/ 59308 h 4795477"/>
              <a:gd name="connsiteX23" fmla="*/ 64060 w 3776618"/>
              <a:gd name="connsiteY23" fmla="*/ 70194 h 4795477"/>
              <a:gd name="connsiteX0" fmla="*/ 64060 w 3776618"/>
              <a:gd name="connsiteY0" fmla="*/ 70194 h 4795477"/>
              <a:gd name="connsiteX1" fmla="*/ 706316 w 3776618"/>
              <a:gd name="connsiteY1" fmla="*/ 843079 h 4795477"/>
              <a:gd name="connsiteX2" fmla="*/ 1087317 w 3776618"/>
              <a:gd name="connsiteY2" fmla="*/ 1332937 h 4795477"/>
              <a:gd name="connsiteX3" fmla="*/ 1228831 w 3776618"/>
              <a:gd name="connsiteY3" fmla="*/ 1822795 h 4795477"/>
              <a:gd name="connsiteX4" fmla="*/ 1359460 w 3776618"/>
              <a:gd name="connsiteY4" fmla="*/ 2465051 h 4795477"/>
              <a:gd name="connsiteX5" fmla="*/ 1794889 w 3776618"/>
              <a:gd name="connsiteY5" fmla="*/ 2769851 h 4795477"/>
              <a:gd name="connsiteX6" fmla="*/ 2393603 w 3776618"/>
              <a:gd name="connsiteY6" fmla="*/ 2998451 h 4795477"/>
              <a:gd name="connsiteX7" fmla="*/ 2622203 w 3776618"/>
              <a:gd name="connsiteY7" fmla="*/ 3292365 h 4795477"/>
              <a:gd name="connsiteX8" fmla="*/ 2458917 w 3776618"/>
              <a:gd name="connsiteY8" fmla="*/ 3912851 h 4795477"/>
              <a:gd name="connsiteX9" fmla="*/ 2371831 w 3776618"/>
              <a:gd name="connsiteY9" fmla="*/ 4511565 h 4795477"/>
              <a:gd name="connsiteX10" fmla="*/ 2437146 w 3776618"/>
              <a:gd name="connsiteY10" fmla="*/ 4729280 h 4795477"/>
              <a:gd name="connsiteX11" fmla="*/ 3689003 w 3776618"/>
              <a:gd name="connsiteY11" fmla="*/ 4729280 h 4795477"/>
              <a:gd name="connsiteX12" fmla="*/ 3656346 w 3776618"/>
              <a:gd name="connsiteY12" fmla="*/ 3956394 h 4795477"/>
              <a:gd name="connsiteX13" fmla="*/ 3536603 w 3776618"/>
              <a:gd name="connsiteY13" fmla="*/ 3782223 h 4795477"/>
              <a:gd name="connsiteX14" fmla="*/ 3612803 w 3776618"/>
              <a:gd name="connsiteY14" fmla="*/ 3314137 h 4795477"/>
              <a:gd name="connsiteX15" fmla="*/ 3623689 w 3776618"/>
              <a:gd name="connsiteY15" fmla="*/ 2748080 h 4795477"/>
              <a:gd name="connsiteX16" fmla="*/ 3591031 w 3776618"/>
              <a:gd name="connsiteY16" fmla="*/ 2367080 h 4795477"/>
              <a:gd name="connsiteX17" fmla="*/ 3101174 w 3776618"/>
              <a:gd name="connsiteY17" fmla="*/ 2171137 h 4795477"/>
              <a:gd name="connsiteX18" fmla="*/ 3329775 w 3776618"/>
              <a:gd name="connsiteY18" fmla="*/ 1975195 h 4795477"/>
              <a:gd name="connsiteX19" fmla="*/ 3308003 w 3776618"/>
              <a:gd name="connsiteY19" fmla="*/ 1343823 h 4795477"/>
              <a:gd name="connsiteX20" fmla="*/ 3308004 w 3776618"/>
              <a:gd name="connsiteY20" fmla="*/ 636251 h 4795477"/>
              <a:gd name="connsiteX21" fmla="*/ 3068517 w 3776618"/>
              <a:gd name="connsiteY21" fmla="*/ 277023 h 4795477"/>
              <a:gd name="connsiteX22" fmla="*/ 2426260 w 3776618"/>
              <a:gd name="connsiteY22" fmla="*/ 59308 h 4795477"/>
              <a:gd name="connsiteX23" fmla="*/ 64060 w 3776618"/>
              <a:gd name="connsiteY23" fmla="*/ 70194 h 4795477"/>
              <a:gd name="connsiteX0" fmla="*/ 64060 w 3776618"/>
              <a:gd name="connsiteY0" fmla="*/ 70194 h 4795477"/>
              <a:gd name="connsiteX1" fmla="*/ 706316 w 3776618"/>
              <a:gd name="connsiteY1" fmla="*/ 843079 h 4795477"/>
              <a:gd name="connsiteX2" fmla="*/ 1087317 w 3776618"/>
              <a:gd name="connsiteY2" fmla="*/ 1332937 h 4795477"/>
              <a:gd name="connsiteX3" fmla="*/ 1228831 w 3776618"/>
              <a:gd name="connsiteY3" fmla="*/ 1822795 h 4795477"/>
              <a:gd name="connsiteX4" fmla="*/ 1359460 w 3776618"/>
              <a:gd name="connsiteY4" fmla="*/ 2465051 h 4795477"/>
              <a:gd name="connsiteX5" fmla="*/ 1794889 w 3776618"/>
              <a:gd name="connsiteY5" fmla="*/ 2769851 h 4795477"/>
              <a:gd name="connsiteX6" fmla="*/ 2393603 w 3776618"/>
              <a:gd name="connsiteY6" fmla="*/ 2998451 h 4795477"/>
              <a:gd name="connsiteX7" fmla="*/ 2622203 w 3776618"/>
              <a:gd name="connsiteY7" fmla="*/ 3292365 h 4795477"/>
              <a:gd name="connsiteX8" fmla="*/ 2458917 w 3776618"/>
              <a:gd name="connsiteY8" fmla="*/ 3912851 h 4795477"/>
              <a:gd name="connsiteX9" fmla="*/ 2371831 w 3776618"/>
              <a:gd name="connsiteY9" fmla="*/ 4511565 h 4795477"/>
              <a:gd name="connsiteX10" fmla="*/ 2437146 w 3776618"/>
              <a:gd name="connsiteY10" fmla="*/ 4729280 h 4795477"/>
              <a:gd name="connsiteX11" fmla="*/ 3689003 w 3776618"/>
              <a:gd name="connsiteY11" fmla="*/ 4729280 h 4795477"/>
              <a:gd name="connsiteX12" fmla="*/ 3656346 w 3776618"/>
              <a:gd name="connsiteY12" fmla="*/ 3956394 h 4795477"/>
              <a:gd name="connsiteX13" fmla="*/ 3536603 w 3776618"/>
              <a:gd name="connsiteY13" fmla="*/ 3782223 h 4795477"/>
              <a:gd name="connsiteX14" fmla="*/ 3612803 w 3776618"/>
              <a:gd name="connsiteY14" fmla="*/ 3314137 h 4795477"/>
              <a:gd name="connsiteX15" fmla="*/ 3623689 w 3776618"/>
              <a:gd name="connsiteY15" fmla="*/ 2748080 h 4795477"/>
              <a:gd name="connsiteX16" fmla="*/ 3591031 w 3776618"/>
              <a:gd name="connsiteY16" fmla="*/ 2367080 h 4795477"/>
              <a:gd name="connsiteX17" fmla="*/ 3493060 w 3776618"/>
              <a:gd name="connsiteY17" fmla="*/ 2171137 h 4795477"/>
              <a:gd name="connsiteX18" fmla="*/ 3329775 w 3776618"/>
              <a:gd name="connsiteY18" fmla="*/ 1975195 h 4795477"/>
              <a:gd name="connsiteX19" fmla="*/ 3308003 w 3776618"/>
              <a:gd name="connsiteY19" fmla="*/ 1343823 h 4795477"/>
              <a:gd name="connsiteX20" fmla="*/ 3308004 w 3776618"/>
              <a:gd name="connsiteY20" fmla="*/ 636251 h 4795477"/>
              <a:gd name="connsiteX21" fmla="*/ 3068517 w 3776618"/>
              <a:gd name="connsiteY21" fmla="*/ 277023 h 4795477"/>
              <a:gd name="connsiteX22" fmla="*/ 2426260 w 3776618"/>
              <a:gd name="connsiteY22" fmla="*/ 59308 h 4795477"/>
              <a:gd name="connsiteX23" fmla="*/ 64060 w 3776618"/>
              <a:gd name="connsiteY23" fmla="*/ 70194 h 4795477"/>
              <a:gd name="connsiteX0" fmla="*/ 64060 w 3776618"/>
              <a:gd name="connsiteY0" fmla="*/ 70194 h 4795477"/>
              <a:gd name="connsiteX1" fmla="*/ 706316 w 3776618"/>
              <a:gd name="connsiteY1" fmla="*/ 843079 h 4795477"/>
              <a:gd name="connsiteX2" fmla="*/ 1087317 w 3776618"/>
              <a:gd name="connsiteY2" fmla="*/ 1332937 h 4795477"/>
              <a:gd name="connsiteX3" fmla="*/ 1228831 w 3776618"/>
              <a:gd name="connsiteY3" fmla="*/ 1822795 h 4795477"/>
              <a:gd name="connsiteX4" fmla="*/ 1359460 w 3776618"/>
              <a:gd name="connsiteY4" fmla="*/ 2465051 h 4795477"/>
              <a:gd name="connsiteX5" fmla="*/ 1794889 w 3776618"/>
              <a:gd name="connsiteY5" fmla="*/ 2769851 h 4795477"/>
              <a:gd name="connsiteX6" fmla="*/ 2393603 w 3776618"/>
              <a:gd name="connsiteY6" fmla="*/ 2998451 h 4795477"/>
              <a:gd name="connsiteX7" fmla="*/ 2622203 w 3776618"/>
              <a:gd name="connsiteY7" fmla="*/ 3292365 h 4795477"/>
              <a:gd name="connsiteX8" fmla="*/ 2458917 w 3776618"/>
              <a:gd name="connsiteY8" fmla="*/ 3912851 h 4795477"/>
              <a:gd name="connsiteX9" fmla="*/ 2371831 w 3776618"/>
              <a:gd name="connsiteY9" fmla="*/ 4511565 h 4795477"/>
              <a:gd name="connsiteX10" fmla="*/ 2437146 w 3776618"/>
              <a:gd name="connsiteY10" fmla="*/ 4729280 h 4795477"/>
              <a:gd name="connsiteX11" fmla="*/ 3689003 w 3776618"/>
              <a:gd name="connsiteY11" fmla="*/ 4729280 h 4795477"/>
              <a:gd name="connsiteX12" fmla="*/ 3656346 w 3776618"/>
              <a:gd name="connsiteY12" fmla="*/ 3956394 h 4795477"/>
              <a:gd name="connsiteX13" fmla="*/ 3536603 w 3776618"/>
              <a:gd name="connsiteY13" fmla="*/ 3782223 h 4795477"/>
              <a:gd name="connsiteX14" fmla="*/ 3612803 w 3776618"/>
              <a:gd name="connsiteY14" fmla="*/ 3314137 h 4795477"/>
              <a:gd name="connsiteX15" fmla="*/ 3623689 w 3776618"/>
              <a:gd name="connsiteY15" fmla="*/ 2748080 h 4795477"/>
              <a:gd name="connsiteX16" fmla="*/ 3591031 w 3776618"/>
              <a:gd name="connsiteY16" fmla="*/ 2367080 h 4795477"/>
              <a:gd name="connsiteX17" fmla="*/ 3493060 w 3776618"/>
              <a:gd name="connsiteY17" fmla="*/ 2171137 h 4795477"/>
              <a:gd name="connsiteX18" fmla="*/ 3460404 w 3776618"/>
              <a:gd name="connsiteY18" fmla="*/ 1659509 h 4795477"/>
              <a:gd name="connsiteX19" fmla="*/ 3308003 w 3776618"/>
              <a:gd name="connsiteY19" fmla="*/ 1343823 h 4795477"/>
              <a:gd name="connsiteX20" fmla="*/ 3308004 w 3776618"/>
              <a:gd name="connsiteY20" fmla="*/ 636251 h 4795477"/>
              <a:gd name="connsiteX21" fmla="*/ 3068517 w 3776618"/>
              <a:gd name="connsiteY21" fmla="*/ 277023 h 4795477"/>
              <a:gd name="connsiteX22" fmla="*/ 2426260 w 3776618"/>
              <a:gd name="connsiteY22" fmla="*/ 59308 h 4795477"/>
              <a:gd name="connsiteX23" fmla="*/ 64060 w 3776618"/>
              <a:gd name="connsiteY23" fmla="*/ 70194 h 4795477"/>
              <a:gd name="connsiteX0" fmla="*/ 64060 w 3776618"/>
              <a:gd name="connsiteY0" fmla="*/ 70194 h 4795477"/>
              <a:gd name="connsiteX1" fmla="*/ 706316 w 3776618"/>
              <a:gd name="connsiteY1" fmla="*/ 843079 h 4795477"/>
              <a:gd name="connsiteX2" fmla="*/ 1087317 w 3776618"/>
              <a:gd name="connsiteY2" fmla="*/ 1332937 h 4795477"/>
              <a:gd name="connsiteX3" fmla="*/ 1228831 w 3776618"/>
              <a:gd name="connsiteY3" fmla="*/ 1822795 h 4795477"/>
              <a:gd name="connsiteX4" fmla="*/ 1359460 w 3776618"/>
              <a:gd name="connsiteY4" fmla="*/ 2465051 h 4795477"/>
              <a:gd name="connsiteX5" fmla="*/ 1794889 w 3776618"/>
              <a:gd name="connsiteY5" fmla="*/ 2769851 h 4795477"/>
              <a:gd name="connsiteX6" fmla="*/ 2393603 w 3776618"/>
              <a:gd name="connsiteY6" fmla="*/ 2998451 h 4795477"/>
              <a:gd name="connsiteX7" fmla="*/ 2622203 w 3776618"/>
              <a:gd name="connsiteY7" fmla="*/ 3292365 h 4795477"/>
              <a:gd name="connsiteX8" fmla="*/ 2458917 w 3776618"/>
              <a:gd name="connsiteY8" fmla="*/ 3912851 h 4795477"/>
              <a:gd name="connsiteX9" fmla="*/ 2371831 w 3776618"/>
              <a:gd name="connsiteY9" fmla="*/ 4511565 h 4795477"/>
              <a:gd name="connsiteX10" fmla="*/ 2437146 w 3776618"/>
              <a:gd name="connsiteY10" fmla="*/ 4729280 h 4795477"/>
              <a:gd name="connsiteX11" fmla="*/ 3689003 w 3776618"/>
              <a:gd name="connsiteY11" fmla="*/ 4729280 h 4795477"/>
              <a:gd name="connsiteX12" fmla="*/ 3656346 w 3776618"/>
              <a:gd name="connsiteY12" fmla="*/ 3956394 h 4795477"/>
              <a:gd name="connsiteX13" fmla="*/ 3536603 w 3776618"/>
              <a:gd name="connsiteY13" fmla="*/ 3782223 h 4795477"/>
              <a:gd name="connsiteX14" fmla="*/ 3612803 w 3776618"/>
              <a:gd name="connsiteY14" fmla="*/ 3314137 h 4795477"/>
              <a:gd name="connsiteX15" fmla="*/ 3623689 w 3776618"/>
              <a:gd name="connsiteY15" fmla="*/ 2748080 h 4795477"/>
              <a:gd name="connsiteX16" fmla="*/ 3591031 w 3776618"/>
              <a:gd name="connsiteY16" fmla="*/ 2367080 h 4795477"/>
              <a:gd name="connsiteX17" fmla="*/ 3493060 w 3776618"/>
              <a:gd name="connsiteY17" fmla="*/ 2171137 h 4795477"/>
              <a:gd name="connsiteX18" fmla="*/ 3460404 w 3776618"/>
              <a:gd name="connsiteY18" fmla="*/ 1659509 h 4795477"/>
              <a:gd name="connsiteX19" fmla="*/ 3503946 w 3776618"/>
              <a:gd name="connsiteY19" fmla="*/ 1126108 h 4795477"/>
              <a:gd name="connsiteX20" fmla="*/ 3308004 w 3776618"/>
              <a:gd name="connsiteY20" fmla="*/ 636251 h 4795477"/>
              <a:gd name="connsiteX21" fmla="*/ 3068517 w 3776618"/>
              <a:gd name="connsiteY21" fmla="*/ 277023 h 4795477"/>
              <a:gd name="connsiteX22" fmla="*/ 2426260 w 3776618"/>
              <a:gd name="connsiteY22" fmla="*/ 59308 h 4795477"/>
              <a:gd name="connsiteX23" fmla="*/ 64060 w 3776618"/>
              <a:gd name="connsiteY23" fmla="*/ 70194 h 4795477"/>
              <a:gd name="connsiteX0" fmla="*/ 64060 w 3776618"/>
              <a:gd name="connsiteY0" fmla="*/ 70194 h 4795477"/>
              <a:gd name="connsiteX1" fmla="*/ 706316 w 3776618"/>
              <a:gd name="connsiteY1" fmla="*/ 843079 h 4795477"/>
              <a:gd name="connsiteX2" fmla="*/ 1087317 w 3776618"/>
              <a:gd name="connsiteY2" fmla="*/ 1332937 h 4795477"/>
              <a:gd name="connsiteX3" fmla="*/ 1228831 w 3776618"/>
              <a:gd name="connsiteY3" fmla="*/ 1822795 h 4795477"/>
              <a:gd name="connsiteX4" fmla="*/ 1359460 w 3776618"/>
              <a:gd name="connsiteY4" fmla="*/ 2465051 h 4795477"/>
              <a:gd name="connsiteX5" fmla="*/ 1794889 w 3776618"/>
              <a:gd name="connsiteY5" fmla="*/ 2769851 h 4795477"/>
              <a:gd name="connsiteX6" fmla="*/ 2393603 w 3776618"/>
              <a:gd name="connsiteY6" fmla="*/ 2998451 h 4795477"/>
              <a:gd name="connsiteX7" fmla="*/ 2622203 w 3776618"/>
              <a:gd name="connsiteY7" fmla="*/ 3292365 h 4795477"/>
              <a:gd name="connsiteX8" fmla="*/ 2458917 w 3776618"/>
              <a:gd name="connsiteY8" fmla="*/ 3912851 h 4795477"/>
              <a:gd name="connsiteX9" fmla="*/ 2371831 w 3776618"/>
              <a:gd name="connsiteY9" fmla="*/ 4511565 h 4795477"/>
              <a:gd name="connsiteX10" fmla="*/ 2437146 w 3776618"/>
              <a:gd name="connsiteY10" fmla="*/ 4729280 h 4795477"/>
              <a:gd name="connsiteX11" fmla="*/ 3689003 w 3776618"/>
              <a:gd name="connsiteY11" fmla="*/ 4729280 h 4795477"/>
              <a:gd name="connsiteX12" fmla="*/ 3656346 w 3776618"/>
              <a:gd name="connsiteY12" fmla="*/ 3956394 h 4795477"/>
              <a:gd name="connsiteX13" fmla="*/ 3536603 w 3776618"/>
              <a:gd name="connsiteY13" fmla="*/ 3782223 h 4795477"/>
              <a:gd name="connsiteX14" fmla="*/ 3612803 w 3776618"/>
              <a:gd name="connsiteY14" fmla="*/ 3314137 h 4795477"/>
              <a:gd name="connsiteX15" fmla="*/ 3623689 w 3776618"/>
              <a:gd name="connsiteY15" fmla="*/ 2748080 h 4795477"/>
              <a:gd name="connsiteX16" fmla="*/ 3591031 w 3776618"/>
              <a:gd name="connsiteY16" fmla="*/ 2367080 h 4795477"/>
              <a:gd name="connsiteX17" fmla="*/ 3493060 w 3776618"/>
              <a:gd name="connsiteY17" fmla="*/ 2171137 h 4795477"/>
              <a:gd name="connsiteX18" fmla="*/ 3460404 w 3776618"/>
              <a:gd name="connsiteY18" fmla="*/ 1659509 h 4795477"/>
              <a:gd name="connsiteX19" fmla="*/ 3503946 w 3776618"/>
              <a:gd name="connsiteY19" fmla="*/ 1126108 h 4795477"/>
              <a:gd name="connsiteX20" fmla="*/ 3340661 w 3776618"/>
              <a:gd name="connsiteY20" fmla="*/ 287908 h 4795477"/>
              <a:gd name="connsiteX21" fmla="*/ 3068517 w 3776618"/>
              <a:gd name="connsiteY21" fmla="*/ 277023 h 4795477"/>
              <a:gd name="connsiteX22" fmla="*/ 2426260 w 3776618"/>
              <a:gd name="connsiteY22" fmla="*/ 59308 h 4795477"/>
              <a:gd name="connsiteX23" fmla="*/ 64060 w 3776618"/>
              <a:gd name="connsiteY23" fmla="*/ 70194 h 4795477"/>
              <a:gd name="connsiteX0" fmla="*/ 64060 w 3776618"/>
              <a:gd name="connsiteY0" fmla="*/ 64678 h 4789961"/>
              <a:gd name="connsiteX1" fmla="*/ 706316 w 3776618"/>
              <a:gd name="connsiteY1" fmla="*/ 837563 h 4789961"/>
              <a:gd name="connsiteX2" fmla="*/ 1087317 w 3776618"/>
              <a:gd name="connsiteY2" fmla="*/ 1327421 h 4789961"/>
              <a:gd name="connsiteX3" fmla="*/ 1228831 w 3776618"/>
              <a:gd name="connsiteY3" fmla="*/ 1817279 h 4789961"/>
              <a:gd name="connsiteX4" fmla="*/ 1359460 w 3776618"/>
              <a:gd name="connsiteY4" fmla="*/ 2459535 h 4789961"/>
              <a:gd name="connsiteX5" fmla="*/ 1794889 w 3776618"/>
              <a:gd name="connsiteY5" fmla="*/ 2764335 h 4789961"/>
              <a:gd name="connsiteX6" fmla="*/ 2393603 w 3776618"/>
              <a:gd name="connsiteY6" fmla="*/ 2992935 h 4789961"/>
              <a:gd name="connsiteX7" fmla="*/ 2622203 w 3776618"/>
              <a:gd name="connsiteY7" fmla="*/ 3286849 h 4789961"/>
              <a:gd name="connsiteX8" fmla="*/ 2458917 w 3776618"/>
              <a:gd name="connsiteY8" fmla="*/ 3907335 h 4789961"/>
              <a:gd name="connsiteX9" fmla="*/ 2371831 w 3776618"/>
              <a:gd name="connsiteY9" fmla="*/ 4506049 h 4789961"/>
              <a:gd name="connsiteX10" fmla="*/ 2437146 w 3776618"/>
              <a:gd name="connsiteY10" fmla="*/ 4723764 h 4789961"/>
              <a:gd name="connsiteX11" fmla="*/ 3689003 w 3776618"/>
              <a:gd name="connsiteY11" fmla="*/ 4723764 h 4789961"/>
              <a:gd name="connsiteX12" fmla="*/ 3656346 w 3776618"/>
              <a:gd name="connsiteY12" fmla="*/ 3950878 h 4789961"/>
              <a:gd name="connsiteX13" fmla="*/ 3536603 w 3776618"/>
              <a:gd name="connsiteY13" fmla="*/ 3776707 h 4789961"/>
              <a:gd name="connsiteX14" fmla="*/ 3612803 w 3776618"/>
              <a:gd name="connsiteY14" fmla="*/ 3308621 h 4789961"/>
              <a:gd name="connsiteX15" fmla="*/ 3623689 w 3776618"/>
              <a:gd name="connsiteY15" fmla="*/ 2742564 h 4789961"/>
              <a:gd name="connsiteX16" fmla="*/ 3591031 w 3776618"/>
              <a:gd name="connsiteY16" fmla="*/ 2361564 h 4789961"/>
              <a:gd name="connsiteX17" fmla="*/ 3493060 w 3776618"/>
              <a:gd name="connsiteY17" fmla="*/ 2165621 h 4789961"/>
              <a:gd name="connsiteX18" fmla="*/ 3460404 w 3776618"/>
              <a:gd name="connsiteY18" fmla="*/ 1653993 h 4789961"/>
              <a:gd name="connsiteX19" fmla="*/ 3503946 w 3776618"/>
              <a:gd name="connsiteY19" fmla="*/ 1120592 h 4789961"/>
              <a:gd name="connsiteX20" fmla="*/ 3340661 w 3776618"/>
              <a:gd name="connsiteY20" fmla="*/ 282392 h 4789961"/>
              <a:gd name="connsiteX21" fmla="*/ 3079403 w 3776618"/>
              <a:gd name="connsiteY21" fmla="*/ 151764 h 4789961"/>
              <a:gd name="connsiteX22" fmla="*/ 2426260 w 3776618"/>
              <a:gd name="connsiteY22" fmla="*/ 53792 h 4789961"/>
              <a:gd name="connsiteX23" fmla="*/ 64060 w 3776618"/>
              <a:gd name="connsiteY23" fmla="*/ 64678 h 4789961"/>
              <a:gd name="connsiteX0" fmla="*/ 64060 w 3776618"/>
              <a:gd name="connsiteY0" fmla="*/ 64678 h 4789961"/>
              <a:gd name="connsiteX1" fmla="*/ 706316 w 3776618"/>
              <a:gd name="connsiteY1" fmla="*/ 837563 h 4789961"/>
              <a:gd name="connsiteX2" fmla="*/ 1087317 w 3776618"/>
              <a:gd name="connsiteY2" fmla="*/ 1327421 h 4789961"/>
              <a:gd name="connsiteX3" fmla="*/ 1228831 w 3776618"/>
              <a:gd name="connsiteY3" fmla="*/ 1817279 h 4789961"/>
              <a:gd name="connsiteX4" fmla="*/ 1359460 w 3776618"/>
              <a:gd name="connsiteY4" fmla="*/ 2459535 h 4789961"/>
              <a:gd name="connsiteX5" fmla="*/ 1794889 w 3776618"/>
              <a:gd name="connsiteY5" fmla="*/ 2764335 h 4789961"/>
              <a:gd name="connsiteX6" fmla="*/ 2393603 w 3776618"/>
              <a:gd name="connsiteY6" fmla="*/ 2992935 h 4789961"/>
              <a:gd name="connsiteX7" fmla="*/ 2622203 w 3776618"/>
              <a:gd name="connsiteY7" fmla="*/ 3286849 h 4789961"/>
              <a:gd name="connsiteX8" fmla="*/ 2458917 w 3776618"/>
              <a:gd name="connsiteY8" fmla="*/ 3907335 h 4789961"/>
              <a:gd name="connsiteX9" fmla="*/ 2371831 w 3776618"/>
              <a:gd name="connsiteY9" fmla="*/ 4506049 h 4789961"/>
              <a:gd name="connsiteX10" fmla="*/ 2437146 w 3776618"/>
              <a:gd name="connsiteY10" fmla="*/ 4723764 h 4789961"/>
              <a:gd name="connsiteX11" fmla="*/ 3689003 w 3776618"/>
              <a:gd name="connsiteY11" fmla="*/ 4723764 h 4789961"/>
              <a:gd name="connsiteX12" fmla="*/ 3656346 w 3776618"/>
              <a:gd name="connsiteY12" fmla="*/ 3950878 h 4789961"/>
              <a:gd name="connsiteX13" fmla="*/ 3536603 w 3776618"/>
              <a:gd name="connsiteY13" fmla="*/ 3776707 h 4789961"/>
              <a:gd name="connsiteX14" fmla="*/ 3612803 w 3776618"/>
              <a:gd name="connsiteY14" fmla="*/ 3308621 h 4789961"/>
              <a:gd name="connsiteX15" fmla="*/ 3623689 w 3776618"/>
              <a:gd name="connsiteY15" fmla="*/ 2742564 h 4789961"/>
              <a:gd name="connsiteX16" fmla="*/ 3591031 w 3776618"/>
              <a:gd name="connsiteY16" fmla="*/ 2361564 h 4789961"/>
              <a:gd name="connsiteX17" fmla="*/ 3493060 w 3776618"/>
              <a:gd name="connsiteY17" fmla="*/ 2165621 h 4789961"/>
              <a:gd name="connsiteX18" fmla="*/ 3460404 w 3776618"/>
              <a:gd name="connsiteY18" fmla="*/ 1653993 h 4789961"/>
              <a:gd name="connsiteX19" fmla="*/ 3503946 w 3776618"/>
              <a:gd name="connsiteY19" fmla="*/ 1120592 h 4789961"/>
              <a:gd name="connsiteX20" fmla="*/ 3340661 w 3776618"/>
              <a:gd name="connsiteY20" fmla="*/ 282392 h 4789961"/>
              <a:gd name="connsiteX21" fmla="*/ 3079403 w 3776618"/>
              <a:gd name="connsiteY21" fmla="*/ 151764 h 4789961"/>
              <a:gd name="connsiteX22" fmla="*/ 2426260 w 3776618"/>
              <a:gd name="connsiteY22" fmla="*/ 53792 h 4789961"/>
              <a:gd name="connsiteX23" fmla="*/ 64060 w 3776618"/>
              <a:gd name="connsiteY23" fmla="*/ 64678 h 4789961"/>
              <a:gd name="connsiteX0" fmla="*/ 64060 w 3776618"/>
              <a:gd name="connsiteY0" fmla="*/ 81106 h 4806389"/>
              <a:gd name="connsiteX1" fmla="*/ 706316 w 3776618"/>
              <a:gd name="connsiteY1" fmla="*/ 853991 h 4806389"/>
              <a:gd name="connsiteX2" fmla="*/ 1087317 w 3776618"/>
              <a:gd name="connsiteY2" fmla="*/ 1343849 h 4806389"/>
              <a:gd name="connsiteX3" fmla="*/ 1228831 w 3776618"/>
              <a:gd name="connsiteY3" fmla="*/ 1833707 h 4806389"/>
              <a:gd name="connsiteX4" fmla="*/ 1359460 w 3776618"/>
              <a:gd name="connsiteY4" fmla="*/ 2475963 h 4806389"/>
              <a:gd name="connsiteX5" fmla="*/ 1794889 w 3776618"/>
              <a:gd name="connsiteY5" fmla="*/ 2780763 h 4806389"/>
              <a:gd name="connsiteX6" fmla="*/ 2393603 w 3776618"/>
              <a:gd name="connsiteY6" fmla="*/ 3009363 h 4806389"/>
              <a:gd name="connsiteX7" fmla="*/ 2622203 w 3776618"/>
              <a:gd name="connsiteY7" fmla="*/ 3303277 h 4806389"/>
              <a:gd name="connsiteX8" fmla="*/ 2458917 w 3776618"/>
              <a:gd name="connsiteY8" fmla="*/ 3923763 h 4806389"/>
              <a:gd name="connsiteX9" fmla="*/ 2371831 w 3776618"/>
              <a:gd name="connsiteY9" fmla="*/ 4522477 h 4806389"/>
              <a:gd name="connsiteX10" fmla="*/ 2437146 w 3776618"/>
              <a:gd name="connsiteY10" fmla="*/ 4740192 h 4806389"/>
              <a:gd name="connsiteX11" fmla="*/ 3689003 w 3776618"/>
              <a:gd name="connsiteY11" fmla="*/ 4740192 h 4806389"/>
              <a:gd name="connsiteX12" fmla="*/ 3656346 w 3776618"/>
              <a:gd name="connsiteY12" fmla="*/ 3967306 h 4806389"/>
              <a:gd name="connsiteX13" fmla="*/ 3536603 w 3776618"/>
              <a:gd name="connsiteY13" fmla="*/ 3793135 h 4806389"/>
              <a:gd name="connsiteX14" fmla="*/ 3612803 w 3776618"/>
              <a:gd name="connsiteY14" fmla="*/ 3325049 h 4806389"/>
              <a:gd name="connsiteX15" fmla="*/ 3623689 w 3776618"/>
              <a:gd name="connsiteY15" fmla="*/ 2758992 h 4806389"/>
              <a:gd name="connsiteX16" fmla="*/ 3591031 w 3776618"/>
              <a:gd name="connsiteY16" fmla="*/ 2377992 h 4806389"/>
              <a:gd name="connsiteX17" fmla="*/ 3493060 w 3776618"/>
              <a:gd name="connsiteY17" fmla="*/ 2182049 h 4806389"/>
              <a:gd name="connsiteX18" fmla="*/ 3460404 w 3776618"/>
              <a:gd name="connsiteY18" fmla="*/ 1670421 h 4806389"/>
              <a:gd name="connsiteX19" fmla="*/ 3503946 w 3776618"/>
              <a:gd name="connsiteY19" fmla="*/ 1137020 h 4806389"/>
              <a:gd name="connsiteX20" fmla="*/ 3340661 w 3776618"/>
              <a:gd name="connsiteY20" fmla="*/ 298820 h 4806389"/>
              <a:gd name="connsiteX21" fmla="*/ 3220917 w 3776618"/>
              <a:gd name="connsiteY21" fmla="*/ 59335 h 4806389"/>
              <a:gd name="connsiteX22" fmla="*/ 2426260 w 3776618"/>
              <a:gd name="connsiteY22" fmla="*/ 70220 h 4806389"/>
              <a:gd name="connsiteX23" fmla="*/ 64060 w 3776618"/>
              <a:gd name="connsiteY23" fmla="*/ 81106 h 4806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776618" h="4806389">
                <a:moveTo>
                  <a:pt x="64060" y="81106"/>
                </a:moveTo>
                <a:cubicBezTo>
                  <a:pt x="-222597" y="211735"/>
                  <a:pt x="535773" y="643534"/>
                  <a:pt x="706316" y="853991"/>
                </a:cubicBezTo>
                <a:cubicBezTo>
                  <a:pt x="876859" y="1064448"/>
                  <a:pt x="1000231" y="1180563"/>
                  <a:pt x="1087317" y="1343849"/>
                </a:cubicBezTo>
                <a:cubicBezTo>
                  <a:pt x="1174403" y="1507135"/>
                  <a:pt x="1183474" y="1645021"/>
                  <a:pt x="1228831" y="1833707"/>
                </a:cubicBezTo>
                <a:cubicBezTo>
                  <a:pt x="1274188" y="2022393"/>
                  <a:pt x="1265117" y="2318121"/>
                  <a:pt x="1359460" y="2475963"/>
                </a:cubicBezTo>
                <a:cubicBezTo>
                  <a:pt x="1453803" y="2633805"/>
                  <a:pt x="1622532" y="2691863"/>
                  <a:pt x="1794889" y="2780763"/>
                </a:cubicBezTo>
                <a:cubicBezTo>
                  <a:pt x="1967246" y="2869663"/>
                  <a:pt x="2255717" y="2922277"/>
                  <a:pt x="2393603" y="3009363"/>
                </a:cubicBezTo>
                <a:cubicBezTo>
                  <a:pt x="2531489" y="3096449"/>
                  <a:pt x="2611317" y="3150877"/>
                  <a:pt x="2622203" y="3303277"/>
                </a:cubicBezTo>
                <a:cubicBezTo>
                  <a:pt x="2633089" y="3455677"/>
                  <a:pt x="2500646" y="3720563"/>
                  <a:pt x="2458917" y="3923763"/>
                </a:cubicBezTo>
                <a:cubicBezTo>
                  <a:pt x="2417188" y="4126963"/>
                  <a:pt x="2375459" y="4386406"/>
                  <a:pt x="2371831" y="4522477"/>
                </a:cubicBezTo>
                <a:cubicBezTo>
                  <a:pt x="2368203" y="4658548"/>
                  <a:pt x="2217618" y="4703906"/>
                  <a:pt x="2437146" y="4740192"/>
                </a:cubicBezTo>
                <a:cubicBezTo>
                  <a:pt x="2656674" y="4776478"/>
                  <a:pt x="3485803" y="4869006"/>
                  <a:pt x="3689003" y="4740192"/>
                </a:cubicBezTo>
                <a:cubicBezTo>
                  <a:pt x="3892203" y="4611378"/>
                  <a:pt x="3681746" y="4125149"/>
                  <a:pt x="3656346" y="3967306"/>
                </a:cubicBezTo>
                <a:cubicBezTo>
                  <a:pt x="3630946" y="3809463"/>
                  <a:pt x="3543860" y="3900178"/>
                  <a:pt x="3536603" y="3793135"/>
                </a:cubicBezTo>
                <a:cubicBezTo>
                  <a:pt x="3529346" y="3686092"/>
                  <a:pt x="3598289" y="3497406"/>
                  <a:pt x="3612803" y="3325049"/>
                </a:cubicBezTo>
                <a:cubicBezTo>
                  <a:pt x="3627317" y="3152692"/>
                  <a:pt x="3627318" y="2916835"/>
                  <a:pt x="3623689" y="2758992"/>
                </a:cubicBezTo>
                <a:cubicBezTo>
                  <a:pt x="3620060" y="2601149"/>
                  <a:pt x="3612803" y="2474149"/>
                  <a:pt x="3591031" y="2377992"/>
                </a:cubicBezTo>
                <a:cubicBezTo>
                  <a:pt x="3569260" y="2281835"/>
                  <a:pt x="3514831" y="2299977"/>
                  <a:pt x="3493060" y="2182049"/>
                </a:cubicBezTo>
                <a:cubicBezTo>
                  <a:pt x="3471289" y="2064121"/>
                  <a:pt x="3458590" y="1844592"/>
                  <a:pt x="3460404" y="1670421"/>
                </a:cubicBezTo>
                <a:cubicBezTo>
                  <a:pt x="3462218" y="1496250"/>
                  <a:pt x="3523903" y="1365620"/>
                  <a:pt x="3503946" y="1137020"/>
                </a:cubicBezTo>
                <a:cubicBezTo>
                  <a:pt x="3483989" y="908420"/>
                  <a:pt x="3387832" y="478434"/>
                  <a:pt x="3340661" y="298820"/>
                </a:cubicBezTo>
                <a:cubicBezTo>
                  <a:pt x="3293490" y="119206"/>
                  <a:pt x="3340660" y="77478"/>
                  <a:pt x="3220917" y="59335"/>
                </a:cubicBezTo>
                <a:cubicBezTo>
                  <a:pt x="3155603" y="-78551"/>
                  <a:pt x="2952403" y="66592"/>
                  <a:pt x="2426260" y="70220"/>
                </a:cubicBezTo>
                <a:cubicBezTo>
                  <a:pt x="1900117" y="73848"/>
                  <a:pt x="350717" y="-49523"/>
                  <a:pt x="64060" y="81106"/>
                </a:cubicBezTo>
                <a:close/>
              </a:path>
            </a:pathLst>
          </a:custGeom>
          <a:noFill/>
          <a:ln w="381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4148158" y="585484"/>
            <a:ext cx="272581" cy="909775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…………</a:t>
            </a:r>
            <a:endParaRPr lang="en-US" dirty="0"/>
          </a:p>
        </p:txBody>
      </p:sp>
      <p:sp>
        <p:nvSpPr>
          <p:cNvPr id="81" name="Rectangle 80"/>
          <p:cNvSpPr/>
          <p:nvPr/>
        </p:nvSpPr>
        <p:spPr>
          <a:xfrm>
            <a:off x="4334618" y="671565"/>
            <a:ext cx="272581" cy="803819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…………</a:t>
            </a:r>
            <a:endParaRPr lang="en-US" dirty="0"/>
          </a:p>
        </p:txBody>
      </p:sp>
      <p:sp>
        <p:nvSpPr>
          <p:cNvPr id="83" name="Rectangle 82"/>
          <p:cNvSpPr/>
          <p:nvPr/>
        </p:nvSpPr>
        <p:spPr>
          <a:xfrm>
            <a:off x="4594171" y="304048"/>
            <a:ext cx="272581" cy="115804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……………</a:t>
            </a:r>
            <a:endParaRPr lang="en-US" dirty="0"/>
          </a:p>
        </p:txBody>
      </p:sp>
      <p:sp>
        <p:nvSpPr>
          <p:cNvPr id="84" name="Rectangle 83"/>
          <p:cNvSpPr/>
          <p:nvPr/>
        </p:nvSpPr>
        <p:spPr>
          <a:xfrm>
            <a:off x="4846920" y="671566"/>
            <a:ext cx="272581" cy="803819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…………</a:t>
            </a:r>
            <a:endParaRPr lang="en-US" dirty="0"/>
          </a:p>
        </p:txBody>
      </p:sp>
      <p:sp>
        <p:nvSpPr>
          <p:cNvPr id="85" name="Rectangle 84"/>
          <p:cNvSpPr/>
          <p:nvPr/>
        </p:nvSpPr>
        <p:spPr>
          <a:xfrm>
            <a:off x="5281154" y="671565"/>
            <a:ext cx="272581" cy="80381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…………</a:t>
            </a:r>
            <a:endParaRPr lang="en-US" dirty="0"/>
          </a:p>
        </p:txBody>
      </p:sp>
      <p:sp>
        <p:nvSpPr>
          <p:cNvPr id="82" name="Rectangle 81"/>
          <p:cNvSpPr/>
          <p:nvPr/>
        </p:nvSpPr>
        <p:spPr>
          <a:xfrm>
            <a:off x="5059938" y="974956"/>
            <a:ext cx="272581" cy="50413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……</a:t>
            </a:r>
            <a:endParaRPr lang="en-US" dirty="0"/>
          </a:p>
        </p:txBody>
      </p:sp>
      <p:grpSp>
        <p:nvGrpSpPr>
          <p:cNvPr id="89" name="Group 88"/>
          <p:cNvGrpSpPr/>
          <p:nvPr/>
        </p:nvGrpSpPr>
        <p:grpSpPr>
          <a:xfrm>
            <a:off x="9089913" y="1750608"/>
            <a:ext cx="338756" cy="381701"/>
            <a:chOff x="4418757" y="4101793"/>
            <a:chExt cx="665712" cy="944831"/>
          </a:xfrm>
        </p:grpSpPr>
        <p:sp>
          <p:nvSpPr>
            <p:cNvPr id="90" name="Rectangle 89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Isosceles Triangle 90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9622783" y="1491603"/>
            <a:ext cx="338756" cy="381701"/>
            <a:chOff x="4418757" y="4101793"/>
            <a:chExt cx="665712" cy="944831"/>
          </a:xfrm>
        </p:grpSpPr>
        <p:sp>
          <p:nvSpPr>
            <p:cNvPr id="93" name="Rectangle 92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Isosceles Triangle 93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9229720" y="1007477"/>
            <a:ext cx="338756" cy="381701"/>
            <a:chOff x="4418757" y="4101793"/>
            <a:chExt cx="665712" cy="944831"/>
          </a:xfrm>
        </p:grpSpPr>
        <p:sp>
          <p:nvSpPr>
            <p:cNvPr id="96" name="Rectangle 95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Isosceles Triangle 96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9600955" y="887978"/>
            <a:ext cx="338756" cy="381701"/>
            <a:chOff x="4418757" y="4101793"/>
            <a:chExt cx="665712" cy="944831"/>
          </a:xfrm>
        </p:grpSpPr>
        <p:sp>
          <p:nvSpPr>
            <p:cNvPr id="99" name="Rectangle 98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Isosceles Triangle 99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9229720" y="627050"/>
            <a:ext cx="338756" cy="381701"/>
            <a:chOff x="4418757" y="4101793"/>
            <a:chExt cx="665712" cy="944831"/>
          </a:xfrm>
        </p:grpSpPr>
        <p:sp>
          <p:nvSpPr>
            <p:cNvPr id="102" name="Rectangle 101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Isosceles Triangle 102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10137845" y="3275669"/>
            <a:ext cx="338756" cy="381701"/>
            <a:chOff x="4418757" y="4101793"/>
            <a:chExt cx="665712" cy="944831"/>
          </a:xfrm>
        </p:grpSpPr>
        <p:sp>
          <p:nvSpPr>
            <p:cNvPr id="108" name="Rectangle 107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Isosceles Triangle 108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10881018" y="1317226"/>
            <a:ext cx="338756" cy="381701"/>
            <a:chOff x="4418757" y="4101793"/>
            <a:chExt cx="665712" cy="944831"/>
          </a:xfrm>
        </p:grpSpPr>
        <p:sp>
          <p:nvSpPr>
            <p:cNvPr id="111" name="Rectangle 110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Isosceles Triangle 111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11188492" y="727682"/>
            <a:ext cx="338756" cy="381701"/>
            <a:chOff x="4418757" y="4101793"/>
            <a:chExt cx="665712" cy="944831"/>
          </a:xfrm>
        </p:grpSpPr>
        <p:sp>
          <p:nvSpPr>
            <p:cNvPr id="114" name="Rectangle 113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Isosceles Triangle 114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10694142" y="382962"/>
            <a:ext cx="338756" cy="381701"/>
            <a:chOff x="4418757" y="4101793"/>
            <a:chExt cx="665712" cy="944831"/>
          </a:xfrm>
        </p:grpSpPr>
        <p:sp>
          <p:nvSpPr>
            <p:cNvPr id="117" name="Rectangle 116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Isosceles Triangle 117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8719180" y="1304896"/>
            <a:ext cx="338756" cy="381701"/>
            <a:chOff x="4418757" y="4101793"/>
            <a:chExt cx="665712" cy="944831"/>
          </a:xfrm>
        </p:grpSpPr>
        <p:sp>
          <p:nvSpPr>
            <p:cNvPr id="120" name="Rectangle 119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Isosceles Triangle 120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2" name="Group 121"/>
          <p:cNvGrpSpPr/>
          <p:nvPr/>
        </p:nvGrpSpPr>
        <p:grpSpPr>
          <a:xfrm>
            <a:off x="2638628" y="4158446"/>
            <a:ext cx="338756" cy="381701"/>
            <a:chOff x="4418757" y="4101793"/>
            <a:chExt cx="665712" cy="944831"/>
          </a:xfrm>
        </p:grpSpPr>
        <p:sp>
          <p:nvSpPr>
            <p:cNvPr id="123" name="Rectangle 122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Isosceles Triangle 123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5" name="Group 124"/>
          <p:cNvGrpSpPr/>
          <p:nvPr/>
        </p:nvGrpSpPr>
        <p:grpSpPr>
          <a:xfrm>
            <a:off x="3031169" y="4292006"/>
            <a:ext cx="338756" cy="381701"/>
            <a:chOff x="4418757" y="4101793"/>
            <a:chExt cx="665712" cy="944831"/>
          </a:xfrm>
        </p:grpSpPr>
        <p:sp>
          <p:nvSpPr>
            <p:cNvPr id="126" name="Rectangle 125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Isosceles Triangle 126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0" name="Freeform 129"/>
          <p:cNvSpPr/>
          <p:nvPr/>
        </p:nvSpPr>
        <p:spPr>
          <a:xfrm>
            <a:off x="3325091" y="2018795"/>
            <a:ext cx="5783283" cy="2660083"/>
          </a:xfrm>
          <a:custGeom>
            <a:avLst/>
            <a:gdLst>
              <a:gd name="connsiteX0" fmla="*/ 0 w 5783283"/>
              <a:gd name="connsiteY0" fmla="*/ 2660083 h 2660083"/>
              <a:gd name="connsiteX1" fmla="*/ 71252 w 5783283"/>
              <a:gd name="connsiteY1" fmla="*/ 2624457 h 2660083"/>
              <a:gd name="connsiteX2" fmla="*/ 142504 w 5783283"/>
              <a:gd name="connsiteY2" fmla="*/ 2600706 h 2660083"/>
              <a:gd name="connsiteX3" fmla="*/ 190005 w 5783283"/>
              <a:gd name="connsiteY3" fmla="*/ 2565080 h 2660083"/>
              <a:gd name="connsiteX4" fmla="*/ 249382 w 5783283"/>
              <a:gd name="connsiteY4" fmla="*/ 2541330 h 2660083"/>
              <a:gd name="connsiteX5" fmla="*/ 380010 w 5783283"/>
              <a:gd name="connsiteY5" fmla="*/ 2493828 h 2660083"/>
              <a:gd name="connsiteX6" fmla="*/ 427512 w 5783283"/>
              <a:gd name="connsiteY6" fmla="*/ 2470078 h 2660083"/>
              <a:gd name="connsiteX7" fmla="*/ 498764 w 5783283"/>
              <a:gd name="connsiteY7" fmla="*/ 2446327 h 2660083"/>
              <a:gd name="connsiteX8" fmla="*/ 593766 w 5783283"/>
              <a:gd name="connsiteY8" fmla="*/ 2410701 h 2660083"/>
              <a:gd name="connsiteX9" fmla="*/ 736270 w 5783283"/>
              <a:gd name="connsiteY9" fmla="*/ 2363200 h 2660083"/>
              <a:gd name="connsiteX10" fmla="*/ 783771 w 5783283"/>
              <a:gd name="connsiteY10" fmla="*/ 2339449 h 2660083"/>
              <a:gd name="connsiteX11" fmla="*/ 926275 w 5783283"/>
              <a:gd name="connsiteY11" fmla="*/ 2291948 h 2660083"/>
              <a:gd name="connsiteX12" fmla="*/ 1199408 w 5783283"/>
              <a:gd name="connsiteY12" fmla="*/ 2173195 h 2660083"/>
              <a:gd name="connsiteX13" fmla="*/ 1270660 w 5783283"/>
              <a:gd name="connsiteY13" fmla="*/ 2137569 h 2660083"/>
              <a:gd name="connsiteX14" fmla="*/ 1472540 w 5783283"/>
              <a:gd name="connsiteY14" fmla="*/ 2066317 h 2660083"/>
              <a:gd name="connsiteX15" fmla="*/ 1543792 w 5783283"/>
              <a:gd name="connsiteY15" fmla="*/ 2030691 h 2660083"/>
              <a:gd name="connsiteX16" fmla="*/ 1638795 w 5783283"/>
              <a:gd name="connsiteY16" fmla="*/ 2006940 h 2660083"/>
              <a:gd name="connsiteX17" fmla="*/ 1793174 w 5783283"/>
              <a:gd name="connsiteY17" fmla="*/ 1935688 h 2660083"/>
              <a:gd name="connsiteX18" fmla="*/ 1935678 w 5783283"/>
              <a:gd name="connsiteY18" fmla="*/ 1876311 h 2660083"/>
              <a:gd name="connsiteX19" fmla="*/ 1995054 w 5783283"/>
              <a:gd name="connsiteY19" fmla="*/ 1840686 h 2660083"/>
              <a:gd name="connsiteX20" fmla="*/ 2113808 w 5783283"/>
              <a:gd name="connsiteY20" fmla="*/ 1781309 h 2660083"/>
              <a:gd name="connsiteX21" fmla="*/ 2185060 w 5783283"/>
              <a:gd name="connsiteY21" fmla="*/ 1745683 h 2660083"/>
              <a:gd name="connsiteX22" fmla="*/ 2446317 w 5783283"/>
              <a:gd name="connsiteY22" fmla="*/ 1638805 h 2660083"/>
              <a:gd name="connsiteX23" fmla="*/ 2624447 w 5783283"/>
              <a:gd name="connsiteY23" fmla="*/ 1555678 h 2660083"/>
              <a:gd name="connsiteX24" fmla="*/ 2731325 w 5783283"/>
              <a:gd name="connsiteY24" fmla="*/ 1520052 h 2660083"/>
              <a:gd name="connsiteX25" fmla="*/ 2873828 w 5783283"/>
              <a:gd name="connsiteY25" fmla="*/ 1448800 h 2660083"/>
              <a:gd name="connsiteX26" fmla="*/ 3028208 w 5783283"/>
              <a:gd name="connsiteY26" fmla="*/ 1401299 h 2660083"/>
              <a:gd name="connsiteX27" fmla="*/ 3158836 w 5783283"/>
              <a:gd name="connsiteY27" fmla="*/ 1341922 h 2660083"/>
              <a:gd name="connsiteX28" fmla="*/ 3336966 w 5783283"/>
              <a:gd name="connsiteY28" fmla="*/ 1270670 h 2660083"/>
              <a:gd name="connsiteX29" fmla="*/ 3503221 w 5783283"/>
              <a:gd name="connsiteY29" fmla="*/ 1211293 h 2660083"/>
              <a:gd name="connsiteX30" fmla="*/ 3776353 w 5783283"/>
              <a:gd name="connsiteY30" fmla="*/ 1092540 h 2660083"/>
              <a:gd name="connsiteX31" fmla="*/ 3954483 w 5783283"/>
              <a:gd name="connsiteY31" fmla="*/ 1021288 h 2660083"/>
              <a:gd name="connsiteX32" fmla="*/ 4156364 w 5783283"/>
              <a:gd name="connsiteY32" fmla="*/ 914410 h 2660083"/>
              <a:gd name="connsiteX33" fmla="*/ 4203865 w 5783283"/>
              <a:gd name="connsiteY33" fmla="*/ 878784 h 2660083"/>
              <a:gd name="connsiteX34" fmla="*/ 4239491 w 5783283"/>
              <a:gd name="connsiteY34" fmla="*/ 866909 h 2660083"/>
              <a:gd name="connsiteX35" fmla="*/ 4298867 w 5783283"/>
              <a:gd name="connsiteY35" fmla="*/ 831283 h 2660083"/>
              <a:gd name="connsiteX36" fmla="*/ 4370119 w 5783283"/>
              <a:gd name="connsiteY36" fmla="*/ 795657 h 2660083"/>
              <a:gd name="connsiteX37" fmla="*/ 4417621 w 5783283"/>
              <a:gd name="connsiteY37" fmla="*/ 760031 h 2660083"/>
              <a:gd name="connsiteX38" fmla="*/ 4476997 w 5783283"/>
              <a:gd name="connsiteY38" fmla="*/ 736280 h 2660083"/>
              <a:gd name="connsiteX39" fmla="*/ 4524499 w 5783283"/>
              <a:gd name="connsiteY39" fmla="*/ 700654 h 2660083"/>
              <a:gd name="connsiteX40" fmla="*/ 4643252 w 5783283"/>
              <a:gd name="connsiteY40" fmla="*/ 629402 h 2660083"/>
              <a:gd name="connsiteX41" fmla="*/ 4702628 w 5783283"/>
              <a:gd name="connsiteY41" fmla="*/ 593776 h 2660083"/>
              <a:gd name="connsiteX42" fmla="*/ 4738254 w 5783283"/>
              <a:gd name="connsiteY42" fmla="*/ 558150 h 2660083"/>
              <a:gd name="connsiteX43" fmla="*/ 4797631 w 5783283"/>
              <a:gd name="connsiteY43" fmla="*/ 546275 h 2660083"/>
              <a:gd name="connsiteX44" fmla="*/ 4880758 w 5783283"/>
              <a:gd name="connsiteY44" fmla="*/ 486899 h 2660083"/>
              <a:gd name="connsiteX45" fmla="*/ 4952010 w 5783283"/>
              <a:gd name="connsiteY45" fmla="*/ 439397 h 2660083"/>
              <a:gd name="connsiteX46" fmla="*/ 4999512 w 5783283"/>
              <a:gd name="connsiteY46" fmla="*/ 415647 h 2660083"/>
              <a:gd name="connsiteX47" fmla="*/ 5035138 w 5783283"/>
              <a:gd name="connsiteY47" fmla="*/ 391896 h 2660083"/>
              <a:gd name="connsiteX48" fmla="*/ 5082639 w 5783283"/>
              <a:gd name="connsiteY48" fmla="*/ 380021 h 2660083"/>
              <a:gd name="connsiteX49" fmla="*/ 5177641 w 5783283"/>
              <a:gd name="connsiteY49" fmla="*/ 320644 h 2660083"/>
              <a:gd name="connsiteX50" fmla="*/ 5237018 w 5783283"/>
              <a:gd name="connsiteY50" fmla="*/ 285018 h 2660083"/>
              <a:gd name="connsiteX51" fmla="*/ 5308270 w 5783283"/>
              <a:gd name="connsiteY51" fmla="*/ 249392 h 2660083"/>
              <a:gd name="connsiteX52" fmla="*/ 5367647 w 5783283"/>
              <a:gd name="connsiteY52" fmla="*/ 213766 h 2660083"/>
              <a:gd name="connsiteX53" fmla="*/ 5486400 w 5783283"/>
              <a:gd name="connsiteY53" fmla="*/ 154389 h 2660083"/>
              <a:gd name="connsiteX54" fmla="*/ 5581403 w 5783283"/>
              <a:gd name="connsiteY54" fmla="*/ 83137 h 2660083"/>
              <a:gd name="connsiteX55" fmla="*/ 5628904 w 5783283"/>
              <a:gd name="connsiteY55" fmla="*/ 59387 h 2660083"/>
              <a:gd name="connsiteX56" fmla="*/ 5664530 w 5783283"/>
              <a:gd name="connsiteY56" fmla="*/ 47511 h 2660083"/>
              <a:gd name="connsiteX57" fmla="*/ 5700156 w 5783283"/>
              <a:gd name="connsiteY57" fmla="*/ 23761 h 2660083"/>
              <a:gd name="connsiteX58" fmla="*/ 5783283 w 5783283"/>
              <a:gd name="connsiteY58" fmla="*/ 10 h 2660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5783283" h="2660083">
                <a:moveTo>
                  <a:pt x="0" y="2660083"/>
                </a:moveTo>
                <a:cubicBezTo>
                  <a:pt x="23751" y="2648208"/>
                  <a:pt x="46741" y="2634670"/>
                  <a:pt x="71252" y="2624457"/>
                </a:cubicBezTo>
                <a:cubicBezTo>
                  <a:pt x="94362" y="2614828"/>
                  <a:pt x="142504" y="2600706"/>
                  <a:pt x="142504" y="2600706"/>
                </a:cubicBezTo>
                <a:cubicBezTo>
                  <a:pt x="158338" y="2588831"/>
                  <a:pt x="172704" y="2574692"/>
                  <a:pt x="190005" y="2565080"/>
                </a:cubicBezTo>
                <a:cubicBezTo>
                  <a:pt x="208639" y="2554728"/>
                  <a:pt x="229348" y="2548615"/>
                  <a:pt x="249382" y="2541330"/>
                </a:cubicBezTo>
                <a:cubicBezTo>
                  <a:pt x="321798" y="2514997"/>
                  <a:pt x="313617" y="2523336"/>
                  <a:pt x="380010" y="2493828"/>
                </a:cubicBezTo>
                <a:cubicBezTo>
                  <a:pt x="396187" y="2486638"/>
                  <a:pt x="411075" y="2476653"/>
                  <a:pt x="427512" y="2470078"/>
                </a:cubicBezTo>
                <a:cubicBezTo>
                  <a:pt x="450757" y="2460780"/>
                  <a:pt x="476372" y="2457523"/>
                  <a:pt x="498764" y="2446327"/>
                </a:cubicBezTo>
                <a:cubicBezTo>
                  <a:pt x="560863" y="2415277"/>
                  <a:pt x="529091" y="2426869"/>
                  <a:pt x="593766" y="2410701"/>
                </a:cubicBezTo>
                <a:cubicBezTo>
                  <a:pt x="700881" y="2357142"/>
                  <a:pt x="568005" y="2419288"/>
                  <a:pt x="736270" y="2363200"/>
                </a:cubicBezTo>
                <a:cubicBezTo>
                  <a:pt x="753064" y="2357602"/>
                  <a:pt x="767195" y="2345665"/>
                  <a:pt x="783771" y="2339449"/>
                </a:cubicBezTo>
                <a:cubicBezTo>
                  <a:pt x="830654" y="2321868"/>
                  <a:pt x="883340" y="2317709"/>
                  <a:pt x="926275" y="2291948"/>
                </a:cubicBezTo>
                <a:cubicBezTo>
                  <a:pt x="1061970" y="2210531"/>
                  <a:pt x="928492" y="2286076"/>
                  <a:pt x="1199408" y="2173195"/>
                </a:cubicBezTo>
                <a:cubicBezTo>
                  <a:pt x="1223919" y="2162982"/>
                  <a:pt x="1246005" y="2147431"/>
                  <a:pt x="1270660" y="2137569"/>
                </a:cubicBezTo>
                <a:cubicBezTo>
                  <a:pt x="1462881" y="2060681"/>
                  <a:pt x="1294411" y="2142658"/>
                  <a:pt x="1472540" y="2066317"/>
                </a:cubicBezTo>
                <a:cubicBezTo>
                  <a:pt x="1496947" y="2055857"/>
                  <a:pt x="1518785" y="2039622"/>
                  <a:pt x="1543792" y="2030691"/>
                </a:cubicBezTo>
                <a:cubicBezTo>
                  <a:pt x="1574533" y="2019712"/>
                  <a:pt x="1607828" y="2017262"/>
                  <a:pt x="1638795" y="2006940"/>
                </a:cubicBezTo>
                <a:cubicBezTo>
                  <a:pt x="1734933" y="1974894"/>
                  <a:pt x="1704996" y="1972429"/>
                  <a:pt x="1793174" y="1935688"/>
                </a:cubicBezTo>
                <a:cubicBezTo>
                  <a:pt x="1920864" y="1882483"/>
                  <a:pt x="1808891" y="1945467"/>
                  <a:pt x="1935678" y="1876311"/>
                </a:cubicBezTo>
                <a:cubicBezTo>
                  <a:pt x="1955941" y="1865259"/>
                  <a:pt x="1974688" y="1851548"/>
                  <a:pt x="1995054" y="1840686"/>
                </a:cubicBezTo>
                <a:cubicBezTo>
                  <a:pt x="2034104" y="1819859"/>
                  <a:pt x="2074223" y="1801101"/>
                  <a:pt x="2113808" y="1781309"/>
                </a:cubicBezTo>
                <a:cubicBezTo>
                  <a:pt x="2137559" y="1769434"/>
                  <a:pt x="2160197" y="1755007"/>
                  <a:pt x="2185060" y="1745683"/>
                </a:cubicBezTo>
                <a:cubicBezTo>
                  <a:pt x="2273259" y="1712608"/>
                  <a:pt x="2361746" y="1681091"/>
                  <a:pt x="2446317" y="1638805"/>
                </a:cubicBezTo>
                <a:cubicBezTo>
                  <a:pt x="2507779" y="1608074"/>
                  <a:pt x="2558873" y="1581179"/>
                  <a:pt x="2624447" y="1555678"/>
                </a:cubicBezTo>
                <a:cubicBezTo>
                  <a:pt x="2659447" y="1542067"/>
                  <a:pt x="2696808" y="1534845"/>
                  <a:pt x="2731325" y="1520052"/>
                </a:cubicBezTo>
                <a:cubicBezTo>
                  <a:pt x="2780139" y="1499132"/>
                  <a:pt x="2824519" y="1468524"/>
                  <a:pt x="2873828" y="1448800"/>
                </a:cubicBezTo>
                <a:cubicBezTo>
                  <a:pt x="2923818" y="1428804"/>
                  <a:pt x="2977795" y="1420204"/>
                  <a:pt x="3028208" y="1401299"/>
                </a:cubicBezTo>
                <a:cubicBezTo>
                  <a:pt x="3072993" y="1384505"/>
                  <a:pt x="3114786" y="1360559"/>
                  <a:pt x="3158836" y="1341922"/>
                </a:cubicBezTo>
                <a:cubicBezTo>
                  <a:pt x="3217732" y="1317004"/>
                  <a:pt x="3277172" y="1293350"/>
                  <a:pt x="3336966" y="1270670"/>
                </a:cubicBezTo>
                <a:cubicBezTo>
                  <a:pt x="3391987" y="1249800"/>
                  <a:pt x="3448686" y="1233402"/>
                  <a:pt x="3503221" y="1211293"/>
                </a:cubicBezTo>
                <a:cubicBezTo>
                  <a:pt x="3595225" y="1173994"/>
                  <a:pt x="3683397" y="1127398"/>
                  <a:pt x="3776353" y="1092540"/>
                </a:cubicBezTo>
                <a:cubicBezTo>
                  <a:pt x="3826366" y="1073785"/>
                  <a:pt x="3905532" y="1045763"/>
                  <a:pt x="3954483" y="1021288"/>
                </a:cubicBezTo>
                <a:cubicBezTo>
                  <a:pt x="4022587" y="987236"/>
                  <a:pt x="4095450" y="960096"/>
                  <a:pt x="4156364" y="914410"/>
                </a:cubicBezTo>
                <a:cubicBezTo>
                  <a:pt x="4172198" y="902535"/>
                  <a:pt x="4186681" y="888604"/>
                  <a:pt x="4203865" y="878784"/>
                </a:cubicBezTo>
                <a:cubicBezTo>
                  <a:pt x="4214733" y="872574"/>
                  <a:pt x="4228295" y="872507"/>
                  <a:pt x="4239491" y="866909"/>
                </a:cubicBezTo>
                <a:cubicBezTo>
                  <a:pt x="4260136" y="856587"/>
                  <a:pt x="4278604" y="842336"/>
                  <a:pt x="4298867" y="831283"/>
                </a:cubicBezTo>
                <a:cubicBezTo>
                  <a:pt x="4322179" y="818567"/>
                  <a:pt x="4347349" y="809319"/>
                  <a:pt x="4370119" y="795657"/>
                </a:cubicBezTo>
                <a:cubicBezTo>
                  <a:pt x="4387091" y="785474"/>
                  <a:pt x="4400319" y="769643"/>
                  <a:pt x="4417621" y="760031"/>
                </a:cubicBezTo>
                <a:cubicBezTo>
                  <a:pt x="4436255" y="749679"/>
                  <a:pt x="4458363" y="746632"/>
                  <a:pt x="4476997" y="736280"/>
                </a:cubicBezTo>
                <a:cubicBezTo>
                  <a:pt x="4494299" y="726668"/>
                  <a:pt x="4507850" y="711357"/>
                  <a:pt x="4524499" y="700654"/>
                </a:cubicBezTo>
                <a:cubicBezTo>
                  <a:pt x="4563330" y="675691"/>
                  <a:pt x="4603668" y="653153"/>
                  <a:pt x="4643252" y="629402"/>
                </a:cubicBezTo>
                <a:cubicBezTo>
                  <a:pt x="4663044" y="617527"/>
                  <a:pt x="4686307" y="610097"/>
                  <a:pt x="4702628" y="593776"/>
                </a:cubicBezTo>
                <a:cubicBezTo>
                  <a:pt x="4714503" y="581901"/>
                  <a:pt x="4723233" y="565661"/>
                  <a:pt x="4738254" y="558150"/>
                </a:cubicBezTo>
                <a:cubicBezTo>
                  <a:pt x="4756307" y="549123"/>
                  <a:pt x="4777839" y="550233"/>
                  <a:pt x="4797631" y="546275"/>
                </a:cubicBezTo>
                <a:cubicBezTo>
                  <a:pt x="4860605" y="483301"/>
                  <a:pt x="4802603" y="533792"/>
                  <a:pt x="4880758" y="486899"/>
                </a:cubicBezTo>
                <a:cubicBezTo>
                  <a:pt x="4905235" y="472213"/>
                  <a:pt x="4927533" y="454083"/>
                  <a:pt x="4952010" y="439397"/>
                </a:cubicBezTo>
                <a:cubicBezTo>
                  <a:pt x="4967190" y="430289"/>
                  <a:pt x="4984142" y="424430"/>
                  <a:pt x="4999512" y="415647"/>
                </a:cubicBezTo>
                <a:cubicBezTo>
                  <a:pt x="5011904" y="408566"/>
                  <a:pt x="5022020" y="397518"/>
                  <a:pt x="5035138" y="391896"/>
                </a:cubicBezTo>
                <a:cubicBezTo>
                  <a:pt x="5050139" y="385467"/>
                  <a:pt x="5066805" y="383979"/>
                  <a:pt x="5082639" y="380021"/>
                </a:cubicBezTo>
                <a:cubicBezTo>
                  <a:pt x="5145150" y="317510"/>
                  <a:pt x="5087679" y="365625"/>
                  <a:pt x="5177641" y="320644"/>
                </a:cubicBezTo>
                <a:cubicBezTo>
                  <a:pt x="5198286" y="310322"/>
                  <a:pt x="5216755" y="296071"/>
                  <a:pt x="5237018" y="285018"/>
                </a:cubicBezTo>
                <a:cubicBezTo>
                  <a:pt x="5260330" y="272303"/>
                  <a:pt x="5284958" y="262107"/>
                  <a:pt x="5308270" y="249392"/>
                </a:cubicBezTo>
                <a:cubicBezTo>
                  <a:pt x="5328533" y="238339"/>
                  <a:pt x="5347281" y="224628"/>
                  <a:pt x="5367647" y="213766"/>
                </a:cubicBezTo>
                <a:cubicBezTo>
                  <a:pt x="5406697" y="192939"/>
                  <a:pt x="5448637" y="177467"/>
                  <a:pt x="5486400" y="154389"/>
                </a:cubicBezTo>
                <a:cubicBezTo>
                  <a:pt x="5520177" y="133748"/>
                  <a:pt x="5545997" y="100839"/>
                  <a:pt x="5581403" y="83137"/>
                </a:cubicBezTo>
                <a:cubicBezTo>
                  <a:pt x="5597237" y="75220"/>
                  <a:pt x="5612633" y="66360"/>
                  <a:pt x="5628904" y="59387"/>
                </a:cubicBezTo>
                <a:cubicBezTo>
                  <a:pt x="5640410" y="54456"/>
                  <a:pt x="5653334" y="53109"/>
                  <a:pt x="5664530" y="47511"/>
                </a:cubicBezTo>
                <a:cubicBezTo>
                  <a:pt x="5677295" y="41128"/>
                  <a:pt x="5687114" y="29557"/>
                  <a:pt x="5700156" y="23761"/>
                </a:cubicBezTo>
                <a:cubicBezTo>
                  <a:pt x="5756413" y="-1242"/>
                  <a:pt x="5749337" y="10"/>
                  <a:pt x="5783283" y="10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Freeform 130"/>
          <p:cNvSpPr/>
          <p:nvPr/>
        </p:nvSpPr>
        <p:spPr>
          <a:xfrm>
            <a:off x="8460787" y="2349636"/>
            <a:ext cx="1668865" cy="1117960"/>
          </a:xfrm>
          <a:custGeom>
            <a:avLst/>
            <a:gdLst>
              <a:gd name="connsiteX0" fmla="*/ 0 w 1638795"/>
              <a:gd name="connsiteY0" fmla="*/ 0 h 1068779"/>
              <a:gd name="connsiteX1" fmla="*/ 1520042 w 1638795"/>
              <a:gd name="connsiteY1" fmla="*/ 950026 h 1068779"/>
              <a:gd name="connsiteX2" fmla="*/ 1591294 w 1638795"/>
              <a:gd name="connsiteY2" fmla="*/ 997527 h 1068779"/>
              <a:gd name="connsiteX3" fmla="*/ 1626920 w 1638795"/>
              <a:gd name="connsiteY3" fmla="*/ 1033153 h 1068779"/>
              <a:gd name="connsiteX4" fmla="*/ 1638795 w 1638795"/>
              <a:gd name="connsiteY4" fmla="*/ 1068779 h 1068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8795" h="1068779">
                <a:moveTo>
                  <a:pt x="0" y="0"/>
                </a:moveTo>
                <a:lnTo>
                  <a:pt x="1520042" y="950026"/>
                </a:lnTo>
                <a:cubicBezTo>
                  <a:pt x="1520046" y="950029"/>
                  <a:pt x="1591291" y="997524"/>
                  <a:pt x="1591294" y="997527"/>
                </a:cubicBezTo>
                <a:lnTo>
                  <a:pt x="1626920" y="1033153"/>
                </a:lnTo>
                <a:lnTo>
                  <a:pt x="1638795" y="1068779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Freeform 131"/>
          <p:cNvSpPr/>
          <p:nvPr/>
        </p:nvSpPr>
        <p:spPr>
          <a:xfrm>
            <a:off x="8942119" y="1662545"/>
            <a:ext cx="142504" cy="332510"/>
          </a:xfrm>
          <a:custGeom>
            <a:avLst/>
            <a:gdLst>
              <a:gd name="connsiteX0" fmla="*/ 142504 w 142504"/>
              <a:gd name="connsiteY0" fmla="*/ 332510 h 332510"/>
              <a:gd name="connsiteX1" fmla="*/ 0 w 142504"/>
              <a:gd name="connsiteY1" fmla="*/ 0 h 332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2504" h="332510">
                <a:moveTo>
                  <a:pt x="142504" y="332510"/>
                </a:moveTo>
                <a:lnTo>
                  <a:pt x="0" y="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Freeform 132"/>
          <p:cNvSpPr/>
          <p:nvPr/>
        </p:nvSpPr>
        <p:spPr>
          <a:xfrm>
            <a:off x="9250878" y="1377538"/>
            <a:ext cx="154379" cy="368135"/>
          </a:xfrm>
          <a:custGeom>
            <a:avLst/>
            <a:gdLst>
              <a:gd name="connsiteX0" fmla="*/ 0 w 154379"/>
              <a:gd name="connsiteY0" fmla="*/ 368135 h 368135"/>
              <a:gd name="connsiteX1" fmla="*/ 106878 w 154379"/>
              <a:gd name="connsiteY1" fmla="*/ 71252 h 368135"/>
              <a:gd name="connsiteX2" fmla="*/ 154379 w 154379"/>
              <a:gd name="connsiteY2" fmla="*/ 0 h 368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4379" h="368135">
                <a:moveTo>
                  <a:pt x="0" y="368135"/>
                </a:moveTo>
                <a:cubicBezTo>
                  <a:pt x="35626" y="269174"/>
                  <a:pt x="66203" y="168247"/>
                  <a:pt x="106878" y="71252"/>
                </a:cubicBezTo>
                <a:cubicBezTo>
                  <a:pt x="117917" y="44928"/>
                  <a:pt x="154379" y="0"/>
                  <a:pt x="154379" y="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/>
          <p:cNvSpPr/>
          <p:nvPr/>
        </p:nvSpPr>
        <p:spPr>
          <a:xfrm>
            <a:off x="9845502" y="1291920"/>
            <a:ext cx="1093187" cy="72642"/>
          </a:xfrm>
          <a:prstGeom prst="rect">
            <a:avLst/>
          </a:prstGeom>
          <a:solidFill>
            <a:srgbClr val="5C4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5" name="Group 134"/>
          <p:cNvGrpSpPr/>
          <p:nvPr/>
        </p:nvGrpSpPr>
        <p:grpSpPr>
          <a:xfrm>
            <a:off x="3191828" y="4788256"/>
            <a:ext cx="338756" cy="381701"/>
            <a:chOff x="4418757" y="4101793"/>
            <a:chExt cx="665712" cy="944831"/>
          </a:xfrm>
        </p:grpSpPr>
        <p:sp>
          <p:nvSpPr>
            <p:cNvPr id="136" name="Rectangle 135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Isosceles Triangle 136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8" name="Group 137"/>
          <p:cNvGrpSpPr/>
          <p:nvPr/>
        </p:nvGrpSpPr>
        <p:grpSpPr>
          <a:xfrm>
            <a:off x="3465813" y="1910016"/>
            <a:ext cx="338756" cy="381701"/>
            <a:chOff x="4418757" y="4101793"/>
            <a:chExt cx="665712" cy="944831"/>
          </a:xfrm>
        </p:grpSpPr>
        <p:sp>
          <p:nvSpPr>
            <p:cNvPr id="139" name="Rectangle 138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Isosceles Triangle 139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3084398" y="1894615"/>
            <a:ext cx="338756" cy="381701"/>
            <a:chOff x="4418757" y="4101793"/>
            <a:chExt cx="665712" cy="944831"/>
          </a:xfrm>
        </p:grpSpPr>
        <p:sp>
          <p:nvSpPr>
            <p:cNvPr id="142" name="Rectangle 141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Isosceles Triangle 142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4" name="Group 143"/>
          <p:cNvGrpSpPr/>
          <p:nvPr/>
        </p:nvGrpSpPr>
        <p:grpSpPr>
          <a:xfrm>
            <a:off x="3831141" y="1911917"/>
            <a:ext cx="338756" cy="381701"/>
            <a:chOff x="4418757" y="4101793"/>
            <a:chExt cx="665712" cy="944831"/>
          </a:xfrm>
        </p:grpSpPr>
        <p:sp>
          <p:nvSpPr>
            <p:cNvPr id="145" name="Rectangle 144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Isosceles Triangle 145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3846908" y="2315303"/>
            <a:ext cx="338756" cy="381701"/>
            <a:chOff x="4418757" y="4101793"/>
            <a:chExt cx="665712" cy="944831"/>
          </a:xfrm>
        </p:grpSpPr>
        <p:sp>
          <p:nvSpPr>
            <p:cNvPr id="148" name="Rectangle 147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Isosceles Triangle 148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0" name="Group 149"/>
          <p:cNvGrpSpPr/>
          <p:nvPr/>
        </p:nvGrpSpPr>
        <p:grpSpPr>
          <a:xfrm>
            <a:off x="3464206" y="2319024"/>
            <a:ext cx="338756" cy="381701"/>
            <a:chOff x="4418757" y="4101793"/>
            <a:chExt cx="665712" cy="944831"/>
          </a:xfrm>
        </p:grpSpPr>
        <p:sp>
          <p:nvSpPr>
            <p:cNvPr id="151" name="Rectangle 150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Isosceles Triangle 151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3" name="Group 152"/>
          <p:cNvGrpSpPr/>
          <p:nvPr/>
        </p:nvGrpSpPr>
        <p:grpSpPr>
          <a:xfrm>
            <a:off x="3081257" y="2314003"/>
            <a:ext cx="338756" cy="381701"/>
            <a:chOff x="4418757" y="4101793"/>
            <a:chExt cx="665712" cy="944831"/>
          </a:xfrm>
        </p:grpSpPr>
        <p:sp>
          <p:nvSpPr>
            <p:cNvPr id="154" name="Rectangle 153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Isosceles Triangle 154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6" name="Group 155"/>
          <p:cNvGrpSpPr/>
          <p:nvPr/>
        </p:nvGrpSpPr>
        <p:grpSpPr>
          <a:xfrm>
            <a:off x="7053001" y="1842839"/>
            <a:ext cx="338756" cy="381701"/>
            <a:chOff x="4418757" y="4101793"/>
            <a:chExt cx="665712" cy="944831"/>
          </a:xfrm>
        </p:grpSpPr>
        <p:sp>
          <p:nvSpPr>
            <p:cNvPr id="157" name="Rectangle 156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Isosceles Triangle 157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9" name="Group 158"/>
          <p:cNvGrpSpPr/>
          <p:nvPr/>
        </p:nvGrpSpPr>
        <p:grpSpPr>
          <a:xfrm>
            <a:off x="6692564" y="1853019"/>
            <a:ext cx="338756" cy="381701"/>
            <a:chOff x="4418757" y="4101793"/>
            <a:chExt cx="665712" cy="944831"/>
          </a:xfrm>
        </p:grpSpPr>
        <p:sp>
          <p:nvSpPr>
            <p:cNvPr id="160" name="Rectangle 159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Isosceles Triangle 160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2" name="Group 161"/>
          <p:cNvGrpSpPr/>
          <p:nvPr/>
        </p:nvGrpSpPr>
        <p:grpSpPr>
          <a:xfrm>
            <a:off x="7081313" y="1402174"/>
            <a:ext cx="338756" cy="381701"/>
            <a:chOff x="4418757" y="4101793"/>
            <a:chExt cx="665712" cy="944831"/>
          </a:xfrm>
        </p:grpSpPr>
        <p:sp>
          <p:nvSpPr>
            <p:cNvPr id="163" name="Rectangle 162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Isosceles Triangle 163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5" name="Group 164"/>
          <p:cNvGrpSpPr/>
          <p:nvPr/>
        </p:nvGrpSpPr>
        <p:grpSpPr>
          <a:xfrm>
            <a:off x="7884888" y="1411635"/>
            <a:ext cx="338756" cy="381701"/>
            <a:chOff x="4418757" y="4101793"/>
            <a:chExt cx="665712" cy="944831"/>
          </a:xfrm>
        </p:grpSpPr>
        <p:sp>
          <p:nvSpPr>
            <p:cNvPr id="166" name="Rectangle 165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Isosceles Triangle 166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8" name="Group 167"/>
          <p:cNvGrpSpPr/>
          <p:nvPr/>
        </p:nvGrpSpPr>
        <p:grpSpPr>
          <a:xfrm>
            <a:off x="7489932" y="1403878"/>
            <a:ext cx="338756" cy="381701"/>
            <a:chOff x="4418757" y="4101793"/>
            <a:chExt cx="665712" cy="944831"/>
          </a:xfrm>
        </p:grpSpPr>
        <p:sp>
          <p:nvSpPr>
            <p:cNvPr id="169" name="Rectangle 168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Isosceles Triangle 169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1" name="Group 170"/>
          <p:cNvGrpSpPr/>
          <p:nvPr/>
        </p:nvGrpSpPr>
        <p:grpSpPr>
          <a:xfrm>
            <a:off x="6691118" y="1427026"/>
            <a:ext cx="338756" cy="381701"/>
            <a:chOff x="4418757" y="4101793"/>
            <a:chExt cx="665712" cy="944831"/>
          </a:xfrm>
        </p:grpSpPr>
        <p:sp>
          <p:nvSpPr>
            <p:cNvPr id="172" name="Rectangle 171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Isosceles Triangle 172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7" name="Group 176"/>
          <p:cNvGrpSpPr/>
          <p:nvPr/>
        </p:nvGrpSpPr>
        <p:grpSpPr>
          <a:xfrm>
            <a:off x="7878463" y="1845951"/>
            <a:ext cx="338756" cy="381701"/>
            <a:chOff x="4418757" y="4101793"/>
            <a:chExt cx="665712" cy="944831"/>
          </a:xfrm>
        </p:grpSpPr>
        <p:sp>
          <p:nvSpPr>
            <p:cNvPr id="178" name="Rectangle 177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Isosceles Triangle 178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0" name="Freeform 179"/>
          <p:cNvSpPr/>
          <p:nvPr/>
        </p:nvSpPr>
        <p:spPr>
          <a:xfrm>
            <a:off x="4346370" y="1994888"/>
            <a:ext cx="1028074" cy="297049"/>
          </a:xfrm>
          <a:custGeom>
            <a:avLst/>
            <a:gdLst>
              <a:gd name="connsiteX0" fmla="*/ 0 w 1876301"/>
              <a:gd name="connsiteY0" fmla="*/ 700644 h 700644"/>
              <a:gd name="connsiteX1" fmla="*/ 1021278 w 1876301"/>
              <a:gd name="connsiteY1" fmla="*/ 273132 h 700644"/>
              <a:gd name="connsiteX2" fmla="*/ 1092530 w 1876301"/>
              <a:gd name="connsiteY2" fmla="*/ 249381 h 700644"/>
              <a:gd name="connsiteX3" fmla="*/ 1128156 w 1876301"/>
              <a:gd name="connsiteY3" fmla="*/ 225631 h 700644"/>
              <a:gd name="connsiteX4" fmla="*/ 1175657 w 1876301"/>
              <a:gd name="connsiteY4" fmla="*/ 213755 h 700644"/>
              <a:gd name="connsiteX5" fmla="*/ 1270660 w 1876301"/>
              <a:gd name="connsiteY5" fmla="*/ 190005 h 700644"/>
              <a:gd name="connsiteX6" fmla="*/ 1365662 w 1876301"/>
              <a:gd name="connsiteY6" fmla="*/ 166254 h 700644"/>
              <a:gd name="connsiteX7" fmla="*/ 1413163 w 1876301"/>
              <a:gd name="connsiteY7" fmla="*/ 142503 h 700644"/>
              <a:gd name="connsiteX8" fmla="*/ 1520041 w 1876301"/>
              <a:gd name="connsiteY8" fmla="*/ 118753 h 700644"/>
              <a:gd name="connsiteX9" fmla="*/ 1591293 w 1876301"/>
              <a:gd name="connsiteY9" fmla="*/ 95002 h 700644"/>
              <a:gd name="connsiteX10" fmla="*/ 1686296 w 1876301"/>
              <a:gd name="connsiteY10" fmla="*/ 71251 h 700644"/>
              <a:gd name="connsiteX11" fmla="*/ 1721922 w 1876301"/>
              <a:gd name="connsiteY11" fmla="*/ 59376 h 700644"/>
              <a:gd name="connsiteX12" fmla="*/ 1769423 w 1876301"/>
              <a:gd name="connsiteY12" fmla="*/ 47501 h 700644"/>
              <a:gd name="connsiteX13" fmla="*/ 1840675 w 1876301"/>
              <a:gd name="connsiteY13" fmla="*/ 23750 h 700644"/>
              <a:gd name="connsiteX14" fmla="*/ 1876301 w 1876301"/>
              <a:gd name="connsiteY14" fmla="*/ 11875 h 700644"/>
              <a:gd name="connsiteX15" fmla="*/ 1876301 w 1876301"/>
              <a:gd name="connsiteY15" fmla="*/ 0 h 700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876301" h="700644">
                <a:moveTo>
                  <a:pt x="0" y="700644"/>
                </a:moveTo>
                <a:lnTo>
                  <a:pt x="1021278" y="273132"/>
                </a:lnTo>
                <a:cubicBezTo>
                  <a:pt x="1044417" y="263574"/>
                  <a:pt x="1071699" y="263268"/>
                  <a:pt x="1092530" y="249381"/>
                </a:cubicBezTo>
                <a:cubicBezTo>
                  <a:pt x="1104405" y="241464"/>
                  <a:pt x="1115038" y="231253"/>
                  <a:pt x="1128156" y="225631"/>
                </a:cubicBezTo>
                <a:cubicBezTo>
                  <a:pt x="1143157" y="219202"/>
                  <a:pt x="1159964" y="218239"/>
                  <a:pt x="1175657" y="213755"/>
                </a:cubicBezTo>
                <a:cubicBezTo>
                  <a:pt x="1302772" y="177436"/>
                  <a:pt x="1082362" y="233459"/>
                  <a:pt x="1270660" y="190005"/>
                </a:cubicBezTo>
                <a:cubicBezTo>
                  <a:pt x="1302466" y="182665"/>
                  <a:pt x="1365662" y="166254"/>
                  <a:pt x="1365662" y="166254"/>
                </a:cubicBezTo>
                <a:cubicBezTo>
                  <a:pt x="1381496" y="158337"/>
                  <a:pt x="1396587" y="148719"/>
                  <a:pt x="1413163" y="142503"/>
                </a:cubicBezTo>
                <a:cubicBezTo>
                  <a:pt x="1441597" y="131840"/>
                  <a:pt x="1492457" y="126276"/>
                  <a:pt x="1520041" y="118753"/>
                </a:cubicBezTo>
                <a:cubicBezTo>
                  <a:pt x="1544194" y="112166"/>
                  <a:pt x="1567005" y="101074"/>
                  <a:pt x="1591293" y="95002"/>
                </a:cubicBezTo>
                <a:cubicBezTo>
                  <a:pt x="1622961" y="87085"/>
                  <a:pt x="1655329" y="81573"/>
                  <a:pt x="1686296" y="71251"/>
                </a:cubicBezTo>
                <a:cubicBezTo>
                  <a:pt x="1698171" y="67293"/>
                  <a:pt x="1709886" y="62815"/>
                  <a:pt x="1721922" y="59376"/>
                </a:cubicBezTo>
                <a:cubicBezTo>
                  <a:pt x="1737615" y="54892"/>
                  <a:pt x="1753790" y="52191"/>
                  <a:pt x="1769423" y="47501"/>
                </a:cubicBezTo>
                <a:cubicBezTo>
                  <a:pt x="1793403" y="40307"/>
                  <a:pt x="1816924" y="31667"/>
                  <a:pt x="1840675" y="23750"/>
                </a:cubicBezTo>
                <a:cubicBezTo>
                  <a:pt x="1852550" y="19792"/>
                  <a:pt x="1876301" y="24393"/>
                  <a:pt x="1876301" y="11875"/>
                </a:cubicBezTo>
                <a:lnTo>
                  <a:pt x="1876301" y="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0181703" y="1903763"/>
            <a:ext cx="117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Floodplain </a:t>
            </a:r>
            <a:endParaRPr lang="en-US" dirty="0"/>
          </a:p>
        </p:txBody>
      </p:sp>
      <p:cxnSp>
        <p:nvCxnSpPr>
          <p:cNvPr id="6" name="Straight Arrow Connector 5"/>
          <p:cNvCxnSpPr>
            <a:stCxn id="3" idx="1"/>
          </p:cNvCxnSpPr>
          <p:nvPr/>
        </p:nvCxnSpPr>
        <p:spPr>
          <a:xfrm flipH="1">
            <a:off x="9622783" y="2088429"/>
            <a:ext cx="558920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1298648" y="2088429"/>
            <a:ext cx="457200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650608" y="2681944"/>
            <a:ext cx="23572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Main residential area</a:t>
            </a:r>
            <a:endParaRPr lang="en-US" dirty="0"/>
          </a:p>
        </p:txBody>
      </p:sp>
      <p:sp>
        <p:nvSpPr>
          <p:cNvPr id="182" name="TextBox 181"/>
          <p:cNvSpPr txBox="1"/>
          <p:nvPr/>
        </p:nvSpPr>
        <p:spPr>
          <a:xfrm>
            <a:off x="3603285" y="568486"/>
            <a:ext cx="634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City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774813" y="155229"/>
            <a:ext cx="2254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Informal settlements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911626" y="4559045"/>
            <a:ext cx="840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Farm</a:t>
            </a:r>
            <a:endParaRPr lang="en-US" dirty="0"/>
          </a:p>
        </p:txBody>
      </p:sp>
      <p:sp>
        <p:nvSpPr>
          <p:cNvPr id="183" name="TextBox 182"/>
          <p:cNvSpPr txBox="1"/>
          <p:nvPr/>
        </p:nvSpPr>
        <p:spPr>
          <a:xfrm>
            <a:off x="2714744" y="5112648"/>
            <a:ext cx="21764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Formal settlement- less populated</a:t>
            </a:r>
            <a:endParaRPr lang="en-US" dirty="0"/>
          </a:p>
        </p:txBody>
      </p:sp>
      <p:sp>
        <p:nvSpPr>
          <p:cNvPr id="20" name="Freeform 19"/>
          <p:cNvSpPr/>
          <p:nvPr/>
        </p:nvSpPr>
        <p:spPr>
          <a:xfrm>
            <a:off x="2318580" y="594369"/>
            <a:ext cx="7001290" cy="3509546"/>
          </a:xfrm>
          <a:custGeom>
            <a:avLst/>
            <a:gdLst>
              <a:gd name="connsiteX0" fmla="*/ 6836306 w 6836306"/>
              <a:gd name="connsiteY0" fmla="*/ 0 h 3439885"/>
              <a:gd name="connsiteX1" fmla="*/ 6673020 w 6836306"/>
              <a:gd name="connsiteY1" fmla="*/ 21771 h 3439885"/>
              <a:gd name="connsiteX2" fmla="*/ 6640363 w 6836306"/>
              <a:gd name="connsiteY2" fmla="*/ 32657 h 3439885"/>
              <a:gd name="connsiteX3" fmla="*/ 6575049 w 6836306"/>
              <a:gd name="connsiteY3" fmla="*/ 65314 h 3439885"/>
              <a:gd name="connsiteX4" fmla="*/ 6509734 w 6836306"/>
              <a:gd name="connsiteY4" fmla="*/ 130628 h 3439885"/>
              <a:gd name="connsiteX5" fmla="*/ 6487963 w 6836306"/>
              <a:gd name="connsiteY5" fmla="*/ 152400 h 3439885"/>
              <a:gd name="connsiteX6" fmla="*/ 6455306 w 6836306"/>
              <a:gd name="connsiteY6" fmla="*/ 174171 h 3439885"/>
              <a:gd name="connsiteX7" fmla="*/ 6422649 w 6836306"/>
              <a:gd name="connsiteY7" fmla="*/ 228600 h 3439885"/>
              <a:gd name="connsiteX8" fmla="*/ 6379106 w 6836306"/>
              <a:gd name="connsiteY8" fmla="*/ 293914 h 3439885"/>
              <a:gd name="connsiteX9" fmla="*/ 6346449 w 6836306"/>
              <a:gd name="connsiteY9" fmla="*/ 391885 h 3439885"/>
              <a:gd name="connsiteX10" fmla="*/ 6324677 w 6836306"/>
              <a:gd name="connsiteY10" fmla="*/ 457200 h 3439885"/>
              <a:gd name="connsiteX11" fmla="*/ 6302906 w 6836306"/>
              <a:gd name="connsiteY11" fmla="*/ 533400 h 3439885"/>
              <a:gd name="connsiteX12" fmla="*/ 6259363 w 6836306"/>
              <a:gd name="connsiteY12" fmla="*/ 642257 h 3439885"/>
              <a:gd name="connsiteX13" fmla="*/ 6237591 w 6836306"/>
              <a:gd name="connsiteY13" fmla="*/ 718457 h 3439885"/>
              <a:gd name="connsiteX14" fmla="*/ 6215820 w 6836306"/>
              <a:gd name="connsiteY14" fmla="*/ 783771 h 3439885"/>
              <a:gd name="connsiteX15" fmla="*/ 6204934 w 6836306"/>
              <a:gd name="connsiteY15" fmla="*/ 816428 h 3439885"/>
              <a:gd name="connsiteX16" fmla="*/ 6194049 w 6836306"/>
              <a:gd name="connsiteY16" fmla="*/ 849085 h 3439885"/>
              <a:gd name="connsiteX17" fmla="*/ 6172277 w 6836306"/>
              <a:gd name="connsiteY17" fmla="*/ 870857 h 3439885"/>
              <a:gd name="connsiteX18" fmla="*/ 6139620 w 6836306"/>
              <a:gd name="connsiteY18" fmla="*/ 936171 h 3439885"/>
              <a:gd name="connsiteX19" fmla="*/ 6106963 w 6836306"/>
              <a:gd name="connsiteY19" fmla="*/ 957942 h 3439885"/>
              <a:gd name="connsiteX20" fmla="*/ 6063420 w 6836306"/>
              <a:gd name="connsiteY20" fmla="*/ 1001485 h 3439885"/>
              <a:gd name="connsiteX21" fmla="*/ 6041649 w 6836306"/>
              <a:gd name="connsiteY21" fmla="*/ 1023257 h 3439885"/>
              <a:gd name="connsiteX22" fmla="*/ 5976334 w 6836306"/>
              <a:gd name="connsiteY22" fmla="*/ 1045028 h 3439885"/>
              <a:gd name="connsiteX23" fmla="*/ 5878363 w 6836306"/>
              <a:gd name="connsiteY23" fmla="*/ 1088571 h 3439885"/>
              <a:gd name="connsiteX24" fmla="*/ 5823934 w 6836306"/>
              <a:gd name="connsiteY24" fmla="*/ 1099457 h 3439885"/>
              <a:gd name="connsiteX25" fmla="*/ 5780391 w 6836306"/>
              <a:gd name="connsiteY25" fmla="*/ 1110342 h 3439885"/>
              <a:gd name="connsiteX26" fmla="*/ 5627991 w 6836306"/>
              <a:gd name="connsiteY26" fmla="*/ 1132114 h 3439885"/>
              <a:gd name="connsiteX27" fmla="*/ 5497363 w 6836306"/>
              <a:gd name="connsiteY27" fmla="*/ 1164771 h 3439885"/>
              <a:gd name="connsiteX28" fmla="*/ 5432049 w 6836306"/>
              <a:gd name="connsiteY28" fmla="*/ 1186542 h 3439885"/>
              <a:gd name="connsiteX29" fmla="*/ 5399391 w 6836306"/>
              <a:gd name="connsiteY29" fmla="*/ 1197428 h 3439885"/>
              <a:gd name="connsiteX30" fmla="*/ 5312306 w 6836306"/>
              <a:gd name="connsiteY30" fmla="*/ 1262742 h 3439885"/>
              <a:gd name="connsiteX31" fmla="*/ 5279649 w 6836306"/>
              <a:gd name="connsiteY31" fmla="*/ 1273628 h 3439885"/>
              <a:gd name="connsiteX32" fmla="*/ 5257877 w 6836306"/>
              <a:gd name="connsiteY32" fmla="*/ 1295400 h 3439885"/>
              <a:gd name="connsiteX33" fmla="*/ 5236106 w 6836306"/>
              <a:gd name="connsiteY33" fmla="*/ 1328057 h 3439885"/>
              <a:gd name="connsiteX34" fmla="*/ 5203449 w 6836306"/>
              <a:gd name="connsiteY34" fmla="*/ 1338942 h 3439885"/>
              <a:gd name="connsiteX35" fmla="*/ 5181677 w 6836306"/>
              <a:gd name="connsiteY35" fmla="*/ 1360714 h 3439885"/>
              <a:gd name="connsiteX36" fmla="*/ 5170791 w 6836306"/>
              <a:gd name="connsiteY36" fmla="*/ 1393371 h 3439885"/>
              <a:gd name="connsiteX37" fmla="*/ 5138134 w 6836306"/>
              <a:gd name="connsiteY37" fmla="*/ 1415142 h 3439885"/>
              <a:gd name="connsiteX38" fmla="*/ 5061934 w 6836306"/>
              <a:gd name="connsiteY38" fmla="*/ 1469571 h 3439885"/>
              <a:gd name="connsiteX39" fmla="*/ 4985734 w 6836306"/>
              <a:gd name="connsiteY39" fmla="*/ 1556657 h 3439885"/>
              <a:gd name="connsiteX40" fmla="*/ 4953077 w 6836306"/>
              <a:gd name="connsiteY40" fmla="*/ 1578428 h 3439885"/>
              <a:gd name="connsiteX41" fmla="*/ 4931306 w 6836306"/>
              <a:gd name="connsiteY41" fmla="*/ 1600200 h 3439885"/>
              <a:gd name="connsiteX42" fmla="*/ 4876877 w 6836306"/>
              <a:gd name="connsiteY42" fmla="*/ 1621971 h 3439885"/>
              <a:gd name="connsiteX43" fmla="*/ 4713591 w 6836306"/>
              <a:gd name="connsiteY43" fmla="*/ 1709057 h 3439885"/>
              <a:gd name="connsiteX44" fmla="*/ 4670049 w 6836306"/>
              <a:gd name="connsiteY44" fmla="*/ 1719942 h 3439885"/>
              <a:gd name="connsiteX45" fmla="*/ 4572077 w 6836306"/>
              <a:gd name="connsiteY45" fmla="*/ 1785257 h 3439885"/>
              <a:gd name="connsiteX46" fmla="*/ 4539420 w 6836306"/>
              <a:gd name="connsiteY46" fmla="*/ 1807028 h 3439885"/>
              <a:gd name="connsiteX47" fmla="*/ 4495877 w 6836306"/>
              <a:gd name="connsiteY47" fmla="*/ 1828800 h 3439885"/>
              <a:gd name="connsiteX48" fmla="*/ 4430563 w 6836306"/>
              <a:gd name="connsiteY48" fmla="*/ 1850571 h 3439885"/>
              <a:gd name="connsiteX49" fmla="*/ 4365249 w 6836306"/>
              <a:gd name="connsiteY49" fmla="*/ 1894114 h 3439885"/>
              <a:gd name="connsiteX50" fmla="*/ 4299934 w 6836306"/>
              <a:gd name="connsiteY50" fmla="*/ 1915885 h 3439885"/>
              <a:gd name="connsiteX51" fmla="*/ 4267277 w 6836306"/>
              <a:gd name="connsiteY51" fmla="*/ 1926771 h 3439885"/>
              <a:gd name="connsiteX52" fmla="*/ 4223734 w 6836306"/>
              <a:gd name="connsiteY52" fmla="*/ 1948542 h 3439885"/>
              <a:gd name="connsiteX53" fmla="*/ 4158420 w 6836306"/>
              <a:gd name="connsiteY53" fmla="*/ 1970314 h 3439885"/>
              <a:gd name="connsiteX54" fmla="*/ 4071334 w 6836306"/>
              <a:gd name="connsiteY54" fmla="*/ 2013857 h 3439885"/>
              <a:gd name="connsiteX55" fmla="*/ 3820963 w 6836306"/>
              <a:gd name="connsiteY55" fmla="*/ 2090057 h 3439885"/>
              <a:gd name="connsiteX56" fmla="*/ 3668563 w 6836306"/>
              <a:gd name="connsiteY56" fmla="*/ 2122714 h 3439885"/>
              <a:gd name="connsiteX57" fmla="*/ 3614134 w 6836306"/>
              <a:gd name="connsiteY57" fmla="*/ 2144485 h 3439885"/>
              <a:gd name="connsiteX58" fmla="*/ 3548820 w 6836306"/>
              <a:gd name="connsiteY58" fmla="*/ 2166257 h 3439885"/>
              <a:gd name="connsiteX59" fmla="*/ 3472620 w 6836306"/>
              <a:gd name="connsiteY59" fmla="*/ 2209800 h 3439885"/>
              <a:gd name="connsiteX60" fmla="*/ 3429077 w 6836306"/>
              <a:gd name="connsiteY60" fmla="*/ 2220685 h 3439885"/>
              <a:gd name="connsiteX61" fmla="*/ 3341991 w 6836306"/>
              <a:gd name="connsiteY61" fmla="*/ 2264228 h 3439885"/>
              <a:gd name="connsiteX62" fmla="*/ 3309334 w 6836306"/>
              <a:gd name="connsiteY62" fmla="*/ 2286000 h 3439885"/>
              <a:gd name="connsiteX63" fmla="*/ 3254906 w 6836306"/>
              <a:gd name="connsiteY63" fmla="*/ 2318657 h 3439885"/>
              <a:gd name="connsiteX64" fmla="*/ 3211363 w 6836306"/>
              <a:gd name="connsiteY64" fmla="*/ 2351314 h 3439885"/>
              <a:gd name="connsiteX65" fmla="*/ 3058963 w 6836306"/>
              <a:gd name="connsiteY65" fmla="*/ 2416628 h 3439885"/>
              <a:gd name="connsiteX66" fmla="*/ 2928334 w 6836306"/>
              <a:gd name="connsiteY66" fmla="*/ 2481942 h 3439885"/>
              <a:gd name="connsiteX67" fmla="*/ 2775934 w 6836306"/>
              <a:gd name="connsiteY67" fmla="*/ 2547257 h 3439885"/>
              <a:gd name="connsiteX68" fmla="*/ 2699734 w 6836306"/>
              <a:gd name="connsiteY68" fmla="*/ 2601685 h 3439885"/>
              <a:gd name="connsiteX69" fmla="*/ 2677963 w 6836306"/>
              <a:gd name="connsiteY69" fmla="*/ 2623457 h 3439885"/>
              <a:gd name="connsiteX70" fmla="*/ 2645306 w 6836306"/>
              <a:gd name="connsiteY70" fmla="*/ 2645228 h 3439885"/>
              <a:gd name="connsiteX71" fmla="*/ 2623534 w 6836306"/>
              <a:gd name="connsiteY71" fmla="*/ 2667000 h 3439885"/>
              <a:gd name="connsiteX72" fmla="*/ 2558220 w 6836306"/>
              <a:gd name="connsiteY72" fmla="*/ 2710542 h 3439885"/>
              <a:gd name="connsiteX73" fmla="*/ 2525563 w 6836306"/>
              <a:gd name="connsiteY73" fmla="*/ 2732314 h 3439885"/>
              <a:gd name="connsiteX74" fmla="*/ 2449363 w 6836306"/>
              <a:gd name="connsiteY74" fmla="*/ 2797628 h 3439885"/>
              <a:gd name="connsiteX75" fmla="*/ 2373163 w 6836306"/>
              <a:gd name="connsiteY75" fmla="*/ 2830285 h 3439885"/>
              <a:gd name="connsiteX76" fmla="*/ 2296963 w 6836306"/>
              <a:gd name="connsiteY76" fmla="*/ 2873828 h 3439885"/>
              <a:gd name="connsiteX77" fmla="*/ 2253420 w 6836306"/>
              <a:gd name="connsiteY77" fmla="*/ 2884714 h 3439885"/>
              <a:gd name="connsiteX78" fmla="*/ 2177220 w 6836306"/>
              <a:gd name="connsiteY78" fmla="*/ 2939142 h 3439885"/>
              <a:gd name="connsiteX79" fmla="*/ 2144563 w 6836306"/>
              <a:gd name="connsiteY79" fmla="*/ 2950028 h 3439885"/>
              <a:gd name="connsiteX80" fmla="*/ 2079249 w 6836306"/>
              <a:gd name="connsiteY80" fmla="*/ 2982685 h 3439885"/>
              <a:gd name="connsiteX81" fmla="*/ 1992163 w 6836306"/>
              <a:gd name="connsiteY81" fmla="*/ 3015342 h 3439885"/>
              <a:gd name="connsiteX82" fmla="*/ 1948620 w 6836306"/>
              <a:gd name="connsiteY82" fmla="*/ 3037114 h 3439885"/>
              <a:gd name="connsiteX83" fmla="*/ 1915963 w 6836306"/>
              <a:gd name="connsiteY83" fmla="*/ 3048000 h 3439885"/>
              <a:gd name="connsiteX84" fmla="*/ 1861534 w 6836306"/>
              <a:gd name="connsiteY84" fmla="*/ 3069771 h 3439885"/>
              <a:gd name="connsiteX85" fmla="*/ 1730906 w 6836306"/>
              <a:gd name="connsiteY85" fmla="*/ 3113314 h 3439885"/>
              <a:gd name="connsiteX86" fmla="*/ 1665591 w 6836306"/>
              <a:gd name="connsiteY86" fmla="*/ 3145971 h 3439885"/>
              <a:gd name="connsiteX87" fmla="*/ 1600277 w 6836306"/>
              <a:gd name="connsiteY87" fmla="*/ 3167742 h 3439885"/>
              <a:gd name="connsiteX88" fmla="*/ 1556734 w 6836306"/>
              <a:gd name="connsiteY88" fmla="*/ 3189514 h 3439885"/>
              <a:gd name="connsiteX89" fmla="*/ 1513191 w 6836306"/>
              <a:gd name="connsiteY89" fmla="*/ 3200400 h 3439885"/>
              <a:gd name="connsiteX90" fmla="*/ 1426106 w 6836306"/>
              <a:gd name="connsiteY90" fmla="*/ 3243942 h 3439885"/>
              <a:gd name="connsiteX91" fmla="*/ 1317249 w 6836306"/>
              <a:gd name="connsiteY91" fmla="*/ 3254828 h 3439885"/>
              <a:gd name="connsiteX92" fmla="*/ 1241049 w 6836306"/>
              <a:gd name="connsiteY92" fmla="*/ 3265714 h 3439885"/>
              <a:gd name="connsiteX93" fmla="*/ 1088649 w 6836306"/>
              <a:gd name="connsiteY93" fmla="*/ 3276600 h 3439885"/>
              <a:gd name="connsiteX94" fmla="*/ 958020 w 6836306"/>
              <a:gd name="connsiteY94" fmla="*/ 3298371 h 3439885"/>
              <a:gd name="connsiteX95" fmla="*/ 925363 w 6836306"/>
              <a:gd name="connsiteY95" fmla="*/ 3309257 h 3439885"/>
              <a:gd name="connsiteX96" fmla="*/ 816506 w 6836306"/>
              <a:gd name="connsiteY96" fmla="*/ 3320142 h 3439885"/>
              <a:gd name="connsiteX97" fmla="*/ 577020 w 6836306"/>
              <a:gd name="connsiteY97" fmla="*/ 3352800 h 3439885"/>
              <a:gd name="connsiteX98" fmla="*/ 391963 w 6836306"/>
              <a:gd name="connsiteY98" fmla="*/ 3363685 h 3439885"/>
              <a:gd name="connsiteX99" fmla="*/ 228677 w 6836306"/>
              <a:gd name="connsiteY99" fmla="*/ 3374571 h 3439885"/>
              <a:gd name="connsiteX100" fmla="*/ 152477 w 6836306"/>
              <a:gd name="connsiteY100" fmla="*/ 3385457 h 3439885"/>
              <a:gd name="connsiteX101" fmla="*/ 119820 w 6836306"/>
              <a:gd name="connsiteY101" fmla="*/ 3396342 h 3439885"/>
              <a:gd name="connsiteX102" fmla="*/ 21849 w 6836306"/>
              <a:gd name="connsiteY102" fmla="*/ 3407228 h 3439885"/>
              <a:gd name="connsiteX103" fmla="*/ 77 w 6836306"/>
              <a:gd name="connsiteY103" fmla="*/ 3439885 h 3439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</a:cxnLst>
            <a:rect l="l" t="t" r="r" b="b"/>
            <a:pathLst>
              <a:path w="6836306" h="3439885">
                <a:moveTo>
                  <a:pt x="6836306" y="0"/>
                </a:moveTo>
                <a:cubicBezTo>
                  <a:pt x="6742144" y="8560"/>
                  <a:pt x="6740334" y="2538"/>
                  <a:pt x="6673020" y="21771"/>
                </a:cubicBezTo>
                <a:cubicBezTo>
                  <a:pt x="6661987" y="24923"/>
                  <a:pt x="6650626" y="27525"/>
                  <a:pt x="6640363" y="32657"/>
                </a:cubicBezTo>
                <a:cubicBezTo>
                  <a:pt x="6555954" y="74861"/>
                  <a:pt x="6657133" y="37952"/>
                  <a:pt x="6575049" y="65314"/>
                </a:cubicBezTo>
                <a:lnTo>
                  <a:pt x="6509734" y="130628"/>
                </a:lnTo>
                <a:cubicBezTo>
                  <a:pt x="6502477" y="137885"/>
                  <a:pt x="6496503" y="146707"/>
                  <a:pt x="6487963" y="152400"/>
                </a:cubicBezTo>
                <a:lnTo>
                  <a:pt x="6455306" y="174171"/>
                </a:lnTo>
                <a:cubicBezTo>
                  <a:pt x="6444420" y="192314"/>
                  <a:pt x="6434008" y="210750"/>
                  <a:pt x="6422649" y="228600"/>
                </a:cubicBezTo>
                <a:cubicBezTo>
                  <a:pt x="6408601" y="250675"/>
                  <a:pt x="6387381" y="269091"/>
                  <a:pt x="6379106" y="293914"/>
                </a:cubicBezTo>
                <a:lnTo>
                  <a:pt x="6346449" y="391885"/>
                </a:lnTo>
                <a:lnTo>
                  <a:pt x="6324677" y="457200"/>
                </a:lnTo>
                <a:cubicBezTo>
                  <a:pt x="6319156" y="479284"/>
                  <a:pt x="6312272" y="511546"/>
                  <a:pt x="6302906" y="533400"/>
                </a:cubicBezTo>
                <a:cubicBezTo>
                  <a:pt x="6254846" y="645539"/>
                  <a:pt x="6308927" y="493563"/>
                  <a:pt x="6259363" y="642257"/>
                </a:cubicBezTo>
                <a:cubicBezTo>
                  <a:pt x="6222775" y="752023"/>
                  <a:pt x="6278603" y="581750"/>
                  <a:pt x="6237591" y="718457"/>
                </a:cubicBezTo>
                <a:cubicBezTo>
                  <a:pt x="6230997" y="740438"/>
                  <a:pt x="6223077" y="762000"/>
                  <a:pt x="6215820" y="783771"/>
                </a:cubicBezTo>
                <a:lnTo>
                  <a:pt x="6204934" y="816428"/>
                </a:lnTo>
                <a:cubicBezTo>
                  <a:pt x="6201306" y="827314"/>
                  <a:pt x="6202163" y="840971"/>
                  <a:pt x="6194049" y="849085"/>
                </a:cubicBezTo>
                <a:lnTo>
                  <a:pt x="6172277" y="870857"/>
                </a:lnTo>
                <a:cubicBezTo>
                  <a:pt x="6163424" y="897417"/>
                  <a:pt x="6160721" y="915070"/>
                  <a:pt x="6139620" y="936171"/>
                </a:cubicBezTo>
                <a:cubicBezTo>
                  <a:pt x="6130369" y="945422"/>
                  <a:pt x="6117849" y="950685"/>
                  <a:pt x="6106963" y="957942"/>
                </a:cubicBezTo>
                <a:cubicBezTo>
                  <a:pt x="6087610" y="1016002"/>
                  <a:pt x="6111802" y="972456"/>
                  <a:pt x="6063420" y="1001485"/>
                </a:cubicBezTo>
                <a:cubicBezTo>
                  <a:pt x="6054619" y="1006765"/>
                  <a:pt x="6050829" y="1018667"/>
                  <a:pt x="6041649" y="1023257"/>
                </a:cubicBezTo>
                <a:cubicBezTo>
                  <a:pt x="6021123" y="1033520"/>
                  <a:pt x="5976334" y="1045028"/>
                  <a:pt x="5976334" y="1045028"/>
                </a:cubicBezTo>
                <a:cubicBezTo>
                  <a:pt x="5937476" y="1083887"/>
                  <a:pt x="5960334" y="1068079"/>
                  <a:pt x="5878363" y="1088571"/>
                </a:cubicBezTo>
                <a:cubicBezTo>
                  <a:pt x="5860413" y="1093058"/>
                  <a:pt x="5841996" y="1095443"/>
                  <a:pt x="5823934" y="1099457"/>
                </a:cubicBezTo>
                <a:cubicBezTo>
                  <a:pt x="5809329" y="1102702"/>
                  <a:pt x="5795178" y="1108067"/>
                  <a:pt x="5780391" y="1110342"/>
                </a:cubicBezTo>
                <a:cubicBezTo>
                  <a:pt x="5556320" y="1144814"/>
                  <a:pt x="5775292" y="1102653"/>
                  <a:pt x="5627991" y="1132114"/>
                </a:cubicBezTo>
                <a:cubicBezTo>
                  <a:pt x="5559578" y="1177722"/>
                  <a:pt x="5629474" y="1138349"/>
                  <a:pt x="5497363" y="1164771"/>
                </a:cubicBezTo>
                <a:cubicBezTo>
                  <a:pt x="5474860" y="1169272"/>
                  <a:pt x="5453820" y="1179285"/>
                  <a:pt x="5432049" y="1186542"/>
                </a:cubicBezTo>
                <a:lnTo>
                  <a:pt x="5399391" y="1197428"/>
                </a:lnTo>
                <a:cubicBezTo>
                  <a:pt x="5373601" y="1223219"/>
                  <a:pt x="5349237" y="1250431"/>
                  <a:pt x="5312306" y="1262742"/>
                </a:cubicBezTo>
                <a:lnTo>
                  <a:pt x="5279649" y="1273628"/>
                </a:lnTo>
                <a:cubicBezTo>
                  <a:pt x="5272392" y="1280885"/>
                  <a:pt x="5264288" y="1287386"/>
                  <a:pt x="5257877" y="1295400"/>
                </a:cubicBezTo>
                <a:cubicBezTo>
                  <a:pt x="5249704" y="1305616"/>
                  <a:pt x="5246322" y="1319884"/>
                  <a:pt x="5236106" y="1328057"/>
                </a:cubicBezTo>
                <a:cubicBezTo>
                  <a:pt x="5227146" y="1335225"/>
                  <a:pt x="5214335" y="1335314"/>
                  <a:pt x="5203449" y="1338942"/>
                </a:cubicBezTo>
                <a:cubicBezTo>
                  <a:pt x="5196192" y="1346199"/>
                  <a:pt x="5186958" y="1351913"/>
                  <a:pt x="5181677" y="1360714"/>
                </a:cubicBezTo>
                <a:cubicBezTo>
                  <a:pt x="5175773" y="1370553"/>
                  <a:pt x="5177959" y="1384411"/>
                  <a:pt x="5170791" y="1393371"/>
                </a:cubicBezTo>
                <a:cubicBezTo>
                  <a:pt x="5162618" y="1403587"/>
                  <a:pt x="5148780" y="1407538"/>
                  <a:pt x="5138134" y="1415142"/>
                </a:cubicBezTo>
                <a:cubicBezTo>
                  <a:pt x="5043618" y="1482654"/>
                  <a:pt x="5138896" y="1418264"/>
                  <a:pt x="5061934" y="1469571"/>
                </a:cubicBezTo>
                <a:cubicBezTo>
                  <a:pt x="5038918" y="1504095"/>
                  <a:pt x="5023942" y="1531185"/>
                  <a:pt x="4985734" y="1556657"/>
                </a:cubicBezTo>
                <a:cubicBezTo>
                  <a:pt x="4974848" y="1563914"/>
                  <a:pt x="4963293" y="1570255"/>
                  <a:pt x="4953077" y="1578428"/>
                </a:cubicBezTo>
                <a:cubicBezTo>
                  <a:pt x="4945063" y="1584839"/>
                  <a:pt x="4940217" y="1595108"/>
                  <a:pt x="4931306" y="1600200"/>
                </a:cubicBezTo>
                <a:cubicBezTo>
                  <a:pt x="4914340" y="1609895"/>
                  <a:pt x="4894355" y="1613232"/>
                  <a:pt x="4876877" y="1621971"/>
                </a:cubicBezTo>
                <a:cubicBezTo>
                  <a:pt x="4844759" y="1638030"/>
                  <a:pt x="4746676" y="1700786"/>
                  <a:pt x="4713591" y="1709057"/>
                </a:cubicBezTo>
                <a:lnTo>
                  <a:pt x="4670049" y="1719942"/>
                </a:lnTo>
                <a:lnTo>
                  <a:pt x="4572077" y="1785257"/>
                </a:lnTo>
                <a:cubicBezTo>
                  <a:pt x="4561191" y="1792514"/>
                  <a:pt x="4551122" y="1801177"/>
                  <a:pt x="4539420" y="1807028"/>
                </a:cubicBezTo>
                <a:cubicBezTo>
                  <a:pt x="4524906" y="1814285"/>
                  <a:pt x="4510944" y="1822773"/>
                  <a:pt x="4495877" y="1828800"/>
                </a:cubicBezTo>
                <a:cubicBezTo>
                  <a:pt x="4474569" y="1837323"/>
                  <a:pt x="4449658" y="1837841"/>
                  <a:pt x="4430563" y="1850571"/>
                </a:cubicBezTo>
                <a:cubicBezTo>
                  <a:pt x="4408792" y="1865085"/>
                  <a:pt x="4390072" y="1885840"/>
                  <a:pt x="4365249" y="1894114"/>
                </a:cubicBezTo>
                <a:lnTo>
                  <a:pt x="4299934" y="1915885"/>
                </a:lnTo>
                <a:cubicBezTo>
                  <a:pt x="4289048" y="1919514"/>
                  <a:pt x="4277540" y="1921640"/>
                  <a:pt x="4267277" y="1926771"/>
                </a:cubicBezTo>
                <a:cubicBezTo>
                  <a:pt x="4252763" y="1934028"/>
                  <a:pt x="4238801" y="1942515"/>
                  <a:pt x="4223734" y="1948542"/>
                </a:cubicBezTo>
                <a:cubicBezTo>
                  <a:pt x="4202426" y="1957065"/>
                  <a:pt x="4177515" y="1957584"/>
                  <a:pt x="4158420" y="1970314"/>
                </a:cubicBezTo>
                <a:cubicBezTo>
                  <a:pt x="4119650" y="1996161"/>
                  <a:pt x="4122757" y="1997328"/>
                  <a:pt x="4071334" y="2013857"/>
                </a:cubicBezTo>
                <a:cubicBezTo>
                  <a:pt x="3988282" y="2040552"/>
                  <a:pt x="3906263" y="2071778"/>
                  <a:pt x="3820963" y="2090057"/>
                </a:cubicBezTo>
                <a:cubicBezTo>
                  <a:pt x="3770163" y="2100943"/>
                  <a:pt x="3718806" y="2109492"/>
                  <a:pt x="3668563" y="2122714"/>
                </a:cubicBezTo>
                <a:cubicBezTo>
                  <a:pt x="3649666" y="2127687"/>
                  <a:pt x="3632498" y="2137807"/>
                  <a:pt x="3614134" y="2144485"/>
                </a:cubicBezTo>
                <a:cubicBezTo>
                  <a:pt x="3592567" y="2152328"/>
                  <a:pt x="3567915" y="2153527"/>
                  <a:pt x="3548820" y="2166257"/>
                </a:cubicBezTo>
                <a:cubicBezTo>
                  <a:pt x="3521752" y="2184302"/>
                  <a:pt x="3504185" y="2197963"/>
                  <a:pt x="3472620" y="2209800"/>
                </a:cubicBezTo>
                <a:cubicBezTo>
                  <a:pt x="3458612" y="2215053"/>
                  <a:pt x="3443591" y="2217057"/>
                  <a:pt x="3429077" y="2220685"/>
                </a:cubicBezTo>
                <a:cubicBezTo>
                  <a:pt x="3353417" y="2271127"/>
                  <a:pt x="3448513" y="2210967"/>
                  <a:pt x="3341991" y="2264228"/>
                </a:cubicBezTo>
                <a:cubicBezTo>
                  <a:pt x="3330289" y="2270079"/>
                  <a:pt x="3320428" y="2279066"/>
                  <a:pt x="3309334" y="2286000"/>
                </a:cubicBezTo>
                <a:cubicBezTo>
                  <a:pt x="3291392" y="2297214"/>
                  <a:pt x="3272510" y="2306921"/>
                  <a:pt x="3254906" y="2318657"/>
                </a:cubicBezTo>
                <a:cubicBezTo>
                  <a:pt x="3239810" y="2328721"/>
                  <a:pt x="3227590" y="2343200"/>
                  <a:pt x="3211363" y="2351314"/>
                </a:cubicBezTo>
                <a:cubicBezTo>
                  <a:pt x="3161929" y="2376031"/>
                  <a:pt x="3109145" y="2393467"/>
                  <a:pt x="3058963" y="2416628"/>
                </a:cubicBezTo>
                <a:cubicBezTo>
                  <a:pt x="3014761" y="2437029"/>
                  <a:pt x="2972653" y="2461797"/>
                  <a:pt x="2928334" y="2481942"/>
                </a:cubicBezTo>
                <a:cubicBezTo>
                  <a:pt x="2862093" y="2512051"/>
                  <a:pt x="2830480" y="2516088"/>
                  <a:pt x="2775934" y="2547257"/>
                </a:cubicBezTo>
                <a:cubicBezTo>
                  <a:pt x="2757937" y="2557541"/>
                  <a:pt x="2712479" y="2591064"/>
                  <a:pt x="2699734" y="2601685"/>
                </a:cubicBezTo>
                <a:cubicBezTo>
                  <a:pt x="2691850" y="2608255"/>
                  <a:pt x="2685977" y="2617046"/>
                  <a:pt x="2677963" y="2623457"/>
                </a:cubicBezTo>
                <a:cubicBezTo>
                  <a:pt x="2667747" y="2631630"/>
                  <a:pt x="2655522" y="2637055"/>
                  <a:pt x="2645306" y="2645228"/>
                </a:cubicBezTo>
                <a:cubicBezTo>
                  <a:pt x="2637292" y="2651639"/>
                  <a:pt x="2631745" y="2660842"/>
                  <a:pt x="2623534" y="2667000"/>
                </a:cubicBezTo>
                <a:cubicBezTo>
                  <a:pt x="2602601" y="2682699"/>
                  <a:pt x="2579991" y="2696028"/>
                  <a:pt x="2558220" y="2710542"/>
                </a:cubicBezTo>
                <a:cubicBezTo>
                  <a:pt x="2547334" y="2717799"/>
                  <a:pt x="2535496" y="2723800"/>
                  <a:pt x="2525563" y="2732314"/>
                </a:cubicBezTo>
                <a:cubicBezTo>
                  <a:pt x="2500163" y="2754085"/>
                  <a:pt x="2476418" y="2777951"/>
                  <a:pt x="2449363" y="2797628"/>
                </a:cubicBezTo>
                <a:cubicBezTo>
                  <a:pt x="2426596" y="2814186"/>
                  <a:pt x="2399268" y="2821584"/>
                  <a:pt x="2373163" y="2830285"/>
                </a:cubicBezTo>
                <a:cubicBezTo>
                  <a:pt x="2346090" y="2848334"/>
                  <a:pt x="2328535" y="2861989"/>
                  <a:pt x="2296963" y="2873828"/>
                </a:cubicBezTo>
                <a:cubicBezTo>
                  <a:pt x="2282955" y="2879081"/>
                  <a:pt x="2267934" y="2881085"/>
                  <a:pt x="2253420" y="2884714"/>
                </a:cubicBezTo>
                <a:cubicBezTo>
                  <a:pt x="2243557" y="2892111"/>
                  <a:pt x="2193139" y="2931183"/>
                  <a:pt x="2177220" y="2939142"/>
                </a:cubicBezTo>
                <a:cubicBezTo>
                  <a:pt x="2166957" y="2944274"/>
                  <a:pt x="2155449" y="2946399"/>
                  <a:pt x="2144563" y="2950028"/>
                </a:cubicBezTo>
                <a:cubicBezTo>
                  <a:pt x="2100742" y="2993849"/>
                  <a:pt x="2149467" y="2952592"/>
                  <a:pt x="2079249" y="2982685"/>
                </a:cubicBezTo>
                <a:cubicBezTo>
                  <a:pt x="1981143" y="3024730"/>
                  <a:pt x="2130203" y="2987735"/>
                  <a:pt x="1992163" y="3015342"/>
                </a:cubicBezTo>
                <a:cubicBezTo>
                  <a:pt x="1977649" y="3022599"/>
                  <a:pt x="1963535" y="3030721"/>
                  <a:pt x="1948620" y="3037114"/>
                </a:cubicBezTo>
                <a:cubicBezTo>
                  <a:pt x="1938073" y="3041634"/>
                  <a:pt x="1926707" y="3043971"/>
                  <a:pt x="1915963" y="3048000"/>
                </a:cubicBezTo>
                <a:cubicBezTo>
                  <a:pt x="1897667" y="3054861"/>
                  <a:pt x="1879961" y="3063268"/>
                  <a:pt x="1861534" y="3069771"/>
                </a:cubicBezTo>
                <a:cubicBezTo>
                  <a:pt x="1818253" y="3085047"/>
                  <a:pt x="1773683" y="3096678"/>
                  <a:pt x="1730906" y="3113314"/>
                </a:cubicBezTo>
                <a:cubicBezTo>
                  <a:pt x="1708220" y="3122136"/>
                  <a:pt x="1688060" y="3136609"/>
                  <a:pt x="1665591" y="3145971"/>
                </a:cubicBezTo>
                <a:cubicBezTo>
                  <a:pt x="1644407" y="3154797"/>
                  <a:pt x="1621585" y="3159219"/>
                  <a:pt x="1600277" y="3167742"/>
                </a:cubicBezTo>
                <a:cubicBezTo>
                  <a:pt x="1585210" y="3173769"/>
                  <a:pt x="1571928" y="3183816"/>
                  <a:pt x="1556734" y="3189514"/>
                </a:cubicBezTo>
                <a:cubicBezTo>
                  <a:pt x="1542726" y="3194767"/>
                  <a:pt x="1527001" y="3194646"/>
                  <a:pt x="1513191" y="3200400"/>
                </a:cubicBezTo>
                <a:cubicBezTo>
                  <a:pt x="1483233" y="3212882"/>
                  <a:pt x="1458400" y="3240713"/>
                  <a:pt x="1426106" y="3243942"/>
                </a:cubicBezTo>
                <a:lnTo>
                  <a:pt x="1317249" y="3254828"/>
                </a:lnTo>
                <a:cubicBezTo>
                  <a:pt x="1291767" y="3257826"/>
                  <a:pt x="1266591" y="3263281"/>
                  <a:pt x="1241049" y="3265714"/>
                </a:cubicBezTo>
                <a:cubicBezTo>
                  <a:pt x="1190349" y="3270543"/>
                  <a:pt x="1139449" y="3272971"/>
                  <a:pt x="1088649" y="3276600"/>
                </a:cubicBezTo>
                <a:cubicBezTo>
                  <a:pt x="1045106" y="3283857"/>
                  <a:pt x="999898" y="3284411"/>
                  <a:pt x="958020" y="3298371"/>
                </a:cubicBezTo>
                <a:cubicBezTo>
                  <a:pt x="947134" y="3302000"/>
                  <a:pt x="936704" y="3307512"/>
                  <a:pt x="925363" y="3309257"/>
                </a:cubicBezTo>
                <a:cubicBezTo>
                  <a:pt x="889320" y="3314802"/>
                  <a:pt x="852691" y="3315619"/>
                  <a:pt x="816506" y="3320142"/>
                </a:cubicBezTo>
                <a:cubicBezTo>
                  <a:pt x="805257" y="3321548"/>
                  <a:pt x="618047" y="3349518"/>
                  <a:pt x="577020" y="3352800"/>
                </a:cubicBezTo>
                <a:cubicBezTo>
                  <a:pt x="515424" y="3357728"/>
                  <a:pt x="453635" y="3359831"/>
                  <a:pt x="391963" y="3363685"/>
                </a:cubicBezTo>
                <a:lnTo>
                  <a:pt x="228677" y="3374571"/>
                </a:lnTo>
                <a:cubicBezTo>
                  <a:pt x="203277" y="3378200"/>
                  <a:pt x="177637" y="3380425"/>
                  <a:pt x="152477" y="3385457"/>
                </a:cubicBezTo>
                <a:cubicBezTo>
                  <a:pt x="141225" y="3387707"/>
                  <a:pt x="131138" y="3394456"/>
                  <a:pt x="119820" y="3396342"/>
                </a:cubicBezTo>
                <a:cubicBezTo>
                  <a:pt x="87409" y="3401744"/>
                  <a:pt x="54506" y="3403599"/>
                  <a:pt x="21849" y="3407228"/>
                </a:cubicBezTo>
                <a:cubicBezTo>
                  <a:pt x="-2489" y="3431566"/>
                  <a:pt x="77" y="3418737"/>
                  <a:pt x="77" y="343988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Freeform 127"/>
          <p:cNvSpPr/>
          <p:nvPr/>
        </p:nvSpPr>
        <p:spPr>
          <a:xfrm>
            <a:off x="4673449" y="1474586"/>
            <a:ext cx="5301289" cy="3134165"/>
          </a:xfrm>
          <a:custGeom>
            <a:avLst/>
            <a:gdLst>
              <a:gd name="connsiteX0" fmla="*/ 18294 w 5301289"/>
              <a:gd name="connsiteY0" fmla="*/ 27643 h 3134165"/>
              <a:gd name="connsiteX1" fmla="*/ 660551 w 5301289"/>
              <a:gd name="connsiteY1" fmla="*/ 571928 h 3134165"/>
              <a:gd name="connsiteX2" fmla="*/ 1368122 w 5301289"/>
              <a:gd name="connsiteY2" fmla="*/ 1083557 h 3134165"/>
              <a:gd name="connsiteX3" fmla="*/ 2315180 w 5301289"/>
              <a:gd name="connsiteY3" fmla="*/ 1518985 h 3134165"/>
              <a:gd name="connsiteX4" fmla="*/ 2924780 w 5301289"/>
              <a:gd name="connsiteY4" fmla="*/ 2008843 h 3134165"/>
              <a:gd name="connsiteX5" fmla="*/ 3501722 w 5301289"/>
              <a:gd name="connsiteY5" fmla="*/ 2433385 h 3134165"/>
              <a:gd name="connsiteX6" fmla="*/ 4372580 w 5301289"/>
              <a:gd name="connsiteY6" fmla="*/ 2683757 h 3134165"/>
              <a:gd name="connsiteX7" fmla="*/ 4775351 w 5301289"/>
              <a:gd name="connsiteY7" fmla="*/ 2945014 h 3134165"/>
              <a:gd name="connsiteX8" fmla="*/ 5243437 w 5301289"/>
              <a:gd name="connsiteY8" fmla="*/ 3130071 h 3134165"/>
              <a:gd name="connsiteX9" fmla="*/ 5265208 w 5301289"/>
              <a:gd name="connsiteY9" fmla="*/ 3064757 h 3134165"/>
              <a:gd name="connsiteX10" fmla="*/ 4982180 w 5301289"/>
              <a:gd name="connsiteY10" fmla="*/ 2966785 h 3134165"/>
              <a:gd name="connsiteX11" fmla="*/ 4557637 w 5301289"/>
              <a:gd name="connsiteY11" fmla="*/ 2661985 h 3134165"/>
              <a:gd name="connsiteX12" fmla="*/ 4209294 w 5301289"/>
              <a:gd name="connsiteY12" fmla="*/ 2585785 h 3134165"/>
              <a:gd name="connsiteX13" fmla="*/ 3904494 w 5301289"/>
              <a:gd name="connsiteY13" fmla="*/ 2498700 h 3134165"/>
              <a:gd name="connsiteX14" fmla="*/ 3665008 w 5301289"/>
              <a:gd name="connsiteY14" fmla="*/ 2433385 h 3134165"/>
              <a:gd name="connsiteX15" fmla="*/ 3381980 w 5301289"/>
              <a:gd name="connsiteY15" fmla="*/ 2259214 h 3134165"/>
              <a:gd name="connsiteX16" fmla="*/ 2522008 w 5301289"/>
              <a:gd name="connsiteY16" fmla="*/ 1562528 h 3134165"/>
              <a:gd name="connsiteX17" fmla="*/ 2326065 w 5301289"/>
              <a:gd name="connsiteY17" fmla="*/ 1442785 h 3134165"/>
              <a:gd name="connsiteX18" fmla="*/ 2064808 w 5301289"/>
              <a:gd name="connsiteY18" fmla="*/ 1246843 h 3134165"/>
              <a:gd name="connsiteX19" fmla="*/ 1792665 w 5301289"/>
              <a:gd name="connsiteY19" fmla="*/ 1181528 h 3134165"/>
              <a:gd name="connsiteX20" fmla="*/ 856494 w 5301289"/>
              <a:gd name="connsiteY20" fmla="*/ 604585 h 3134165"/>
              <a:gd name="connsiteX21" fmla="*/ 529922 w 5301289"/>
              <a:gd name="connsiteY21" fmla="*/ 321557 h 3134165"/>
              <a:gd name="connsiteX22" fmla="*/ 203351 w 5301289"/>
              <a:gd name="connsiteY22" fmla="*/ 103843 h 3134165"/>
              <a:gd name="connsiteX23" fmla="*/ 18294 w 5301289"/>
              <a:gd name="connsiteY23" fmla="*/ 27643 h 3134165"/>
              <a:gd name="connsiteX0" fmla="*/ 18294 w 5301289"/>
              <a:gd name="connsiteY0" fmla="*/ 27643 h 3134165"/>
              <a:gd name="connsiteX1" fmla="*/ 660551 w 5301289"/>
              <a:gd name="connsiteY1" fmla="*/ 571928 h 3134165"/>
              <a:gd name="connsiteX2" fmla="*/ 1368122 w 5301289"/>
              <a:gd name="connsiteY2" fmla="*/ 1083557 h 3134165"/>
              <a:gd name="connsiteX3" fmla="*/ 2315180 w 5301289"/>
              <a:gd name="connsiteY3" fmla="*/ 1518985 h 3134165"/>
              <a:gd name="connsiteX4" fmla="*/ 2924780 w 5301289"/>
              <a:gd name="connsiteY4" fmla="*/ 2008843 h 3134165"/>
              <a:gd name="connsiteX5" fmla="*/ 3501722 w 5301289"/>
              <a:gd name="connsiteY5" fmla="*/ 2433385 h 3134165"/>
              <a:gd name="connsiteX6" fmla="*/ 4372580 w 5301289"/>
              <a:gd name="connsiteY6" fmla="*/ 2683757 h 3134165"/>
              <a:gd name="connsiteX7" fmla="*/ 4775351 w 5301289"/>
              <a:gd name="connsiteY7" fmla="*/ 2945014 h 3134165"/>
              <a:gd name="connsiteX8" fmla="*/ 5243437 w 5301289"/>
              <a:gd name="connsiteY8" fmla="*/ 3130071 h 3134165"/>
              <a:gd name="connsiteX9" fmla="*/ 5265208 w 5301289"/>
              <a:gd name="connsiteY9" fmla="*/ 3064757 h 3134165"/>
              <a:gd name="connsiteX10" fmla="*/ 4982180 w 5301289"/>
              <a:gd name="connsiteY10" fmla="*/ 2966785 h 3134165"/>
              <a:gd name="connsiteX11" fmla="*/ 4557637 w 5301289"/>
              <a:gd name="connsiteY11" fmla="*/ 2661985 h 3134165"/>
              <a:gd name="connsiteX12" fmla="*/ 4209294 w 5301289"/>
              <a:gd name="connsiteY12" fmla="*/ 2585785 h 3134165"/>
              <a:gd name="connsiteX13" fmla="*/ 3904494 w 5301289"/>
              <a:gd name="connsiteY13" fmla="*/ 2498700 h 3134165"/>
              <a:gd name="connsiteX14" fmla="*/ 3665008 w 5301289"/>
              <a:gd name="connsiteY14" fmla="*/ 2433385 h 3134165"/>
              <a:gd name="connsiteX15" fmla="*/ 3381980 w 5301289"/>
              <a:gd name="connsiteY15" fmla="*/ 2259214 h 3134165"/>
              <a:gd name="connsiteX16" fmla="*/ 2522008 w 5301289"/>
              <a:gd name="connsiteY16" fmla="*/ 1562528 h 3134165"/>
              <a:gd name="connsiteX17" fmla="*/ 2326065 w 5301289"/>
              <a:gd name="connsiteY17" fmla="*/ 1442785 h 3134165"/>
              <a:gd name="connsiteX18" fmla="*/ 2064808 w 5301289"/>
              <a:gd name="connsiteY18" fmla="*/ 1279500 h 3134165"/>
              <a:gd name="connsiteX19" fmla="*/ 1792665 w 5301289"/>
              <a:gd name="connsiteY19" fmla="*/ 1181528 h 3134165"/>
              <a:gd name="connsiteX20" fmla="*/ 856494 w 5301289"/>
              <a:gd name="connsiteY20" fmla="*/ 604585 h 3134165"/>
              <a:gd name="connsiteX21" fmla="*/ 529922 w 5301289"/>
              <a:gd name="connsiteY21" fmla="*/ 321557 h 3134165"/>
              <a:gd name="connsiteX22" fmla="*/ 203351 w 5301289"/>
              <a:gd name="connsiteY22" fmla="*/ 103843 h 3134165"/>
              <a:gd name="connsiteX23" fmla="*/ 18294 w 5301289"/>
              <a:gd name="connsiteY23" fmla="*/ 27643 h 3134165"/>
              <a:gd name="connsiteX0" fmla="*/ 18294 w 5301289"/>
              <a:gd name="connsiteY0" fmla="*/ 27643 h 3134165"/>
              <a:gd name="connsiteX1" fmla="*/ 660551 w 5301289"/>
              <a:gd name="connsiteY1" fmla="*/ 571928 h 3134165"/>
              <a:gd name="connsiteX2" fmla="*/ 1368122 w 5301289"/>
              <a:gd name="connsiteY2" fmla="*/ 1083557 h 3134165"/>
              <a:gd name="connsiteX3" fmla="*/ 2315180 w 5301289"/>
              <a:gd name="connsiteY3" fmla="*/ 1518985 h 3134165"/>
              <a:gd name="connsiteX4" fmla="*/ 2924780 w 5301289"/>
              <a:gd name="connsiteY4" fmla="*/ 2008843 h 3134165"/>
              <a:gd name="connsiteX5" fmla="*/ 3501722 w 5301289"/>
              <a:gd name="connsiteY5" fmla="*/ 2433385 h 3134165"/>
              <a:gd name="connsiteX6" fmla="*/ 4372580 w 5301289"/>
              <a:gd name="connsiteY6" fmla="*/ 2683757 h 3134165"/>
              <a:gd name="connsiteX7" fmla="*/ 4775351 w 5301289"/>
              <a:gd name="connsiteY7" fmla="*/ 2945014 h 3134165"/>
              <a:gd name="connsiteX8" fmla="*/ 5243437 w 5301289"/>
              <a:gd name="connsiteY8" fmla="*/ 3130071 h 3134165"/>
              <a:gd name="connsiteX9" fmla="*/ 5265208 w 5301289"/>
              <a:gd name="connsiteY9" fmla="*/ 3064757 h 3134165"/>
              <a:gd name="connsiteX10" fmla="*/ 4982180 w 5301289"/>
              <a:gd name="connsiteY10" fmla="*/ 2966785 h 3134165"/>
              <a:gd name="connsiteX11" fmla="*/ 4546751 w 5301289"/>
              <a:gd name="connsiteY11" fmla="*/ 2705528 h 3134165"/>
              <a:gd name="connsiteX12" fmla="*/ 4209294 w 5301289"/>
              <a:gd name="connsiteY12" fmla="*/ 2585785 h 3134165"/>
              <a:gd name="connsiteX13" fmla="*/ 3904494 w 5301289"/>
              <a:gd name="connsiteY13" fmla="*/ 2498700 h 3134165"/>
              <a:gd name="connsiteX14" fmla="*/ 3665008 w 5301289"/>
              <a:gd name="connsiteY14" fmla="*/ 2433385 h 3134165"/>
              <a:gd name="connsiteX15" fmla="*/ 3381980 w 5301289"/>
              <a:gd name="connsiteY15" fmla="*/ 2259214 h 3134165"/>
              <a:gd name="connsiteX16" fmla="*/ 2522008 w 5301289"/>
              <a:gd name="connsiteY16" fmla="*/ 1562528 h 3134165"/>
              <a:gd name="connsiteX17" fmla="*/ 2326065 w 5301289"/>
              <a:gd name="connsiteY17" fmla="*/ 1442785 h 3134165"/>
              <a:gd name="connsiteX18" fmla="*/ 2064808 w 5301289"/>
              <a:gd name="connsiteY18" fmla="*/ 1279500 h 3134165"/>
              <a:gd name="connsiteX19" fmla="*/ 1792665 w 5301289"/>
              <a:gd name="connsiteY19" fmla="*/ 1181528 h 3134165"/>
              <a:gd name="connsiteX20" fmla="*/ 856494 w 5301289"/>
              <a:gd name="connsiteY20" fmla="*/ 604585 h 3134165"/>
              <a:gd name="connsiteX21" fmla="*/ 529922 w 5301289"/>
              <a:gd name="connsiteY21" fmla="*/ 321557 h 3134165"/>
              <a:gd name="connsiteX22" fmla="*/ 203351 w 5301289"/>
              <a:gd name="connsiteY22" fmla="*/ 103843 h 3134165"/>
              <a:gd name="connsiteX23" fmla="*/ 18294 w 5301289"/>
              <a:gd name="connsiteY23" fmla="*/ 27643 h 3134165"/>
              <a:gd name="connsiteX0" fmla="*/ 18294 w 5301289"/>
              <a:gd name="connsiteY0" fmla="*/ 27643 h 3134165"/>
              <a:gd name="connsiteX1" fmla="*/ 660551 w 5301289"/>
              <a:gd name="connsiteY1" fmla="*/ 571928 h 3134165"/>
              <a:gd name="connsiteX2" fmla="*/ 1368122 w 5301289"/>
              <a:gd name="connsiteY2" fmla="*/ 1083557 h 3134165"/>
              <a:gd name="connsiteX3" fmla="*/ 2315180 w 5301289"/>
              <a:gd name="connsiteY3" fmla="*/ 1518985 h 3134165"/>
              <a:gd name="connsiteX4" fmla="*/ 2924780 w 5301289"/>
              <a:gd name="connsiteY4" fmla="*/ 2008843 h 3134165"/>
              <a:gd name="connsiteX5" fmla="*/ 3501722 w 5301289"/>
              <a:gd name="connsiteY5" fmla="*/ 2433385 h 3134165"/>
              <a:gd name="connsiteX6" fmla="*/ 4372580 w 5301289"/>
              <a:gd name="connsiteY6" fmla="*/ 2683757 h 3134165"/>
              <a:gd name="connsiteX7" fmla="*/ 4775351 w 5301289"/>
              <a:gd name="connsiteY7" fmla="*/ 2945014 h 3134165"/>
              <a:gd name="connsiteX8" fmla="*/ 5243437 w 5301289"/>
              <a:gd name="connsiteY8" fmla="*/ 3130071 h 3134165"/>
              <a:gd name="connsiteX9" fmla="*/ 5265208 w 5301289"/>
              <a:gd name="connsiteY9" fmla="*/ 3064757 h 3134165"/>
              <a:gd name="connsiteX10" fmla="*/ 4982180 w 5301289"/>
              <a:gd name="connsiteY10" fmla="*/ 2966785 h 3134165"/>
              <a:gd name="connsiteX11" fmla="*/ 4546751 w 5301289"/>
              <a:gd name="connsiteY11" fmla="*/ 2705528 h 3134165"/>
              <a:gd name="connsiteX12" fmla="*/ 4209294 w 5301289"/>
              <a:gd name="connsiteY12" fmla="*/ 2585785 h 3134165"/>
              <a:gd name="connsiteX13" fmla="*/ 3904494 w 5301289"/>
              <a:gd name="connsiteY13" fmla="*/ 2498700 h 3134165"/>
              <a:gd name="connsiteX14" fmla="*/ 3665008 w 5301289"/>
              <a:gd name="connsiteY14" fmla="*/ 2433385 h 3134165"/>
              <a:gd name="connsiteX15" fmla="*/ 3381980 w 5301289"/>
              <a:gd name="connsiteY15" fmla="*/ 2259214 h 3134165"/>
              <a:gd name="connsiteX16" fmla="*/ 2522008 w 5301289"/>
              <a:gd name="connsiteY16" fmla="*/ 1562528 h 3134165"/>
              <a:gd name="connsiteX17" fmla="*/ 2326065 w 5301289"/>
              <a:gd name="connsiteY17" fmla="*/ 1442785 h 3134165"/>
              <a:gd name="connsiteX18" fmla="*/ 2064808 w 5301289"/>
              <a:gd name="connsiteY18" fmla="*/ 1279500 h 3134165"/>
              <a:gd name="connsiteX19" fmla="*/ 1792665 w 5301289"/>
              <a:gd name="connsiteY19" fmla="*/ 1181528 h 3134165"/>
              <a:gd name="connsiteX20" fmla="*/ 856494 w 5301289"/>
              <a:gd name="connsiteY20" fmla="*/ 604585 h 3134165"/>
              <a:gd name="connsiteX21" fmla="*/ 529922 w 5301289"/>
              <a:gd name="connsiteY21" fmla="*/ 321557 h 3134165"/>
              <a:gd name="connsiteX22" fmla="*/ 203351 w 5301289"/>
              <a:gd name="connsiteY22" fmla="*/ 103843 h 3134165"/>
              <a:gd name="connsiteX23" fmla="*/ 18294 w 5301289"/>
              <a:gd name="connsiteY23" fmla="*/ 27643 h 3134165"/>
              <a:gd name="connsiteX0" fmla="*/ 18294 w 5301289"/>
              <a:gd name="connsiteY0" fmla="*/ 27643 h 3134165"/>
              <a:gd name="connsiteX1" fmla="*/ 660551 w 5301289"/>
              <a:gd name="connsiteY1" fmla="*/ 571928 h 3134165"/>
              <a:gd name="connsiteX2" fmla="*/ 1368122 w 5301289"/>
              <a:gd name="connsiteY2" fmla="*/ 1083557 h 3134165"/>
              <a:gd name="connsiteX3" fmla="*/ 2315180 w 5301289"/>
              <a:gd name="connsiteY3" fmla="*/ 1518985 h 3134165"/>
              <a:gd name="connsiteX4" fmla="*/ 2924780 w 5301289"/>
              <a:gd name="connsiteY4" fmla="*/ 2008843 h 3134165"/>
              <a:gd name="connsiteX5" fmla="*/ 3501722 w 5301289"/>
              <a:gd name="connsiteY5" fmla="*/ 2433385 h 3134165"/>
              <a:gd name="connsiteX6" fmla="*/ 4372580 w 5301289"/>
              <a:gd name="connsiteY6" fmla="*/ 2683757 h 3134165"/>
              <a:gd name="connsiteX7" fmla="*/ 4775351 w 5301289"/>
              <a:gd name="connsiteY7" fmla="*/ 2945014 h 3134165"/>
              <a:gd name="connsiteX8" fmla="*/ 5243437 w 5301289"/>
              <a:gd name="connsiteY8" fmla="*/ 3130071 h 3134165"/>
              <a:gd name="connsiteX9" fmla="*/ 5265208 w 5301289"/>
              <a:gd name="connsiteY9" fmla="*/ 3064757 h 3134165"/>
              <a:gd name="connsiteX10" fmla="*/ 4982180 w 5301289"/>
              <a:gd name="connsiteY10" fmla="*/ 2966785 h 3134165"/>
              <a:gd name="connsiteX11" fmla="*/ 4546751 w 5301289"/>
              <a:gd name="connsiteY11" fmla="*/ 2705528 h 3134165"/>
              <a:gd name="connsiteX12" fmla="*/ 4209294 w 5301289"/>
              <a:gd name="connsiteY12" fmla="*/ 2585785 h 3134165"/>
              <a:gd name="connsiteX13" fmla="*/ 3904494 w 5301289"/>
              <a:gd name="connsiteY13" fmla="*/ 2498700 h 3134165"/>
              <a:gd name="connsiteX14" fmla="*/ 3665008 w 5301289"/>
              <a:gd name="connsiteY14" fmla="*/ 2433385 h 3134165"/>
              <a:gd name="connsiteX15" fmla="*/ 3381980 w 5301289"/>
              <a:gd name="connsiteY15" fmla="*/ 2259214 h 3134165"/>
              <a:gd name="connsiteX16" fmla="*/ 2522008 w 5301289"/>
              <a:gd name="connsiteY16" fmla="*/ 1562528 h 3134165"/>
              <a:gd name="connsiteX17" fmla="*/ 2326065 w 5301289"/>
              <a:gd name="connsiteY17" fmla="*/ 1442785 h 3134165"/>
              <a:gd name="connsiteX18" fmla="*/ 2064808 w 5301289"/>
              <a:gd name="connsiteY18" fmla="*/ 1279500 h 3134165"/>
              <a:gd name="connsiteX19" fmla="*/ 1792665 w 5301289"/>
              <a:gd name="connsiteY19" fmla="*/ 1181528 h 3134165"/>
              <a:gd name="connsiteX20" fmla="*/ 856494 w 5301289"/>
              <a:gd name="connsiteY20" fmla="*/ 604585 h 3134165"/>
              <a:gd name="connsiteX21" fmla="*/ 529922 w 5301289"/>
              <a:gd name="connsiteY21" fmla="*/ 321557 h 3134165"/>
              <a:gd name="connsiteX22" fmla="*/ 203351 w 5301289"/>
              <a:gd name="connsiteY22" fmla="*/ 103843 h 3134165"/>
              <a:gd name="connsiteX23" fmla="*/ 18294 w 5301289"/>
              <a:gd name="connsiteY23" fmla="*/ 27643 h 3134165"/>
              <a:gd name="connsiteX0" fmla="*/ 18294 w 5301289"/>
              <a:gd name="connsiteY0" fmla="*/ 27643 h 3134165"/>
              <a:gd name="connsiteX1" fmla="*/ 660551 w 5301289"/>
              <a:gd name="connsiteY1" fmla="*/ 571928 h 3134165"/>
              <a:gd name="connsiteX2" fmla="*/ 1368122 w 5301289"/>
              <a:gd name="connsiteY2" fmla="*/ 1083557 h 3134165"/>
              <a:gd name="connsiteX3" fmla="*/ 2315180 w 5301289"/>
              <a:gd name="connsiteY3" fmla="*/ 1518985 h 3134165"/>
              <a:gd name="connsiteX4" fmla="*/ 2924780 w 5301289"/>
              <a:gd name="connsiteY4" fmla="*/ 2008843 h 3134165"/>
              <a:gd name="connsiteX5" fmla="*/ 3501722 w 5301289"/>
              <a:gd name="connsiteY5" fmla="*/ 2433385 h 3134165"/>
              <a:gd name="connsiteX6" fmla="*/ 4372580 w 5301289"/>
              <a:gd name="connsiteY6" fmla="*/ 2683757 h 3134165"/>
              <a:gd name="connsiteX7" fmla="*/ 4775351 w 5301289"/>
              <a:gd name="connsiteY7" fmla="*/ 2945014 h 3134165"/>
              <a:gd name="connsiteX8" fmla="*/ 5243437 w 5301289"/>
              <a:gd name="connsiteY8" fmla="*/ 3130071 h 3134165"/>
              <a:gd name="connsiteX9" fmla="*/ 5265208 w 5301289"/>
              <a:gd name="connsiteY9" fmla="*/ 3064757 h 3134165"/>
              <a:gd name="connsiteX10" fmla="*/ 4982180 w 5301289"/>
              <a:gd name="connsiteY10" fmla="*/ 2966785 h 3134165"/>
              <a:gd name="connsiteX11" fmla="*/ 4546751 w 5301289"/>
              <a:gd name="connsiteY11" fmla="*/ 2705528 h 3134165"/>
              <a:gd name="connsiteX12" fmla="*/ 4209294 w 5301289"/>
              <a:gd name="connsiteY12" fmla="*/ 2585785 h 3134165"/>
              <a:gd name="connsiteX13" fmla="*/ 3904494 w 5301289"/>
              <a:gd name="connsiteY13" fmla="*/ 2498700 h 3134165"/>
              <a:gd name="connsiteX14" fmla="*/ 3665008 w 5301289"/>
              <a:gd name="connsiteY14" fmla="*/ 2433385 h 3134165"/>
              <a:gd name="connsiteX15" fmla="*/ 3381980 w 5301289"/>
              <a:gd name="connsiteY15" fmla="*/ 2259214 h 3134165"/>
              <a:gd name="connsiteX16" fmla="*/ 2522008 w 5301289"/>
              <a:gd name="connsiteY16" fmla="*/ 1562528 h 3134165"/>
              <a:gd name="connsiteX17" fmla="*/ 2326065 w 5301289"/>
              <a:gd name="connsiteY17" fmla="*/ 1442785 h 3134165"/>
              <a:gd name="connsiteX18" fmla="*/ 2064808 w 5301289"/>
              <a:gd name="connsiteY18" fmla="*/ 1279500 h 3134165"/>
              <a:gd name="connsiteX19" fmla="*/ 1792665 w 5301289"/>
              <a:gd name="connsiteY19" fmla="*/ 1181528 h 3134165"/>
              <a:gd name="connsiteX20" fmla="*/ 1172180 w 5301289"/>
              <a:gd name="connsiteY20" fmla="*/ 854956 h 3134165"/>
              <a:gd name="connsiteX21" fmla="*/ 529922 w 5301289"/>
              <a:gd name="connsiteY21" fmla="*/ 321557 h 3134165"/>
              <a:gd name="connsiteX22" fmla="*/ 203351 w 5301289"/>
              <a:gd name="connsiteY22" fmla="*/ 103843 h 3134165"/>
              <a:gd name="connsiteX23" fmla="*/ 18294 w 5301289"/>
              <a:gd name="connsiteY23" fmla="*/ 27643 h 3134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301289" h="3134165">
                <a:moveTo>
                  <a:pt x="18294" y="27643"/>
                </a:moveTo>
                <a:cubicBezTo>
                  <a:pt x="94494" y="105657"/>
                  <a:pt x="435580" y="395942"/>
                  <a:pt x="660551" y="571928"/>
                </a:cubicBezTo>
                <a:cubicBezTo>
                  <a:pt x="885522" y="747914"/>
                  <a:pt x="1092351" y="925714"/>
                  <a:pt x="1368122" y="1083557"/>
                </a:cubicBezTo>
                <a:cubicBezTo>
                  <a:pt x="1643893" y="1241400"/>
                  <a:pt x="2055737" y="1364771"/>
                  <a:pt x="2315180" y="1518985"/>
                </a:cubicBezTo>
                <a:cubicBezTo>
                  <a:pt x="2574623" y="1673199"/>
                  <a:pt x="2727023" y="1856443"/>
                  <a:pt x="2924780" y="2008843"/>
                </a:cubicBezTo>
                <a:cubicBezTo>
                  <a:pt x="3122537" y="2161243"/>
                  <a:pt x="3260422" y="2320899"/>
                  <a:pt x="3501722" y="2433385"/>
                </a:cubicBezTo>
                <a:cubicBezTo>
                  <a:pt x="3743022" y="2545871"/>
                  <a:pt x="4160309" y="2598486"/>
                  <a:pt x="4372580" y="2683757"/>
                </a:cubicBezTo>
                <a:cubicBezTo>
                  <a:pt x="4584851" y="2769028"/>
                  <a:pt x="4630208" y="2870628"/>
                  <a:pt x="4775351" y="2945014"/>
                </a:cubicBezTo>
                <a:cubicBezTo>
                  <a:pt x="4920494" y="3019400"/>
                  <a:pt x="5161794" y="3110114"/>
                  <a:pt x="5243437" y="3130071"/>
                </a:cubicBezTo>
                <a:cubicBezTo>
                  <a:pt x="5325080" y="3150028"/>
                  <a:pt x="5308751" y="3091971"/>
                  <a:pt x="5265208" y="3064757"/>
                </a:cubicBezTo>
                <a:cubicBezTo>
                  <a:pt x="5221665" y="3037543"/>
                  <a:pt x="5101923" y="3026656"/>
                  <a:pt x="4982180" y="2966785"/>
                </a:cubicBezTo>
                <a:cubicBezTo>
                  <a:pt x="4862437" y="2906914"/>
                  <a:pt x="4664679" y="2779913"/>
                  <a:pt x="4546751" y="2705528"/>
                </a:cubicBezTo>
                <a:cubicBezTo>
                  <a:pt x="4428823" y="2631143"/>
                  <a:pt x="4316337" y="2620256"/>
                  <a:pt x="4209294" y="2585785"/>
                </a:cubicBezTo>
                <a:cubicBezTo>
                  <a:pt x="4102251" y="2551314"/>
                  <a:pt x="3904494" y="2498700"/>
                  <a:pt x="3904494" y="2498700"/>
                </a:cubicBezTo>
                <a:cubicBezTo>
                  <a:pt x="3813780" y="2473300"/>
                  <a:pt x="3752094" y="2473299"/>
                  <a:pt x="3665008" y="2433385"/>
                </a:cubicBezTo>
                <a:cubicBezTo>
                  <a:pt x="3577922" y="2393471"/>
                  <a:pt x="3572480" y="2404357"/>
                  <a:pt x="3381980" y="2259214"/>
                </a:cubicBezTo>
                <a:cubicBezTo>
                  <a:pt x="3191480" y="2114071"/>
                  <a:pt x="2697994" y="1698599"/>
                  <a:pt x="2522008" y="1562528"/>
                </a:cubicBezTo>
                <a:cubicBezTo>
                  <a:pt x="2346022" y="1426457"/>
                  <a:pt x="2402265" y="1489956"/>
                  <a:pt x="2326065" y="1442785"/>
                </a:cubicBezTo>
                <a:cubicBezTo>
                  <a:pt x="2249865" y="1395614"/>
                  <a:pt x="2153708" y="1323043"/>
                  <a:pt x="2064808" y="1279500"/>
                </a:cubicBezTo>
                <a:cubicBezTo>
                  <a:pt x="1975908" y="1235957"/>
                  <a:pt x="1941436" y="1252285"/>
                  <a:pt x="1792665" y="1181528"/>
                </a:cubicBezTo>
                <a:cubicBezTo>
                  <a:pt x="1643894" y="1110771"/>
                  <a:pt x="1382637" y="998284"/>
                  <a:pt x="1172180" y="854956"/>
                </a:cubicBezTo>
                <a:cubicBezTo>
                  <a:pt x="961723" y="711628"/>
                  <a:pt x="638779" y="405014"/>
                  <a:pt x="529922" y="321557"/>
                </a:cubicBezTo>
                <a:cubicBezTo>
                  <a:pt x="421065" y="238100"/>
                  <a:pt x="283179" y="151014"/>
                  <a:pt x="203351" y="103843"/>
                </a:cubicBezTo>
                <a:cubicBezTo>
                  <a:pt x="123523" y="56672"/>
                  <a:pt x="-57906" y="-50371"/>
                  <a:pt x="18294" y="27643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74" name="Group 173"/>
          <p:cNvGrpSpPr/>
          <p:nvPr/>
        </p:nvGrpSpPr>
        <p:grpSpPr>
          <a:xfrm>
            <a:off x="7466288" y="1853019"/>
            <a:ext cx="338756" cy="381701"/>
            <a:chOff x="4418757" y="4101793"/>
            <a:chExt cx="665712" cy="944831"/>
          </a:xfrm>
        </p:grpSpPr>
        <p:sp>
          <p:nvSpPr>
            <p:cNvPr id="175" name="Rectangle 174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Isosceles Triangle 175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1" name="TextBox 180"/>
          <p:cNvSpPr txBox="1"/>
          <p:nvPr/>
        </p:nvSpPr>
        <p:spPr>
          <a:xfrm>
            <a:off x="5974949" y="490439"/>
            <a:ext cx="23572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Main residential area</a:t>
            </a:r>
            <a:endParaRPr lang="en-US" dirty="0"/>
          </a:p>
        </p:txBody>
      </p:sp>
      <p:sp>
        <p:nvSpPr>
          <p:cNvPr id="24" name="Freeform 23"/>
          <p:cNvSpPr/>
          <p:nvPr/>
        </p:nvSpPr>
        <p:spPr>
          <a:xfrm>
            <a:off x="6891873" y="2231571"/>
            <a:ext cx="205613" cy="674915"/>
          </a:xfrm>
          <a:custGeom>
            <a:avLst/>
            <a:gdLst>
              <a:gd name="connsiteX0" fmla="*/ 20556 w 205613"/>
              <a:gd name="connsiteY0" fmla="*/ 674915 h 674915"/>
              <a:gd name="connsiteX1" fmla="*/ 20556 w 205613"/>
              <a:gd name="connsiteY1" fmla="*/ 239486 h 674915"/>
              <a:gd name="connsiteX2" fmla="*/ 31441 w 205613"/>
              <a:gd name="connsiteY2" fmla="*/ 206829 h 674915"/>
              <a:gd name="connsiteX3" fmla="*/ 74984 w 205613"/>
              <a:gd name="connsiteY3" fmla="*/ 152400 h 674915"/>
              <a:gd name="connsiteX4" fmla="*/ 85870 w 205613"/>
              <a:gd name="connsiteY4" fmla="*/ 119743 h 674915"/>
              <a:gd name="connsiteX5" fmla="*/ 118527 w 205613"/>
              <a:gd name="connsiteY5" fmla="*/ 97972 h 674915"/>
              <a:gd name="connsiteX6" fmla="*/ 162070 w 205613"/>
              <a:gd name="connsiteY6" fmla="*/ 54429 h 674915"/>
              <a:gd name="connsiteX7" fmla="*/ 183841 w 205613"/>
              <a:gd name="connsiteY7" fmla="*/ 21772 h 674915"/>
              <a:gd name="connsiteX8" fmla="*/ 205613 w 205613"/>
              <a:gd name="connsiteY8" fmla="*/ 0 h 674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5613" h="674915">
                <a:moveTo>
                  <a:pt x="20556" y="674915"/>
                </a:moveTo>
                <a:cubicBezTo>
                  <a:pt x="-14139" y="501442"/>
                  <a:pt x="1533" y="600937"/>
                  <a:pt x="20556" y="239486"/>
                </a:cubicBezTo>
                <a:cubicBezTo>
                  <a:pt x="21159" y="228027"/>
                  <a:pt x="26309" y="217092"/>
                  <a:pt x="31441" y="206829"/>
                </a:cubicBezTo>
                <a:cubicBezTo>
                  <a:pt x="45172" y="179368"/>
                  <a:pt x="54736" y="172649"/>
                  <a:pt x="74984" y="152400"/>
                </a:cubicBezTo>
                <a:cubicBezTo>
                  <a:pt x="78613" y="141514"/>
                  <a:pt x="78702" y="128703"/>
                  <a:pt x="85870" y="119743"/>
                </a:cubicBezTo>
                <a:cubicBezTo>
                  <a:pt x="94043" y="109527"/>
                  <a:pt x="108594" y="106486"/>
                  <a:pt x="118527" y="97972"/>
                </a:cubicBezTo>
                <a:cubicBezTo>
                  <a:pt x="134112" y="84614"/>
                  <a:pt x="150684" y="71508"/>
                  <a:pt x="162070" y="54429"/>
                </a:cubicBezTo>
                <a:cubicBezTo>
                  <a:pt x="169327" y="43543"/>
                  <a:pt x="175668" y="31988"/>
                  <a:pt x="183841" y="21772"/>
                </a:cubicBezTo>
                <a:cubicBezTo>
                  <a:pt x="190252" y="13758"/>
                  <a:pt x="205613" y="0"/>
                  <a:pt x="205613" y="0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6705600" y="2427514"/>
            <a:ext cx="457591" cy="119743"/>
          </a:xfrm>
          <a:custGeom>
            <a:avLst/>
            <a:gdLst>
              <a:gd name="connsiteX0" fmla="*/ 0 w 457591"/>
              <a:gd name="connsiteY0" fmla="*/ 54429 h 119743"/>
              <a:gd name="connsiteX1" fmla="*/ 54429 w 457591"/>
              <a:gd name="connsiteY1" fmla="*/ 10886 h 119743"/>
              <a:gd name="connsiteX2" fmla="*/ 87086 w 457591"/>
              <a:gd name="connsiteY2" fmla="*/ 0 h 119743"/>
              <a:gd name="connsiteX3" fmla="*/ 326571 w 457591"/>
              <a:gd name="connsiteY3" fmla="*/ 10886 h 119743"/>
              <a:gd name="connsiteX4" fmla="*/ 435429 w 457591"/>
              <a:gd name="connsiteY4" fmla="*/ 76200 h 119743"/>
              <a:gd name="connsiteX5" fmla="*/ 457200 w 457591"/>
              <a:gd name="connsiteY5" fmla="*/ 119743 h 119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7591" h="119743">
                <a:moveTo>
                  <a:pt x="0" y="54429"/>
                </a:moveTo>
                <a:cubicBezTo>
                  <a:pt x="18143" y="39915"/>
                  <a:pt x="34726" y="23200"/>
                  <a:pt x="54429" y="10886"/>
                </a:cubicBezTo>
                <a:cubicBezTo>
                  <a:pt x="64159" y="4804"/>
                  <a:pt x="75611" y="0"/>
                  <a:pt x="87086" y="0"/>
                </a:cubicBezTo>
                <a:cubicBezTo>
                  <a:pt x="166997" y="0"/>
                  <a:pt x="246743" y="7257"/>
                  <a:pt x="326571" y="10886"/>
                </a:cubicBezTo>
                <a:cubicBezTo>
                  <a:pt x="411358" y="39147"/>
                  <a:pt x="375660" y="16430"/>
                  <a:pt x="435429" y="76200"/>
                </a:cubicBezTo>
                <a:cubicBezTo>
                  <a:pt x="462331" y="103103"/>
                  <a:pt x="457200" y="87709"/>
                  <a:pt x="457200" y="119743"/>
                </a:cubicBezTo>
              </a:path>
            </a:pathLst>
          </a:custGeom>
          <a:noFill/>
          <a:ln w="28575"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6933908" y="2442788"/>
            <a:ext cx="816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bridge</a:t>
            </a:r>
            <a:endParaRPr lang="en-US" dirty="0"/>
          </a:p>
        </p:txBody>
      </p:sp>
      <p:sp>
        <p:nvSpPr>
          <p:cNvPr id="46" name="Freeform 45"/>
          <p:cNvSpPr/>
          <p:nvPr/>
        </p:nvSpPr>
        <p:spPr>
          <a:xfrm>
            <a:off x="9329057" y="3918857"/>
            <a:ext cx="1926772" cy="1045029"/>
          </a:xfrm>
          <a:custGeom>
            <a:avLst/>
            <a:gdLst>
              <a:gd name="connsiteX0" fmla="*/ 1926772 w 1926772"/>
              <a:gd name="connsiteY0" fmla="*/ 0 h 1045029"/>
              <a:gd name="connsiteX1" fmla="*/ 1785257 w 1926772"/>
              <a:gd name="connsiteY1" fmla="*/ 21772 h 1045029"/>
              <a:gd name="connsiteX2" fmla="*/ 1632857 w 1926772"/>
              <a:gd name="connsiteY2" fmla="*/ 43543 h 1045029"/>
              <a:gd name="connsiteX3" fmla="*/ 1589314 w 1926772"/>
              <a:gd name="connsiteY3" fmla="*/ 54429 h 1045029"/>
              <a:gd name="connsiteX4" fmla="*/ 1556657 w 1926772"/>
              <a:gd name="connsiteY4" fmla="*/ 65314 h 1045029"/>
              <a:gd name="connsiteX5" fmla="*/ 1426029 w 1926772"/>
              <a:gd name="connsiteY5" fmla="*/ 87086 h 1045029"/>
              <a:gd name="connsiteX6" fmla="*/ 1360714 w 1926772"/>
              <a:gd name="connsiteY6" fmla="*/ 119743 h 1045029"/>
              <a:gd name="connsiteX7" fmla="*/ 1273629 w 1926772"/>
              <a:gd name="connsiteY7" fmla="*/ 185057 h 1045029"/>
              <a:gd name="connsiteX8" fmla="*/ 1230086 w 1926772"/>
              <a:gd name="connsiteY8" fmla="*/ 239486 h 1045029"/>
              <a:gd name="connsiteX9" fmla="*/ 1164772 w 1926772"/>
              <a:gd name="connsiteY9" fmla="*/ 315686 h 1045029"/>
              <a:gd name="connsiteX10" fmla="*/ 1143000 w 1926772"/>
              <a:gd name="connsiteY10" fmla="*/ 391886 h 1045029"/>
              <a:gd name="connsiteX11" fmla="*/ 1132114 w 1926772"/>
              <a:gd name="connsiteY11" fmla="*/ 424543 h 1045029"/>
              <a:gd name="connsiteX12" fmla="*/ 1110343 w 1926772"/>
              <a:gd name="connsiteY12" fmla="*/ 664029 h 1045029"/>
              <a:gd name="connsiteX13" fmla="*/ 1088572 w 1926772"/>
              <a:gd name="connsiteY13" fmla="*/ 729343 h 1045029"/>
              <a:gd name="connsiteX14" fmla="*/ 1066800 w 1926772"/>
              <a:gd name="connsiteY14" fmla="*/ 805543 h 1045029"/>
              <a:gd name="connsiteX15" fmla="*/ 1034143 w 1926772"/>
              <a:gd name="connsiteY15" fmla="*/ 816429 h 1045029"/>
              <a:gd name="connsiteX16" fmla="*/ 968829 w 1926772"/>
              <a:gd name="connsiteY16" fmla="*/ 859972 h 1045029"/>
              <a:gd name="connsiteX17" fmla="*/ 870857 w 1926772"/>
              <a:gd name="connsiteY17" fmla="*/ 892629 h 1045029"/>
              <a:gd name="connsiteX18" fmla="*/ 838200 w 1926772"/>
              <a:gd name="connsiteY18" fmla="*/ 903514 h 1045029"/>
              <a:gd name="connsiteX19" fmla="*/ 555172 w 1926772"/>
              <a:gd name="connsiteY19" fmla="*/ 914400 h 1045029"/>
              <a:gd name="connsiteX20" fmla="*/ 457200 w 1926772"/>
              <a:gd name="connsiteY20" fmla="*/ 925286 h 1045029"/>
              <a:gd name="connsiteX21" fmla="*/ 402772 w 1926772"/>
              <a:gd name="connsiteY21" fmla="*/ 936172 h 1045029"/>
              <a:gd name="connsiteX22" fmla="*/ 337457 w 1926772"/>
              <a:gd name="connsiteY22" fmla="*/ 947057 h 1045029"/>
              <a:gd name="connsiteX23" fmla="*/ 228600 w 1926772"/>
              <a:gd name="connsiteY23" fmla="*/ 968829 h 1045029"/>
              <a:gd name="connsiteX24" fmla="*/ 185057 w 1926772"/>
              <a:gd name="connsiteY24" fmla="*/ 979714 h 1045029"/>
              <a:gd name="connsiteX25" fmla="*/ 108857 w 1926772"/>
              <a:gd name="connsiteY25" fmla="*/ 990600 h 1045029"/>
              <a:gd name="connsiteX26" fmla="*/ 10886 w 1926772"/>
              <a:gd name="connsiteY26" fmla="*/ 1034143 h 1045029"/>
              <a:gd name="connsiteX27" fmla="*/ 0 w 1926772"/>
              <a:gd name="connsiteY27" fmla="*/ 1045029 h 1045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926772" h="1045029">
                <a:moveTo>
                  <a:pt x="1926772" y="0"/>
                </a:moveTo>
                <a:cubicBezTo>
                  <a:pt x="1831752" y="19004"/>
                  <a:pt x="1909525" y="4827"/>
                  <a:pt x="1785257" y="21772"/>
                </a:cubicBezTo>
                <a:cubicBezTo>
                  <a:pt x="1734412" y="28705"/>
                  <a:pt x="1682641" y="31097"/>
                  <a:pt x="1632857" y="43543"/>
                </a:cubicBezTo>
                <a:cubicBezTo>
                  <a:pt x="1618343" y="47172"/>
                  <a:pt x="1603699" y="50319"/>
                  <a:pt x="1589314" y="54429"/>
                </a:cubicBezTo>
                <a:cubicBezTo>
                  <a:pt x="1578281" y="57581"/>
                  <a:pt x="1567789" y="62531"/>
                  <a:pt x="1556657" y="65314"/>
                </a:cubicBezTo>
                <a:cubicBezTo>
                  <a:pt x="1514205" y="75927"/>
                  <a:pt x="1469047" y="80940"/>
                  <a:pt x="1426029" y="87086"/>
                </a:cubicBezTo>
                <a:cubicBezTo>
                  <a:pt x="1395200" y="97363"/>
                  <a:pt x="1386684" y="97019"/>
                  <a:pt x="1360714" y="119743"/>
                </a:cubicBezTo>
                <a:cubicBezTo>
                  <a:pt x="1283738" y="187097"/>
                  <a:pt x="1337083" y="163907"/>
                  <a:pt x="1273629" y="185057"/>
                </a:cubicBezTo>
                <a:cubicBezTo>
                  <a:pt x="1199514" y="259172"/>
                  <a:pt x="1312479" y="143360"/>
                  <a:pt x="1230086" y="239486"/>
                </a:cubicBezTo>
                <a:cubicBezTo>
                  <a:pt x="1197944" y="276985"/>
                  <a:pt x="1184766" y="275699"/>
                  <a:pt x="1164772" y="315686"/>
                </a:cubicBezTo>
                <a:cubicBezTo>
                  <a:pt x="1156071" y="333088"/>
                  <a:pt x="1147651" y="375608"/>
                  <a:pt x="1143000" y="391886"/>
                </a:cubicBezTo>
                <a:cubicBezTo>
                  <a:pt x="1139848" y="402919"/>
                  <a:pt x="1135743" y="413657"/>
                  <a:pt x="1132114" y="424543"/>
                </a:cubicBezTo>
                <a:cubicBezTo>
                  <a:pt x="1130976" y="438205"/>
                  <a:pt x="1114915" y="639644"/>
                  <a:pt x="1110343" y="664029"/>
                </a:cubicBezTo>
                <a:cubicBezTo>
                  <a:pt x="1106114" y="686585"/>
                  <a:pt x="1095166" y="707362"/>
                  <a:pt x="1088572" y="729343"/>
                </a:cubicBezTo>
                <a:cubicBezTo>
                  <a:pt x="1088451" y="729747"/>
                  <a:pt x="1072027" y="800316"/>
                  <a:pt x="1066800" y="805543"/>
                </a:cubicBezTo>
                <a:cubicBezTo>
                  <a:pt x="1058686" y="813657"/>
                  <a:pt x="1044174" y="810856"/>
                  <a:pt x="1034143" y="816429"/>
                </a:cubicBezTo>
                <a:cubicBezTo>
                  <a:pt x="1011270" y="829136"/>
                  <a:pt x="993652" y="851698"/>
                  <a:pt x="968829" y="859972"/>
                </a:cubicBezTo>
                <a:lnTo>
                  <a:pt x="870857" y="892629"/>
                </a:lnTo>
                <a:cubicBezTo>
                  <a:pt x="859971" y="896257"/>
                  <a:pt x="849666" y="903073"/>
                  <a:pt x="838200" y="903514"/>
                </a:cubicBezTo>
                <a:lnTo>
                  <a:pt x="555172" y="914400"/>
                </a:lnTo>
                <a:cubicBezTo>
                  <a:pt x="522515" y="918029"/>
                  <a:pt x="489728" y="920639"/>
                  <a:pt x="457200" y="925286"/>
                </a:cubicBezTo>
                <a:cubicBezTo>
                  <a:pt x="438884" y="927903"/>
                  <a:pt x="420976" y="932862"/>
                  <a:pt x="402772" y="936172"/>
                </a:cubicBezTo>
                <a:cubicBezTo>
                  <a:pt x="381056" y="940120"/>
                  <a:pt x="359151" y="942989"/>
                  <a:pt x="337457" y="947057"/>
                </a:cubicBezTo>
                <a:cubicBezTo>
                  <a:pt x="301086" y="953876"/>
                  <a:pt x="264500" y="959855"/>
                  <a:pt x="228600" y="968829"/>
                </a:cubicBezTo>
                <a:cubicBezTo>
                  <a:pt x="214086" y="972457"/>
                  <a:pt x="199777" y="977038"/>
                  <a:pt x="185057" y="979714"/>
                </a:cubicBezTo>
                <a:cubicBezTo>
                  <a:pt x="159813" y="984304"/>
                  <a:pt x="134257" y="986971"/>
                  <a:pt x="108857" y="990600"/>
                </a:cubicBezTo>
                <a:cubicBezTo>
                  <a:pt x="49289" y="1010457"/>
                  <a:pt x="52287" y="1003093"/>
                  <a:pt x="10886" y="1034143"/>
                </a:cubicBezTo>
                <a:cubicBezTo>
                  <a:pt x="6781" y="1037222"/>
                  <a:pt x="3629" y="1041400"/>
                  <a:pt x="0" y="104502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4" name="Group 103"/>
          <p:cNvGrpSpPr/>
          <p:nvPr/>
        </p:nvGrpSpPr>
        <p:grpSpPr>
          <a:xfrm>
            <a:off x="9845502" y="4133701"/>
            <a:ext cx="674171" cy="654091"/>
            <a:chOff x="4418757" y="4101793"/>
            <a:chExt cx="665712" cy="944831"/>
          </a:xfrm>
        </p:grpSpPr>
        <p:sp>
          <p:nvSpPr>
            <p:cNvPr id="105" name="Rectangle 104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Isosceles Triangle 105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4" name="TextBox 183"/>
          <p:cNvSpPr txBox="1"/>
          <p:nvPr/>
        </p:nvSpPr>
        <p:spPr>
          <a:xfrm>
            <a:off x="9834782" y="558029"/>
            <a:ext cx="7609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A</a:t>
            </a:r>
            <a:endParaRPr lang="en-US" sz="4000" b="1" dirty="0"/>
          </a:p>
        </p:txBody>
      </p:sp>
      <p:sp>
        <p:nvSpPr>
          <p:cNvPr id="185" name="TextBox 184"/>
          <p:cNvSpPr txBox="1"/>
          <p:nvPr/>
        </p:nvSpPr>
        <p:spPr>
          <a:xfrm>
            <a:off x="6080294" y="1222203"/>
            <a:ext cx="7609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B</a:t>
            </a:r>
          </a:p>
        </p:txBody>
      </p:sp>
      <p:sp>
        <p:nvSpPr>
          <p:cNvPr id="186" name="TextBox 185"/>
          <p:cNvSpPr txBox="1"/>
          <p:nvPr/>
        </p:nvSpPr>
        <p:spPr>
          <a:xfrm>
            <a:off x="2637649" y="947510"/>
            <a:ext cx="7609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1725701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7080" y="413385"/>
            <a:ext cx="10515600" cy="3581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QUESTION?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Give the order of vulnerability for the 3 areas marked A, B and C. Ranking them from most vulnerable to least vulnerable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As a forecaster, what area is your greatest concern?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2743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5318" y="0"/>
            <a:ext cx="12186473" cy="6858000"/>
          </a:xfrm>
          <a:prstGeom prst="rect">
            <a:avLst/>
          </a:prstGeom>
          <a:solidFill>
            <a:srgbClr val="92D050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reeform 14"/>
          <p:cNvSpPr/>
          <p:nvPr/>
        </p:nvSpPr>
        <p:spPr>
          <a:xfrm>
            <a:off x="8858139" y="214498"/>
            <a:ext cx="3151263" cy="5745286"/>
          </a:xfrm>
          <a:custGeom>
            <a:avLst/>
            <a:gdLst>
              <a:gd name="connsiteX0" fmla="*/ 2832 w 3151263"/>
              <a:gd name="connsiteY0" fmla="*/ 112073 h 5745286"/>
              <a:gd name="connsiteX1" fmla="*/ 1178490 w 3151263"/>
              <a:gd name="connsiteY1" fmla="*/ 895845 h 5745286"/>
              <a:gd name="connsiteX2" fmla="*/ 1341775 w 3151263"/>
              <a:gd name="connsiteY2" fmla="*/ 2398073 h 5745286"/>
              <a:gd name="connsiteX3" fmla="*/ 2375918 w 3151263"/>
              <a:gd name="connsiteY3" fmla="*/ 3007673 h 5745286"/>
              <a:gd name="connsiteX4" fmla="*/ 2245290 w 3151263"/>
              <a:gd name="connsiteY4" fmla="*/ 4509902 h 5745286"/>
              <a:gd name="connsiteX5" fmla="*/ 2898432 w 3151263"/>
              <a:gd name="connsiteY5" fmla="*/ 5054188 h 5745286"/>
              <a:gd name="connsiteX6" fmla="*/ 3072604 w 3151263"/>
              <a:gd name="connsiteY6" fmla="*/ 5739988 h 5745286"/>
              <a:gd name="connsiteX7" fmla="*/ 3116147 w 3151263"/>
              <a:gd name="connsiteY7" fmla="*/ 5315445 h 5745286"/>
              <a:gd name="connsiteX8" fmla="*/ 3127032 w 3151263"/>
              <a:gd name="connsiteY8" fmla="*/ 4324845 h 5745286"/>
              <a:gd name="connsiteX9" fmla="*/ 2778690 w 3151263"/>
              <a:gd name="connsiteY9" fmla="*/ 4009159 h 5745286"/>
              <a:gd name="connsiteX10" fmla="*/ 2811347 w 3151263"/>
              <a:gd name="connsiteY10" fmla="*/ 2855273 h 5745286"/>
              <a:gd name="connsiteX11" fmla="*/ 1875175 w 3151263"/>
              <a:gd name="connsiteY11" fmla="*/ 2169473 h 5745286"/>
              <a:gd name="connsiteX12" fmla="*/ 1744547 w 3151263"/>
              <a:gd name="connsiteY12" fmla="*/ 1157102 h 5745286"/>
              <a:gd name="connsiteX13" fmla="*/ 1657461 w 3151263"/>
              <a:gd name="connsiteY13" fmla="*/ 580159 h 5745286"/>
              <a:gd name="connsiteX14" fmla="*/ 873690 w 3151263"/>
              <a:gd name="connsiteY14" fmla="*/ 57645 h 5745286"/>
              <a:gd name="connsiteX15" fmla="*/ 2832 w 3151263"/>
              <a:gd name="connsiteY15" fmla="*/ 112073 h 5745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151263" h="5745286">
                <a:moveTo>
                  <a:pt x="2832" y="112073"/>
                </a:moveTo>
                <a:cubicBezTo>
                  <a:pt x="53632" y="251773"/>
                  <a:pt x="955333" y="514845"/>
                  <a:pt x="1178490" y="895845"/>
                </a:cubicBezTo>
                <a:cubicBezTo>
                  <a:pt x="1401647" y="1276845"/>
                  <a:pt x="1142204" y="2046102"/>
                  <a:pt x="1341775" y="2398073"/>
                </a:cubicBezTo>
                <a:cubicBezTo>
                  <a:pt x="1541346" y="2750044"/>
                  <a:pt x="2225332" y="2655701"/>
                  <a:pt x="2375918" y="3007673"/>
                </a:cubicBezTo>
                <a:cubicBezTo>
                  <a:pt x="2526504" y="3359645"/>
                  <a:pt x="2158204" y="4168816"/>
                  <a:pt x="2245290" y="4509902"/>
                </a:cubicBezTo>
                <a:cubicBezTo>
                  <a:pt x="2332376" y="4850988"/>
                  <a:pt x="2760546" y="4849174"/>
                  <a:pt x="2898432" y="5054188"/>
                </a:cubicBezTo>
                <a:cubicBezTo>
                  <a:pt x="3036318" y="5259202"/>
                  <a:pt x="3036318" y="5696445"/>
                  <a:pt x="3072604" y="5739988"/>
                </a:cubicBezTo>
                <a:cubicBezTo>
                  <a:pt x="3108890" y="5783531"/>
                  <a:pt x="3107076" y="5551302"/>
                  <a:pt x="3116147" y="5315445"/>
                </a:cubicBezTo>
                <a:cubicBezTo>
                  <a:pt x="3125218" y="5079588"/>
                  <a:pt x="3183275" y="4542559"/>
                  <a:pt x="3127032" y="4324845"/>
                </a:cubicBezTo>
                <a:cubicBezTo>
                  <a:pt x="3070789" y="4107131"/>
                  <a:pt x="2831304" y="4254088"/>
                  <a:pt x="2778690" y="4009159"/>
                </a:cubicBezTo>
                <a:cubicBezTo>
                  <a:pt x="2726076" y="3764230"/>
                  <a:pt x="2961933" y="3161887"/>
                  <a:pt x="2811347" y="2855273"/>
                </a:cubicBezTo>
                <a:cubicBezTo>
                  <a:pt x="2660761" y="2548659"/>
                  <a:pt x="2052975" y="2452502"/>
                  <a:pt x="1875175" y="2169473"/>
                </a:cubicBezTo>
                <a:cubicBezTo>
                  <a:pt x="1697375" y="1886445"/>
                  <a:pt x="1780833" y="1421988"/>
                  <a:pt x="1744547" y="1157102"/>
                </a:cubicBezTo>
                <a:cubicBezTo>
                  <a:pt x="1708261" y="892216"/>
                  <a:pt x="1802604" y="763402"/>
                  <a:pt x="1657461" y="580159"/>
                </a:cubicBezTo>
                <a:cubicBezTo>
                  <a:pt x="1512318" y="396916"/>
                  <a:pt x="1149461" y="141102"/>
                  <a:pt x="873690" y="57645"/>
                </a:cubicBezTo>
                <a:cubicBezTo>
                  <a:pt x="597919" y="-25812"/>
                  <a:pt x="-47968" y="-27627"/>
                  <a:pt x="2832" y="112073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0891" y="5908528"/>
            <a:ext cx="244379" cy="506394"/>
          </a:xfrm>
          <a:prstGeom prst="rect">
            <a:avLst/>
          </a:prstGeom>
        </p:spPr>
      </p:pic>
      <p:graphicFrame>
        <p:nvGraphicFramePr>
          <p:cNvPr id="17" name="Table 16"/>
          <p:cNvGraphicFramePr>
            <a:graphicFrameLocks noGrp="1"/>
          </p:cNvGraphicFramePr>
          <p:nvPr>
            <p:extLst/>
          </p:nvPr>
        </p:nvGraphicFramePr>
        <p:xfrm>
          <a:off x="8557256" y="4954208"/>
          <a:ext cx="3438801" cy="15989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2089"/>
                <a:gridCol w="382089"/>
                <a:gridCol w="382089"/>
                <a:gridCol w="382089"/>
                <a:gridCol w="382089"/>
                <a:gridCol w="382089"/>
                <a:gridCol w="382089"/>
                <a:gridCol w="382089"/>
                <a:gridCol w="382089"/>
              </a:tblGrid>
              <a:tr h="79949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FCC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……</a:t>
                      </a:r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FCC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……</a:t>
                      </a:r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^^^^^^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</a:tr>
              <a:tr h="79949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……</a:t>
                      </a:r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FCC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^^^^^^</a:t>
                      </a:r>
                      <a:endParaRPr lang="en-US" sz="14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FCC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00"/>
                    </a:solidFill>
                  </a:tcPr>
                </a:tc>
              </a:tr>
            </a:tbl>
          </a:graphicData>
        </a:graphic>
      </p:graphicFrame>
      <p:pic>
        <p:nvPicPr>
          <p:cNvPr id="23" name="Picture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8740" y="5257800"/>
            <a:ext cx="210667" cy="268937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2666" y="5878697"/>
            <a:ext cx="210667" cy="268937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8917" y="5120125"/>
            <a:ext cx="210667" cy="268937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6296" y="5958877"/>
            <a:ext cx="280156" cy="359392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3173" y="5959784"/>
            <a:ext cx="280156" cy="359392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2996" y="5949448"/>
            <a:ext cx="280156" cy="359392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4907" y="5146635"/>
            <a:ext cx="280156" cy="359392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594" y="5046624"/>
            <a:ext cx="244379" cy="506394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3376" y="5910301"/>
            <a:ext cx="244379" cy="506394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1720" y="5095013"/>
            <a:ext cx="244379" cy="506394"/>
          </a:xfrm>
          <a:prstGeom prst="rect">
            <a:avLst/>
          </a:prstGeom>
        </p:spPr>
      </p:pic>
      <p:sp>
        <p:nvSpPr>
          <p:cNvPr id="34" name="Isosceles Triangle 33"/>
          <p:cNvSpPr/>
          <p:nvPr/>
        </p:nvSpPr>
        <p:spPr>
          <a:xfrm>
            <a:off x="1250710" y="573813"/>
            <a:ext cx="696686" cy="1272133"/>
          </a:xfrm>
          <a:prstGeom prst="triangle">
            <a:avLst/>
          </a:prstGeom>
          <a:solidFill>
            <a:srgbClr val="7A5F28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Isosceles Triangle 34"/>
          <p:cNvSpPr/>
          <p:nvPr/>
        </p:nvSpPr>
        <p:spPr>
          <a:xfrm>
            <a:off x="1430947" y="1099008"/>
            <a:ext cx="696686" cy="1272133"/>
          </a:xfrm>
          <a:prstGeom prst="triangle">
            <a:avLst/>
          </a:prstGeom>
          <a:solidFill>
            <a:srgbClr val="59451D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Isosceles Triangle 36"/>
          <p:cNvSpPr/>
          <p:nvPr/>
        </p:nvSpPr>
        <p:spPr>
          <a:xfrm>
            <a:off x="1583539" y="1564293"/>
            <a:ext cx="696686" cy="1272133"/>
          </a:xfrm>
          <a:prstGeom prst="triangle">
            <a:avLst/>
          </a:prstGeom>
          <a:solidFill>
            <a:srgbClr val="D1B171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Isosceles Triangle 38"/>
          <p:cNvSpPr/>
          <p:nvPr/>
        </p:nvSpPr>
        <p:spPr>
          <a:xfrm>
            <a:off x="1710079" y="2600256"/>
            <a:ext cx="696686" cy="1272133"/>
          </a:xfrm>
          <a:prstGeom prst="triangle">
            <a:avLst/>
          </a:prstGeom>
          <a:solidFill>
            <a:srgbClr val="268022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Isosceles Triangle 39"/>
          <p:cNvSpPr/>
          <p:nvPr/>
        </p:nvSpPr>
        <p:spPr>
          <a:xfrm>
            <a:off x="1095754" y="1616245"/>
            <a:ext cx="696686" cy="1272133"/>
          </a:xfrm>
          <a:prstGeom prst="triangle">
            <a:avLst/>
          </a:prstGeom>
          <a:solidFill>
            <a:srgbClr val="2F7344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Isosceles Triangle 37"/>
          <p:cNvSpPr/>
          <p:nvPr/>
        </p:nvSpPr>
        <p:spPr>
          <a:xfrm>
            <a:off x="1367677" y="2245248"/>
            <a:ext cx="696686" cy="1272133"/>
          </a:xfrm>
          <a:prstGeom prst="triangle">
            <a:avLst/>
          </a:prstGeom>
          <a:solidFill>
            <a:srgbClr val="213315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Isosceles Triangle 40"/>
          <p:cNvSpPr/>
          <p:nvPr/>
        </p:nvSpPr>
        <p:spPr>
          <a:xfrm>
            <a:off x="1198712" y="2369361"/>
            <a:ext cx="696686" cy="1272133"/>
          </a:xfrm>
          <a:prstGeom prst="triangle">
            <a:avLst/>
          </a:prstGeom>
          <a:solidFill>
            <a:srgbClr val="59451D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Isosceles Triangle 41"/>
          <p:cNvSpPr/>
          <p:nvPr/>
        </p:nvSpPr>
        <p:spPr>
          <a:xfrm>
            <a:off x="1781002" y="3476960"/>
            <a:ext cx="696686" cy="1272133"/>
          </a:xfrm>
          <a:prstGeom prst="triangle">
            <a:avLst/>
          </a:prstGeom>
          <a:solidFill>
            <a:srgbClr val="59451D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Isosceles Triangle 35"/>
          <p:cNvSpPr/>
          <p:nvPr/>
        </p:nvSpPr>
        <p:spPr>
          <a:xfrm>
            <a:off x="1286547" y="3292901"/>
            <a:ext cx="696686" cy="1272133"/>
          </a:xfrm>
          <a:prstGeom prst="triangle">
            <a:avLst/>
          </a:prstGeom>
          <a:solidFill>
            <a:srgbClr val="A0DD8F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Isosceles Triangle 42"/>
          <p:cNvSpPr/>
          <p:nvPr/>
        </p:nvSpPr>
        <p:spPr>
          <a:xfrm>
            <a:off x="1374382" y="3854475"/>
            <a:ext cx="696686" cy="1272133"/>
          </a:xfrm>
          <a:prstGeom prst="triangle">
            <a:avLst/>
          </a:prstGeom>
          <a:solidFill>
            <a:srgbClr val="D1B171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7" name="Group 66"/>
          <p:cNvGrpSpPr/>
          <p:nvPr/>
        </p:nvGrpSpPr>
        <p:grpSpPr>
          <a:xfrm>
            <a:off x="2850774" y="4631480"/>
            <a:ext cx="338756" cy="381701"/>
            <a:chOff x="4418757" y="4101793"/>
            <a:chExt cx="665712" cy="944831"/>
          </a:xfrm>
        </p:grpSpPr>
        <p:sp>
          <p:nvSpPr>
            <p:cNvPr id="68" name="Rectangle 67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Isosceles Triangle 68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9" name="Freeform 78"/>
          <p:cNvSpPr/>
          <p:nvPr/>
        </p:nvSpPr>
        <p:spPr>
          <a:xfrm>
            <a:off x="8317940" y="26648"/>
            <a:ext cx="3776618" cy="5003435"/>
          </a:xfrm>
          <a:custGeom>
            <a:avLst/>
            <a:gdLst>
              <a:gd name="connsiteX0" fmla="*/ 29310 w 3741868"/>
              <a:gd name="connsiteY0" fmla="*/ 70932 h 4796215"/>
              <a:gd name="connsiteX1" fmla="*/ 1085224 w 3741868"/>
              <a:gd name="connsiteY1" fmla="*/ 702303 h 4796215"/>
              <a:gd name="connsiteX2" fmla="*/ 1313824 w 3741868"/>
              <a:gd name="connsiteY2" fmla="*/ 996218 h 4796215"/>
              <a:gd name="connsiteX3" fmla="*/ 1324710 w 3741868"/>
              <a:gd name="connsiteY3" fmla="*/ 1682018 h 4796215"/>
              <a:gd name="connsiteX4" fmla="*/ 1324710 w 3741868"/>
              <a:gd name="connsiteY4" fmla="*/ 2465789 h 4796215"/>
              <a:gd name="connsiteX5" fmla="*/ 1760139 w 3741868"/>
              <a:gd name="connsiteY5" fmla="*/ 2770589 h 4796215"/>
              <a:gd name="connsiteX6" fmla="*/ 2358853 w 3741868"/>
              <a:gd name="connsiteY6" fmla="*/ 2999189 h 4796215"/>
              <a:gd name="connsiteX7" fmla="*/ 2587453 w 3741868"/>
              <a:gd name="connsiteY7" fmla="*/ 3293103 h 4796215"/>
              <a:gd name="connsiteX8" fmla="*/ 2424167 w 3741868"/>
              <a:gd name="connsiteY8" fmla="*/ 3913589 h 4796215"/>
              <a:gd name="connsiteX9" fmla="*/ 2337081 w 3741868"/>
              <a:gd name="connsiteY9" fmla="*/ 4512303 h 4796215"/>
              <a:gd name="connsiteX10" fmla="*/ 2402396 w 3741868"/>
              <a:gd name="connsiteY10" fmla="*/ 4730018 h 4796215"/>
              <a:gd name="connsiteX11" fmla="*/ 3654253 w 3741868"/>
              <a:gd name="connsiteY11" fmla="*/ 4730018 h 4796215"/>
              <a:gd name="connsiteX12" fmla="*/ 3621596 w 3741868"/>
              <a:gd name="connsiteY12" fmla="*/ 3957132 h 4796215"/>
              <a:gd name="connsiteX13" fmla="*/ 3501853 w 3741868"/>
              <a:gd name="connsiteY13" fmla="*/ 3782961 h 4796215"/>
              <a:gd name="connsiteX14" fmla="*/ 3578053 w 3741868"/>
              <a:gd name="connsiteY14" fmla="*/ 3314875 h 4796215"/>
              <a:gd name="connsiteX15" fmla="*/ 3588939 w 3741868"/>
              <a:gd name="connsiteY15" fmla="*/ 2748818 h 4796215"/>
              <a:gd name="connsiteX16" fmla="*/ 3556281 w 3741868"/>
              <a:gd name="connsiteY16" fmla="*/ 2367818 h 4796215"/>
              <a:gd name="connsiteX17" fmla="*/ 3066424 w 3741868"/>
              <a:gd name="connsiteY17" fmla="*/ 2171875 h 4796215"/>
              <a:gd name="connsiteX18" fmla="*/ 2826939 w 3741868"/>
              <a:gd name="connsiteY18" fmla="*/ 1986818 h 4796215"/>
              <a:gd name="connsiteX19" fmla="*/ 2718081 w 3741868"/>
              <a:gd name="connsiteY19" fmla="*/ 1453418 h 4796215"/>
              <a:gd name="connsiteX20" fmla="*/ 2783396 w 3741868"/>
              <a:gd name="connsiteY20" fmla="*/ 887361 h 4796215"/>
              <a:gd name="connsiteX21" fmla="*/ 2728967 w 3741868"/>
              <a:gd name="connsiteY21" fmla="*/ 451932 h 4796215"/>
              <a:gd name="connsiteX22" fmla="*/ 2391510 w 3741868"/>
              <a:gd name="connsiteY22" fmla="*/ 60046 h 4796215"/>
              <a:gd name="connsiteX23" fmla="*/ 29310 w 3741868"/>
              <a:gd name="connsiteY23" fmla="*/ 70932 h 4796215"/>
              <a:gd name="connsiteX0" fmla="*/ 68265 w 3780823"/>
              <a:gd name="connsiteY0" fmla="*/ 86385 h 4811668"/>
              <a:gd name="connsiteX1" fmla="*/ 699636 w 3780823"/>
              <a:gd name="connsiteY1" fmla="*/ 946356 h 4811668"/>
              <a:gd name="connsiteX2" fmla="*/ 1352779 w 3780823"/>
              <a:gd name="connsiteY2" fmla="*/ 1011671 h 4811668"/>
              <a:gd name="connsiteX3" fmla="*/ 1363665 w 3780823"/>
              <a:gd name="connsiteY3" fmla="*/ 1697471 h 4811668"/>
              <a:gd name="connsiteX4" fmla="*/ 1363665 w 3780823"/>
              <a:gd name="connsiteY4" fmla="*/ 2481242 h 4811668"/>
              <a:gd name="connsiteX5" fmla="*/ 1799094 w 3780823"/>
              <a:gd name="connsiteY5" fmla="*/ 2786042 h 4811668"/>
              <a:gd name="connsiteX6" fmla="*/ 2397808 w 3780823"/>
              <a:gd name="connsiteY6" fmla="*/ 3014642 h 4811668"/>
              <a:gd name="connsiteX7" fmla="*/ 2626408 w 3780823"/>
              <a:gd name="connsiteY7" fmla="*/ 3308556 h 4811668"/>
              <a:gd name="connsiteX8" fmla="*/ 2463122 w 3780823"/>
              <a:gd name="connsiteY8" fmla="*/ 3929042 h 4811668"/>
              <a:gd name="connsiteX9" fmla="*/ 2376036 w 3780823"/>
              <a:gd name="connsiteY9" fmla="*/ 4527756 h 4811668"/>
              <a:gd name="connsiteX10" fmla="*/ 2441351 w 3780823"/>
              <a:gd name="connsiteY10" fmla="*/ 4745471 h 4811668"/>
              <a:gd name="connsiteX11" fmla="*/ 3693208 w 3780823"/>
              <a:gd name="connsiteY11" fmla="*/ 4745471 h 4811668"/>
              <a:gd name="connsiteX12" fmla="*/ 3660551 w 3780823"/>
              <a:gd name="connsiteY12" fmla="*/ 3972585 h 4811668"/>
              <a:gd name="connsiteX13" fmla="*/ 3540808 w 3780823"/>
              <a:gd name="connsiteY13" fmla="*/ 3798414 h 4811668"/>
              <a:gd name="connsiteX14" fmla="*/ 3617008 w 3780823"/>
              <a:gd name="connsiteY14" fmla="*/ 3330328 h 4811668"/>
              <a:gd name="connsiteX15" fmla="*/ 3627894 w 3780823"/>
              <a:gd name="connsiteY15" fmla="*/ 2764271 h 4811668"/>
              <a:gd name="connsiteX16" fmla="*/ 3595236 w 3780823"/>
              <a:gd name="connsiteY16" fmla="*/ 2383271 h 4811668"/>
              <a:gd name="connsiteX17" fmla="*/ 3105379 w 3780823"/>
              <a:gd name="connsiteY17" fmla="*/ 2187328 h 4811668"/>
              <a:gd name="connsiteX18" fmla="*/ 2865894 w 3780823"/>
              <a:gd name="connsiteY18" fmla="*/ 2002271 h 4811668"/>
              <a:gd name="connsiteX19" fmla="*/ 2757036 w 3780823"/>
              <a:gd name="connsiteY19" fmla="*/ 1468871 h 4811668"/>
              <a:gd name="connsiteX20" fmla="*/ 2822351 w 3780823"/>
              <a:gd name="connsiteY20" fmla="*/ 902814 h 4811668"/>
              <a:gd name="connsiteX21" fmla="*/ 2767922 w 3780823"/>
              <a:gd name="connsiteY21" fmla="*/ 467385 h 4811668"/>
              <a:gd name="connsiteX22" fmla="*/ 2430465 w 3780823"/>
              <a:gd name="connsiteY22" fmla="*/ 75499 h 4811668"/>
              <a:gd name="connsiteX23" fmla="*/ 68265 w 3780823"/>
              <a:gd name="connsiteY23" fmla="*/ 86385 h 4811668"/>
              <a:gd name="connsiteX0" fmla="*/ 65392 w 3777950"/>
              <a:gd name="connsiteY0" fmla="*/ 86385 h 4811668"/>
              <a:gd name="connsiteX1" fmla="*/ 696763 w 3777950"/>
              <a:gd name="connsiteY1" fmla="*/ 946356 h 4811668"/>
              <a:gd name="connsiteX2" fmla="*/ 1088649 w 3777950"/>
              <a:gd name="connsiteY2" fmla="*/ 1349128 h 4811668"/>
              <a:gd name="connsiteX3" fmla="*/ 1360792 w 3777950"/>
              <a:gd name="connsiteY3" fmla="*/ 1697471 h 4811668"/>
              <a:gd name="connsiteX4" fmla="*/ 1360792 w 3777950"/>
              <a:gd name="connsiteY4" fmla="*/ 2481242 h 4811668"/>
              <a:gd name="connsiteX5" fmla="*/ 1796221 w 3777950"/>
              <a:gd name="connsiteY5" fmla="*/ 2786042 h 4811668"/>
              <a:gd name="connsiteX6" fmla="*/ 2394935 w 3777950"/>
              <a:gd name="connsiteY6" fmla="*/ 3014642 h 4811668"/>
              <a:gd name="connsiteX7" fmla="*/ 2623535 w 3777950"/>
              <a:gd name="connsiteY7" fmla="*/ 3308556 h 4811668"/>
              <a:gd name="connsiteX8" fmla="*/ 2460249 w 3777950"/>
              <a:gd name="connsiteY8" fmla="*/ 3929042 h 4811668"/>
              <a:gd name="connsiteX9" fmla="*/ 2373163 w 3777950"/>
              <a:gd name="connsiteY9" fmla="*/ 4527756 h 4811668"/>
              <a:gd name="connsiteX10" fmla="*/ 2438478 w 3777950"/>
              <a:gd name="connsiteY10" fmla="*/ 4745471 h 4811668"/>
              <a:gd name="connsiteX11" fmla="*/ 3690335 w 3777950"/>
              <a:gd name="connsiteY11" fmla="*/ 4745471 h 4811668"/>
              <a:gd name="connsiteX12" fmla="*/ 3657678 w 3777950"/>
              <a:gd name="connsiteY12" fmla="*/ 3972585 h 4811668"/>
              <a:gd name="connsiteX13" fmla="*/ 3537935 w 3777950"/>
              <a:gd name="connsiteY13" fmla="*/ 3798414 h 4811668"/>
              <a:gd name="connsiteX14" fmla="*/ 3614135 w 3777950"/>
              <a:gd name="connsiteY14" fmla="*/ 3330328 h 4811668"/>
              <a:gd name="connsiteX15" fmla="*/ 3625021 w 3777950"/>
              <a:gd name="connsiteY15" fmla="*/ 2764271 h 4811668"/>
              <a:gd name="connsiteX16" fmla="*/ 3592363 w 3777950"/>
              <a:gd name="connsiteY16" fmla="*/ 2383271 h 4811668"/>
              <a:gd name="connsiteX17" fmla="*/ 3102506 w 3777950"/>
              <a:gd name="connsiteY17" fmla="*/ 2187328 h 4811668"/>
              <a:gd name="connsiteX18" fmla="*/ 2863021 w 3777950"/>
              <a:gd name="connsiteY18" fmla="*/ 2002271 h 4811668"/>
              <a:gd name="connsiteX19" fmla="*/ 2754163 w 3777950"/>
              <a:gd name="connsiteY19" fmla="*/ 1468871 h 4811668"/>
              <a:gd name="connsiteX20" fmla="*/ 2819478 w 3777950"/>
              <a:gd name="connsiteY20" fmla="*/ 902814 h 4811668"/>
              <a:gd name="connsiteX21" fmla="*/ 2765049 w 3777950"/>
              <a:gd name="connsiteY21" fmla="*/ 467385 h 4811668"/>
              <a:gd name="connsiteX22" fmla="*/ 2427592 w 3777950"/>
              <a:gd name="connsiteY22" fmla="*/ 75499 h 4811668"/>
              <a:gd name="connsiteX23" fmla="*/ 65392 w 3777950"/>
              <a:gd name="connsiteY23" fmla="*/ 86385 h 4811668"/>
              <a:gd name="connsiteX0" fmla="*/ 65392 w 3777950"/>
              <a:gd name="connsiteY0" fmla="*/ 86385 h 4811668"/>
              <a:gd name="connsiteX1" fmla="*/ 696763 w 3777950"/>
              <a:gd name="connsiteY1" fmla="*/ 946356 h 4811668"/>
              <a:gd name="connsiteX2" fmla="*/ 1088649 w 3777950"/>
              <a:gd name="connsiteY2" fmla="*/ 1349128 h 4811668"/>
              <a:gd name="connsiteX3" fmla="*/ 1230163 w 3777950"/>
              <a:gd name="connsiteY3" fmla="*/ 1838986 h 4811668"/>
              <a:gd name="connsiteX4" fmla="*/ 1360792 w 3777950"/>
              <a:gd name="connsiteY4" fmla="*/ 2481242 h 4811668"/>
              <a:gd name="connsiteX5" fmla="*/ 1796221 w 3777950"/>
              <a:gd name="connsiteY5" fmla="*/ 2786042 h 4811668"/>
              <a:gd name="connsiteX6" fmla="*/ 2394935 w 3777950"/>
              <a:gd name="connsiteY6" fmla="*/ 3014642 h 4811668"/>
              <a:gd name="connsiteX7" fmla="*/ 2623535 w 3777950"/>
              <a:gd name="connsiteY7" fmla="*/ 3308556 h 4811668"/>
              <a:gd name="connsiteX8" fmla="*/ 2460249 w 3777950"/>
              <a:gd name="connsiteY8" fmla="*/ 3929042 h 4811668"/>
              <a:gd name="connsiteX9" fmla="*/ 2373163 w 3777950"/>
              <a:gd name="connsiteY9" fmla="*/ 4527756 h 4811668"/>
              <a:gd name="connsiteX10" fmla="*/ 2438478 w 3777950"/>
              <a:gd name="connsiteY10" fmla="*/ 4745471 h 4811668"/>
              <a:gd name="connsiteX11" fmla="*/ 3690335 w 3777950"/>
              <a:gd name="connsiteY11" fmla="*/ 4745471 h 4811668"/>
              <a:gd name="connsiteX12" fmla="*/ 3657678 w 3777950"/>
              <a:gd name="connsiteY12" fmla="*/ 3972585 h 4811668"/>
              <a:gd name="connsiteX13" fmla="*/ 3537935 w 3777950"/>
              <a:gd name="connsiteY13" fmla="*/ 3798414 h 4811668"/>
              <a:gd name="connsiteX14" fmla="*/ 3614135 w 3777950"/>
              <a:gd name="connsiteY14" fmla="*/ 3330328 h 4811668"/>
              <a:gd name="connsiteX15" fmla="*/ 3625021 w 3777950"/>
              <a:gd name="connsiteY15" fmla="*/ 2764271 h 4811668"/>
              <a:gd name="connsiteX16" fmla="*/ 3592363 w 3777950"/>
              <a:gd name="connsiteY16" fmla="*/ 2383271 h 4811668"/>
              <a:gd name="connsiteX17" fmla="*/ 3102506 w 3777950"/>
              <a:gd name="connsiteY17" fmla="*/ 2187328 h 4811668"/>
              <a:gd name="connsiteX18" fmla="*/ 2863021 w 3777950"/>
              <a:gd name="connsiteY18" fmla="*/ 2002271 h 4811668"/>
              <a:gd name="connsiteX19" fmla="*/ 2754163 w 3777950"/>
              <a:gd name="connsiteY19" fmla="*/ 1468871 h 4811668"/>
              <a:gd name="connsiteX20" fmla="*/ 2819478 w 3777950"/>
              <a:gd name="connsiteY20" fmla="*/ 902814 h 4811668"/>
              <a:gd name="connsiteX21" fmla="*/ 2765049 w 3777950"/>
              <a:gd name="connsiteY21" fmla="*/ 467385 h 4811668"/>
              <a:gd name="connsiteX22" fmla="*/ 2427592 w 3777950"/>
              <a:gd name="connsiteY22" fmla="*/ 75499 h 4811668"/>
              <a:gd name="connsiteX23" fmla="*/ 65392 w 3777950"/>
              <a:gd name="connsiteY23" fmla="*/ 86385 h 4811668"/>
              <a:gd name="connsiteX0" fmla="*/ 64060 w 3776618"/>
              <a:gd name="connsiteY0" fmla="*/ 80405 h 4805688"/>
              <a:gd name="connsiteX1" fmla="*/ 706316 w 3776618"/>
              <a:gd name="connsiteY1" fmla="*/ 853290 h 4805688"/>
              <a:gd name="connsiteX2" fmla="*/ 1087317 w 3776618"/>
              <a:gd name="connsiteY2" fmla="*/ 1343148 h 4805688"/>
              <a:gd name="connsiteX3" fmla="*/ 1228831 w 3776618"/>
              <a:gd name="connsiteY3" fmla="*/ 1833006 h 4805688"/>
              <a:gd name="connsiteX4" fmla="*/ 1359460 w 3776618"/>
              <a:gd name="connsiteY4" fmla="*/ 2475262 h 4805688"/>
              <a:gd name="connsiteX5" fmla="*/ 1794889 w 3776618"/>
              <a:gd name="connsiteY5" fmla="*/ 2780062 h 4805688"/>
              <a:gd name="connsiteX6" fmla="*/ 2393603 w 3776618"/>
              <a:gd name="connsiteY6" fmla="*/ 3008662 h 4805688"/>
              <a:gd name="connsiteX7" fmla="*/ 2622203 w 3776618"/>
              <a:gd name="connsiteY7" fmla="*/ 3302576 h 4805688"/>
              <a:gd name="connsiteX8" fmla="*/ 2458917 w 3776618"/>
              <a:gd name="connsiteY8" fmla="*/ 3923062 h 4805688"/>
              <a:gd name="connsiteX9" fmla="*/ 2371831 w 3776618"/>
              <a:gd name="connsiteY9" fmla="*/ 4521776 h 4805688"/>
              <a:gd name="connsiteX10" fmla="*/ 2437146 w 3776618"/>
              <a:gd name="connsiteY10" fmla="*/ 4739491 h 4805688"/>
              <a:gd name="connsiteX11" fmla="*/ 3689003 w 3776618"/>
              <a:gd name="connsiteY11" fmla="*/ 4739491 h 4805688"/>
              <a:gd name="connsiteX12" fmla="*/ 3656346 w 3776618"/>
              <a:gd name="connsiteY12" fmla="*/ 3966605 h 4805688"/>
              <a:gd name="connsiteX13" fmla="*/ 3536603 w 3776618"/>
              <a:gd name="connsiteY13" fmla="*/ 3792434 h 4805688"/>
              <a:gd name="connsiteX14" fmla="*/ 3612803 w 3776618"/>
              <a:gd name="connsiteY14" fmla="*/ 3324348 h 4805688"/>
              <a:gd name="connsiteX15" fmla="*/ 3623689 w 3776618"/>
              <a:gd name="connsiteY15" fmla="*/ 2758291 h 4805688"/>
              <a:gd name="connsiteX16" fmla="*/ 3591031 w 3776618"/>
              <a:gd name="connsiteY16" fmla="*/ 2377291 h 4805688"/>
              <a:gd name="connsiteX17" fmla="*/ 3101174 w 3776618"/>
              <a:gd name="connsiteY17" fmla="*/ 2181348 h 4805688"/>
              <a:gd name="connsiteX18" fmla="*/ 2861689 w 3776618"/>
              <a:gd name="connsiteY18" fmla="*/ 1996291 h 4805688"/>
              <a:gd name="connsiteX19" fmla="*/ 2752831 w 3776618"/>
              <a:gd name="connsiteY19" fmla="*/ 1462891 h 4805688"/>
              <a:gd name="connsiteX20" fmla="*/ 2818146 w 3776618"/>
              <a:gd name="connsiteY20" fmla="*/ 896834 h 4805688"/>
              <a:gd name="connsiteX21" fmla="*/ 2763717 w 3776618"/>
              <a:gd name="connsiteY21" fmla="*/ 461405 h 4805688"/>
              <a:gd name="connsiteX22" fmla="*/ 2426260 w 3776618"/>
              <a:gd name="connsiteY22" fmla="*/ 69519 h 4805688"/>
              <a:gd name="connsiteX23" fmla="*/ 64060 w 3776618"/>
              <a:gd name="connsiteY23" fmla="*/ 80405 h 4805688"/>
              <a:gd name="connsiteX0" fmla="*/ 64060 w 3776618"/>
              <a:gd name="connsiteY0" fmla="*/ 80405 h 4805688"/>
              <a:gd name="connsiteX1" fmla="*/ 706316 w 3776618"/>
              <a:gd name="connsiteY1" fmla="*/ 853290 h 4805688"/>
              <a:gd name="connsiteX2" fmla="*/ 1087317 w 3776618"/>
              <a:gd name="connsiteY2" fmla="*/ 1343148 h 4805688"/>
              <a:gd name="connsiteX3" fmla="*/ 1228831 w 3776618"/>
              <a:gd name="connsiteY3" fmla="*/ 1833006 h 4805688"/>
              <a:gd name="connsiteX4" fmla="*/ 1359460 w 3776618"/>
              <a:gd name="connsiteY4" fmla="*/ 2475262 h 4805688"/>
              <a:gd name="connsiteX5" fmla="*/ 1794889 w 3776618"/>
              <a:gd name="connsiteY5" fmla="*/ 2780062 h 4805688"/>
              <a:gd name="connsiteX6" fmla="*/ 2393603 w 3776618"/>
              <a:gd name="connsiteY6" fmla="*/ 3008662 h 4805688"/>
              <a:gd name="connsiteX7" fmla="*/ 2622203 w 3776618"/>
              <a:gd name="connsiteY7" fmla="*/ 3302576 h 4805688"/>
              <a:gd name="connsiteX8" fmla="*/ 2458917 w 3776618"/>
              <a:gd name="connsiteY8" fmla="*/ 3923062 h 4805688"/>
              <a:gd name="connsiteX9" fmla="*/ 2371831 w 3776618"/>
              <a:gd name="connsiteY9" fmla="*/ 4521776 h 4805688"/>
              <a:gd name="connsiteX10" fmla="*/ 2437146 w 3776618"/>
              <a:gd name="connsiteY10" fmla="*/ 4739491 h 4805688"/>
              <a:gd name="connsiteX11" fmla="*/ 3689003 w 3776618"/>
              <a:gd name="connsiteY11" fmla="*/ 4739491 h 4805688"/>
              <a:gd name="connsiteX12" fmla="*/ 3656346 w 3776618"/>
              <a:gd name="connsiteY12" fmla="*/ 3966605 h 4805688"/>
              <a:gd name="connsiteX13" fmla="*/ 3536603 w 3776618"/>
              <a:gd name="connsiteY13" fmla="*/ 3792434 h 4805688"/>
              <a:gd name="connsiteX14" fmla="*/ 3612803 w 3776618"/>
              <a:gd name="connsiteY14" fmla="*/ 3324348 h 4805688"/>
              <a:gd name="connsiteX15" fmla="*/ 3623689 w 3776618"/>
              <a:gd name="connsiteY15" fmla="*/ 2758291 h 4805688"/>
              <a:gd name="connsiteX16" fmla="*/ 3591031 w 3776618"/>
              <a:gd name="connsiteY16" fmla="*/ 2377291 h 4805688"/>
              <a:gd name="connsiteX17" fmla="*/ 3101174 w 3776618"/>
              <a:gd name="connsiteY17" fmla="*/ 2181348 h 4805688"/>
              <a:gd name="connsiteX18" fmla="*/ 2861689 w 3776618"/>
              <a:gd name="connsiteY18" fmla="*/ 1996291 h 4805688"/>
              <a:gd name="connsiteX19" fmla="*/ 3308003 w 3776618"/>
              <a:gd name="connsiteY19" fmla="*/ 1354034 h 4805688"/>
              <a:gd name="connsiteX20" fmla="*/ 2818146 w 3776618"/>
              <a:gd name="connsiteY20" fmla="*/ 896834 h 4805688"/>
              <a:gd name="connsiteX21" fmla="*/ 2763717 w 3776618"/>
              <a:gd name="connsiteY21" fmla="*/ 461405 h 4805688"/>
              <a:gd name="connsiteX22" fmla="*/ 2426260 w 3776618"/>
              <a:gd name="connsiteY22" fmla="*/ 69519 h 4805688"/>
              <a:gd name="connsiteX23" fmla="*/ 64060 w 3776618"/>
              <a:gd name="connsiteY23" fmla="*/ 80405 h 4805688"/>
              <a:gd name="connsiteX0" fmla="*/ 64060 w 3776618"/>
              <a:gd name="connsiteY0" fmla="*/ 80405 h 4805688"/>
              <a:gd name="connsiteX1" fmla="*/ 706316 w 3776618"/>
              <a:gd name="connsiteY1" fmla="*/ 853290 h 4805688"/>
              <a:gd name="connsiteX2" fmla="*/ 1087317 w 3776618"/>
              <a:gd name="connsiteY2" fmla="*/ 1343148 h 4805688"/>
              <a:gd name="connsiteX3" fmla="*/ 1228831 w 3776618"/>
              <a:gd name="connsiteY3" fmla="*/ 1833006 h 4805688"/>
              <a:gd name="connsiteX4" fmla="*/ 1359460 w 3776618"/>
              <a:gd name="connsiteY4" fmla="*/ 2475262 h 4805688"/>
              <a:gd name="connsiteX5" fmla="*/ 1794889 w 3776618"/>
              <a:gd name="connsiteY5" fmla="*/ 2780062 h 4805688"/>
              <a:gd name="connsiteX6" fmla="*/ 2393603 w 3776618"/>
              <a:gd name="connsiteY6" fmla="*/ 3008662 h 4805688"/>
              <a:gd name="connsiteX7" fmla="*/ 2622203 w 3776618"/>
              <a:gd name="connsiteY7" fmla="*/ 3302576 h 4805688"/>
              <a:gd name="connsiteX8" fmla="*/ 2458917 w 3776618"/>
              <a:gd name="connsiteY8" fmla="*/ 3923062 h 4805688"/>
              <a:gd name="connsiteX9" fmla="*/ 2371831 w 3776618"/>
              <a:gd name="connsiteY9" fmla="*/ 4521776 h 4805688"/>
              <a:gd name="connsiteX10" fmla="*/ 2437146 w 3776618"/>
              <a:gd name="connsiteY10" fmla="*/ 4739491 h 4805688"/>
              <a:gd name="connsiteX11" fmla="*/ 3689003 w 3776618"/>
              <a:gd name="connsiteY11" fmla="*/ 4739491 h 4805688"/>
              <a:gd name="connsiteX12" fmla="*/ 3656346 w 3776618"/>
              <a:gd name="connsiteY12" fmla="*/ 3966605 h 4805688"/>
              <a:gd name="connsiteX13" fmla="*/ 3536603 w 3776618"/>
              <a:gd name="connsiteY13" fmla="*/ 3792434 h 4805688"/>
              <a:gd name="connsiteX14" fmla="*/ 3612803 w 3776618"/>
              <a:gd name="connsiteY14" fmla="*/ 3324348 h 4805688"/>
              <a:gd name="connsiteX15" fmla="*/ 3623689 w 3776618"/>
              <a:gd name="connsiteY15" fmla="*/ 2758291 h 4805688"/>
              <a:gd name="connsiteX16" fmla="*/ 3591031 w 3776618"/>
              <a:gd name="connsiteY16" fmla="*/ 2377291 h 4805688"/>
              <a:gd name="connsiteX17" fmla="*/ 3101174 w 3776618"/>
              <a:gd name="connsiteY17" fmla="*/ 2181348 h 4805688"/>
              <a:gd name="connsiteX18" fmla="*/ 2861689 w 3776618"/>
              <a:gd name="connsiteY18" fmla="*/ 1996291 h 4805688"/>
              <a:gd name="connsiteX19" fmla="*/ 3308003 w 3776618"/>
              <a:gd name="connsiteY19" fmla="*/ 1354034 h 4805688"/>
              <a:gd name="connsiteX20" fmla="*/ 3308004 w 3776618"/>
              <a:gd name="connsiteY20" fmla="*/ 646462 h 4805688"/>
              <a:gd name="connsiteX21" fmla="*/ 2763717 w 3776618"/>
              <a:gd name="connsiteY21" fmla="*/ 461405 h 4805688"/>
              <a:gd name="connsiteX22" fmla="*/ 2426260 w 3776618"/>
              <a:gd name="connsiteY22" fmla="*/ 69519 h 4805688"/>
              <a:gd name="connsiteX23" fmla="*/ 64060 w 3776618"/>
              <a:gd name="connsiteY23" fmla="*/ 80405 h 4805688"/>
              <a:gd name="connsiteX0" fmla="*/ 64060 w 3776618"/>
              <a:gd name="connsiteY0" fmla="*/ 70194 h 4795477"/>
              <a:gd name="connsiteX1" fmla="*/ 706316 w 3776618"/>
              <a:gd name="connsiteY1" fmla="*/ 843079 h 4795477"/>
              <a:gd name="connsiteX2" fmla="*/ 1087317 w 3776618"/>
              <a:gd name="connsiteY2" fmla="*/ 1332937 h 4795477"/>
              <a:gd name="connsiteX3" fmla="*/ 1228831 w 3776618"/>
              <a:gd name="connsiteY3" fmla="*/ 1822795 h 4795477"/>
              <a:gd name="connsiteX4" fmla="*/ 1359460 w 3776618"/>
              <a:gd name="connsiteY4" fmla="*/ 2465051 h 4795477"/>
              <a:gd name="connsiteX5" fmla="*/ 1794889 w 3776618"/>
              <a:gd name="connsiteY5" fmla="*/ 2769851 h 4795477"/>
              <a:gd name="connsiteX6" fmla="*/ 2393603 w 3776618"/>
              <a:gd name="connsiteY6" fmla="*/ 2998451 h 4795477"/>
              <a:gd name="connsiteX7" fmla="*/ 2622203 w 3776618"/>
              <a:gd name="connsiteY7" fmla="*/ 3292365 h 4795477"/>
              <a:gd name="connsiteX8" fmla="*/ 2458917 w 3776618"/>
              <a:gd name="connsiteY8" fmla="*/ 3912851 h 4795477"/>
              <a:gd name="connsiteX9" fmla="*/ 2371831 w 3776618"/>
              <a:gd name="connsiteY9" fmla="*/ 4511565 h 4795477"/>
              <a:gd name="connsiteX10" fmla="*/ 2437146 w 3776618"/>
              <a:gd name="connsiteY10" fmla="*/ 4729280 h 4795477"/>
              <a:gd name="connsiteX11" fmla="*/ 3689003 w 3776618"/>
              <a:gd name="connsiteY11" fmla="*/ 4729280 h 4795477"/>
              <a:gd name="connsiteX12" fmla="*/ 3656346 w 3776618"/>
              <a:gd name="connsiteY12" fmla="*/ 3956394 h 4795477"/>
              <a:gd name="connsiteX13" fmla="*/ 3536603 w 3776618"/>
              <a:gd name="connsiteY13" fmla="*/ 3782223 h 4795477"/>
              <a:gd name="connsiteX14" fmla="*/ 3612803 w 3776618"/>
              <a:gd name="connsiteY14" fmla="*/ 3314137 h 4795477"/>
              <a:gd name="connsiteX15" fmla="*/ 3623689 w 3776618"/>
              <a:gd name="connsiteY15" fmla="*/ 2748080 h 4795477"/>
              <a:gd name="connsiteX16" fmla="*/ 3591031 w 3776618"/>
              <a:gd name="connsiteY16" fmla="*/ 2367080 h 4795477"/>
              <a:gd name="connsiteX17" fmla="*/ 3101174 w 3776618"/>
              <a:gd name="connsiteY17" fmla="*/ 2171137 h 4795477"/>
              <a:gd name="connsiteX18" fmla="*/ 2861689 w 3776618"/>
              <a:gd name="connsiteY18" fmla="*/ 1986080 h 4795477"/>
              <a:gd name="connsiteX19" fmla="*/ 3308003 w 3776618"/>
              <a:gd name="connsiteY19" fmla="*/ 1343823 h 4795477"/>
              <a:gd name="connsiteX20" fmla="*/ 3308004 w 3776618"/>
              <a:gd name="connsiteY20" fmla="*/ 636251 h 4795477"/>
              <a:gd name="connsiteX21" fmla="*/ 3068517 w 3776618"/>
              <a:gd name="connsiteY21" fmla="*/ 277023 h 4795477"/>
              <a:gd name="connsiteX22" fmla="*/ 2426260 w 3776618"/>
              <a:gd name="connsiteY22" fmla="*/ 59308 h 4795477"/>
              <a:gd name="connsiteX23" fmla="*/ 64060 w 3776618"/>
              <a:gd name="connsiteY23" fmla="*/ 70194 h 4795477"/>
              <a:gd name="connsiteX0" fmla="*/ 64060 w 3776618"/>
              <a:gd name="connsiteY0" fmla="*/ 70194 h 4795477"/>
              <a:gd name="connsiteX1" fmla="*/ 706316 w 3776618"/>
              <a:gd name="connsiteY1" fmla="*/ 843079 h 4795477"/>
              <a:gd name="connsiteX2" fmla="*/ 1087317 w 3776618"/>
              <a:gd name="connsiteY2" fmla="*/ 1332937 h 4795477"/>
              <a:gd name="connsiteX3" fmla="*/ 1228831 w 3776618"/>
              <a:gd name="connsiteY3" fmla="*/ 1822795 h 4795477"/>
              <a:gd name="connsiteX4" fmla="*/ 1359460 w 3776618"/>
              <a:gd name="connsiteY4" fmla="*/ 2465051 h 4795477"/>
              <a:gd name="connsiteX5" fmla="*/ 1794889 w 3776618"/>
              <a:gd name="connsiteY5" fmla="*/ 2769851 h 4795477"/>
              <a:gd name="connsiteX6" fmla="*/ 2393603 w 3776618"/>
              <a:gd name="connsiteY6" fmla="*/ 2998451 h 4795477"/>
              <a:gd name="connsiteX7" fmla="*/ 2622203 w 3776618"/>
              <a:gd name="connsiteY7" fmla="*/ 3292365 h 4795477"/>
              <a:gd name="connsiteX8" fmla="*/ 2458917 w 3776618"/>
              <a:gd name="connsiteY8" fmla="*/ 3912851 h 4795477"/>
              <a:gd name="connsiteX9" fmla="*/ 2371831 w 3776618"/>
              <a:gd name="connsiteY9" fmla="*/ 4511565 h 4795477"/>
              <a:gd name="connsiteX10" fmla="*/ 2437146 w 3776618"/>
              <a:gd name="connsiteY10" fmla="*/ 4729280 h 4795477"/>
              <a:gd name="connsiteX11" fmla="*/ 3689003 w 3776618"/>
              <a:gd name="connsiteY11" fmla="*/ 4729280 h 4795477"/>
              <a:gd name="connsiteX12" fmla="*/ 3656346 w 3776618"/>
              <a:gd name="connsiteY12" fmla="*/ 3956394 h 4795477"/>
              <a:gd name="connsiteX13" fmla="*/ 3536603 w 3776618"/>
              <a:gd name="connsiteY13" fmla="*/ 3782223 h 4795477"/>
              <a:gd name="connsiteX14" fmla="*/ 3612803 w 3776618"/>
              <a:gd name="connsiteY14" fmla="*/ 3314137 h 4795477"/>
              <a:gd name="connsiteX15" fmla="*/ 3623689 w 3776618"/>
              <a:gd name="connsiteY15" fmla="*/ 2748080 h 4795477"/>
              <a:gd name="connsiteX16" fmla="*/ 3591031 w 3776618"/>
              <a:gd name="connsiteY16" fmla="*/ 2367080 h 4795477"/>
              <a:gd name="connsiteX17" fmla="*/ 3101174 w 3776618"/>
              <a:gd name="connsiteY17" fmla="*/ 2171137 h 4795477"/>
              <a:gd name="connsiteX18" fmla="*/ 3329775 w 3776618"/>
              <a:gd name="connsiteY18" fmla="*/ 1975195 h 4795477"/>
              <a:gd name="connsiteX19" fmla="*/ 3308003 w 3776618"/>
              <a:gd name="connsiteY19" fmla="*/ 1343823 h 4795477"/>
              <a:gd name="connsiteX20" fmla="*/ 3308004 w 3776618"/>
              <a:gd name="connsiteY20" fmla="*/ 636251 h 4795477"/>
              <a:gd name="connsiteX21" fmla="*/ 3068517 w 3776618"/>
              <a:gd name="connsiteY21" fmla="*/ 277023 h 4795477"/>
              <a:gd name="connsiteX22" fmla="*/ 2426260 w 3776618"/>
              <a:gd name="connsiteY22" fmla="*/ 59308 h 4795477"/>
              <a:gd name="connsiteX23" fmla="*/ 64060 w 3776618"/>
              <a:gd name="connsiteY23" fmla="*/ 70194 h 4795477"/>
              <a:gd name="connsiteX0" fmla="*/ 64060 w 3776618"/>
              <a:gd name="connsiteY0" fmla="*/ 70194 h 4795477"/>
              <a:gd name="connsiteX1" fmla="*/ 706316 w 3776618"/>
              <a:gd name="connsiteY1" fmla="*/ 843079 h 4795477"/>
              <a:gd name="connsiteX2" fmla="*/ 1087317 w 3776618"/>
              <a:gd name="connsiteY2" fmla="*/ 1332937 h 4795477"/>
              <a:gd name="connsiteX3" fmla="*/ 1228831 w 3776618"/>
              <a:gd name="connsiteY3" fmla="*/ 1822795 h 4795477"/>
              <a:gd name="connsiteX4" fmla="*/ 1359460 w 3776618"/>
              <a:gd name="connsiteY4" fmla="*/ 2465051 h 4795477"/>
              <a:gd name="connsiteX5" fmla="*/ 1794889 w 3776618"/>
              <a:gd name="connsiteY5" fmla="*/ 2769851 h 4795477"/>
              <a:gd name="connsiteX6" fmla="*/ 2393603 w 3776618"/>
              <a:gd name="connsiteY6" fmla="*/ 2998451 h 4795477"/>
              <a:gd name="connsiteX7" fmla="*/ 2622203 w 3776618"/>
              <a:gd name="connsiteY7" fmla="*/ 3292365 h 4795477"/>
              <a:gd name="connsiteX8" fmla="*/ 2458917 w 3776618"/>
              <a:gd name="connsiteY8" fmla="*/ 3912851 h 4795477"/>
              <a:gd name="connsiteX9" fmla="*/ 2371831 w 3776618"/>
              <a:gd name="connsiteY9" fmla="*/ 4511565 h 4795477"/>
              <a:gd name="connsiteX10" fmla="*/ 2437146 w 3776618"/>
              <a:gd name="connsiteY10" fmla="*/ 4729280 h 4795477"/>
              <a:gd name="connsiteX11" fmla="*/ 3689003 w 3776618"/>
              <a:gd name="connsiteY11" fmla="*/ 4729280 h 4795477"/>
              <a:gd name="connsiteX12" fmla="*/ 3656346 w 3776618"/>
              <a:gd name="connsiteY12" fmla="*/ 3956394 h 4795477"/>
              <a:gd name="connsiteX13" fmla="*/ 3536603 w 3776618"/>
              <a:gd name="connsiteY13" fmla="*/ 3782223 h 4795477"/>
              <a:gd name="connsiteX14" fmla="*/ 3612803 w 3776618"/>
              <a:gd name="connsiteY14" fmla="*/ 3314137 h 4795477"/>
              <a:gd name="connsiteX15" fmla="*/ 3623689 w 3776618"/>
              <a:gd name="connsiteY15" fmla="*/ 2748080 h 4795477"/>
              <a:gd name="connsiteX16" fmla="*/ 3591031 w 3776618"/>
              <a:gd name="connsiteY16" fmla="*/ 2367080 h 4795477"/>
              <a:gd name="connsiteX17" fmla="*/ 3493060 w 3776618"/>
              <a:gd name="connsiteY17" fmla="*/ 2171137 h 4795477"/>
              <a:gd name="connsiteX18" fmla="*/ 3329775 w 3776618"/>
              <a:gd name="connsiteY18" fmla="*/ 1975195 h 4795477"/>
              <a:gd name="connsiteX19" fmla="*/ 3308003 w 3776618"/>
              <a:gd name="connsiteY19" fmla="*/ 1343823 h 4795477"/>
              <a:gd name="connsiteX20" fmla="*/ 3308004 w 3776618"/>
              <a:gd name="connsiteY20" fmla="*/ 636251 h 4795477"/>
              <a:gd name="connsiteX21" fmla="*/ 3068517 w 3776618"/>
              <a:gd name="connsiteY21" fmla="*/ 277023 h 4795477"/>
              <a:gd name="connsiteX22" fmla="*/ 2426260 w 3776618"/>
              <a:gd name="connsiteY22" fmla="*/ 59308 h 4795477"/>
              <a:gd name="connsiteX23" fmla="*/ 64060 w 3776618"/>
              <a:gd name="connsiteY23" fmla="*/ 70194 h 4795477"/>
              <a:gd name="connsiteX0" fmla="*/ 64060 w 3776618"/>
              <a:gd name="connsiteY0" fmla="*/ 70194 h 4795477"/>
              <a:gd name="connsiteX1" fmla="*/ 706316 w 3776618"/>
              <a:gd name="connsiteY1" fmla="*/ 843079 h 4795477"/>
              <a:gd name="connsiteX2" fmla="*/ 1087317 w 3776618"/>
              <a:gd name="connsiteY2" fmla="*/ 1332937 h 4795477"/>
              <a:gd name="connsiteX3" fmla="*/ 1228831 w 3776618"/>
              <a:gd name="connsiteY3" fmla="*/ 1822795 h 4795477"/>
              <a:gd name="connsiteX4" fmla="*/ 1359460 w 3776618"/>
              <a:gd name="connsiteY4" fmla="*/ 2465051 h 4795477"/>
              <a:gd name="connsiteX5" fmla="*/ 1794889 w 3776618"/>
              <a:gd name="connsiteY5" fmla="*/ 2769851 h 4795477"/>
              <a:gd name="connsiteX6" fmla="*/ 2393603 w 3776618"/>
              <a:gd name="connsiteY6" fmla="*/ 2998451 h 4795477"/>
              <a:gd name="connsiteX7" fmla="*/ 2622203 w 3776618"/>
              <a:gd name="connsiteY7" fmla="*/ 3292365 h 4795477"/>
              <a:gd name="connsiteX8" fmla="*/ 2458917 w 3776618"/>
              <a:gd name="connsiteY8" fmla="*/ 3912851 h 4795477"/>
              <a:gd name="connsiteX9" fmla="*/ 2371831 w 3776618"/>
              <a:gd name="connsiteY9" fmla="*/ 4511565 h 4795477"/>
              <a:gd name="connsiteX10" fmla="*/ 2437146 w 3776618"/>
              <a:gd name="connsiteY10" fmla="*/ 4729280 h 4795477"/>
              <a:gd name="connsiteX11" fmla="*/ 3689003 w 3776618"/>
              <a:gd name="connsiteY11" fmla="*/ 4729280 h 4795477"/>
              <a:gd name="connsiteX12" fmla="*/ 3656346 w 3776618"/>
              <a:gd name="connsiteY12" fmla="*/ 3956394 h 4795477"/>
              <a:gd name="connsiteX13" fmla="*/ 3536603 w 3776618"/>
              <a:gd name="connsiteY13" fmla="*/ 3782223 h 4795477"/>
              <a:gd name="connsiteX14" fmla="*/ 3612803 w 3776618"/>
              <a:gd name="connsiteY14" fmla="*/ 3314137 h 4795477"/>
              <a:gd name="connsiteX15" fmla="*/ 3623689 w 3776618"/>
              <a:gd name="connsiteY15" fmla="*/ 2748080 h 4795477"/>
              <a:gd name="connsiteX16" fmla="*/ 3591031 w 3776618"/>
              <a:gd name="connsiteY16" fmla="*/ 2367080 h 4795477"/>
              <a:gd name="connsiteX17" fmla="*/ 3493060 w 3776618"/>
              <a:gd name="connsiteY17" fmla="*/ 2171137 h 4795477"/>
              <a:gd name="connsiteX18" fmla="*/ 3460404 w 3776618"/>
              <a:gd name="connsiteY18" fmla="*/ 1659509 h 4795477"/>
              <a:gd name="connsiteX19" fmla="*/ 3308003 w 3776618"/>
              <a:gd name="connsiteY19" fmla="*/ 1343823 h 4795477"/>
              <a:gd name="connsiteX20" fmla="*/ 3308004 w 3776618"/>
              <a:gd name="connsiteY20" fmla="*/ 636251 h 4795477"/>
              <a:gd name="connsiteX21" fmla="*/ 3068517 w 3776618"/>
              <a:gd name="connsiteY21" fmla="*/ 277023 h 4795477"/>
              <a:gd name="connsiteX22" fmla="*/ 2426260 w 3776618"/>
              <a:gd name="connsiteY22" fmla="*/ 59308 h 4795477"/>
              <a:gd name="connsiteX23" fmla="*/ 64060 w 3776618"/>
              <a:gd name="connsiteY23" fmla="*/ 70194 h 4795477"/>
              <a:gd name="connsiteX0" fmla="*/ 64060 w 3776618"/>
              <a:gd name="connsiteY0" fmla="*/ 70194 h 4795477"/>
              <a:gd name="connsiteX1" fmla="*/ 706316 w 3776618"/>
              <a:gd name="connsiteY1" fmla="*/ 843079 h 4795477"/>
              <a:gd name="connsiteX2" fmla="*/ 1087317 w 3776618"/>
              <a:gd name="connsiteY2" fmla="*/ 1332937 h 4795477"/>
              <a:gd name="connsiteX3" fmla="*/ 1228831 w 3776618"/>
              <a:gd name="connsiteY3" fmla="*/ 1822795 h 4795477"/>
              <a:gd name="connsiteX4" fmla="*/ 1359460 w 3776618"/>
              <a:gd name="connsiteY4" fmla="*/ 2465051 h 4795477"/>
              <a:gd name="connsiteX5" fmla="*/ 1794889 w 3776618"/>
              <a:gd name="connsiteY5" fmla="*/ 2769851 h 4795477"/>
              <a:gd name="connsiteX6" fmla="*/ 2393603 w 3776618"/>
              <a:gd name="connsiteY6" fmla="*/ 2998451 h 4795477"/>
              <a:gd name="connsiteX7" fmla="*/ 2622203 w 3776618"/>
              <a:gd name="connsiteY7" fmla="*/ 3292365 h 4795477"/>
              <a:gd name="connsiteX8" fmla="*/ 2458917 w 3776618"/>
              <a:gd name="connsiteY8" fmla="*/ 3912851 h 4795477"/>
              <a:gd name="connsiteX9" fmla="*/ 2371831 w 3776618"/>
              <a:gd name="connsiteY9" fmla="*/ 4511565 h 4795477"/>
              <a:gd name="connsiteX10" fmla="*/ 2437146 w 3776618"/>
              <a:gd name="connsiteY10" fmla="*/ 4729280 h 4795477"/>
              <a:gd name="connsiteX11" fmla="*/ 3689003 w 3776618"/>
              <a:gd name="connsiteY11" fmla="*/ 4729280 h 4795477"/>
              <a:gd name="connsiteX12" fmla="*/ 3656346 w 3776618"/>
              <a:gd name="connsiteY12" fmla="*/ 3956394 h 4795477"/>
              <a:gd name="connsiteX13" fmla="*/ 3536603 w 3776618"/>
              <a:gd name="connsiteY13" fmla="*/ 3782223 h 4795477"/>
              <a:gd name="connsiteX14" fmla="*/ 3612803 w 3776618"/>
              <a:gd name="connsiteY14" fmla="*/ 3314137 h 4795477"/>
              <a:gd name="connsiteX15" fmla="*/ 3623689 w 3776618"/>
              <a:gd name="connsiteY15" fmla="*/ 2748080 h 4795477"/>
              <a:gd name="connsiteX16" fmla="*/ 3591031 w 3776618"/>
              <a:gd name="connsiteY16" fmla="*/ 2367080 h 4795477"/>
              <a:gd name="connsiteX17" fmla="*/ 3493060 w 3776618"/>
              <a:gd name="connsiteY17" fmla="*/ 2171137 h 4795477"/>
              <a:gd name="connsiteX18" fmla="*/ 3460404 w 3776618"/>
              <a:gd name="connsiteY18" fmla="*/ 1659509 h 4795477"/>
              <a:gd name="connsiteX19" fmla="*/ 3503946 w 3776618"/>
              <a:gd name="connsiteY19" fmla="*/ 1126108 h 4795477"/>
              <a:gd name="connsiteX20" fmla="*/ 3308004 w 3776618"/>
              <a:gd name="connsiteY20" fmla="*/ 636251 h 4795477"/>
              <a:gd name="connsiteX21" fmla="*/ 3068517 w 3776618"/>
              <a:gd name="connsiteY21" fmla="*/ 277023 h 4795477"/>
              <a:gd name="connsiteX22" fmla="*/ 2426260 w 3776618"/>
              <a:gd name="connsiteY22" fmla="*/ 59308 h 4795477"/>
              <a:gd name="connsiteX23" fmla="*/ 64060 w 3776618"/>
              <a:gd name="connsiteY23" fmla="*/ 70194 h 4795477"/>
              <a:gd name="connsiteX0" fmla="*/ 64060 w 3776618"/>
              <a:gd name="connsiteY0" fmla="*/ 70194 h 4795477"/>
              <a:gd name="connsiteX1" fmla="*/ 706316 w 3776618"/>
              <a:gd name="connsiteY1" fmla="*/ 843079 h 4795477"/>
              <a:gd name="connsiteX2" fmla="*/ 1087317 w 3776618"/>
              <a:gd name="connsiteY2" fmla="*/ 1332937 h 4795477"/>
              <a:gd name="connsiteX3" fmla="*/ 1228831 w 3776618"/>
              <a:gd name="connsiteY3" fmla="*/ 1822795 h 4795477"/>
              <a:gd name="connsiteX4" fmla="*/ 1359460 w 3776618"/>
              <a:gd name="connsiteY4" fmla="*/ 2465051 h 4795477"/>
              <a:gd name="connsiteX5" fmla="*/ 1794889 w 3776618"/>
              <a:gd name="connsiteY5" fmla="*/ 2769851 h 4795477"/>
              <a:gd name="connsiteX6" fmla="*/ 2393603 w 3776618"/>
              <a:gd name="connsiteY6" fmla="*/ 2998451 h 4795477"/>
              <a:gd name="connsiteX7" fmla="*/ 2622203 w 3776618"/>
              <a:gd name="connsiteY7" fmla="*/ 3292365 h 4795477"/>
              <a:gd name="connsiteX8" fmla="*/ 2458917 w 3776618"/>
              <a:gd name="connsiteY8" fmla="*/ 3912851 h 4795477"/>
              <a:gd name="connsiteX9" fmla="*/ 2371831 w 3776618"/>
              <a:gd name="connsiteY9" fmla="*/ 4511565 h 4795477"/>
              <a:gd name="connsiteX10" fmla="*/ 2437146 w 3776618"/>
              <a:gd name="connsiteY10" fmla="*/ 4729280 h 4795477"/>
              <a:gd name="connsiteX11" fmla="*/ 3689003 w 3776618"/>
              <a:gd name="connsiteY11" fmla="*/ 4729280 h 4795477"/>
              <a:gd name="connsiteX12" fmla="*/ 3656346 w 3776618"/>
              <a:gd name="connsiteY12" fmla="*/ 3956394 h 4795477"/>
              <a:gd name="connsiteX13" fmla="*/ 3536603 w 3776618"/>
              <a:gd name="connsiteY13" fmla="*/ 3782223 h 4795477"/>
              <a:gd name="connsiteX14" fmla="*/ 3612803 w 3776618"/>
              <a:gd name="connsiteY14" fmla="*/ 3314137 h 4795477"/>
              <a:gd name="connsiteX15" fmla="*/ 3623689 w 3776618"/>
              <a:gd name="connsiteY15" fmla="*/ 2748080 h 4795477"/>
              <a:gd name="connsiteX16" fmla="*/ 3591031 w 3776618"/>
              <a:gd name="connsiteY16" fmla="*/ 2367080 h 4795477"/>
              <a:gd name="connsiteX17" fmla="*/ 3493060 w 3776618"/>
              <a:gd name="connsiteY17" fmla="*/ 2171137 h 4795477"/>
              <a:gd name="connsiteX18" fmla="*/ 3460404 w 3776618"/>
              <a:gd name="connsiteY18" fmla="*/ 1659509 h 4795477"/>
              <a:gd name="connsiteX19" fmla="*/ 3503946 w 3776618"/>
              <a:gd name="connsiteY19" fmla="*/ 1126108 h 4795477"/>
              <a:gd name="connsiteX20" fmla="*/ 3340661 w 3776618"/>
              <a:gd name="connsiteY20" fmla="*/ 287908 h 4795477"/>
              <a:gd name="connsiteX21" fmla="*/ 3068517 w 3776618"/>
              <a:gd name="connsiteY21" fmla="*/ 277023 h 4795477"/>
              <a:gd name="connsiteX22" fmla="*/ 2426260 w 3776618"/>
              <a:gd name="connsiteY22" fmla="*/ 59308 h 4795477"/>
              <a:gd name="connsiteX23" fmla="*/ 64060 w 3776618"/>
              <a:gd name="connsiteY23" fmla="*/ 70194 h 4795477"/>
              <a:gd name="connsiteX0" fmla="*/ 64060 w 3776618"/>
              <a:gd name="connsiteY0" fmla="*/ 64678 h 4789961"/>
              <a:gd name="connsiteX1" fmla="*/ 706316 w 3776618"/>
              <a:gd name="connsiteY1" fmla="*/ 837563 h 4789961"/>
              <a:gd name="connsiteX2" fmla="*/ 1087317 w 3776618"/>
              <a:gd name="connsiteY2" fmla="*/ 1327421 h 4789961"/>
              <a:gd name="connsiteX3" fmla="*/ 1228831 w 3776618"/>
              <a:gd name="connsiteY3" fmla="*/ 1817279 h 4789961"/>
              <a:gd name="connsiteX4" fmla="*/ 1359460 w 3776618"/>
              <a:gd name="connsiteY4" fmla="*/ 2459535 h 4789961"/>
              <a:gd name="connsiteX5" fmla="*/ 1794889 w 3776618"/>
              <a:gd name="connsiteY5" fmla="*/ 2764335 h 4789961"/>
              <a:gd name="connsiteX6" fmla="*/ 2393603 w 3776618"/>
              <a:gd name="connsiteY6" fmla="*/ 2992935 h 4789961"/>
              <a:gd name="connsiteX7" fmla="*/ 2622203 w 3776618"/>
              <a:gd name="connsiteY7" fmla="*/ 3286849 h 4789961"/>
              <a:gd name="connsiteX8" fmla="*/ 2458917 w 3776618"/>
              <a:gd name="connsiteY8" fmla="*/ 3907335 h 4789961"/>
              <a:gd name="connsiteX9" fmla="*/ 2371831 w 3776618"/>
              <a:gd name="connsiteY9" fmla="*/ 4506049 h 4789961"/>
              <a:gd name="connsiteX10" fmla="*/ 2437146 w 3776618"/>
              <a:gd name="connsiteY10" fmla="*/ 4723764 h 4789961"/>
              <a:gd name="connsiteX11" fmla="*/ 3689003 w 3776618"/>
              <a:gd name="connsiteY11" fmla="*/ 4723764 h 4789961"/>
              <a:gd name="connsiteX12" fmla="*/ 3656346 w 3776618"/>
              <a:gd name="connsiteY12" fmla="*/ 3950878 h 4789961"/>
              <a:gd name="connsiteX13" fmla="*/ 3536603 w 3776618"/>
              <a:gd name="connsiteY13" fmla="*/ 3776707 h 4789961"/>
              <a:gd name="connsiteX14" fmla="*/ 3612803 w 3776618"/>
              <a:gd name="connsiteY14" fmla="*/ 3308621 h 4789961"/>
              <a:gd name="connsiteX15" fmla="*/ 3623689 w 3776618"/>
              <a:gd name="connsiteY15" fmla="*/ 2742564 h 4789961"/>
              <a:gd name="connsiteX16" fmla="*/ 3591031 w 3776618"/>
              <a:gd name="connsiteY16" fmla="*/ 2361564 h 4789961"/>
              <a:gd name="connsiteX17" fmla="*/ 3493060 w 3776618"/>
              <a:gd name="connsiteY17" fmla="*/ 2165621 h 4789961"/>
              <a:gd name="connsiteX18" fmla="*/ 3460404 w 3776618"/>
              <a:gd name="connsiteY18" fmla="*/ 1653993 h 4789961"/>
              <a:gd name="connsiteX19" fmla="*/ 3503946 w 3776618"/>
              <a:gd name="connsiteY19" fmla="*/ 1120592 h 4789961"/>
              <a:gd name="connsiteX20" fmla="*/ 3340661 w 3776618"/>
              <a:gd name="connsiteY20" fmla="*/ 282392 h 4789961"/>
              <a:gd name="connsiteX21" fmla="*/ 3079403 w 3776618"/>
              <a:gd name="connsiteY21" fmla="*/ 151764 h 4789961"/>
              <a:gd name="connsiteX22" fmla="*/ 2426260 w 3776618"/>
              <a:gd name="connsiteY22" fmla="*/ 53792 h 4789961"/>
              <a:gd name="connsiteX23" fmla="*/ 64060 w 3776618"/>
              <a:gd name="connsiteY23" fmla="*/ 64678 h 4789961"/>
              <a:gd name="connsiteX0" fmla="*/ 64060 w 3776618"/>
              <a:gd name="connsiteY0" fmla="*/ 64678 h 4789961"/>
              <a:gd name="connsiteX1" fmla="*/ 706316 w 3776618"/>
              <a:gd name="connsiteY1" fmla="*/ 837563 h 4789961"/>
              <a:gd name="connsiteX2" fmla="*/ 1087317 w 3776618"/>
              <a:gd name="connsiteY2" fmla="*/ 1327421 h 4789961"/>
              <a:gd name="connsiteX3" fmla="*/ 1228831 w 3776618"/>
              <a:gd name="connsiteY3" fmla="*/ 1817279 h 4789961"/>
              <a:gd name="connsiteX4" fmla="*/ 1359460 w 3776618"/>
              <a:gd name="connsiteY4" fmla="*/ 2459535 h 4789961"/>
              <a:gd name="connsiteX5" fmla="*/ 1794889 w 3776618"/>
              <a:gd name="connsiteY5" fmla="*/ 2764335 h 4789961"/>
              <a:gd name="connsiteX6" fmla="*/ 2393603 w 3776618"/>
              <a:gd name="connsiteY6" fmla="*/ 2992935 h 4789961"/>
              <a:gd name="connsiteX7" fmla="*/ 2622203 w 3776618"/>
              <a:gd name="connsiteY7" fmla="*/ 3286849 h 4789961"/>
              <a:gd name="connsiteX8" fmla="*/ 2458917 w 3776618"/>
              <a:gd name="connsiteY8" fmla="*/ 3907335 h 4789961"/>
              <a:gd name="connsiteX9" fmla="*/ 2371831 w 3776618"/>
              <a:gd name="connsiteY9" fmla="*/ 4506049 h 4789961"/>
              <a:gd name="connsiteX10" fmla="*/ 2437146 w 3776618"/>
              <a:gd name="connsiteY10" fmla="*/ 4723764 h 4789961"/>
              <a:gd name="connsiteX11" fmla="*/ 3689003 w 3776618"/>
              <a:gd name="connsiteY11" fmla="*/ 4723764 h 4789961"/>
              <a:gd name="connsiteX12" fmla="*/ 3656346 w 3776618"/>
              <a:gd name="connsiteY12" fmla="*/ 3950878 h 4789961"/>
              <a:gd name="connsiteX13" fmla="*/ 3536603 w 3776618"/>
              <a:gd name="connsiteY13" fmla="*/ 3776707 h 4789961"/>
              <a:gd name="connsiteX14" fmla="*/ 3612803 w 3776618"/>
              <a:gd name="connsiteY14" fmla="*/ 3308621 h 4789961"/>
              <a:gd name="connsiteX15" fmla="*/ 3623689 w 3776618"/>
              <a:gd name="connsiteY15" fmla="*/ 2742564 h 4789961"/>
              <a:gd name="connsiteX16" fmla="*/ 3591031 w 3776618"/>
              <a:gd name="connsiteY16" fmla="*/ 2361564 h 4789961"/>
              <a:gd name="connsiteX17" fmla="*/ 3493060 w 3776618"/>
              <a:gd name="connsiteY17" fmla="*/ 2165621 h 4789961"/>
              <a:gd name="connsiteX18" fmla="*/ 3460404 w 3776618"/>
              <a:gd name="connsiteY18" fmla="*/ 1653993 h 4789961"/>
              <a:gd name="connsiteX19" fmla="*/ 3503946 w 3776618"/>
              <a:gd name="connsiteY19" fmla="*/ 1120592 h 4789961"/>
              <a:gd name="connsiteX20" fmla="*/ 3340661 w 3776618"/>
              <a:gd name="connsiteY20" fmla="*/ 282392 h 4789961"/>
              <a:gd name="connsiteX21" fmla="*/ 3079403 w 3776618"/>
              <a:gd name="connsiteY21" fmla="*/ 151764 h 4789961"/>
              <a:gd name="connsiteX22" fmla="*/ 2426260 w 3776618"/>
              <a:gd name="connsiteY22" fmla="*/ 53792 h 4789961"/>
              <a:gd name="connsiteX23" fmla="*/ 64060 w 3776618"/>
              <a:gd name="connsiteY23" fmla="*/ 64678 h 4789961"/>
              <a:gd name="connsiteX0" fmla="*/ 64060 w 3776618"/>
              <a:gd name="connsiteY0" fmla="*/ 81106 h 4806389"/>
              <a:gd name="connsiteX1" fmla="*/ 706316 w 3776618"/>
              <a:gd name="connsiteY1" fmla="*/ 853991 h 4806389"/>
              <a:gd name="connsiteX2" fmla="*/ 1087317 w 3776618"/>
              <a:gd name="connsiteY2" fmla="*/ 1343849 h 4806389"/>
              <a:gd name="connsiteX3" fmla="*/ 1228831 w 3776618"/>
              <a:gd name="connsiteY3" fmla="*/ 1833707 h 4806389"/>
              <a:gd name="connsiteX4" fmla="*/ 1359460 w 3776618"/>
              <a:gd name="connsiteY4" fmla="*/ 2475963 h 4806389"/>
              <a:gd name="connsiteX5" fmla="*/ 1794889 w 3776618"/>
              <a:gd name="connsiteY5" fmla="*/ 2780763 h 4806389"/>
              <a:gd name="connsiteX6" fmla="*/ 2393603 w 3776618"/>
              <a:gd name="connsiteY6" fmla="*/ 3009363 h 4806389"/>
              <a:gd name="connsiteX7" fmla="*/ 2622203 w 3776618"/>
              <a:gd name="connsiteY7" fmla="*/ 3303277 h 4806389"/>
              <a:gd name="connsiteX8" fmla="*/ 2458917 w 3776618"/>
              <a:gd name="connsiteY8" fmla="*/ 3923763 h 4806389"/>
              <a:gd name="connsiteX9" fmla="*/ 2371831 w 3776618"/>
              <a:gd name="connsiteY9" fmla="*/ 4522477 h 4806389"/>
              <a:gd name="connsiteX10" fmla="*/ 2437146 w 3776618"/>
              <a:gd name="connsiteY10" fmla="*/ 4740192 h 4806389"/>
              <a:gd name="connsiteX11" fmla="*/ 3689003 w 3776618"/>
              <a:gd name="connsiteY11" fmla="*/ 4740192 h 4806389"/>
              <a:gd name="connsiteX12" fmla="*/ 3656346 w 3776618"/>
              <a:gd name="connsiteY12" fmla="*/ 3967306 h 4806389"/>
              <a:gd name="connsiteX13" fmla="*/ 3536603 w 3776618"/>
              <a:gd name="connsiteY13" fmla="*/ 3793135 h 4806389"/>
              <a:gd name="connsiteX14" fmla="*/ 3612803 w 3776618"/>
              <a:gd name="connsiteY14" fmla="*/ 3325049 h 4806389"/>
              <a:gd name="connsiteX15" fmla="*/ 3623689 w 3776618"/>
              <a:gd name="connsiteY15" fmla="*/ 2758992 h 4806389"/>
              <a:gd name="connsiteX16" fmla="*/ 3591031 w 3776618"/>
              <a:gd name="connsiteY16" fmla="*/ 2377992 h 4806389"/>
              <a:gd name="connsiteX17" fmla="*/ 3493060 w 3776618"/>
              <a:gd name="connsiteY17" fmla="*/ 2182049 h 4806389"/>
              <a:gd name="connsiteX18" fmla="*/ 3460404 w 3776618"/>
              <a:gd name="connsiteY18" fmla="*/ 1670421 h 4806389"/>
              <a:gd name="connsiteX19" fmla="*/ 3503946 w 3776618"/>
              <a:gd name="connsiteY19" fmla="*/ 1137020 h 4806389"/>
              <a:gd name="connsiteX20" fmla="*/ 3340661 w 3776618"/>
              <a:gd name="connsiteY20" fmla="*/ 298820 h 4806389"/>
              <a:gd name="connsiteX21" fmla="*/ 3220917 w 3776618"/>
              <a:gd name="connsiteY21" fmla="*/ 59335 h 4806389"/>
              <a:gd name="connsiteX22" fmla="*/ 2426260 w 3776618"/>
              <a:gd name="connsiteY22" fmla="*/ 70220 h 4806389"/>
              <a:gd name="connsiteX23" fmla="*/ 64060 w 3776618"/>
              <a:gd name="connsiteY23" fmla="*/ 81106 h 4806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776618" h="4806389">
                <a:moveTo>
                  <a:pt x="64060" y="81106"/>
                </a:moveTo>
                <a:cubicBezTo>
                  <a:pt x="-222597" y="211735"/>
                  <a:pt x="535773" y="643534"/>
                  <a:pt x="706316" y="853991"/>
                </a:cubicBezTo>
                <a:cubicBezTo>
                  <a:pt x="876859" y="1064448"/>
                  <a:pt x="1000231" y="1180563"/>
                  <a:pt x="1087317" y="1343849"/>
                </a:cubicBezTo>
                <a:cubicBezTo>
                  <a:pt x="1174403" y="1507135"/>
                  <a:pt x="1183474" y="1645021"/>
                  <a:pt x="1228831" y="1833707"/>
                </a:cubicBezTo>
                <a:cubicBezTo>
                  <a:pt x="1274188" y="2022393"/>
                  <a:pt x="1265117" y="2318121"/>
                  <a:pt x="1359460" y="2475963"/>
                </a:cubicBezTo>
                <a:cubicBezTo>
                  <a:pt x="1453803" y="2633805"/>
                  <a:pt x="1622532" y="2691863"/>
                  <a:pt x="1794889" y="2780763"/>
                </a:cubicBezTo>
                <a:cubicBezTo>
                  <a:pt x="1967246" y="2869663"/>
                  <a:pt x="2255717" y="2922277"/>
                  <a:pt x="2393603" y="3009363"/>
                </a:cubicBezTo>
                <a:cubicBezTo>
                  <a:pt x="2531489" y="3096449"/>
                  <a:pt x="2611317" y="3150877"/>
                  <a:pt x="2622203" y="3303277"/>
                </a:cubicBezTo>
                <a:cubicBezTo>
                  <a:pt x="2633089" y="3455677"/>
                  <a:pt x="2500646" y="3720563"/>
                  <a:pt x="2458917" y="3923763"/>
                </a:cubicBezTo>
                <a:cubicBezTo>
                  <a:pt x="2417188" y="4126963"/>
                  <a:pt x="2375459" y="4386406"/>
                  <a:pt x="2371831" y="4522477"/>
                </a:cubicBezTo>
                <a:cubicBezTo>
                  <a:pt x="2368203" y="4658548"/>
                  <a:pt x="2217618" y="4703906"/>
                  <a:pt x="2437146" y="4740192"/>
                </a:cubicBezTo>
                <a:cubicBezTo>
                  <a:pt x="2656674" y="4776478"/>
                  <a:pt x="3485803" y="4869006"/>
                  <a:pt x="3689003" y="4740192"/>
                </a:cubicBezTo>
                <a:cubicBezTo>
                  <a:pt x="3892203" y="4611378"/>
                  <a:pt x="3681746" y="4125149"/>
                  <a:pt x="3656346" y="3967306"/>
                </a:cubicBezTo>
                <a:cubicBezTo>
                  <a:pt x="3630946" y="3809463"/>
                  <a:pt x="3543860" y="3900178"/>
                  <a:pt x="3536603" y="3793135"/>
                </a:cubicBezTo>
                <a:cubicBezTo>
                  <a:pt x="3529346" y="3686092"/>
                  <a:pt x="3598289" y="3497406"/>
                  <a:pt x="3612803" y="3325049"/>
                </a:cubicBezTo>
                <a:cubicBezTo>
                  <a:pt x="3627317" y="3152692"/>
                  <a:pt x="3627318" y="2916835"/>
                  <a:pt x="3623689" y="2758992"/>
                </a:cubicBezTo>
                <a:cubicBezTo>
                  <a:pt x="3620060" y="2601149"/>
                  <a:pt x="3612803" y="2474149"/>
                  <a:pt x="3591031" y="2377992"/>
                </a:cubicBezTo>
                <a:cubicBezTo>
                  <a:pt x="3569260" y="2281835"/>
                  <a:pt x="3514831" y="2299977"/>
                  <a:pt x="3493060" y="2182049"/>
                </a:cubicBezTo>
                <a:cubicBezTo>
                  <a:pt x="3471289" y="2064121"/>
                  <a:pt x="3458590" y="1844592"/>
                  <a:pt x="3460404" y="1670421"/>
                </a:cubicBezTo>
                <a:cubicBezTo>
                  <a:pt x="3462218" y="1496250"/>
                  <a:pt x="3523903" y="1365620"/>
                  <a:pt x="3503946" y="1137020"/>
                </a:cubicBezTo>
                <a:cubicBezTo>
                  <a:pt x="3483989" y="908420"/>
                  <a:pt x="3387832" y="478434"/>
                  <a:pt x="3340661" y="298820"/>
                </a:cubicBezTo>
                <a:cubicBezTo>
                  <a:pt x="3293490" y="119206"/>
                  <a:pt x="3340660" y="77478"/>
                  <a:pt x="3220917" y="59335"/>
                </a:cubicBezTo>
                <a:cubicBezTo>
                  <a:pt x="3155603" y="-78551"/>
                  <a:pt x="2952403" y="66592"/>
                  <a:pt x="2426260" y="70220"/>
                </a:cubicBezTo>
                <a:cubicBezTo>
                  <a:pt x="1900117" y="73848"/>
                  <a:pt x="350717" y="-49523"/>
                  <a:pt x="64060" y="81106"/>
                </a:cubicBezTo>
                <a:close/>
              </a:path>
            </a:pathLst>
          </a:custGeom>
          <a:noFill/>
          <a:ln w="381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4148158" y="585484"/>
            <a:ext cx="272581" cy="909775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…………</a:t>
            </a:r>
            <a:endParaRPr lang="en-US" dirty="0"/>
          </a:p>
        </p:txBody>
      </p:sp>
      <p:sp>
        <p:nvSpPr>
          <p:cNvPr id="81" name="Rectangle 80"/>
          <p:cNvSpPr/>
          <p:nvPr/>
        </p:nvSpPr>
        <p:spPr>
          <a:xfrm>
            <a:off x="4334618" y="671565"/>
            <a:ext cx="272581" cy="803819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…………</a:t>
            </a:r>
            <a:endParaRPr lang="en-US" dirty="0"/>
          </a:p>
        </p:txBody>
      </p:sp>
      <p:sp>
        <p:nvSpPr>
          <p:cNvPr id="83" name="Rectangle 82"/>
          <p:cNvSpPr/>
          <p:nvPr/>
        </p:nvSpPr>
        <p:spPr>
          <a:xfrm>
            <a:off x="4594171" y="304048"/>
            <a:ext cx="272581" cy="115804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……………</a:t>
            </a:r>
            <a:endParaRPr lang="en-US" dirty="0"/>
          </a:p>
        </p:txBody>
      </p:sp>
      <p:sp>
        <p:nvSpPr>
          <p:cNvPr id="84" name="Rectangle 83"/>
          <p:cNvSpPr/>
          <p:nvPr/>
        </p:nvSpPr>
        <p:spPr>
          <a:xfrm>
            <a:off x="4846920" y="671566"/>
            <a:ext cx="272581" cy="803819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…………</a:t>
            </a:r>
            <a:endParaRPr lang="en-US" dirty="0"/>
          </a:p>
        </p:txBody>
      </p:sp>
      <p:sp>
        <p:nvSpPr>
          <p:cNvPr id="85" name="Rectangle 84"/>
          <p:cNvSpPr/>
          <p:nvPr/>
        </p:nvSpPr>
        <p:spPr>
          <a:xfrm>
            <a:off x="5281154" y="671565"/>
            <a:ext cx="272581" cy="80381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…………</a:t>
            </a:r>
            <a:endParaRPr lang="en-US" dirty="0"/>
          </a:p>
        </p:txBody>
      </p:sp>
      <p:sp>
        <p:nvSpPr>
          <p:cNvPr id="82" name="Rectangle 81"/>
          <p:cNvSpPr/>
          <p:nvPr/>
        </p:nvSpPr>
        <p:spPr>
          <a:xfrm>
            <a:off x="5059938" y="974956"/>
            <a:ext cx="272581" cy="50413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……</a:t>
            </a:r>
            <a:endParaRPr lang="en-US" dirty="0"/>
          </a:p>
        </p:txBody>
      </p:sp>
      <p:grpSp>
        <p:nvGrpSpPr>
          <p:cNvPr id="89" name="Group 88"/>
          <p:cNvGrpSpPr/>
          <p:nvPr/>
        </p:nvGrpSpPr>
        <p:grpSpPr>
          <a:xfrm>
            <a:off x="9089913" y="1750608"/>
            <a:ext cx="338756" cy="381701"/>
            <a:chOff x="4418757" y="4101793"/>
            <a:chExt cx="665712" cy="944831"/>
          </a:xfrm>
        </p:grpSpPr>
        <p:sp>
          <p:nvSpPr>
            <p:cNvPr id="90" name="Rectangle 89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Isosceles Triangle 90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9622783" y="1491603"/>
            <a:ext cx="338756" cy="381701"/>
            <a:chOff x="4418757" y="4101793"/>
            <a:chExt cx="665712" cy="944831"/>
          </a:xfrm>
        </p:grpSpPr>
        <p:sp>
          <p:nvSpPr>
            <p:cNvPr id="93" name="Rectangle 92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Isosceles Triangle 93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9229720" y="1007477"/>
            <a:ext cx="338756" cy="381701"/>
            <a:chOff x="4418757" y="4101793"/>
            <a:chExt cx="665712" cy="944831"/>
          </a:xfrm>
        </p:grpSpPr>
        <p:sp>
          <p:nvSpPr>
            <p:cNvPr id="96" name="Rectangle 95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Isosceles Triangle 96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9600955" y="887978"/>
            <a:ext cx="338756" cy="381701"/>
            <a:chOff x="4418757" y="4101793"/>
            <a:chExt cx="665712" cy="944831"/>
          </a:xfrm>
        </p:grpSpPr>
        <p:sp>
          <p:nvSpPr>
            <p:cNvPr id="99" name="Rectangle 98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Isosceles Triangle 99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9229720" y="627050"/>
            <a:ext cx="338756" cy="381701"/>
            <a:chOff x="4418757" y="4101793"/>
            <a:chExt cx="665712" cy="944831"/>
          </a:xfrm>
        </p:grpSpPr>
        <p:sp>
          <p:nvSpPr>
            <p:cNvPr id="102" name="Rectangle 101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Isosceles Triangle 102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10137845" y="3275669"/>
            <a:ext cx="338756" cy="381701"/>
            <a:chOff x="4418757" y="4101793"/>
            <a:chExt cx="665712" cy="944831"/>
          </a:xfrm>
        </p:grpSpPr>
        <p:sp>
          <p:nvSpPr>
            <p:cNvPr id="108" name="Rectangle 107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Isosceles Triangle 108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10881018" y="1317226"/>
            <a:ext cx="338756" cy="381701"/>
            <a:chOff x="4418757" y="4101793"/>
            <a:chExt cx="665712" cy="944831"/>
          </a:xfrm>
        </p:grpSpPr>
        <p:sp>
          <p:nvSpPr>
            <p:cNvPr id="111" name="Rectangle 110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Isosceles Triangle 111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11188492" y="727682"/>
            <a:ext cx="338756" cy="381701"/>
            <a:chOff x="4418757" y="4101793"/>
            <a:chExt cx="665712" cy="944831"/>
          </a:xfrm>
        </p:grpSpPr>
        <p:sp>
          <p:nvSpPr>
            <p:cNvPr id="114" name="Rectangle 113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Isosceles Triangle 114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10694142" y="382962"/>
            <a:ext cx="338756" cy="381701"/>
            <a:chOff x="4418757" y="4101793"/>
            <a:chExt cx="665712" cy="944831"/>
          </a:xfrm>
        </p:grpSpPr>
        <p:sp>
          <p:nvSpPr>
            <p:cNvPr id="117" name="Rectangle 116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Isosceles Triangle 117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8719180" y="1304896"/>
            <a:ext cx="338756" cy="381701"/>
            <a:chOff x="4418757" y="4101793"/>
            <a:chExt cx="665712" cy="944831"/>
          </a:xfrm>
        </p:grpSpPr>
        <p:sp>
          <p:nvSpPr>
            <p:cNvPr id="120" name="Rectangle 119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Isosceles Triangle 120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2" name="Group 121"/>
          <p:cNvGrpSpPr/>
          <p:nvPr/>
        </p:nvGrpSpPr>
        <p:grpSpPr>
          <a:xfrm>
            <a:off x="2638628" y="4158446"/>
            <a:ext cx="338756" cy="381701"/>
            <a:chOff x="4418757" y="4101793"/>
            <a:chExt cx="665712" cy="944831"/>
          </a:xfrm>
        </p:grpSpPr>
        <p:sp>
          <p:nvSpPr>
            <p:cNvPr id="123" name="Rectangle 122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Isosceles Triangle 123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5" name="Group 124"/>
          <p:cNvGrpSpPr/>
          <p:nvPr/>
        </p:nvGrpSpPr>
        <p:grpSpPr>
          <a:xfrm>
            <a:off x="3031169" y="4292006"/>
            <a:ext cx="338756" cy="381701"/>
            <a:chOff x="4418757" y="4101793"/>
            <a:chExt cx="665712" cy="944831"/>
          </a:xfrm>
        </p:grpSpPr>
        <p:sp>
          <p:nvSpPr>
            <p:cNvPr id="126" name="Rectangle 125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Isosceles Triangle 126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0" name="Freeform 129"/>
          <p:cNvSpPr/>
          <p:nvPr/>
        </p:nvSpPr>
        <p:spPr>
          <a:xfrm>
            <a:off x="3325091" y="2018795"/>
            <a:ext cx="5783283" cy="2660083"/>
          </a:xfrm>
          <a:custGeom>
            <a:avLst/>
            <a:gdLst>
              <a:gd name="connsiteX0" fmla="*/ 0 w 5783283"/>
              <a:gd name="connsiteY0" fmla="*/ 2660083 h 2660083"/>
              <a:gd name="connsiteX1" fmla="*/ 71252 w 5783283"/>
              <a:gd name="connsiteY1" fmla="*/ 2624457 h 2660083"/>
              <a:gd name="connsiteX2" fmla="*/ 142504 w 5783283"/>
              <a:gd name="connsiteY2" fmla="*/ 2600706 h 2660083"/>
              <a:gd name="connsiteX3" fmla="*/ 190005 w 5783283"/>
              <a:gd name="connsiteY3" fmla="*/ 2565080 h 2660083"/>
              <a:gd name="connsiteX4" fmla="*/ 249382 w 5783283"/>
              <a:gd name="connsiteY4" fmla="*/ 2541330 h 2660083"/>
              <a:gd name="connsiteX5" fmla="*/ 380010 w 5783283"/>
              <a:gd name="connsiteY5" fmla="*/ 2493828 h 2660083"/>
              <a:gd name="connsiteX6" fmla="*/ 427512 w 5783283"/>
              <a:gd name="connsiteY6" fmla="*/ 2470078 h 2660083"/>
              <a:gd name="connsiteX7" fmla="*/ 498764 w 5783283"/>
              <a:gd name="connsiteY7" fmla="*/ 2446327 h 2660083"/>
              <a:gd name="connsiteX8" fmla="*/ 593766 w 5783283"/>
              <a:gd name="connsiteY8" fmla="*/ 2410701 h 2660083"/>
              <a:gd name="connsiteX9" fmla="*/ 736270 w 5783283"/>
              <a:gd name="connsiteY9" fmla="*/ 2363200 h 2660083"/>
              <a:gd name="connsiteX10" fmla="*/ 783771 w 5783283"/>
              <a:gd name="connsiteY10" fmla="*/ 2339449 h 2660083"/>
              <a:gd name="connsiteX11" fmla="*/ 926275 w 5783283"/>
              <a:gd name="connsiteY11" fmla="*/ 2291948 h 2660083"/>
              <a:gd name="connsiteX12" fmla="*/ 1199408 w 5783283"/>
              <a:gd name="connsiteY12" fmla="*/ 2173195 h 2660083"/>
              <a:gd name="connsiteX13" fmla="*/ 1270660 w 5783283"/>
              <a:gd name="connsiteY13" fmla="*/ 2137569 h 2660083"/>
              <a:gd name="connsiteX14" fmla="*/ 1472540 w 5783283"/>
              <a:gd name="connsiteY14" fmla="*/ 2066317 h 2660083"/>
              <a:gd name="connsiteX15" fmla="*/ 1543792 w 5783283"/>
              <a:gd name="connsiteY15" fmla="*/ 2030691 h 2660083"/>
              <a:gd name="connsiteX16" fmla="*/ 1638795 w 5783283"/>
              <a:gd name="connsiteY16" fmla="*/ 2006940 h 2660083"/>
              <a:gd name="connsiteX17" fmla="*/ 1793174 w 5783283"/>
              <a:gd name="connsiteY17" fmla="*/ 1935688 h 2660083"/>
              <a:gd name="connsiteX18" fmla="*/ 1935678 w 5783283"/>
              <a:gd name="connsiteY18" fmla="*/ 1876311 h 2660083"/>
              <a:gd name="connsiteX19" fmla="*/ 1995054 w 5783283"/>
              <a:gd name="connsiteY19" fmla="*/ 1840686 h 2660083"/>
              <a:gd name="connsiteX20" fmla="*/ 2113808 w 5783283"/>
              <a:gd name="connsiteY20" fmla="*/ 1781309 h 2660083"/>
              <a:gd name="connsiteX21" fmla="*/ 2185060 w 5783283"/>
              <a:gd name="connsiteY21" fmla="*/ 1745683 h 2660083"/>
              <a:gd name="connsiteX22" fmla="*/ 2446317 w 5783283"/>
              <a:gd name="connsiteY22" fmla="*/ 1638805 h 2660083"/>
              <a:gd name="connsiteX23" fmla="*/ 2624447 w 5783283"/>
              <a:gd name="connsiteY23" fmla="*/ 1555678 h 2660083"/>
              <a:gd name="connsiteX24" fmla="*/ 2731325 w 5783283"/>
              <a:gd name="connsiteY24" fmla="*/ 1520052 h 2660083"/>
              <a:gd name="connsiteX25" fmla="*/ 2873828 w 5783283"/>
              <a:gd name="connsiteY25" fmla="*/ 1448800 h 2660083"/>
              <a:gd name="connsiteX26" fmla="*/ 3028208 w 5783283"/>
              <a:gd name="connsiteY26" fmla="*/ 1401299 h 2660083"/>
              <a:gd name="connsiteX27" fmla="*/ 3158836 w 5783283"/>
              <a:gd name="connsiteY27" fmla="*/ 1341922 h 2660083"/>
              <a:gd name="connsiteX28" fmla="*/ 3336966 w 5783283"/>
              <a:gd name="connsiteY28" fmla="*/ 1270670 h 2660083"/>
              <a:gd name="connsiteX29" fmla="*/ 3503221 w 5783283"/>
              <a:gd name="connsiteY29" fmla="*/ 1211293 h 2660083"/>
              <a:gd name="connsiteX30" fmla="*/ 3776353 w 5783283"/>
              <a:gd name="connsiteY30" fmla="*/ 1092540 h 2660083"/>
              <a:gd name="connsiteX31" fmla="*/ 3954483 w 5783283"/>
              <a:gd name="connsiteY31" fmla="*/ 1021288 h 2660083"/>
              <a:gd name="connsiteX32" fmla="*/ 4156364 w 5783283"/>
              <a:gd name="connsiteY32" fmla="*/ 914410 h 2660083"/>
              <a:gd name="connsiteX33" fmla="*/ 4203865 w 5783283"/>
              <a:gd name="connsiteY33" fmla="*/ 878784 h 2660083"/>
              <a:gd name="connsiteX34" fmla="*/ 4239491 w 5783283"/>
              <a:gd name="connsiteY34" fmla="*/ 866909 h 2660083"/>
              <a:gd name="connsiteX35" fmla="*/ 4298867 w 5783283"/>
              <a:gd name="connsiteY35" fmla="*/ 831283 h 2660083"/>
              <a:gd name="connsiteX36" fmla="*/ 4370119 w 5783283"/>
              <a:gd name="connsiteY36" fmla="*/ 795657 h 2660083"/>
              <a:gd name="connsiteX37" fmla="*/ 4417621 w 5783283"/>
              <a:gd name="connsiteY37" fmla="*/ 760031 h 2660083"/>
              <a:gd name="connsiteX38" fmla="*/ 4476997 w 5783283"/>
              <a:gd name="connsiteY38" fmla="*/ 736280 h 2660083"/>
              <a:gd name="connsiteX39" fmla="*/ 4524499 w 5783283"/>
              <a:gd name="connsiteY39" fmla="*/ 700654 h 2660083"/>
              <a:gd name="connsiteX40" fmla="*/ 4643252 w 5783283"/>
              <a:gd name="connsiteY40" fmla="*/ 629402 h 2660083"/>
              <a:gd name="connsiteX41" fmla="*/ 4702628 w 5783283"/>
              <a:gd name="connsiteY41" fmla="*/ 593776 h 2660083"/>
              <a:gd name="connsiteX42" fmla="*/ 4738254 w 5783283"/>
              <a:gd name="connsiteY42" fmla="*/ 558150 h 2660083"/>
              <a:gd name="connsiteX43" fmla="*/ 4797631 w 5783283"/>
              <a:gd name="connsiteY43" fmla="*/ 546275 h 2660083"/>
              <a:gd name="connsiteX44" fmla="*/ 4880758 w 5783283"/>
              <a:gd name="connsiteY44" fmla="*/ 486899 h 2660083"/>
              <a:gd name="connsiteX45" fmla="*/ 4952010 w 5783283"/>
              <a:gd name="connsiteY45" fmla="*/ 439397 h 2660083"/>
              <a:gd name="connsiteX46" fmla="*/ 4999512 w 5783283"/>
              <a:gd name="connsiteY46" fmla="*/ 415647 h 2660083"/>
              <a:gd name="connsiteX47" fmla="*/ 5035138 w 5783283"/>
              <a:gd name="connsiteY47" fmla="*/ 391896 h 2660083"/>
              <a:gd name="connsiteX48" fmla="*/ 5082639 w 5783283"/>
              <a:gd name="connsiteY48" fmla="*/ 380021 h 2660083"/>
              <a:gd name="connsiteX49" fmla="*/ 5177641 w 5783283"/>
              <a:gd name="connsiteY49" fmla="*/ 320644 h 2660083"/>
              <a:gd name="connsiteX50" fmla="*/ 5237018 w 5783283"/>
              <a:gd name="connsiteY50" fmla="*/ 285018 h 2660083"/>
              <a:gd name="connsiteX51" fmla="*/ 5308270 w 5783283"/>
              <a:gd name="connsiteY51" fmla="*/ 249392 h 2660083"/>
              <a:gd name="connsiteX52" fmla="*/ 5367647 w 5783283"/>
              <a:gd name="connsiteY52" fmla="*/ 213766 h 2660083"/>
              <a:gd name="connsiteX53" fmla="*/ 5486400 w 5783283"/>
              <a:gd name="connsiteY53" fmla="*/ 154389 h 2660083"/>
              <a:gd name="connsiteX54" fmla="*/ 5581403 w 5783283"/>
              <a:gd name="connsiteY54" fmla="*/ 83137 h 2660083"/>
              <a:gd name="connsiteX55" fmla="*/ 5628904 w 5783283"/>
              <a:gd name="connsiteY55" fmla="*/ 59387 h 2660083"/>
              <a:gd name="connsiteX56" fmla="*/ 5664530 w 5783283"/>
              <a:gd name="connsiteY56" fmla="*/ 47511 h 2660083"/>
              <a:gd name="connsiteX57" fmla="*/ 5700156 w 5783283"/>
              <a:gd name="connsiteY57" fmla="*/ 23761 h 2660083"/>
              <a:gd name="connsiteX58" fmla="*/ 5783283 w 5783283"/>
              <a:gd name="connsiteY58" fmla="*/ 10 h 2660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5783283" h="2660083">
                <a:moveTo>
                  <a:pt x="0" y="2660083"/>
                </a:moveTo>
                <a:cubicBezTo>
                  <a:pt x="23751" y="2648208"/>
                  <a:pt x="46741" y="2634670"/>
                  <a:pt x="71252" y="2624457"/>
                </a:cubicBezTo>
                <a:cubicBezTo>
                  <a:pt x="94362" y="2614828"/>
                  <a:pt x="142504" y="2600706"/>
                  <a:pt x="142504" y="2600706"/>
                </a:cubicBezTo>
                <a:cubicBezTo>
                  <a:pt x="158338" y="2588831"/>
                  <a:pt x="172704" y="2574692"/>
                  <a:pt x="190005" y="2565080"/>
                </a:cubicBezTo>
                <a:cubicBezTo>
                  <a:pt x="208639" y="2554728"/>
                  <a:pt x="229348" y="2548615"/>
                  <a:pt x="249382" y="2541330"/>
                </a:cubicBezTo>
                <a:cubicBezTo>
                  <a:pt x="321798" y="2514997"/>
                  <a:pt x="313617" y="2523336"/>
                  <a:pt x="380010" y="2493828"/>
                </a:cubicBezTo>
                <a:cubicBezTo>
                  <a:pt x="396187" y="2486638"/>
                  <a:pt x="411075" y="2476653"/>
                  <a:pt x="427512" y="2470078"/>
                </a:cubicBezTo>
                <a:cubicBezTo>
                  <a:pt x="450757" y="2460780"/>
                  <a:pt x="476372" y="2457523"/>
                  <a:pt x="498764" y="2446327"/>
                </a:cubicBezTo>
                <a:cubicBezTo>
                  <a:pt x="560863" y="2415277"/>
                  <a:pt x="529091" y="2426869"/>
                  <a:pt x="593766" y="2410701"/>
                </a:cubicBezTo>
                <a:cubicBezTo>
                  <a:pt x="700881" y="2357142"/>
                  <a:pt x="568005" y="2419288"/>
                  <a:pt x="736270" y="2363200"/>
                </a:cubicBezTo>
                <a:cubicBezTo>
                  <a:pt x="753064" y="2357602"/>
                  <a:pt x="767195" y="2345665"/>
                  <a:pt x="783771" y="2339449"/>
                </a:cubicBezTo>
                <a:cubicBezTo>
                  <a:pt x="830654" y="2321868"/>
                  <a:pt x="883340" y="2317709"/>
                  <a:pt x="926275" y="2291948"/>
                </a:cubicBezTo>
                <a:cubicBezTo>
                  <a:pt x="1061970" y="2210531"/>
                  <a:pt x="928492" y="2286076"/>
                  <a:pt x="1199408" y="2173195"/>
                </a:cubicBezTo>
                <a:cubicBezTo>
                  <a:pt x="1223919" y="2162982"/>
                  <a:pt x="1246005" y="2147431"/>
                  <a:pt x="1270660" y="2137569"/>
                </a:cubicBezTo>
                <a:cubicBezTo>
                  <a:pt x="1462881" y="2060681"/>
                  <a:pt x="1294411" y="2142658"/>
                  <a:pt x="1472540" y="2066317"/>
                </a:cubicBezTo>
                <a:cubicBezTo>
                  <a:pt x="1496947" y="2055857"/>
                  <a:pt x="1518785" y="2039622"/>
                  <a:pt x="1543792" y="2030691"/>
                </a:cubicBezTo>
                <a:cubicBezTo>
                  <a:pt x="1574533" y="2019712"/>
                  <a:pt x="1607828" y="2017262"/>
                  <a:pt x="1638795" y="2006940"/>
                </a:cubicBezTo>
                <a:cubicBezTo>
                  <a:pt x="1734933" y="1974894"/>
                  <a:pt x="1704996" y="1972429"/>
                  <a:pt x="1793174" y="1935688"/>
                </a:cubicBezTo>
                <a:cubicBezTo>
                  <a:pt x="1920864" y="1882483"/>
                  <a:pt x="1808891" y="1945467"/>
                  <a:pt x="1935678" y="1876311"/>
                </a:cubicBezTo>
                <a:cubicBezTo>
                  <a:pt x="1955941" y="1865259"/>
                  <a:pt x="1974688" y="1851548"/>
                  <a:pt x="1995054" y="1840686"/>
                </a:cubicBezTo>
                <a:cubicBezTo>
                  <a:pt x="2034104" y="1819859"/>
                  <a:pt x="2074223" y="1801101"/>
                  <a:pt x="2113808" y="1781309"/>
                </a:cubicBezTo>
                <a:cubicBezTo>
                  <a:pt x="2137559" y="1769434"/>
                  <a:pt x="2160197" y="1755007"/>
                  <a:pt x="2185060" y="1745683"/>
                </a:cubicBezTo>
                <a:cubicBezTo>
                  <a:pt x="2273259" y="1712608"/>
                  <a:pt x="2361746" y="1681091"/>
                  <a:pt x="2446317" y="1638805"/>
                </a:cubicBezTo>
                <a:cubicBezTo>
                  <a:pt x="2507779" y="1608074"/>
                  <a:pt x="2558873" y="1581179"/>
                  <a:pt x="2624447" y="1555678"/>
                </a:cubicBezTo>
                <a:cubicBezTo>
                  <a:pt x="2659447" y="1542067"/>
                  <a:pt x="2696808" y="1534845"/>
                  <a:pt x="2731325" y="1520052"/>
                </a:cubicBezTo>
                <a:cubicBezTo>
                  <a:pt x="2780139" y="1499132"/>
                  <a:pt x="2824519" y="1468524"/>
                  <a:pt x="2873828" y="1448800"/>
                </a:cubicBezTo>
                <a:cubicBezTo>
                  <a:pt x="2923818" y="1428804"/>
                  <a:pt x="2977795" y="1420204"/>
                  <a:pt x="3028208" y="1401299"/>
                </a:cubicBezTo>
                <a:cubicBezTo>
                  <a:pt x="3072993" y="1384505"/>
                  <a:pt x="3114786" y="1360559"/>
                  <a:pt x="3158836" y="1341922"/>
                </a:cubicBezTo>
                <a:cubicBezTo>
                  <a:pt x="3217732" y="1317004"/>
                  <a:pt x="3277172" y="1293350"/>
                  <a:pt x="3336966" y="1270670"/>
                </a:cubicBezTo>
                <a:cubicBezTo>
                  <a:pt x="3391987" y="1249800"/>
                  <a:pt x="3448686" y="1233402"/>
                  <a:pt x="3503221" y="1211293"/>
                </a:cubicBezTo>
                <a:cubicBezTo>
                  <a:pt x="3595225" y="1173994"/>
                  <a:pt x="3683397" y="1127398"/>
                  <a:pt x="3776353" y="1092540"/>
                </a:cubicBezTo>
                <a:cubicBezTo>
                  <a:pt x="3826366" y="1073785"/>
                  <a:pt x="3905532" y="1045763"/>
                  <a:pt x="3954483" y="1021288"/>
                </a:cubicBezTo>
                <a:cubicBezTo>
                  <a:pt x="4022587" y="987236"/>
                  <a:pt x="4095450" y="960096"/>
                  <a:pt x="4156364" y="914410"/>
                </a:cubicBezTo>
                <a:cubicBezTo>
                  <a:pt x="4172198" y="902535"/>
                  <a:pt x="4186681" y="888604"/>
                  <a:pt x="4203865" y="878784"/>
                </a:cubicBezTo>
                <a:cubicBezTo>
                  <a:pt x="4214733" y="872574"/>
                  <a:pt x="4228295" y="872507"/>
                  <a:pt x="4239491" y="866909"/>
                </a:cubicBezTo>
                <a:cubicBezTo>
                  <a:pt x="4260136" y="856587"/>
                  <a:pt x="4278604" y="842336"/>
                  <a:pt x="4298867" y="831283"/>
                </a:cubicBezTo>
                <a:cubicBezTo>
                  <a:pt x="4322179" y="818567"/>
                  <a:pt x="4347349" y="809319"/>
                  <a:pt x="4370119" y="795657"/>
                </a:cubicBezTo>
                <a:cubicBezTo>
                  <a:pt x="4387091" y="785474"/>
                  <a:pt x="4400319" y="769643"/>
                  <a:pt x="4417621" y="760031"/>
                </a:cubicBezTo>
                <a:cubicBezTo>
                  <a:pt x="4436255" y="749679"/>
                  <a:pt x="4458363" y="746632"/>
                  <a:pt x="4476997" y="736280"/>
                </a:cubicBezTo>
                <a:cubicBezTo>
                  <a:pt x="4494299" y="726668"/>
                  <a:pt x="4507850" y="711357"/>
                  <a:pt x="4524499" y="700654"/>
                </a:cubicBezTo>
                <a:cubicBezTo>
                  <a:pt x="4563330" y="675691"/>
                  <a:pt x="4603668" y="653153"/>
                  <a:pt x="4643252" y="629402"/>
                </a:cubicBezTo>
                <a:cubicBezTo>
                  <a:pt x="4663044" y="617527"/>
                  <a:pt x="4686307" y="610097"/>
                  <a:pt x="4702628" y="593776"/>
                </a:cubicBezTo>
                <a:cubicBezTo>
                  <a:pt x="4714503" y="581901"/>
                  <a:pt x="4723233" y="565661"/>
                  <a:pt x="4738254" y="558150"/>
                </a:cubicBezTo>
                <a:cubicBezTo>
                  <a:pt x="4756307" y="549123"/>
                  <a:pt x="4777839" y="550233"/>
                  <a:pt x="4797631" y="546275"/>
                </a:cubicBezTo>
                <a:cubicBezTo>
                  <a:pt x="4860605" y="483301"/>
                  <a:pt x="4802603" y="533792"/>
                  <a:pt x="4880758" y="486899"/>
                </a:cubicBezTo>
                <a:cubicBezTo>
                  <a:pt x="4905235" y="472213"/>
                  <a:pt x="4927533" y="454083"/>
                  <a:pt x="4952010" y="439397"/>
                </a:cubicBezTo>
                <a:cubicBezTo>
                  <a:pt x="4967190" y="430289"/>
                  <a:pt x="4984142" y="424430"/>
                  <a:pt x="4999512" y="415647"/>
                </a:cubicBezTo>
                <a:cubicBezTo>
                  <a:pt x="5011904" y="408566"/>
                  <a:pt x="5022020" y="397518"/>
                  <a:pt x="5035138" y="391896"/>
                </a:cubicBezTo>
                <a:cubicBezTo>
                  <a:pt x="5050139" y="385467"/>
                  <a:pt x="5066805" y="383979"/>
                  <a:pt x="5082639" y="380021"/>
                </a:cubicBezTo>
                <a:cubicBezTo>
                  <a:pt x="5145150" y="317510"/>
                  <a:pt x="5087679" y="365625"/>
                  <a:pt x="5177641" y="320644"/>
                </a:cubicBezTo>
                <a:cubicBezTo>
                  <a:pt x="5198286" y="310322"/>
                  <a:pt x="5216755" y="296071"/>
                  <a:pt x="5237018" y="285018"/>
                </a:cubicBezTo>
                <a:cubicBezTo>
                  <a:pt x="5260330" y="272303"/>
                  <a:pt x="5284958" y="262107"/>
                  <a:pt x="5308270" y="249392"/>
                </a:cubicBezTo>
                <a:cubicBezTo>
                  <a:pt x="5328533" y="238339"/>
                  <a:pt x="5347281" y="224628"/>
                  <a:pt x="5367647" y="213766"/>
                </a:cubicBezTo>
                <a:cubicBezTo>
                  <a:pt x="5406697" y="192939"/>
                  <a:pt x="5448637" y="177467"/>
                  <a:pt x="5486400" y="154389"/>
                </a:cubicBezTo>
                <a:cubicBezTo>
                  <a:pt x="5520177" y="133748"/>
                  <a:pt x="5545997" y="100839"/>
                  <a:pt x="5581403" y="83137"/>
                </a:cubicBezTo>
                <a:cubicBezTo>
                  <a:pt x="5597237" y="75220"/>
                  <a:pt x="5612633" y="66360"/>
                  <a:pt x="5628904" y="59387"/>
                </a:cubicBezTo>
                <a:cubicBezTo>
                  <a:pt x="5640410" y="54456"/>
                  <a:pt x="5653334" y="53109"/>
                  <a:pt x="5664530" y="47511"/>
                </a:cubicBezTo>
                <a:cubicBezTo>
                  <a:pt x="5677295" y="41128"/>
                  <a:pt x="5687114" y="29557"/>
                  <a:pt x="5700156" y="23761"/>
                </a:cubicBezTo>
                <a:cubicBezTo>
                  <a:pt x="5756413" y="-1242"/>
                  <a:pt x="5749337" y="10"/>
                  <a:pt x="5783283" y="10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Freeform 130"/>
          <p:cNvSpPr/>
          <p:nvPr/>
        </p:nvSpPr>
        <p:spPr>
          <a:xfrm>
            <a:off x="8460787" y="2349636"/>
            <a:ext cx="1668865" cy="1117960"/>
          </a:xfrm>
          <a:custGeom>
            <a:avLst/>
            <a:gdLst>
              <a:gd name="connsiteX0" fmla="*/ 0 w 1638795"/>
              <a:gd name="connsiteY0" fmla="*/ 0 h 1068779"/>
              <a:gd name="connsiteX1" fmla="*/ 1520042 w 1638795"/>
              <a:gd name="connsiteY1" fmla="*/ 950026 h 1068779"/>
              <a:gd name="connsiteX2" fmla="*/ 1591294 w 1638795"/>
              <a:gd name="connsiteY2" fmla="*/ 997527 h 1068779"/>
              <a:gd name="connsiteX3" fmla="*/ 1626920 w 1638795"/>
              <a:gd name="connsiteY3" fmla="*/ 1033153 h 1068779"/>
              <a:gd name="connsiteX4" fmla="*/ 1638795 w 1638795"/>
              <a:gd name="connsiteY4" fmla="*/ 1068779 h 1068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8795" h="1068779">
                <a:moveTo>
                  <a:pt x="0" y="0"/>
                </a:moveTo>
                <a:lnTo>
                  <a:pt x="1520042" y="950026"/>
                </a:lnTo>
                <a:cubicBezTo>
                  <a:pt x="1520046" y="950029"/>
                  <a:pt x="1591291" y="997524"/>
                  <a:pt x="1591294" y="997527"/>
                </a:cubicBezTo>
                <a:lnTo>
                  <a:pt x="1626920" y="1033153"/>
                </a:lnTo>
                <a:lnTo>
                  <a:pt x="1638795" y="1068779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Freeform 131"/>
          <p:cNvSpPr/>
          <p:nvPr/>
        </p:nvSpPr>
        <p:spPr>
          <a:xfrm>
            <a:off x="8942119" y="1662545"/>
            <a:ext cx="142504" cy="332510"/>
          </a:xfrm>
          <a:custGeom>
            <a:avLst/>
            <a:gdLst>
              <a:gd name="connsiteX0" fmla="*/ 142504 w 142504"/>
              <a:gd name="connsiteY0" fmla="*/ 332510 h 332510"/>
              <a:gd name="connsiteX1" fmla="*/ 0 w 142504"/>
              <a:gd name="connsiteY1" fmla="*/ 0 h 332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2504" h="332510">
                <a:moveTo>
                  <a:pt x="142504" y="332510"/>
                </a:moveTo>
                <a:lnTo>
                  <a:pt x="0" y="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Freeform 132"/>
          <p:cNvSpPr/>
          <p:nvPr/>
        </p:nvSpPr>
        <p:spPr>
          <a:xfrm>
            <a:off x="9250878" y="1377538"/>
            <a:ext cx="154379" cy="368135"/>
          </a:xfrm>
          <a:custGeom>
            <a:avLst/>
            <a:gdLst>
              <a:gd name="connsiteX0" fmla="*/ 0 w 154379"/>
              <a:gd name="connsiteY0" fmla="*/ 368135 h 368135"/>
              <a:gd name="connsiteX1" fmla="*/ 106878 w 154379"/>
              <a:gd name="connsiteY1" fmla="*/ 71252 h 368135"/>
              <a:gd name="connsiteX2" fmla="*/ 154379 w 154379"/>
              <a:gd name="connsiteY2" fmla="*/ 0 h 368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4379" h="368135">
                <a:moveTo>
                  <a:pt x="0" y="368135"/>
                </a:moveTo>
                <a:cubicBezTo>
                  <a:pt x="35626" y="269174"/>
                  <a:pt x="66203" y="168247"/>
                  <a:pt x="106878" y="71252"/>
                </a:cubicBezTo>
                <a:cubicBezTo>
                  <a:pt x="117917" y="44928"/>
                  <a:pt x="154379" y="0"/>
                  <a:pt x="154379" y="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/>
          <p:cNvSpPr/>
          <p:nvPr/>
        </p:nvSpPr>
        <p:spPr>
          <a:xfrm>
            <a:off x="9845502" y="1291920"/>
            <a:ext cx="1093187" cy="72642"/>
          </a:xfrm>
          <a:prstGeom prst="rect">
            <a:avLst/>
          </a:prstGeom>
          <a:solidFill>
            <a:srgbClr val="5C4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5" name="Group 134"/>
          <p:cNvGrpSpPr/>
          <p:nvPr/>
        </p:nvGrpSpPr>
        <p:grpSpPr>
          <a:xfrm>
            <a:off x="3191828" y="4788256"/>
            <a:ext cx="338756" cy="381701"/>
            <a:chOff x="4418757" y="4101793"/>
            <a:chExt cx="665712" cy="944831"/>
          </a:xfrm>
        </p:grpSpPr>
        <p:sp>
          <p:nvSpPr>
            <p:cNvPr id="136" name="Rectangle 135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Isosceles Triangle 136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8" name="Group 137"/>
          <p:cNvGrpSpPr/>
          <p:nvPr/>
        </p:nvGrpSpPr>
        <p:grpSpPr>
          <a:xfrm>
            <a:off x="3465813" y="1910016"/>
            <a:ext cx="338756" cy="381701"/>
            <a:chOff x="4418757" y="4101793"/>
            <a:chExt cx="665712" cy="944831"/>
          </a:xfrm>
        </p:grpSpPr>
        <p:sp>
          <p:nvSpPr>
            <p:cNvPr id="139" name="Rectangle 138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Isosceles Triangle 139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3084398" y="1894615"/>
            <a:ext cx="338756" cy="381701"/>
            <a:chOff x="4418757" y="4101793"/>
            <a:chExt cx="665712" cy="944831"/>
          </a:xfrm>
        </p:grpSpPr>
        <p:sp>
          <p:nvSpPr>
            <p:cNvPr id="142" name="Rectangle 141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Isosceles Triangle 142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4" name="Group 143"/>
          <p:cNvGrpSpPr/>
          <p:nvPr/>
        </p:nvGrpSpPr>
        <p:grpSpPr>
          <a:xfrm>
            <a:off x="3831141" y="1911917"/>
            <a:ext cx="338756" cy="381701"/>
            <a:chOff x="4418757" y="4101793"/>
            <a:chExt cx="665712" cy="944831"/>
          </a:xfrm>
        </p:grpSpPr>
        <p:sp>
          <p:nvSpPr>
            <p:cNvPr id="145" name="Rectangle 144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Isosceles Triangle 145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3846908" y="2315303"/>
            <a:ext cx="338756" cy="381701"/>
            <a:chOff x="4418757" y="4101793"/>
            <a:chExt cx="665712" cy="944831"/>
          </a:xfrm>
        </p:grpSpPr>
        <p:sp>
          <p:nvSpPr>
            <p:cNvPr id="148" name="Rectangle 147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Isosceles Triangle 148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0" name="Group 149"/>
          <p:cNvGrpSpPr/>
          <p:nvPr/>
        </p:nvGrpSpPr>
        <p:grpSpPr>
          <a:xfrm>
            <a:off x="3464206" y="2319024"/>
            <a:ext cx="338756" cy="381701"/>
            <a:chOff x="4418757" y="4101793"/>
            <a:chExt cx="665712" cy="944831"/>
          </a:xfrm>
        </p:grpSpPr>
        <p:sp>
          <p:nvSpPr>
            <p:cNvPr id="151" name="Rectangle 150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Isosceles Triangle 151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3" name="Group 152"/>
          <p:cNvGrpSpPr/>
          <p:nvPr/>
        </p:nvGrpSpPr>
        <p:grpSpPr>
          <a:xfrm>
            <a:off x="3081257" y="2314003"/>
            <a:ext cx="338756" cy="381701"/>
            <a:chOff x="4418757" y="4101793"/>
            <a:chExt cx="665712" cy="944831"/>
          </a:xfrm>
        </p:grpSpPr>
        <p:sp>
          <p:nvSpPr>
            <p:cNvPr id="154" name="Rectangle 153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Isosceles Triangle 154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6" name="Group 155"/>
          <p:cNvGrpSpPr/>
          <p:nvPr/>
        </p:nvGrpSpPr>
        <p:grpSpPr>
          <a:xfrm>
            <a:off x="7053001" y="1842839"/>
            <a:ext cx="338756" cy="381701"/>
            <a:chOff x="4418757" y="4101793"/>
            <a:chExt cx="665712" cy="944831"/>
          </a:xfrm>
        </p:grpSpPr>
        <p:sp>
          <p:nvSpPr>
            <p:cNvPr id="157" name="Rectangle 156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Isosceles Triangle 157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9" name="Group 158"/>
          <p:cNvGrpSpPr/>
          <p:nvPr/>
        </p:nvGrpSpPr>
        <p:grpSpPr>
          <a:xfrm>
            <a:off x="6692564" y="1853019"/>
            <a:ext cx="338756" cy="381701"/>
            <a:chOff x="4418757" y="4101793"/>
            <a:chExt cx="665712" cy="944831"/>
          </a:xfrm>
        </p:grpSpPr>
        <p:sp>
          <p:nvSpPr>
            <p:cNvPr id="160" name="Rectangle 159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Isosceles Triangle 160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2" name="Group 161"/>
          <p:cNvGrpSpPr/>
          <p:nvPr/>
        </p:nvGrpSpPr>
        <p:grpSpPr>
          <a:xfrm>
            <a:off x="7081313" y="1402174"/>
            <a:ext cx="338756" cy="381701"/>
            <a:chOff x="4418757" y="4101793"/>
            <a:chExt cx="665712" cy="944831"/>
          </a:xfrm>
        </p:grpSpPr>
        <p:sp>
          <p:nvSpPr>
            <p:cNvPr id="163" name="Rectangle 162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Isosceles Triangle 163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5" name="Group 164"/>
          <p:cNvGrpSpPr/>
          <p:nvPr/>
        </p:nvGrpSpPr>
        <p:grpSpPr>
          <a:xfrm>
            <a:off x="7884888" y="1411635"/>
            <a:ext cx="338756" cy="381701"/>
            <a:chOff x="4418757" y="4101793"/>
            <a:chExt cx="665712" cy="944831"/>
          </a:xfrm>
        </p:grpSpPr>
        <p:sp>
          <p:nvSpPr>
            <p:cNvPr id="166" name="Rectangle 165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Isosceles Triangle 166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8" name="Group 167"/>
          <p:cNvGrpSpPr/>
          <p:nvPr/>
        </p:nvGrpSpPr>
        <p:grpSpPr>
          <a:xfrm>
            <a:off x="7489932" y="1403878"/>
            <a:ext cx="338756" cy="381701"/>
            <a:chOff x="4418757" y="4101793"/>
            <a:chExt cx="665712" cy="944831"/>
          </a:xfrm>
        </p:grpSpPr>
        <p:sp>
          <p:nvSpPr>
            <p:cNvPr id="169" name="Rectangle 168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Isosceles Triangle 169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1" name="Group 170"/>
          <p:cNvGrpSpPr/>
          <p:nvPr/>
        </p:nvGrpSpPr>
        <p:grpSpPr>
          <a:xfrm>
            <a:off x="6691118" y="1427026"/>
            <a:ext cx="338756" cy="381701"/>
            <a:chOff x="4418757" y="4101793"/>
            <a:chExt cx="665712" cy="944831"/>
          </a:xfrm>
        </p:grpSpPr>
        <p:sp>
          <p:nvSpPr>
            <p:cNvPr id="172" name="Rectangle 171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Isosceles Triangle 172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7" name="Group 176"/>
          <p:cNvGrpSpPr/>
          <p:nvPr/>
        </p:nvGrpSpPr>
        <p:grpSpPr>
          <a:xfrm>
            <a:off x="7878463" y="1845951"/>
            <a:ext cx="338756" cy="381701"/>
            <a:chOff x="4418757" y="4101793"/>
            <a:chExt cx="665712" cy="944831"/>
          </a:xfrm>
        </p:grpSpPr>
        <p:sp>
          <p:nvSpPr>
            <p:cNvPr id="178" name="Rectangle 177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Isosceles Triangle 178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0" name="Freeform 179"/>
          <p:cNvSpPr/>
          <p:nvPr/>
        </p:nvSpPr>
        <p:spPr>
          <a:xfrm>
            <a:off x="4346370" y="1994888"/>
            <a:ext cx="1028074" cy="297049"/>
          </a:xfrm>
          <a:custGeom>
            <a:avLst/>
            <a:gdLst>
              <a:gd name="connsiteX0" fmla="*/ 0 w 1876301"/>
              <a:gd name="connsiteY0" fmla="*/ 700644 h 700644"/>
              <a:gd name="connsiteX1" fmla="*/ 1021278 w 1876301"/>
              <a:gd name="connsiteY1" fmla="*/ 273132 h 700644"/>
              <a:gd name="connsiteX2" fmla="*/ 1092530 w 1876301"/>
              <a:gd name="connsiteY2" fmla="*/ 249381 h 700644"/>
              <a:gd name="connsiteX3" fmla="*/ 1128156 w 1876301"/>
              <a:gd name="connsiteY3" fmla="*/ 225631 h 700644"/>
              <a:gd name="connsiteX4" fmla="*/ 1175657 w 1876301"/>
              <a:gd name="connsiteY4" fmla="*/ 213755 h 700644"/>
              <a:gd name="connsiteX5" fmla="*/ 1270660 w 1876301"/>
              <a:gd name="connsiteY5" fmla="*/ 190005 h 700644"/>
              <a:gd name="connsiteX6" fmla="*/ 1365662 w 1876301"/>
              <a:gd name="connsiteY6" fmla="*/ 166254 h 700644"/>
              <a:gd name="connsiteX7" fmla="*/ 1413163 w 1876301"/>
              <a:gd name="connsiteY7" fmla="*/ 142503 h 700644"/>
              <a:gd name="connsiteX8" fmla="*/ 1520041 w 1876301"/>
              <a:gd name="connsiteY8" fmla="*/ 118753 h 700644"/>
              <a:gd name="connsiteX9" fmla="*/ 1591293 w 1876301"/>
              <a:gd name="connsiteY9" fmla="*/ 95002 h 700644"/>
              <a:gd name="connsiteX10" fmla="*/ 1686296 w 1876301"/>
              <a:gd name="connsiteY10" fmla="*/ 71251 h 700644"/>
              <a:gd name="connsiteX11" fmla="*/ 1721922 w 1876301"/>
              <a:gd name="connsiteY11" fmla="*/ 59376 h 700644"/>
              <a:gd name="connsiteX12" fmla="*/ 1769423 w 1876301"/>
              <a:gd name="connsiteY12" fmla="*/ 47501 h 700644"/>
              <a:gd name="connsiteX13" fmla="*/ 1840675 w 1876301"/>
              <a:gd name="connsiteY13" fmla="*/ 23750 h 700644"/>
              <a:gd name="connsiteX14" fmla="*/ 1876301 w 1876301"/>
              <a:gd name="connsiteY14" fmla="*/ 11875 h 700644"/>
              <a:gd name="connsiteX15" fmla="*/ 1876301 w 1876301"/>
              <a:gd name="connsiteY15" fmla="*/ 0 h 700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876301" h="700644">
                <a:moveTo>
                  <a:pt x="0" y="700644"/>
                </a:moveTo>
                <a:lnTo>
                  <a:pt x="1021278" y="273132"/>
                </a:lnTo>
                <a:cubicBezTo>
                  <a:pt x="1044417" y="263574"/>
                  <a:pt x="1071699" y="263268"/>
                  <a:pt x="1092530" y="249381"/>
                </a:cubicBezTo>
                <a:cubicBezTo>
                  <a:pt x="1104405" y="241464"/>
                  <a:pt x="1115038" y="231253"/>
                  <a:pt x="1128156" y="225631"/>
                </a:cubicBezTo>
                <a:cubicBezTo>
                  <a:pt x="1143157" y="219202"/>
                  <a:pt x="1159964" y="218239"/>
                  <a:pt x="1175657" y="213755"/>
                </a:cubicBezTo>
                <a:cubicBezTo>
                  <a:pt x="1302772" y="177436"/>
                  <a:pt x="1082362" y="233459"/>
                  <a:pt x="1270660" y="190005"/>
                </a:cubicBezTo>
                <a:cubicBezTo>
                  <a:pt x="1302466" y="182665"/>
                  <a:pt x="1365662" y="166254"/>
                  <a:pt x="1365662" y="166254"/>
                </a:cubicBezTo>
                <a:cubicBezTo>
                  <a:pt x="1381496" y="158337"/>
                  <a:pt x="1396587" y="148719"/>
                  <a:pt x="1413163" y="142503"/>
                </a:cubicBezTo>
                <a:cubicBezTo>
                  <a:pt x="1441597" y="131840"/>
                  <a:pt x="1492457" y="126276"/>
                  <a:pt x="1520041" y="118753"/>
                </a:cubicBezTo>
                <a:cubicBezTo>
                  <a:pt x="1544194" y="112166"/>
                  <a:pt x="1567005" y="101074"/>
                  <a:pt x="1591293" y="95002"/>
                </a:cubicBezTo>
                <a:cubicBezTo>
                  <a:pt x="1622961" y="87085"/>
                  <a:pt x="1655329" y="81573"/>
                  <a:pt x="1686296" y="71251"/>
                </a:cubicBezTo>
                <a:cubicBezTo>
                  <a:pt x="1698171" y="67293"/>
                  <a:pt x="1709886" y="62815"/>
                  <a:pt x="1721922" y="59376"/>
                </a:cubicBezTo>
                <a:cubicBezTo>
                  <a:pt x="1737615" y="54892"/>
                  <a:pt x="1753790" y="52191"/>
                  <a:pt x="1769423" y="47501"/>
                </a:cubicBezTo>
                <a:cubicBezTo>
                  <a:pt x="1793403" y="40307"/>
                  <a:pt x="1816924" y="31667"/>
                  <a:pt x="1840675" y="23750"/>
                </a:cubicBezTo>
                <a:cubicBezTo>
                  <a:pt x="1852550" y="19792"/>
                  <a:pt x="1876301" y="24393"/>
                  <a:pt x="1876301" y="11875"/>
                </a:cubicBezTo>
                <a:lnTo>
                  <a:pt x="1876301" y="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0181703" y="1903763"/>
            <a:ext cx="117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Floodplain </a:t>
            </a:r>
            <a:endParaRPr lang="en-US" dirty="0"/>
          </a:p>
        </p:txBody>
      </p:sp>
      <p:cxnSp>
        <p:nvCxnSpPr>
          <p:cNvPr id="6" name="Straight Arrow Connector 5"/>
          <p:cNvCxnSpPr>
            <a:stCxn id="3" idx="1"/>
          </p:cNvCxnSpPr>
          <p:nvPr/>
        </p:nvCxnSpPr>
        <p:spPr>
          <a:xfrm flipH="1">
            <a:off x="9622783" y="2088429"/>
            <a:ext cx="558920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1298648" y="2088429"/>
            <a:ext cx="457200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650608" y="2681944"/>
            <a:ext cx="23572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Main residential area</a:t>
            </a:r>
            <a:endParaRPr lang="en-US" dirty="0"/>
          </a:p>
        </p:txBody>
      </p:sp>
      <p:sp>
        <p:nvSpPr>
          <p:cNvPr id="182" name="TextBox 181"/>
          <p:cNvSpPr txBox="1"/>
          <p:nvPr/>
        </p:nvSpPr>
        <p:spPr>
          <a:xfrm>
            <a:off x="3603285" y="568486"/>
            <a:ext cx="634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City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774813" y="155229"/>
            <a:ext cx="2254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Informal settlements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911626" y="4559045"/>
            <a:ext cx="840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Farm</a:t>
            </a:r>
            <a:endParaRPr lang="en-US" dirty="0"/>
          </a:p>
        </p:txBody>
      </p:sp>
      <p:sp>
        <p:nvSpPr>
          <p:cNvPr id="183" name="TextBox 182"/>
          <p:cNvSpPr txBox="1"/>
          <p:nvPr/>
        </p:nvSpPr>
        <p:spPr>
          <a:xfrm>
            <a:off x="2714744" y="5112648"/>
            <a:ext cx="21764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Formal settlement- less populated</a:t>
            </a:r>
            <a:endParaRPr lang="en-US" dirty="0"/>
          </a:p>
        </p:txBody>
      </p:sp>
      <p:sp>
        <p:nvSpPr>
          <p:cNvPr id="20" name="Freeform 19"/>
          <p:cNvSpPr/>
          <p:nvPr/>
        </p:nvSpPr>
        <p:spPr>
          <a:xfrm>
            <a:off x="2318580" y="594369"/>
            <a:ext cx="7001290" cy="3509546"/>
          </a:xfrm>
          <a:custGeom>
            <a:avLst/>
            <a:gdLst>
              <a:gd name="connsiteX0" fmla="*/ 6836306 w 6836306"/>
              <a:gd name="connsiteY0" fmla="*/ 0 h 3439885"/>
              <a:gd name="connsiteX1" fmla="*/ 6673020 w 6836306"/>
              <a:gd name="connsiteY1" fmla="*/ 21771 h 3439885"/>
              <a:gd name="connsiteX2" fmla="*/ 6640363 w 6836306"/>
              <a:gd name="connsiteY2" fmla="*/ 32657 h 3439885"/>
              <a:gd name="connsiteX3" fmla="*/ 6575049 w 6836306"/>
              <a:gd name="connsiteY3" fmla="*/ 65314 h 3439885"/>
              <a:gd name="connsiteX4" fmla="*/ 6509734 w 6836306"/>
              <a:gd name="connsiteY4" fmla="*/ 130628 h 3439885"/>
              <a:gd name="connsiteX5" fmla="*/ 6487963 w 6836306"/>
              <a:gd name="connsiteY5" fmla="*/ 152400 h 3439885"/>
              <a:gd name="connsiteX6" fmla="*/ 6455306 w 6836306"/>
              <a:gd name="connsiteY6" fmla="*/ 174171 h 3439885"/>
              <a:gd name="connsiteX7" fmla="*/ 6422649 w 6836306"/>
              <a:gd name="connsiteY7" fmla="*/ 228600 h 3439885"/>
              <a:gd name="connsiteX8" fmla="*/ 6379106 w 6836306"/>
              <a:gd name="connsiteY8" fmla="*/ 293914 h 3439885"/>
              <a:gd name="connsiteX9" fmla="*/ 6346449 w 6836306"/>
              <a:gd name="connsiteY9" fmla="*/ 391885 h 3439885"/>
              <a:gd name="connsiteX10" fmla="*/ 6324677 w 6836306"/>
              <a:gd name="connsiteY10" fmla="*/ 457200 h 3439885"/>
              <a:gd name="connsiteX11" fmla="*/ 6302906 w 6836306"/>
              <a:gd name="connsiteY11" fmla="*/ 533400 h 3439885"/>
              <a:gd name="connsiteX12" fmla="*/ 6259363 w 6836306"/>
              <a:gd name="connsiteY12" fmla="*/ 642257 h 3439885"/>
              <a:gd name="connsiteX13" fmla="*/ 6237591 w 6836306"/>
              <a:gd name="connsiteY13" fmla="*/ 718457 h 3439885"/>
              <a:gd name="connsiteX14" fmla="*/ 6215820 w 6836306"/>
              <a:gd name="connsiteY14" fmla="*/ 783771 h 3439885"/>
              <a:gd name="connsiteX15" fmla="*/ 6204934 w 6836306"/>
              <a:gd name="connsiteY15" fmla="*/ 816428 h 3439885"/>
              <a:gd name="connsiteX16" fmla="*/ 6194049 w 6836306"/>
              <a:gd name="connsiteY16" fmla="*/ 849085 h 3439885"/>
              <a:gd name="connsiteX17" fmla="*/ 6172277 w 6836306"/>
              <a:gd name="connsiteY17" fmla="*/ 870857 h 3439885"/>
              <a:gd name="connsiteX18" fmla="*/ 6139620 w 6836306"/>
              <a:gd name="connsiteY18" fmla="*/ 936171 h 3439885"/>
              <a:gd name="connsiteX19" fmla="*/ 6106963 w 6836306"/>
              <a:gd name="connsiteY19" fmla="*/ 957942 h 3439885"/>
              <a:gd name="connsiteX20" fmla="*/ 6063420 w 6836306"/>
              <a:gd name="connsiteY20" fmla="*/ 1001485 h 3439885"/>
              <a:gd name="connsiteX21" fmla="*/ 6041649 w 6836306"/>
              <a:gd name="connsiteY21" fmla="*/ 1023257 h 3439885"/>
              <a:gd name="connsiteX22" fmla="*/ 5976334 w 6836306"/>
              <a:gd name="connsiteY22" fmla="*/ 1045028 h 3439885"/>
              <a:gd name="connsiteX23" fmla="*/ 5878363 w 6836306"/>
              <a:gd name="connsiteY23" fmla="*/ 1088571 h 3439885"/>
              <a:gd name="connsiteX24" fmla="*/ 5823934 w 6836306"/>
              <a:gd name="connsiteY24" fmla="*/ 1099457 h 3439885"/>
              <a:gd name="connsiteX25" fmla="*/ 5780391 w 6836306"/>
              <a:gd name="connsiteY25" fmla="*/ 1110342 h 3439885"/>
              <a:gd name="connsiteX26" fmla="*/ 5627991 w 6836306"/>
              <a:gd name="connsiteY26" fmla="*/ 1132114 h 3439885"/>
              <a:gd name="connsiteX27" fmla="*/ 5497363 w 6836306"/>
              <a:gd name="connsiteY27" fmla="*/ 1164771 h 3439885"/>
              <a:gd name="connsiteX28" fmla="*/ 5432049 w 6836306"/>
              <a:gd name="connsiteY28" fmla="*/ 1186542 h 3439885"/>
              <a:gd name="connsiteX29" fmla="*/ 5399391 w 6836306"/>
              <a:gd name="connsiteY29" fmla="*/ 1197428 h 3439885"/>
              <a:gd name="connsiteX30" fmla="*/ 5312306 w 6836306"/>
              <a:gd name="connsiteY30" fmla="*/ 1262742 h 3439885"/>
              <a:gd name="connsiteX31" fmla="*/ 5279649 w 6836306"/>
              <a:gd name="connsiteY31" fmla="*/ 1273628 h 3439885"/>
              <a:gd name="connsiteX32" fmla="*/ 5257877 w 6836306"/>
              <a:gd name="connsiteY32" fmla="*/ 1295400 h 3439885"/>
              <a:gd name="connsiteX33" fmla="*/ 5236106 w 6836306"/>
              <a:gd name="connsiteY33" fmla="*/ 1328057 h 3439885"/>
              <a:gd name="connsiteX34" fmla="*/ 5203449 w 6836306"/>
              <a:gd name="connsiteY34" fmla="*/ 1338942 h 3439885"/>
              <a:gd name="connsiteX35" fmla="*/ 5181677 w 6836306"/>
              <a:gd name="connsiteY35" fmla="*/ 1360714 h 3439885"/>
              <a:gd name="connsiteX36" fmla="*/ 5170791 w 6836306"/>
              <a:gd name="connsiteY36" fmla="*/ 1393371 h 3439885"/>
              <a:gd name="connsiteX37" fmla="*/ 5138134 w 6836306"/>
              <a:gd name="connsiteY37" fmla="*/ 1415142 h 3439885"/>
              <a:gd name="connsiteX38" fmla="*/ 5061934 w 6836306"/>
              <a:gd name="connsiteY38" fmla="*/ 1469571 h 3439885"/>
              <a:gd name="connsiteX39" fmla="*/ 4985734 w 6836306"/>
              <a:gd name="connsiteY39" fmla="*/ 1556657 h 3439885"/>
              <a:gd name="connsiteX40" fmla="*/ 4953077 w 6836306"/>
              <a:gd name="connsiteY40" fmla="*/ 1578428 h 3439885"/>
              <a:gd name="connsiteX41" fmla="*/ 4931306 w 6836306"/>
              <a:gd name="connsiteY41" fmla="*/ 1600200 h 3439885"/>
              <a:gd name="connsiteX42" fmla="*/ 4876877 w 6836306"/>
              <a:gd name="connsiteY42" fmla="*/ 1621971 h 3439885"/>
              <a:gd name="connsiteX43" fmla="*/ 4713591 w 6836306"/>
              <a:gd name="connsiteY43" fmla="*/ 1709057 h 3439885"/>
              <a:gd name="connsiteX44" fmla="*/ 4670049 w 6836306"/>
              <a:gd name="connsiteY44" fmla="*/ 1719942 h 3439885"/>
              <a:gd name="connsiteX45" fmla="*/ 4572077 w 6836306"/>
              <a:gd name="connsiteY45" fmla="*/ 1785257 h 3439885"/>
              <a:gd name="connsiteX46" fmla="*/ 4539420 w 6836306"/>
              <a:gd name="connsiteY46" fmla="*/ 1807028 h 3439885"/>
              <a:gd name="connsiteX47" fmla="*/ 4495877 w 6836306"/>
              <a:gd name="connsiteY47" fmla="*/ 1828800 h 3439885"/>
              <a:gd name="connsiteX48" fmla="*/ 4430563 w 6836306"/>
              <a:gd name="connsiteY48" fmla="*/ 1850571 h 3439885"/>
              <a:gd name="connsiteX49" fmla="*/ 4365249 w 6836306"/>
              <a:gd name="connsiteY49" fmla="*/ 1894114 h 3439885"/>
              <a:gd name="connsiteX50" fmla="*/ 4299934 w 6836306"/>
              <a:gd name="connsiteY50" fmla="*/ 1915885 h 3439885"/>
              <a:gd name="connsiteX51" fmla="*/ 4267277 w 6836306"/>
              <a:gd name="connsiteY51" fmla="*/ 1926771 h 3439885"/>
              <a:gd name="connsiteX52" fmla="*/ 4223734 w 6836306"/>
              <a:gd name="connsiteY52" fmla="*/ 1948542 h 3439885"/>
              <a:gd name="connsiteX53" fmla="*/ 4158420 w 6836306"/>
              <a:gd name="connsiteY53" fmla="*/ 1970314 h 3439885"/>
              <a:gd name="connsiteX54" fmla="*/ 4071334 w 6836306"/>
              <a:gd name="connsiteY54" fmla="*/ 2013857 h 3439885"/>
              <a:gd name="connsiteX55" fmla="*/ 3820963 w 6836306"/>
              <a:gd name="connsiteY55" fmla="*/ 2090057 h 3439885"/>
              <a:gd name="connsiteX56" fmla="*/ 3668563 w 6836306"/>
              <a:gd name="connsiteY56" fmla="*/ 2122714 h 3439885"/>
              <a:gd name="connsiteX57" fmla="*/ 3614134 w 6836306"/>
              <a:gd name="connsiteY57" fmla="*/ 2144485 h 3439885"/>
              <a:gd name="connsiteX58" fmla="*/ 3548820 w 6836306"/>
              <a:gd name="connsiteY58" fmla="*/ 2166257 h 3439885"/>
              <a:gd name="connsiteX59" fmla="*/ 3472620 w 6836306"/>
              <a:gd name="connsiteY59" fmla="*/ 2209800 h 3439885"/>
              <a:gd name="connsiteX60" fmla="*/ 3429077 w 6836306"/>
              <a:gd name="connsiteY60" fmla="*/ 2220685 h 3439885"/>
              <a:gd name="connsiteX61" fmla="*/ 3341991 w 6836306"/>
              <a:gd name="connsiteY61" fmla="*/ 2264228 h 3439885"/>
              <a:gd name="connsiteX62" fmla="*/ 3309334 w 6836306"/>
              <a:gd name="connsiteY62" fmla="*/ 2286000 h 3439885"/>
              <a:gd name="connsiteX63" fmla="*/ 3254906 w 6836306"/>
              <a:gd name="connsiteY63" fmla="*/ 2318657 h 3439885"/>
              <a:gd name="connsiteX64" fmla="*/ 3211363 w 6836306"/>
              <a:gd name="connsiteY64" fmla="*/ 2351314 h 3439885"/>
              <a:gd name="connsiteX65" fmla="*/ 3058963 w 6836306"/>
              <a:gd name="connsiteY65" fmla="*/ 2416628 h 3439885"/>
              <a:gd name="connsiteX66" fmla="*/ 2928334 w 6836306"/>
              <a:gd name="connsiteY66" fmla="*/ 2481942 h 3439885"/>
              <a:gd name="connsiteX67" fmla="*/ 2775934 w 6836306"/>
              <a:gd name="connsiteY67" fmla="*/ 2547257 h 3439885"/>
              <a:gd name="connsiteX68" fmla="*/ 2699734 w 6836306"/>
              <a:gd name="connsiteY68" fmla="*/ 2601685 h 3439885"/>
              <a:gd name="connsiteX69" fmla="*/ 2677963 w 6836306"/>
              <a:gd name="connsiteY69" fmla="*/ 2623457 h 3439885"/>
              <a:gd name="connsiteX70" fmla="*/ 2645306 w 6836306"/>
              <a:gd name="connsiteY70" fmla="*/ 2645228 h 3439885"/>
              <a:gd name="connsiteX71" fmla="*/ 2623534 w 6836306"/>
              <a:gd name="connsiteY71" fmla="*/ 2667000 h 3439885"/>
              <a:gd name="connsiteX72" fmla="*/ 2558220 w 6836306"/>
              <a:gd name="connsiteY72" fmla="*/ 2710542 h 3439885"/>
              <a:gd name="connsiteX73" fmla="*/ 2525563 w 6836306"/>
              <a:gd name="connsiteY73" fmla="*/ 2732314 h 3439885"/>
              <a:gd name="connsiteX74" fmla="*/ 2449363 w 6836306"/>
              <a:gd name="connsiteY74" fmla="*/ 2797628 h 3439885"/>
              <a:gd name="connsiteX75" fmla="*/ 2373163 w 6836306"/>
              <a:gd name="connsiteY75" fmla="*/ 2830285 h 3439885"/>
              <a:gd name="connsiteX76" fmla="*/ 2296963 w 6836306"/>
              <a:gd name="connsiteY76" fmla="*/ 2873828 h 3439885"/>
              <a:gd name="connsiteX77" fmla="*/ 2253420 w 6836306"/>
              <a:gd name="connsiteY77" fmla="*/ 2884714 h 3439885"/>
              <a:gd name="connsiteX78" fmla="*/ 2177220 w 6836306"/>
              <a:gd name="connsiteY78" fmla="*/ 2939142 h 3439885"/>
              <a:gd name="connsiteX79" fmla="*/ 2144563 w 6836306"/>
              <a:gd name="connsiteY79" fmla="*/ 2950028 h 3439885"/>
              <a:gd name="connsiteX80" fmla="*/ 2079249 w 6836306"/>
              <a:gd name="connsiteY80" fmla="*/ 2982685 h 3439885"/>
              <a:gd name="connsiteX81" fmla="*/ 1992163 w 6836306"/>
              <a:gd name="connsiteY81" fmla="*/ 3015342 h 3439885"/>
              <a:gd name="connsiteX82" fmla="*/ 1948620 w 6836306"/>
              <a:gd name="connsiteY82" fmla="*/ 3037114 h 3439885"/>
              <a:gd name="connsiteX83" fmla="*/ 1915963 w 6836306"/>
              <a:gd name="connsiteY83" fmla="*/ 3048000 h 3439885"/>
              <a:gd name="connsiteX84" fmla="*/ 1861534 w 6836306"/>
              <a:gd name="connsiteY84" fmla="*/ 3069771 h 3439885"/>
              <a:gd name="connsiteX85" fmla="*/ 1730906 w 6836306"/>
              <a:gd name="connsiteY85" fmla="*/ 3113314 h 3439885"/>
              <a:gd name="connsiteX86" fmla="*/ 1665591 w 6836306"/>
              <a:gd name="connsiteY86" fmla="*/ 3145971 h 3439885"/>
              <a:gd name="connsiteX87" fmla="*/ 1600277 w 6836306"/>
              <a:gd name="connsiteY87" fmla="*/ 3167742 h 3439885"/>
              <a:gd name="connsiteX88" fmla="*/ 1556734 w 6836306"/>
              <a:gd name="connsiteY88" fmla="*/ 3189514 h 3439885"/>
              <a:gd name="connsiteX89" fmla="*/ 1513191 w 6836306"/>
              <a:gd name="connsiteY89" fmla="*/ 3200400 h 3439885"/>
              <a:gd name="connsiteX90" fmla="*/ 1426106 w 6836306"/>
              <a:gd name="connsiteY90" fmla="*/ 3243942 h 3439885"/>
              <a:gd name="connsiteX91" fmla="*/ 1317249 w 6836306"/>
              <a:gd name="connsiteY91" fmla="*/ 3254828 h 3439885"/>
              <a:gd name="connsiteX92" fmla="*/ 1241049 w 6836306"/>
              <a:gd name="connsiteY92" fmla="*/ 3265714 h 3439885"/>
              <a:gd name="connsiteX93" fmla="*/ 1088649 w 6836306"/>
              <a:gd name="connsiteY93" fmla="*/ 3276600 h 3439885"/>
              <a:gd name="connsiteX94" fmla="*/ 958020 w 6836306"/>
              <a:gd name="connsiteY94" fmla="*/ 3298371 h 3439885"/>
              <a:gd name="connsiteX95" fmla="*/ 925363 w 6836306"/>
              <a:gd name="connsiteY95" fmla="*/ 3309257 h 3439885"/>
              <a:gd name="connsiteX96" fmla="*/ 816506 w 6836306"/>
              <a:gd name="connsiteY96" fmla="*/ 3320142 h 3439885"/>
              <a:gd name="connsiteX97" fmla="*/ 577020 w 6836306"/>
              <a:gd name="connsiteY97" fmla="*/ 3352800 h 3439885"/>
              <a:gd name="connsiteX98" fmla="*/ 391963 w 6836306"/>
              <a:gd name="connsiteY98" fmla="*/ 3363685 h 3439885"/>
              <a:gd name="connsiteX99" fmla="*/ 228677 w 6836306"/>
              <a:gd name="connsiteY99" fmla="*/ 3374571 h 3439885"/>
              <a:gd name="connsiteX100" fmla="*/ 152477 w 6836306"/>
              <a:gd name="connsiteY100" fmla="*/ 3385457 h 3439885"/>
              <a:gd name="connsiteX101" fmla="*/ 119820 w 6836306"/>
              <a:gd name="connsiteY101" fmla="*/ 3396342 h 3439885"/>
              <a:gd name="connsiteX102" fmla="*/ 21849 w 6836306"/>
              <a:gd name="connsiteY102" fmla="*/ 3407228 h 3439885"/>
              <a:gd name="connsiteX103" fmla="*/ 77 w 6836306"/>
              <a:gd name="connsiteY103" fmla="*/ 3439885 h 3439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</a:cxnLst>
            <a:rect l="l" t="t" r="r" b="b"/>
            <a:pathLst>
              <a:path w="6836306" h="3439885">
                <a:moveTo>
                  <a:pt x="6836306" y="0"/>
                </a:moveTo>
                <a:cubicBezTo>
                  <a:pt x="6742144" y="8560"/>
                  <a:pt x="6740334" y="2538"/>
                  <a:pt x="6673020" y="21771"/>
                </a:cubicBezTo>
                <a:cubicBezTo>
                  <a:pt x="6661987" y="24923"/>
                  <a:pt x="6650626" y="27525"/>
                  <a:pt x="6640363" y="32657"/>
                </a:cubicBezTo>
                <a:cubicBezTo>
                  <a:pt x="6555954" y="74861"/>
                  <a:pt x="6657133" y="37952"/>
                  <a:pt x="6575049" y="65314"/>
                </a:cubicBezTo>
                <a:lnTo>
                  <a:pt x="6509734" y="130628"/>
                </a:lnTo>
                <a:cubicBezTo>
                  <a:pt x="6502477" y="137885"/>
                  <a:pt x="6496503" y="146707"/>
                  <a:pt x="6487963" y="152400"/>
                </a:cubicBezTo>
                <a:lnTo>
                  <a:pt x="6455306" y="174171"/>
                </a:lnTo>
                <a:cubicBezTo>
                  <a:pt x="6444420" y="192314"/>
                  <a:pt x="6434008" y="210750"/>
                  <a:pt x="6422649" y="228600"/>
                </a:cubicBezTo>
                <a:cubicBezTo>
                  <a:pt x="6408601" y="250675"/>
                  <a:pt x="6387381" y="269091"/>
                  <a:pt x="6379106" y="293914"/>
                </a:cubicBezTo>
                <a:lnTo>
                  <a:pt x="6346449" y="391885"/>
                </a:lnTo>
                <a:lnTo>
                  <a:pt x="6324677" y="457200"/>
                </a:lnTo>
                <a:cubicBezTo>
                  <a:pt x="6319156" y="479284"/>
                  <a:pt x="6312272" y="511546"/>
                  <a:pt x="6302906" y="533400"/>
                </a:cubicBezTo>
                <a:cubicBezTo>
                  <a:pt x="6254846" y="645539"/>
                  <a:pt x="6308927" y="493563"/>
                  <a:pt x="6259363" y="642257"/>
                </a:cubicBezTo>
                <a:cubicBezTo>
                  <a:pt x="6222775" y="752023"/>
                  <a:pt x="6278603" y="581750"/>
                  <a:pt x="6237591" y="718457"/>
                </a:cubicBezTo>
                <a:cubicBezTo>
                  <a:pt x="6230997" y="740438"/>
                  <a:pt x="6223077" y="762000"/>
                  <a:pt x="6215820" y="783771"/>
                </a:cubicBezTo>
                <a:lnTo>
                  <a:pt x="6204934" y="816428"/>
                </a:lnTo>
                <a:cubicBezTo>
                  <a:pt x="6201306" y="827314"/>
                  <a:pt x="6202163" y="840971"/>
                  <a:pt x="6194049" y="849085"/>
                </a:cubicBezTo>
                <a:lnTo>
                  <a:pt x="6172277" y="870857"/>
                </a:lnTo>
                <a:cubicBezTo>
                  <a:pt x="6163424" y="897417"/>
                  <a:pt x="6160721" y="915070"/>
                  <a:pt x="6139620" y="936171"/>
                </a:cubicBezTo>
                <a:cubicBezTo>
                  <a:pt x="6130369" y="945422"/>
                  <a:pt x="6117849" y="950685"/>
                  <a:pt x="6106963" y="957942"/>
                </a:cubicBezTo>
                <a:cubicBezTo>
                  <a:pt x="6087610" y="1016002"/>
                  <a:pt x="6111802" y="972456"/>
                  <a:pt x="6063420" y="1001485"/>
                </a:cubicBezTo>
                <a:cubicBezTo>
                  <a:pt x="6054619" y="1006765"/>
                  <a:pt x="6050829" y="1018667"/>
                  <a:pt x="6041649" y="1023257"/>
                </a:cubicBezTo>
                <a:cubicBezTo>
                  <a:pt x="6021123" y="1033520"/>
                  <a:pt x="5976334" y="1045028"/>
                  <a:pt x="5976334" y="1045028"/>
                </a:cubicBezTo>
                <a:cubicBezTo>
                  <a:pt x="5937476" y="1083887"/>
                  <a:pt x="5960334" y="1068079"/>
                  <a:pt x="5878363" y="1088571"/>
                </a:cubicBezTo>
                <a:cubicBezTo>
                  <a:pt x="5860413" y="1093058"/>
                  <a:pt x="5841996" y="1095443"/>
                  <a:pt x="5823934" y="1099457"/>
                </a:cubicBezTo>
                <a:cubicBezTo>
                  <a:pt x="5809329" y="1102702"/>
                  <a:pt x="5795178" y="1108067"/>
                  <a:pt x="5780391" y="1110342"/>
                </a:cubicBezTo>
                <a:cubicBezTo>
                  <a:pt x="5556320" y="1144814"/>
                  <a:pt x="5775292" y="1102653"/>
                  <a:pt x="5627991" y="1132114"/>
                </a:cubicBezTo>
                <a:cubicBezTo>
                  <a:pt x="5559578" y="1177722"/>
                  <a:pt x="5629474" y="1138349"/>
                  <a:pt x="5497363" y="1164771"/>
                </a:cubicBezTo>
                <a:cubicBezTo>
                  <a:pt x="5474860" y="1169272"/>
                  <a:pt x="5453820" y="1179285"/>
                  <a:pt x="5432049" y="1186542"/>
                </a:cubicBezTo>
                <a:lnTo>
                  <a:pt x="5399391" y="1197428"/>
                </a:lnTo>
                <a:cubicBezTo>
                  <a:pt x="5373601" y="1223219"/>
                  <a:pt x="5349237" y="1250431"/>
                  <a:pt x="5312306" y="1262742"/>
                </a:cubicBezTo>
                <a:lnTo>
                  <a:pt x="5279649" y="1273628"/>
                </a:lnTo>
                <a:cubicBezTo>
                  <a:pt x="5272392" y="1280885"/>
                  <a:pt x="5264288" y="1287386"/>
                  <a:pt x="5257877" y="1295400"/>
                </a:cubicBezTo>
                <a:cubicBezTo>
                  <a:pt x="5249704" y="1305616"/>
                  <a:pt x="5246322" y="1319884"/>
                  <a:pt x="5236106" y="1328057"/>
                </a:cubicBezTo>
                <a:cubicBezTo>
                  <a:pt x="5227146" y="1335225"/>
                  <a:pt x="5214335" y="1335314"/>
                  <a:pt x="5203449" y="1338942"/>
                </a:cubicBezTo>
                <a:cubicBezTo>
                  <a:pt x="5196192" y="1346199"/>
                  <a:pt x="5186958" y="1351913"/>
                  <a:pt x="5181677" y="1360714"/>
                </a:cubicBezTo>
                <a:cubicBezTo>
                  <a:pt x="5175773" y="1370553"/>
                  <a:pt x="5177959" y="1384411"/>
                  <a:pt x="5170791" y="1393371"/>
                </a:cubicBezTo>
                <a:cubicBezTo>
                  <a:pt x="5162618" y="1403587"/>
                  <a:pt x="5148780" y="1407538"/>
                  <a:pt x="5138134" y="1415142"/>
                </a:cubicBezTo>
                <a:cubicBezTo>
                  <a:pt x="5043618" y="1482654"/>
                  <a:pt x="5138896" y="1418264"/>
                  <a:pt x="5061934" y="1469571"/>
                </a:cubicBezTo>
                <a:cubicBezTo>
                  <a:pt x="5038918" y="1504095"/>
                  <a:pt x="5023942" y="1531185"/>
                  <a:pt x="4985734" y="1556657"/>
                </a:cubicBezTo>
                <a:cubicBezTo>
                  <a:pt x="4974848" y="1563914"/>
                  <a:pt x="4963293" y="1570255"/>
                  <a:pt x="4953077" y="1578428"/>
                </a:cubicBezTo>
                <a:cubicBezTo>
                  <a:pt x="4945063" y="1584839"/>
                  <a:pt x="4940217" y="1595108"/>
                  <a:pt x="4931306" y="1600200"/>
                </a:cubicBezTo>
                <a:cubicBezTo>
                  <a:pt x="4914340" y="1609895"/>
                  <a:pt x="4894355" y="1613232"/>
                  <a:pt x="4876877" y="1621971"/>
                </a:cubicBezTo>
                <a:cubicBezTo>
                  <a:pt x="4844759" y="1638030"/>
                  <a:pt x="4746676" y="1700786"/>
                  <a:pt x="4713591" y="1709057"/>
                </a:cubicBezTo>
                <a:lnTo>
                  <a:pt x="4670049" y="1719942"/>
                </a:lnTo>
                <a:lnTo>
                  <a:pt x="4572077" y="1785257"/>
                </a:lnTo>
                <a:cubicBezTo>
                  <a:pt x="4561191" y="1792514"/>
                  <a:pt x="4551122" y="1801177"/>
                  <a:pt x="4539420" y="1807028"/>
                </a:cubicBezTo>
                <a:cubicBezTo>
                  <a:pt x="4524906" y="1814285"/>
                  <a:pt x="4510944" y="1822773"/>
                  <a:pt x="4495877" y="1828800"/>
                </a:cubicBezTo>
                <a:cubicBezTo>
                  <a:pt x="4474569" y="1837323"/>
                  <a:pt x="4449658" y="1837841"/>
                  <a:pt x="4430563" y="1850571"/>
                </a:cubicBezTo>
                <a:cubicBezTo>
                  <a:pt x="4408792" y="1865085"/>
                  <a:pt x="4390072" y="1885840"/>
                  <a:pt x="4365249" y="1894114"/>
                </a:cubicBezTo>
                <a:lnTo>
                  <a:pt x="4299934" y="1915885"/>
                </a:lnTo>
                <a:cubicBezTo>
                  <a:pt x="4289048" y="1919514"/>
                  <a:pt x="4277540" y="1921640"/>
                  <a:pt x="4267277" y="1926771"/>
                </a:cubicBezTo>
                <a:cubicBezTo>
                  <a:pt x="4252763" y="1934028"/>
                  <a:pt x="4238801" y="1942515"/>
                  <a:pt x="4223734" y="1948542"/>
                </a:cubicBezTo>
                <a:cubicBezTo>
                  <a:pt x="4202426" y="1957065"/>
                  <a:pt x="4177515" y="1957584"/>
                  <a:pt x="4158420" y="1970314"/>
                </a:cubicBezTo>
                <a:cubicBezTo>
                  <a:pt x="4119650" y="1996161"/>
                  <a:pt x="4122757" y="1997328"/>
                  <a:pt x="4071334" y="2013857"/>
                </a:cubicBezTo>
                <a:cubicBezTo>
                  <a:pt x="3988282" y="2040552"/>
                  <a:pt x="3906263" y="2071778"/>
                  <a:pt x="3820963" y="2090057"/>
                </a:cubicBezTo>
                <a:cubicBezTo>
                  <a:pt x="3770163" y="2100943"/>
                  <a:pt x="3718806" y="2109492"/>
                  <a:pt x="3668563" y="2122714"/>
                </a:cubicBezTo>
                <a:cubicBezTo>
                  <a:pt x="3649666" y="2127687"/>
                  <a:pt x="3632498" y="2137807"/>
                  <a:pt x="3614134" y="2144485"/>
                </a:cubicBezTo>
                <a:cubicBezTo>
                  <a:pt x="3592567" y="2152328"/>
                  <a:pt x="3567915" y="2153527"/>
                  <a:pt x="3548820" y="2166257"/>
                </a:cubicBezTo>
                <a:cubicBezTo>
                  <a:pt x="3521752" y="2184302"/>
                  <a:pt x="3504185" y="2197963"/>
                  <a:pt x="3472620" y="2209800"/>
                </a:cubicBezTo>
                <a:cubicBezTo>
                  <a:pt x="3458612" y="2215053"/>
                  <a:pt x="3443591" y="2217057"/>
                  <a:pt x="3429077" y="2220685"/>
                </a:cubicBezTo>
                <a:cubicBezTo>
                  <a:pt x="3353417" y="2271127"/>
                  <a:pt x="3448513" y="2210967"/>
                  <a:pt x="3341991" y="2264228"/>
                </a:cubicBezTo>
                <a:cubicBezTo>
                  <a:pt x="3330289" y="2270079"/>
                  <a:pt x="3320428" y="2279066"/>
                  <a:pt x="3309334" y="2286000"/>
                </a:cubicBezTo>
                <a:cubicBezTo>
                  <a:pt x="3291392" y="2297214"/>
                  <a:pt x="3272510" y="2306921"/>
                  <a:pt x="3254906" y="2318657"/>
                </a:cubicBezTo>
                <a:cubicBezTo>
                  <a:pt x="3239810" y="2328721"/>
                  <a:pt x="3227590" y="2343200"/>
                  <a:pt x="3211363" y="2351314"/>
                </a:cubicBezTo>
                <a:cubicBezTo>
                  <a:pt x="3161929" y="2376031"/>
                  <a:pt x="3109145" y="2393467"/>
                  <a:pt x="3058963" y="2416628"/>
                </a:cubicBezTo>
                <a:cubicBezTo>
                  <a:pt x="3014761" y="2437029"/>
                  <a:pt x="2972653" y="2461797"/>
                  <a:pt x="2928334" y="2481942"/>
                </a:cubicBezTo>
                <a:cubicBezTo>
                  <a:pt x="2862093" y="2512051"/>
                  <a:pt x="2830480" y="2516088"/>
                  <a:pt x="2775934" y="2547257"/>
                </a:cubicBezTo>
                <a:cubicBezTo>
                  <a:pt x="2757937" y="2557541"/>
                  <a:pt x="2712479" y="2591064"/>
                  <a:pt x="2699734" y="2601685"/>
                </a:cubicBezTo>
                <a:cubicBezTo>
                  <a:pt x="2691850" y="2608255"/>
                  <a:pt x="2685977" y="2617046"/>
                  <a:pt x="2677963" y="2623457"/>
                </a:cubicBezTo>
                <a:cubicBezTo>
                  <a:pt x="2667747" y="2631630"/>
                  <a:pt x="2655522" y="2637055"/>
                  <a:pt x="2645306" y="2645228"/>
                </a:cubicBezTo>
                <a:cubicBezTo>
                  <a:pt x="2637292" y="2651639"/>
                  <a:pt x="2631745" y="2660842"/>
                  <a:pt x="2623534" y="2667000"/>
                </a:cubicBezTo>
                <a:cubicBezTo>
                  <a:pt x="2602601" y="2682699"/>
                  <a:pt x="2579991" y="2696028"/>
                  <a:pt x="2558220" y="2710542"/>
                </a:cubicBezTo>
                <a:cubicBezTo>
                  <a:pt x="2547334" y="2717799"/>
                  <a:pt x="2535496" y="2723800"/>
                  <a:pt x="2525563" y="2732314"/>
                </a:cubicBezTo>
                <a:cubicBezTo>
                  <a:pt x="2500163" y="2754085"/>
                  <a:pt x="2476418" y="2777951"/>
                  <a:pt x="2449363" y="2797628"/>
                </a:cubicBezTo>
                <a:cubicBezTo>
                  <a:pt x="2426596" y="2814186"/>
                  <a:pt x="2399268" y="2821584"/>
                  <a:pt x="2373163" y="2830285"/>
                </a:cubicBezTo>
                <a:cubicBezTo>
                  <a:pt x="2346090" y="2848334"/>
                  <a:pt x="2328535" y="2861989"/>
                  <a:pt x="2296963" y="2873828"/>
                </a:cubicBezTo>
                <a:cubicBezTo>
                  <a:pt x="2282955" y="2879081"/>
                  <a:pt x="2267934" y="2881085"/>
                  <a:pt x="2253420" y="2884714"/>
                </a:cubicBezTo>
                <a:cubicBezTo>
                  <a:pt x="2243557" y="2892111"/>
                  <a:pt x="2193139" y="2931183"/>
                  <a:pt x="2177220" y="2939142"/>
                </a:cubicBezTo>
                <a:cubicBezTo>
                  <a:pt x="2166957" y="2944274"/>
                  <a:pt x="2155449" y="2946399"/>
                  <a:pt x="2144563" y="2950028"/>
                </a:cubicBezTo>
                <a:cubicBezTo>
                  <a:pt x="2100742" y="2993849"/>
                  <a:pt x="2149467" y="2952592"/>
                  <a:pt x="2079249" y="2982685"/>
                </a:cubicBezTo>
                <a:cubicBezTo>
                  <a:pt x="1981143" y="3024730"/>
                  <a:pt x="2130203" y="2987735"/>
                  <a:pt x="1992163" y="3015342"/>
                </a:cubicBezTo>
                <a:cubicBezTo>
                  <a:pt x="1977649" y="3022599"/>
                  <a:pt x="1963535" y="3030721"/>
                  <a:pt x="1948620" y="3037114"/>
                </a:cubicBezTo>
                <a:cubicBezTo>
                  <a:pt x="1938073" y="3041634"/>
                  <a:pt x="1926707" y="3043971"/>
                  <a:pt x="1915963" y="3048000"/>
                </a:cubicBezTo>
                <a:cubicBezTo>
                  <a:pt x="1897667" y="3054861"/>
                  <a:pt x="1879961" y="3063268"/>
                  <a:pt x="1861534" y="3069771"/>
                </a:cubicBezTo>
                <a:cubicBezTo>
                  <a:pt x="1818253" y="3085047"/>
                  <a:pt x="1773683" y="3096678"/>
                  <a:pt x="1730906" y="3113314"/>
                </a:cubicBezTo>
                <a:cubicBezTo>
                  <a:pt x="1708220" y="3122136"/>
                  <a:pt x="1688060" y="3136609"/>
                  <a:pt x="1665591" y="3145971"/>
                </a:cubicBezTo>
                <a:cubicBezTo>
                  <a:pt x="1644407" y="3154797"/>
                  <a:pt x="1621585" y="3159219"/>
                  <a:pt x="1600277" y="3167742"/>
                </a:cubicBezTo>
                <a:cubicBezTo>
                  <a:pt x="1585210" y="3173769"/>
                  <a:pt x="1571928" y="3183816"/>
                  <a:pt x="1556734" y="3189514"/>
                </a:cubicBezTo>
                <a:cubicBezTo>
                  <a:pt x="1542726" y="3194767"/>
                  <a:pt x="1527001" y="3194646"/>
                  <a:pt x="1513191" y="3200400"/>
                </a:cubicBezTo>
                <a:cubicBezTo>
                  <a:pt x="1483233" y="3212882"/>
                  <a:pt x="1458400" y="3240713"/>
                  <a:pt x="1426106" y="3243942"/>
                </a:cubicBezTo>
                <a:lnTo>
                  <a:pt x="1317249" y="3254828"/>
                </a:lnTo>
                <a:cubicBezTo>
                  <a:pt x="1291767" y="3257826"/>
                  <a:pt x="1266591" y="3263281"/>
                  <a:pt x="1241049" y="3265714"/>
                </a:cubicBezTo>
                <a:cubicBezTo>
                  <a:pt x="1190349" y="3270543"/>
                  <a:pt x="1139449" y="3272971"/>
                  <a:pt x="1088649" y="3276600"/>
                </a:cubicBezTo>
                <a:cubicBezTo>
                  <a:pt x="1045106" y="3283857"/>
                  <a:pt x="999898" y="3284411"/>
                  <a:pt x="958020" y="3298371"/>
                </a:cubicBezTo>
                <a:cubicBezTo>
                  <a:pt x="947134" y="3302000"/>
                  <a:pt x="936704" y="3307512"/>
                  <a:pt x="925363" y="3309257"/>
                </a:cubicBezTo>
                <a:cubicBezTo>
                  <a:pt x="889320" y="3314802"/>
                  <a:pt x="852691" y="3315619"/>
                  <a:pt x="816506" y="3320142"/>
                </a:cubicBezTo>
                <a:cubicBezTo>
                  <a:pt x="805257" y="3321548"/>
                  <a:pt x="618047" y="3349518"/>
                  <a:pt x="577020" y="3352800"/>
                </a:cubicBezTo>
                <a:cubicBezTo>
                  <a:pt x="515424" y="3357728"/>
                  <a:pt x="453635" y="3359831"/>
                  <a:pt x="391963" y="3363685"/>
                </a:cubicBezTo>
                <a:lnTo>
                  <a:pt x="228677" y="3374571"/>
                </a:lnTo>
                <a:cubicBezTo>
                  <a:pt x="203277" y="3378200"/>
                  <a:pt x="177637" y="3380425"/>
                  <a:pt x="152477" y="3385457"/>
                </a:cubicBezTo>
                <a:cubicBezTo>
                  <a:pt x="141225" y="3387707"/>
                  <a:pt x="131138" y="3394456"/>
                  <a:pt x="119820" y="3396342"/>
                </a:cubicBezTo>
                <a:cubicBezTo>
                  <a:pt x="87409" y="3401744"/>
                  <a:pt x="54506" y="3403599"/>
                  <a:pt x="21849" y="3407228"/>
                </a:cubicBezTo>
                <a:cubicBezTo>
                  <a:pt x="-2489" y="3431566"/>
                  <a:pt x="77" y="3418737"/>
                  <a:pt x="77" y="343988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Freeform 127"/>
          <p:cNvSpPr/>
          <p:nvPr/>
        </p:nvSpPr>
        <p:spPr>
          <a:xfrm>
            <a:off x="4673449" y="1474586"/>
            <a:ext cx="5301289" cy="3134165"/>
          </a:xfrm>
          <a:custGeom>
            <a:avLst/>
            <a:gdLst>
              <a:gd name="connsiteX0" fmla="*/ 18294 w 5301289"/>
              <a:gd name="connsiteY0" fmla="*/ 27643 h 3134165"/>
              <a:gd name="connsiteX1" fmla="*/ 660551 w 5301289"/>
              <a:gd name="connsiteY1" fmla="*/ 571928 h 3134165"/>
              <a:gd name="connsiteX2" fmla="*/ 1368122 w 5301289"/>
              <a:gd name="connsiteY2" fmla="*/ 1083557 h 3134165"/>
              <a:gd name="connsiteX3" fmla="*/ 2315180 w 5301289"/>
              <a:gd name="connsiteY3" fmla="*/ 1518985 h 3134165"/>
              <a:gd name="connsiteX4" fmla="*/ 2924780 w 5301289"/>
              <a:gd name="connsiteY4" fmla="*/ 2008843 h 3134165"/>
              <a:gd name="connsiteX5" fmla="*/ 3501722 w 5301289"/>
              <a:gd name="connsiteY5" fmla="*/ 2433385 h 3134165"/>
              <a:gd name="connsiteX6" fmla="*/ 4372580 w 5301289"/>
              <a:gd name="connsiteY6" fmla="*/ 2683757 h 3134165"/>
              <a:gd name="connsiteX7" fmla="*/ 4775351 w 5301289"/>
              <a:gd name="connsiteY7" fmla="*/ 2945014 h 3134165"/>
              <a:gd name="connsiteX8" fmla="*/ 5243437 w 5301289"/>
              <a:gd name="connsiteY8" fmla="*/ 3130071 h 3134165"/>
              <a:gd name="connsiteX9" fmla="*/ 5265208 w 5301289"/>
              <a:gd name="connsiteY9" fmla="*/ 3064757 h 3134165"/>
              <a:gd name="connsiteX10" fmla="*/ 4982180 w 5301289"/>
              <a:gd name="connsiteY10" fmla="*/ 2966785 h 3134165"/>
              <a:gd name="connsiteX11" fmla="*/ 4557637 w 5301289"/>
              <a:gd name="connsiteY11" fmla="*/ 2661985 h 3134165"/>
              <a:gd name="connsiteX12" fmla="*/ 4209294 w 5301289"/>
              <a:gd name="connsiteY12" fmla="*/ 2585785 h 3134165"/>
              <a:gd name="connsiteX13" fmla="*/ 3904494 w 5301289"/>
              <a:gd name="connsiteY13" fmla="*/ 2498700 h 3134165"/>
              <a:gd name="connsiteX14" fmla="*/ 3665008 w 5301289"/>
              <a:gd name="connsiteY14" fmla="*/ 2433385 h 3134165"/>
              <a:gd name="connsiteX15" fmla="*/ 3381980 w 5301289"/>
              <a:gd name="connsiteY15" fmla="*/ 2259214 h 3134165"/>
              <a:gd name="connsiteX16" fmla="*/ 2522008 w 5301289"/>
              <a:gd name="connsiteY16" fmla="*/ 1562528 h 3134165"/>
              <a:gd name="connsiteX17" fmla="*/ 2326065 w 5301289"/>
              <a:gd name="connsiteY17" fmla="*/ 1442785 h 3134165"/>
              <a:gd name="connsiteX18" fmla="*/ 2064808 w 5301289"/>
              <a:gd name="connsiteY18" fmla="*/ 1246843 h 3134165"/>
              <a:gd name="connsiteX19" fmla="*/ 1792665 w 5301289"/>
              <a:gd name="connsiteY19" fmla="*/ 1181528 h 3134165"/>
              <a:gd name="connsiteX20" fmla="*/ 856494 w 5301289"/>
              <a:gd name="connsiteY20" fmla="*/ 604585 h 3134165"/>
              <a:gd name="connsiteX21" fmla="*/ 529922 w 5301289"/>
              <a:gd name="connsiteY21" fmla="*/ 321557 h 3134165"/>
              <a:gd name="connsiteX22" fmla="*/ 203351 w 5301289"/>
              <a:gd name="connsiteY22" fmla="*/ 103843 h 3134165"/>
              <a:gd name="connsiteX23" fmla="*/ 18294 w 5301289"/>
              <a:gd name="connsiteY23" fmla="*/ 27643 h 3134165"/>
              <a:gd name="connsiteX0" fmla="*/ 18294 w 5301289"/>
              <a:gd name="connsiteY0" fmla="*/ 27643 h 3134165"/>
              <a:gd name="connsiteX1" fmla="*/ 660551 w 5301289"/>
              <a:gd name="connsiteY1" fmla="*/ 571928 h 3134165"/>
              <a:gd name="connsiteX2" fmla="*/ 1368122 w 5301289"/>
              <a:gd name="connsiteY2" fmla="*/ 1083557 h 3134165"/>
              <a:gd name="connsiteX3" fmla="*/ 2315180 w 5301289"/>
              <a:gd name="connsiteY3" fmla="*/ 1518985 h 3134165"/>
              <a:gd name="connsiteX4" fmla="*/ 2924780 w 5301289"/>
              <a:gd name="connsiteY4" fmla="*/ 2008843 h 3134165"/>
              <a:gd name="connsiteX5" fmla="*/ 3501722 w 5301289"/>
              <a:gd name="connsiteY5" fmla="*/ 2433385 h 3134165"/>
              <a:gd name="connsiteX6" fmla="*/ 4372580 w 5301289"/>
              <a:gd name="connsiteY6" fmla="*/ 2683757 h 3134165"/>
              <a:gd name="connsiteX7" fmla="*/ 4775351 w 5301289"/>
              <a:gd name="connsiteY7" fmla="*/ 2945014 h 3134165"/>
              <a:gd name="connsiteX8" fmla="*/ 5243437 w 5301289"/>
              <a:gd name="connsiteY8" fmla="*/ 3130071 h 3134165"/>
              <a:gd name="connsiteX9" fmla="*/ 5265208 w 5301289"/>
              <a:gd name="connsiteY9" fmla="*/ 3064757 h 3134165"/>
              <a:gd name="connsiteX10" fmla="*/ 4982180 w 5301289"/>
              <a:gd name="connsiteY10" fmla="*/ 2966785 h 3134165"/>
              <a:gd name="connsiteX11" fmla="*/ 4557637 w 5301289"/>
              <a:gd name="connsiteY11" fmla="*/ 2661985 h 3134165"/>
              <a:gd name="connsiteX12" fmla="*/ 4209294 w 5301289"/>
              <a:gd name="connsiteY12" fmla="*/ 2585785 h 3134165"/>
              <a:gd name="connsiteX13" fmla="*/ 3904494 w 5301289"/>
              <a:gd name="connsiteY13" fmla="*/ 2498700 h 3134165"/>
              <a:gd name="connsiteX14" fmla="*/ 3665008 w 5301289"/>
              <a:gd name="connsiteY14" fmla="*/ 2433385 h 3134165"/>
              <a:gd name="connsiteX15" fmla="*/ 3381980 w 5301289"/>
              <a:gd name="connsiteY15" fmla="*/ 2259214 h 3134165"/>
              <a:gd name="connsiteX16" fmla="*/ 2522008 w 5301289"/>
              <a:gd name="connsiteY16" fmla="*/ 1562528 h 3134165"/>
              <a:gd name="connsiteX17" fmla="*/ 2326065 w 5301289"/>
              <a:gd name="connsiteY17" fmla="*/ 1442785 h 3134165"/>
              <a:gd name="connsiteX18" fmla="*/ 2064808 w 5301289"/>
              <a:gd name="connsiteY18" fmla="*/ 1279500 h 3134165"/>
              <a:gd name="connsiteX19" fmla="*/ 1792665 w 5301289"/>
              <a:gd name="connsiteY19" fmla="*/ 1181528 h 3134165"/>
              <a:gd name="connsiteX20" fmla="*/ 856494 w 5301289"/>
              <a:gd name="connsiteY20" fmla="*/ 604585 h 3134165"/>
              <a:gd name="connsiteX21" fmla="*/ 529922 w 5301289"/>
              <a:gd name="connsiteY21" fmla="*/ 321557 h 3134165"/>
              <a:gd name="connsiteX22" fmla="*/ 203351 w 5301289"/>
              <a:gd name="connsiteY22" fmla="*/ 103843 h 3134165"/>
              <a:gd name="connsiteX23" fmla="*/ 18294 w 5301289"/>
              <a:gd name="connsiteY23" fmla="*/ 27643 h 3134165"/>
              <a:gd name="connsiteX0" fmla="*/ 18294 w 5301289"/>
              <a:gd name="connsiteY0" fmla="*/ 27643 h 3134165"/>
              <a:gd name="connsiteX1" fmla="*/ 660551 w 5301289"/>
              <a:gd name="connsiteY1" fmla="*/ 571928 h 3134165"/>
              <a:gd name="connsiteX2" fmla="*/ 1368122 w 5301289"/>
              <a:gd name="connsiteY2" fmla="*/ 1083557 h 3134165"/>
              <a:gd name="connsiteX3" fmla="*/ 2315180 w 5301289"/>
              <a:gd name="connsiteY3" fmla="*/ 1518985 h 3134165"/>
              <a:gd name="connsiteX4" fmla="*/ 2924780 w 5301289"/>
              <a:gd name="connsiteY4" fmla="*/ 2008843 h 3134165"/>
              <a:gd name="connsiteX5" fmla="*/ 3501722 w 5301289"/>
              <a:gd name="connsiteY5" fmla="*/ 2433385 h 3134165"/>
              <a:gd name="connsiteX6" fmla="*/ 4372580 w 5301289"/>
              <a:gd name="connsiteY6" fmla="*/ 2683757 h 3134165"/>
              <a:gd name="connsiteX7" fmla="*/ 4775351 w 5301289"/>
              <a:gd name="connsiteY7" fmla="*/ 2945014 h 3134165"/>
              <a:gd name="connsiteX8" fmla="*/ 5243437 w 5301289"/>
              <a:gd name="connsiteY8" fmla="*/ 3130071 h 3134165"/>
              <a:gd name="connsiteX9" fmla="*/ 5265208 w 5301289"/>
              <a:gd name="connsiteY9" fmla="*/ 3064757 h 3134165"/>
              <a:gd name="connsiteX10" fmla="*/ 4982180 w 5301289"/>
              <a:gd name="connsiteY10" fmla="*/ 2966785 h 3134165"/>
              <a:gd name="connsiteX11" fmla="*/ 4546751 w 5301289"/>
              <a:gd name="connsiteY11" fmla="*/ 2705528 h 3134165"/>
              <a:gd name="connsiteX12" fmla="*/ 4209294 w 5301289"/>
              <a:gd name="connsiteY12" fmla="*/ 2585785 h 3134165"/>
              <a:gd name="connsiteX13" fmla="*/ 3904494 w 5301289"/>
              <a:gd name="connsiteY13" fmla="*/ 2498700 h 3134165"/>
              <a:gd name="connsiteX14" fmla="*/ 3665008 w 5301289"/>
              <a:gd name="connsiteY14" fmla="*/ 2433385 h 3134165"/>
              <a:gd name="connsiteX15" fmla="*/ 3381980 w 5301289"/>
              <a:gd name="connsiteY15" fmla="*/ 2259214 h 3134165"/>
              <a:gd name="connsiteX16" fmla="*/ 2522008 w 5301289"/>
              <a:gd name="connsiteY16" fmla="*/ 1562528 h 3134165"/>
              <a:gd name="connsiteX17" fmla="*/ 2326065 w 5301289"/>
              <a:gd name="connsiteY17" fmla="*/ 1442785 h 3134165"/>
              <a:gd name="connsiteX18" fmla="*/ 2064808 w 5301289"/>
              <a:gd name="connsiteY18" fmla="*/ 1279500 h 3134165"/>
              <a:gd name="connsiteX19" fmla="*/ 1792665 w 5301289"/>
              <a:gd name="connsiteY19" fmla="*/ 1181528 h 3134165"/>
              <a:gd name="connsiteX20" fmla="*/ 856494 w 5301289"/>
              <a:gd name="connsiteY20" fmla="*/ 604585 h 3134165"/>
              <a:gd name="connsiteX21" fmla="*/ 529922 w 5301289"/>
              <a:gd name="connsiteY21" fmla="*/ 321557 h 3134165"/>
              <a:gd name="connsiteX22" fmla="*/ 203351 w 5301289"/>
              <a:gd name="connsiteY22" fmla="*/ 103843 h 3134165"/>
              <a:gd name="connsiteX23" fmla="*/ 18294 w 5301289"/>
              <a:gd name="connsiteY23" fmla="*/ 27643 h 3134165"/>
              <a:gd name="connsiteX0" fmla="*/ 18294 w 5301289"/>
              <a:gd name="connsiteY0" fmla="*/ 27643 h 3134165"/>
              <a:gd name="connsiteX1" fmla="*/ 660551 w 5301289"/>
              <a:gd name="connsiteY1" fmla="*/ 571928 h 3134165"/>
              <a:gd name="connsiteX2" fmla="*/ 1368122 w 5301289"/>
              <a:gd name="connsiteY2" fmla="*/ 1083557 h 3134165"/>
              <a:gd name="connsiteX3" fmla="*/ 2315180 w 5301289"/>
              <a:gd name="connsiteY3" fmla="*/ 1518985 h 3134165"/>
              <a:gd name="connsiteX4" fmla="*/ 2924780 w 5301289"/>
              <a:gd name="connsiteY4" fmla="*/ 2008843 h 3134165"/>
              <a:gd name="connsiteX5" fmla="*/ 3501722 w 5301289"/>
              <a:gd name="connsiteY5" fmla="*/ 2433385 h 3134165"/>
              <a:gd name="connsiteX6" fmla="*/ 4372580 w 5301289"/>
              <a:gd name="connsiteY6" fmla="*/ 2683757 h 3134165"/>
              <a:gd name="connsiteX7" fmla="*/ 4775351 w 5301289"/>
              <a:gd name="connsiteY7" fmla="*/ 2945014 h 3134165"/>
              <a:gd name="connsiteX8" fmla="*/ 5243437 w 5301289"/>
              <a:gd name="connsiteY8" fmla="*/ 3130071 h 3134165"/>
              <a:gd name="connsiteX9" fmla="*/ 5265208 w 5301289"/>
              <a:gd name="connsiteY9" fmla="*/ 3064757 h 3134165"/>
              <a:gd name="connsiteX10" fmla="*/ 4982180 w 5301289"/>
              <a:gd name="connsiteY10" fmla="*/ 2966785 h 3134165"/>
              <a:gd name="connsiteX11" fmla="*/ 4546751 w 5301289"/>
              <a:gd name="connsiteY11" fmla="*/ 2705528 h 3134165"/>
              <a:gd name="connsiteX12" fmla="*/ 4209294 w 5301289"/>
              <a:gd name="connsiteY12" fmla="*/ 2585785 h 3134165"/>
              <a:gd name="connsiteX13" fmla="*/ 3904494 w 5301289"/>
              <a:gd name="connsiteY13" fmla="*/ 2498700 h 3134165"/>
              <a:gd name="connsiteX14" fmla="*/ 3665008 w 5301289"/>
              <a:gd name="connsiteY14" fmla="*/ 2433385 h 3134165"/>
              <a:gd name="connsiteX15" fmla="*/ 3381980 w 5301289"/>
              <a:gd name="connsiteY15" fmla="*/ 2259214 h 3134165"/>
              <a:gd name="connsiteX16" fmla="*/ 2522008 w 5301289"/>
              <a:gd name="connsiteY16" fmla="*/ 1562528 h 3134165"/>
              <a:gd name="connsiteX17" fmla="*/ 2326065 w 5301289"/>
              <a:gd name="connsiteY17" fmla="*/ 1442785 h 3134165"/>
              <a:gd name="connsiteX18" fmla="*/ 2064808 w 5301289"/>
              <a:gd name="connsiteY18" fmla="*/ 1279500 h 3134165"/>
              <a:gd name="connsiteX19" fmla="*/ 1792665 w 5301289"/>
              <a:gd name="connsiteY19" fmla="*/ 1181528 h 3134165"/>
              <a:gd name="connsiteX20" fmla="*/ 856494 w 5301289"/>
              <a:gd name="connsiteY20" fmla="*/ 604585 h 3134165"/>
              <a:gd name="connsiteX21" fmla="*/ 529922 w 5301289"/>
              <a:gd name="connsiteY21" fmla="*/ 321557 h 3134165"/>
              <a:gd name="connsiteX22" fmla="*/ 203351 w 5301289"/>
              <a:gd name="connsiteY22" fmla="*/ 103843 h 3134165"/>
              <a:gd name="connsiteX23" fmla="*/ 18294 w 5301289"/>
              <a:gd name="connsiteY23" fmla="*/ 27643 h 3134165"/>
              <a:gd name="connsiteX0" fmla="*/ 18294 w 5301289"/>
              <a:gd name="connsiteY0" fmla="*/ 27643 h 3134165"/>
              <a:gd name="connsiteX1" fmla="*/ 660551 w 5301289"/>
              <a:gd name="connsiteY1" fmla="*/ 571928 h 3134165"/>
              <a:gd name="connsiteX2" fmla="*/ 1368122 w 5301289"/>
              <a:gd name="connsiteY2" fmla="*/ 1083557 h 3134165"/>
              <a:gd name="connsiteX3" fmla="*/ 2315180 w 5301289"/>
              <a:gd name="connsiteY3" fmla="*/ 1518985 h 3134165"/>
              <a:gd name="connsiteX4" fmla="*/ 2924780 w 5301289"/>
              <a:gd name="connsiteY4" fmla="*/ 2008843 h 3134165"/>
              <a:gd name="connsiteX5" fmla="*/ 3501722 w 5301289"/>
              <a:gd name="connsiteY5" fmla="*/ 2433385 h 3134165"/>
              <a:gd name="connsiteX6" fmla="*/ 4372580 w 5301289"/>
              <a:gd name="connsiteY6" fmla="*/ 2683757 h 3134165"/>
              <a:gd name="connsiteX7" fmla="*/ 4775351 w 5301289"/>
              <a:gd name="connsiteY7" fmla="*/ 2945014 h 3134165"/>
              <a:gd name="connsiteX8" fmla="*/ 5243437 w 5301289"/>
              <a:gd name="connsiteY8" fmla="*/ 3130071 h 3134165"/>
              <a:gd name="connsiteX9" fmla="*/ 5265208 w 5301289"/>
              <a:gd name="connsiteY9" fmla="*/ 3064757 h 3134165"/>
              <a:gd name="connsiteX10" fmla="*/ 4982180 w 5301289"/>
              <a:gd name="connsiteY10" fmla="*/ 2966785 h 3134165"/>
              <a:gd name="connsiteX11" fmla="*/ 4546751 w 5301289"/>
              <a:gd name="connsiteY11" fmla="*/ 2705528 h 3134165"/>
              <a:gd name="connsiteX12" fmla="*/ 4209294 w 5301289"/>
              <a:gd name="connsiteY12" fmla="*/ 2585785 h 3134165"/>
              <a:gd name="connsiteX13" fmla="*/ 3904494 w 5301289"/>
              <a:gd name="connsiteY13" fmla="*/ 2498700 h 3134165"/>
              <a:gd name="connsiteX14" fmla="*/ 3665008 w 5301289"/>
              <a:gd name="connsiteY14" fmla="*/ 2433385 h 3134165"/>
              <a:gd name="connsiteX15" fmla="*/ 3381980 w 5301289"/>
              <a:gd name="connsiteY15" fmla="*/ 2259214 h 3134165"/>
              <a:gd name="connsiteX16" fmla="*/ 2522008 w 5301289"/>
              <a:gd name="connsiteY16" fmla="*/ 1562528 h 3134165"/>
              <a:gd name="connsiteX17" fmla="*/ 2326065 w 5301289"/>
              <a:gd name="connsiteY17" fmla="*/ 1442785 h 3134165"/>
              <a:gd name="connsiteX18" fmla="*/ 2064808 w 5301289"/>
              <a:gd name="connsiteY18" fmla="*/ 1279500 h 3134165"/>
              <a:gd name="connsiteX19" fmla="*/ 1792665 w 5301289"/>
              <a:gd name="connsiteY19" fmla="*/ 1181528 h 3134165"/>
              <a:gd name="connsiteX20" fmla="*/ 856494 w 5301289"/>
              <a:gd name="connsiteY20" fmla="*/ 604585 h 3134165"/>
              <a:gd name="connsiteX21" fmla="*/ 529922 w 5301289"/>
              <a:gd name="connsiteY21" fmla="*/ 321557 h 3134165"/>
              <a:gd name="connsiteX22" fmla="*/ 203351 w 5301289"/>
              <a:gd name="connsiteY22" fmla="*/ 103843 h 3134165"/>
              <a:gd name="connsiteX23" fmla="*/ 18294 w 5301289"/>
              <a:gd name="connsiteY23" fmla="*/ 27643 h 3134165"/>
              <a:gd name="connsiteX0" fmla="*/ 18294 w 5301289"/>
              <a:gd name="connsiteY0" fmla="*/ 27643 h 3134165"/>
              <a:gd name="connsiteX1" fmla="*/ 660551 w 5301289"/>
              <a:gd name="connsiteY1" fmla="*/ 571928 h 3134165"/>
              <a:gd name="connsiteX2" fmla="*/ 1368122 w 5301289"/>
              <a:gd name="connsiteY2" fmla="*/ 1083557 h 3134165"/>
              <a:gd name="connsiteX3" fmla="*/ 2315180 w 5301289"/>
              <a:gd name="connsiteY3" fmla="*/ 1518985 h 3134165"/>
              <a:gd name="connsiteX4" fmla="*/ 2924780 w 5301289"/>
              <a:gd name="connsiteY4" fmla="*/ 2008843 h 3134165"/>
              <a:gd name="connsiteX5" fmla="*/ 3501722 w 5301289"/>
              <a:gd name="connsiteY5" fmla="*/ 2433385 h 3134165"/>
              <a:gd name="connsiteX6" fmla="*/ 4372580 w 5301289"/>
              <a:gd name="connsiteY6" fmla="*/ 2683757 h 3134165"/>
              <a:gd name="connsiteX7" fmla="*/ 4775351 w 5301289"/>
              <a:gd name="connsiteY7" fmla="*/ 2945014 h 3134165"/>
              <a:gd name="connsiteX8" fmla="*/ 5243437 w 5301289"/>
              <a:gd name="connsiteY8" fmla="*/ 3130071 h 3134165"/>
              <a:gd name="connsiteX9" fmla="*/ 5265208 w 5301289"/>
              <a:gd name="connsiteY9" fmla="*/ 3064757 h 3134165"/>
              <a:gd name="connsiteX10" fmla="*/ 4982180 w 5301289"/>
              <a:gd name="connsiteY10" fmla="*/ 2966785 h 3134165"/>
              <a:gd name="connsiteX11" fmla="*/ 4546751 w 5301289"/>
              <a:gd name="connsiteY11" fmla="*/ 2705528 h 3134165"/>
              <a:gd name="connsiteX12" fmla="*/ 4209294 w 5301289"/>
              <a:gd name="connsiteY12" fmla="*/ 2585785 h 3134165"/>
              <a:gd name="connsiteX13" fmla="*/ 3904494 w 5301289"/>
              <a:gd name="connsiteY13" fmla="*/ 2498700 h 3134165"/>
              <a:gd name="connsiteX14" fmla="*/ 3665008 w 5301289"/>
              <a:gd name="connsiteY14" fmla="*/ 2433385 h 3134165"/>
              <a:gd name="connsiteX15" fmla="*/ 3381980 w 5301289"/>
              <a:gd name="connsiteY15" fmla="*/ 2259214 h 3134165"/>
              <a:gd name="connsiteX16" fmla="*/ 2522008 w 5301289"/>
              <a:gd name="connsiteY16" fmla="*/ 1562528 h 3134165"/>
              <a:gd name="connsiteX17" fmla="*/ 2326065 w 5301289"/>
              <a:gd name="connsiteY17" fmla="*/ 1442785 h 3134165"/>
              <a:gd name="connsiteX18" fmla="*/ 2064808 w 5301289"/>
              <a:gd name="connsiteY18" fmla="*/ 1279500 h 3134165"/>
              <a:gd name="connsiteX19" fmla="*/ 1792665 w 5301289"/>
              <a:gd name="connsiteY19" fmla="*/ 1181528 h 3134165"/>
              <a:gd name="connsiteX20" fmla="*/ 1172180 w 5301289"/>
              <a:gd name="connsiteY20" fmla="*/ 854956 h 3134165"/>
              <a:gd name="connsiteX21" fmla="*/ 529922 w 5301289"/>
              <a:gd name="connsiteY21" fmla="*/ 321557 h 3134165"/>
              <a:gd name="connsiteX22" fmla="*/ 203351 w 5301289"/>
              <a:gd name="connsiteY22" fmla="*/ 103843 h 3134165"/>
              <a:gd name="connsiteX23" fmla="*/ 18294 w 5301289"/>
              <a:gd name="connsiteY23" fmla="*/ 27643 h 3134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301289" h="3134165">
                <a:moveTo>
                  <a:pt x="18294" y="27643"/>
                </a:moveTo>
                <a:cubicBezTo>
                  <a:pt x="94494" y="105657"/>
                  <a:pt x="435580" y="395942"/>
                  <a:pt x="660551" y="571928"/>
                </a:cubicBezTo>
                <a:cubicBezTo>
                  <a:pt x="885522" y="747914"/>
                  <a:pt x="1092351" y="925714"/>
                  <a:pt x="1368122" y="1083557"/>
                </a:cubicBezTo>
                <a:cubicBezTo>
                  <a:pt x="1643893" y="1241400"/>
                  <a:pt x="2055737" y="1364771"/>
                  <a:pt x="2315180" y="1518985"/>
                </a:cubicBezTo>
                <a:cubicBezTo>
                  <a:pt x="2574623" y="1673199"/>
                  <a:pt x="2727023" y="1856443"/>
                  <a:pt x="2924780" y="2008843"/>
                </a:cubicBezTo>
                <a:cubicBezTo>
                  <a:pt x="3122537" y="2161243"/>
                  <a:pt x="3260422" y="2320899"/>
                  <a:pt x="3501722" y="2433385"/>
                </a:cubicBezTo>
                <a:cubicBezTo>
                  <a:pt x="3743022" y="2545871"/>
                  <a:pt x="4160309" y="2598486"/>
                  <a:pt x="4372580" y="2683757"/>
                </a:cubicBezTo>
                <a:cubicBezTo>
                  <a:pt x="4584851" y="2769028"/>
                  <a:pt x="4630208" y="2870628"/>
                  <a:pt x="4775351" y="2945014"/>
                </a:cubicBezTo>
                <a:cubicBezTo>
                  <a:pt x="4920494" y="3019400"/>
                  <a:pt x="5161794" y="3110114"/>
                  <a:pt x="5243437" y="3130071"/>
                </a:cubicBezTo>
                <a:cubicBezTo>
                  <a:pt x="5325080" y="3150028"/>
                  <a:pt x="5308751" y="3091971"/>
                  <a:pt x="5265208" y="3064757"/>
                </a:cubicBezTo>
                <a:cubicBezTo>
                  <a:pt x="5221665" y="3037543"/>
                  <a:pt x="5101923" y="3026656"/>
                  <a:pt x="4982180" y="2966785"/>
                </a:cubicBezTo>
                <a:cubicBezTo>
                  <a:pt x="4862437" y="2906914"/>
                  <a:pt x="4664679" y="2779913"/>
                  <a:pt x="4546751" y="2705528"/>
                </a:cubicBezTo>
                <a:cubicBezTo>
                  <a:pt x="4428823" y="2631143"/>
                  <a:pt x="4316337" y="2620256"/>
                  <a:pt x="4209294" y="2585785"/>
                </a:cubicBezTo>
                <a:cubicBezTo>
                  <a:pt x="4102251" y="2551314"/>
                  <a:pt x="3904494" y="2498700"/>
                  <a:pt x="3904494" y="2498700"/>
                </a:cubicBezTo>
                <a:cubicBezTo>
                  <a:pt x="3813780" y="2473300"/>
                  <a:pt x="3752094" y="2473299"/>
                  <a:pt x="3665008" y="2433385"/>
                </a:cubicBezTo>
                <a:cubicBezTo>
                  <a:pt x="3577922" y="2393471"/>
                  <a:pt x="3572480" y="2404357"/>
                  <a:pt x="3381980" y="2259214"/>
                </a:cubicBezTo>
                <a:cubicBezTo>
                  <a:pt x="3191480" y="2114071"/>
                  <a:pt x="2697994" y="1698599"/>
                  <a:pt x="2522008" y="1562528"/>
                </a:cubicBezTo>
                <a:cubicBezTo>
                  <a:pt x="2346022" y="1426457"/>
                  <a:pt x="2402265" y="1489956"/>
                  <a:pt x="2326065" y="1442785"/>
                </a:cubicBezTo>
                <a:cubicBezTo>
                  <a:pt x="2249865" y="1395614"/>
                  <a:pt x="2153708" y="1323043"/>
                  <a:pt x="2064808" y="1279500"/>
                </a:cubicBezTo>
                <a:cubicBezTo>
                  <a:pt x="1975908" y="1235957"/>
                  <a:pt x="1941436" y="1252285"/>
                  <a:pt x="1792665" y="1181528"/>
                </a:cubicBezTo>
                <a:cubicBezTo>
                  <a:pt x="1643894" y="1110771"/>
                  <a:pt x="1382637" y="998284"/>
                  <a:pt x="1172180" y="854956"/>
                </a:cubicBezTo>
                <a:cubicBezTo>
                  <a:pt x="961723" y="711628"/>
                  <a:pt x="638779" y="405014"/>
                  <a:pt x="529922" y="321557"/>
                </a:cubicBezTo>
                <a:cubicBezTo>
                  <a:pt x="421065" y="238100"/>
                  <a:pt x="283179" y="151014"/>
                  <a:pt x="203351" y="103843"/>
                </a:cubicBezTo>
                <a:cubicBezTo>
                  <a:pt x="123523" y="56672"/>
                  <a:pt x="-57906" y="-50371"/>
                  <a:pt x="18294" y="27643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74" name="Group 173"/>
          <p:cNvGrpSpPr/>
          <p:nvPr/>
        </p:nvGrpSpPr>
        <p:grpSpPr>
          <a:xfrm>
            <a:off x="7466288" y="1853019"/>
            <a:ext cx="338756" cy="381701"/>
            <a:chOff x="4418757" y="4101793"/>
            <a:chExt cx="665712" cy="944831"/>
          </a:xfrm>
        </p:grpSpPr>
        <p:sp>
          <p:nvSpPr>
            <p:cNvPr id="175" name="Rectangle 174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Isosceles Triangle 175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1" name="TextBox 180"/>
          <p:cNvSpPr txBox="1"/>
          <p:nvPr/>
        </p:nvSpPr>
        <p:spPr>
          <a:xfrm>
            <a:off x="5974949" y="490439"/>
            <a:ext cx="23572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Main residential area</a:t>
            </a:r>
            <a:endParaRPr lang="en-US" dirty="0"/>
          </a:p>
        </p:txBody>
      </p:sp>
      <p:sp>
        <p:nvSpPr>
          <p:cNvPr id="24" name="Freeform 23"/>
          <p:cNvSpPr/>
          <p:nvPr/>
        </p:nvSpPr>
        <p:spPr>
          <a:xfrm>
            <a:off x="6891873" y="2231571"/>
            <a:ext cx="205613" cy="674915"/>
          </a:xfrm>
          <a:custGeom>
            <a:avLst/>
            <a:gdLst>
              <a:gd name="connsiteX0" fmla="*/ 20556 w 205613"/>
              <a:gd name="connsiteY0" fmla="*/ 674915 h 674915"/>
              <a:gd name="connsiteX1" fmla="*/ 20556 w 205613"/>
              <a:gd name="connsiteY1" fmla="*/ 239486 h 674915"/>
              <a:gd name="connsiteX2" fmla="*/ 31441 w 205613"/>
              <a:gd name="connsiteY2" fmla="*/ 206829 h 674915"/>
              <a:gd name="connsiteX3" fmla="*/ 74984 w 205613"/>
              <a:gd name="connsiteY3" fmla="*/ 152400 h 674915"/>
              <a:gd name="connsiteX4" fmla="*/ 85870 w 205613"/>
              <a:gd name="connsiteY4" fmla="*/ 119743 h 674915"/>
              <a:gd name="connsiteX5" fmla="*/ 118527 w 205613"/>
              <a:gd name="connsiteY5" fmla="*/ 97972 h 674915"/>
              <a:gd name="connsiteX6" fmla="*/ 162070 w 205613"/>
              <a:gd name="connsiteY6" fmla="*/ 54429 h 674915"/>
              <a:gd name="connsiteX7" fmla="*/ 183841 w 205613"/>
              <a:gd name="connsiteY7" fmla="*/ 21772 h 674915"/>
              <a:gd name="connsiteX8" fmla="*/ 205613 w 205613"/>
              <a:gd name="connsiteY8" fmla="*/ 0 h 674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5613" h="674915">
                <a:moveTo>
                  <a:pt x="20556" y="674915"/>
                </a:moveTo>
                <a:cubicBezTo>
                  <a:pt x="-14139" y="501442"/>
                  <a:pt x="1533" y="600937"/>
                  <a:pt x="20556" y="239486"/>
                </a:cubicBezTo>
                <a:cubicBezTo>
                  <a:pt x="21159" y="228027"/>
                  <a:pt x="26309" y="217092"/>
                  <a:pt x="31441" y="206829"/>
                </a:cubicBezTo>
                <a:cubicBezTo>
                  <a:pt x="45172" y="179368"/>
                  <a:pt x="54736" y="172649"/>
                  <a:pt x="74984" y="152400"/>
                </a:cubicBezTo>
                <a:cubicBezTo>
                  <a:pt x="78613" y="141514"/>
                  <a:pt x="78702" y="128703"/>
                  <a:pt x="85870" y="119743"/>
                </a:cubicBezTo>
                <a:cubicBezTo>
                  <a:pt x="94043" y="109527"/>
                  <a:pt x="108594" y="106486"/>
                  <a:pt x="118527" y="97972"/>
                </a:cubicBezTo>
                <a:cubicBezTo>
                  <a:pt x="134112" y="84614"/>
                  <a:pt x="150684" y="71508"/>
                  <a:pt x="162070" y="54429"/>
                </a:cubicBezTo>
                <a:cubicBezTo>
                  <a:pt x="169327" y="43543"/>
                  <a:pt x="175668" y="31988"/>
                  <a:pt x="183841" y="21772"/>
                </a:cubicBezTo>
                <a:cubicBezTo>
                  <a:pt x="190252" y="13758"/>
                  <a:pt x="205613" y="0"/>
                  <a:pt x="205613" y="0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6705600" y="2427514"/>
            <a:ext cx="457591" cy="119743"/>
          </a:xfrm>
          <a:custGeom>
            <a:avLst/>
            <a:gdLst>
              <a:gd name="connsiteX0" fmla="*/ 0 w 457591"/>
              <a:gd name="connsiteY0" fmla="*/ 54429 h 119743"/>
              <a:gd name="connsiteX1" fmla="*/ 54429 w 457591"/>
              <a:gd name="connsiteY1" fmla="*/ 10886 h 119743"/>
              <a:gd name="connsiteX2" fmla="*/ 87086 w 457591"/>
              <a:gd name="connsiteY2" fmla="*/ 0 h 119743"/>
              <a:gd name="connsiteX3" fmla="*/ 326571 w 457591"/>
              <a:gd name="connsiteY3" fmla="*/ 10886 h 119743"/>
              <a:gd name="connsiteX4" fmla="*/ 435429 w 457591"/>
              <a:gd name="connsiteY4" fmla="*/ 76200 h 119743"/>
              <a:gd name="connsiteX5" fmla="*/ 457200 w 457591"/>
              <a:gd name="connsiteY5" fmla="*/ 119743 h 119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7591" h="119743">
                <a:moveTo>
                  <a:pt x="0" y="54429"/>
                </a:moveTo>
                <a:cubicBezTo>
                  <a:pt x="18143" y="39915"/>
                  <a:pt x="34726" y="23200"/>
                  <a:pt x="54429" y="10886"/>
                </a:cubicBezTo>
                <a:cubicBezTo>
                  <a:pt x="64159" y="4804"/>
                  <a:pt x="75611" y="0"/>
                  <a:pt x="87086" y="0"/>
                </a:cubicBezTo>
                <a:cubicBezTo>
                  <a:pt x="166997" y="0"/>
                  <a:pt x="246743" y="7257"/>
                  <a:pt x="326571" y="10886"/>
                </a:cubicBezTo>
                <a:cubicBezTo>
                  <a:pt x="411358" y="39147"/>
                  <a:pt x="375660" y="16430"/>
                  <a:pt x="435429" y="76200"/>
                </a:cubicBezTo>
                <a:cubicBezTo>
                  <a:pt x="462331" y="103103"/>
                  <a:pt x="457200" y="87709"/>
                  <a:pt x="457200" y="119743"/>
                </a:cubicBezTo>
              </a:path>
            </a:pathLst>
          </a:custGeom>
          <a:noFill/>
          <a:ln w="28575"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6933908" y="2442788"/>
            <a:ext cx="816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bridge</a:t>
            </a:r>
            <a:endParaRPr lang="en-US" dirty="0"/>
          </a:p>
        </p:txBody>
      </p:sp>
      <p:sp>
        <p:nvSpPr>
          <p:cNvPr id="46" name="Freeform 45"/>
          <p:cNvSpPr/>
          <p:nvPr/>
        </p:nvSpPr>
        <p:spPr>
          <a:xfrm>
            <a:off x="9329057" y="3918857"/>
            <a:ext cx="1926772" cy="1045029"/>
          </a:xfrm>
          <a:custGeom>
            <a:avLst/>
            <a:gdLst>
              <a:gd name="connsiteX0" fmla="*/ 1926772 w 1926772"/>
              <a:gd name="connsiteY0" fmla="*/ 0 h 1045029"/>
              <a:gd name="connsiteX1" fmla="*/ 1785257 w 1926772"/>
              <a:gd name="connsiteY1" fmla="*/ 21772 h 1045029"/>
              <a:gd name="connsiteX2" fmla="*/ 1632857 w 1926772"/>
              <a:gd name="connsiteY2" fmla="*/ 43543 h 1045029"/>
              <a:gd name="connsiteX3" fmla="*/ 1589314 w 1926772"/>
              <a:gd name="connsiteY3" fmla="*/ 54429 h 1045029"/>
              <a:gd name="connsiteX4" fmla="*/ 1556657 w 1926772"/>
              <a:gd name="connsiteY4" fmla="*/ 65314 h 1045029"/>
              <a:gd name="connsiteX5" fmla="*/ 1426029 w 1926772"/>
              <a:gd name="connsiteY5" fmla="*/ 87086 h 1045029"/>
              <a:gd name="connsiteX6" fmla="*/ 1360714 w 1926772"/>
              <a:gd name="connsiteY6" fmla="*/ 119743 h 1045029"/>
              <a:gd name="connsiteX7" fmla="*/ 1273629 w 1926772"/>
              <a:gd name="connsiteY7" fmla="*/ 185057 h 1045029"/>
              <a:gd name="connsiteX8" fmla="*/ 1230086 w 1926772"/>
              <a:gd name="connsiteY8" fmla="*/ 239486 h 1045029"/>
              <a:gd name="connsiteX9" fmla="*/ 1164772 w 1926772"/>
              <a:gd name="connsiteY9" fmla="*/ 315686 h 1045029"/>
              <a:gd name="connsiteX10" fmla="*/ 1143000 w 1926772"/>
              <a:gd name="connsiteY10" fmla="*/ 391886 h 1045029"/>
              <a:gd name="connsiteX11" fmla="*/ 1132114 w 1926772"/>
              <a:gd name="connsiteY11" fmla="*/ 424543 h 1045029"/>
              <a:gd name="connsiteX12" fmla="*/ 1110343 w 1926772"/>
              <a:gd name="connsiteY12" fmla="*/ 664029 h 1045029"/>
              <a:gd name="connsiteX13" fmla="*/ 1088572 w 1926772"/>
              <a:gd name="connsiteY13" fmla="*/ 729343 h 1045029"/>
              <a:gd name="connsiteX14" fmla="*/ 1066800 w 1926772"/>
              <a:gd name="connsiteY14" fmla="*/ 805543 h 1045029"/>
              <a:gd name="connsiteX15" fmla="*/ 1034143 w 1926772"/>
              <a:gd name="connsiteY15" fmla="*/ 816429 h 1045029"/>
              <a:gd name="connsiteX16" fmla="*/ 968829 w 1926772"/>
              <a:gd name="connsiteY16" fmla="*/ 859972 h 1045029"/>
              <a:gd name="connsiteX17" fmla="*/ 870857 w 1926772"/>
              <a:gd name="connsiteY17" fmla="*/ 892629 h 1045029"/>
              <a:gd name="connsiteX18" fmla="*/ 838200 w 1926772"/>
              <a:gd name="connsiteY18" fmla="*/ 903514 h 1045029"/>
              <a:gd name="connsiteX19" fmla="*/ 555172 w 1926772"/>
              <a:gd name="connsiteY19" fmla="*/ 914400 h 1045029"/>
              <a:gd name="connsiteX20" fmla="*/ 457200 w 1926772"/>
              <a:gd name="connsiteY20" fmla="*/ 925286 h 1045029"/>
              <a:gd name="connsiteX21" fmla="*/ 402772 w 1926772"/>
              <a:gd name="connsiteY21" fmla="*/ 936172 h 1045029"/>
              <a:gd name="connsiteX22" fmla="*/ 337457 w 1926772"/>
              <a:gd name="connsiteY22" fmla="*/ 947057 h 1045029"/>
              <a:gd name="connsiteX23" fmla="*/ 228600 w 1926772"/>
              <a:gd name="connsiteY23" fmla="*/ 968829 h 1045029"/>
              <a:gd name="connsiteX24" fmla="*/ 185057 w 1926772"/>
              <a:gd name="connsiteY24" fmla="*/ 979714 h 1045029"/>
              <a:gd name="connsiteX25" fmla="*/ 108857 w 1926772"/>
              <a:gd name="connsiteY25" fmla="*/ 990600 h 1045029"/>
              <a:gd name="connsiteX26" fmla="*/ 10886 w 1926772"/>
              <a:gd name="connsiteY26" fmla="*/ 1034143 h 1045029"/>
              <a:gd name="connsiteX27" fmla="*/ 0 w 1926772"/>
              <a:gd name="connsiteY27" fmla="*/ 1045029 h 1045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926772" h="1045029">
                <a:moveTo>
                  <a:pt x="1926772" y="0"/>
                </a:moveTo>
                <a:cubicBezTo>
                  <a:pt x="1831752" y="19004"/>
                  <a:pt x="1909525" y="4827"/>
                  <a:pt x="1785257" y="21772"/>
                </a:cubicBezTo>
                <a:cubicBezTo>
                  <a:pt x="1734412" y="28705"/>
                  <a:pt x="1682641" y="31097"/>
                  <a:pt x="1632857" y="43543"/>
                </a:cubicBezTo>
                <a:cubicBezTo>
                  <a:pt x="1618343" y="47172"/>
                  <a:pt x="1603699" y="50319"/>
                  <a:pt x="1589314" y="54429"/>
                </a:cubicBezTo>
                <a:cubicBezTo>
                  <a:pt x="1578281" y="57581"/>
                  <a:pt x="1567789" y="62531"/>
                  <a:pt x="1556657" y="65314"/>
                </a:cubicBezTo>
                <a:cubicBezTo>
                  <a:pt x="1514205" y="75927"/>
                  <a:pt x="1469047" y="80940"/>
                  <a:pt x="1426029" y="87086"/>
                </a:cubicBezTo>
                <a:cubicBezTo>
                  <a:pt x="1395200" y="97363"/>
                  <a:pt x="1386684" y="97019"/>
                  <a:pt x="1360714" y="119743"/>
                </a:cubicBezTo>
                <a:cubicBezTo>
                  <a:pt x="1283738" y="187097"/>
                  <a:pt x="1337083" y="163907"/>
                  <a:pt x="1273629" y="185057"/>
                </a:cubicBezTo>
                <a:cubicBezTo>
                  <a:pt x="1199514" y="259172"/>
                  <a:pt x="1312479" y="143360"/>
                  <a:pt x="1230086" y="239486"/>
                </a:cubicBezTo>
                <a:cubicBezTo>
                  <a:pt x="1197944" y="276985"/>
                  <a:pt x="1184766" y="275699"/>
                  <a:pt x="1164772" y="315686"/>
                </a:cubicBezTo>
                <a:cubicBezTo>
                  <a:pt x="1156071" y="333088"/>
                  <a:pt x="1147651" y="375608"/>
                  <a:pt x="1143000" y="391886"/>
                </a:cubicBezTo>
                <a:cubicBezTo>
                  <a:pt x="1139848" y="402919"/>
                  <a:pt x="1135743" y="413657"/>
                  <a:pt x="1132114" y="424543"/>
                </a:cubicBezTo>
                <a:cubicBezTo>
                  <a:pt x="1130976" y="438205"/>
                  <a:pt x="1114915" y="639644"/>
                  <a:pt x="1110343" y="664029"/>
                </a:cubicBezTo>
                <a:cubicBezTo>
                  <a:pt x="1106114" y="686585"/>
                  <a:pt x="1095166" y="707362"/>
                  <a:pt x="1088572" y="729343"/>
                </a:cubicBezTo>
                <a:cubicBezTo>
                  <a:pt x="1088451" y="729747"/>
                  <a:pt x="1072027" y="800316"/>
                  <a:pt x="1066800" y="805543"/>
                </a:cubicBezTo>
                <a:cubicBezTo>
                  <a:pt x="1058686" y="813657"/>
                  <a:pt x="1044174" y="810856"/>
                  <a:pt x="1034143" y="816429"/>
                </a:cubicBezTo>
                <a:cubicBezTo>
                  <a:pt x="1011270" y="829136"/>
                  <a:pt x="993652" y="851698"/>
                  <a:pt x="968829" y="859972"/>
                </a:cubicBezTo>
                <a:lnTo>
                  <a:pt x="870857" y="892629"/>
                </a:lnTo>
                <a:cubicBezTo>
                  <a:pt x="859971" y="896257"/>
                  <a:pt x="849666" y="903073"/>
                  <a:pt x="838200" y="903514"/>
                </a:cubicBezTo>
                <a:lnTo>
                  <a:pt x="555172" y="914400"/>
                </a:lnTo>
                <a:cubicBezTo>
                  <a:pt x="522515" y="918029"/>
                  <a:pt x="489728" y="920639"/>
                  <a:pt x="457200" y="925286"/>
                </a:cubicBezTo>
                <a:cubicBezTo>
                  <a:pt x="438884" y="927903"/>
                  <a:pt x="420976" y="932862"/>
                  <a:pt x="402772" y="936172"/>
                </a:cubicBezTo>
                <a:cubicBezTo>
                  <a:pt x="381056" y="940120"/>
                  <a:pt x="359151" y="942989"/>
                  <a:pt x="337457" y="947057"/>
                </a:cubicBezTo>
                <a:cubicBezTo>
                  <a:pt x="301086" y="953876"/>
                  <a:pt x="264500" y="959855"/>
                  <a:pt x="228600" y="968829"/>
                </a:cubicBezTo>
                <a:cubicBezTo>
                  <a:pt x="214086" y="972457"/>
                  <a:pt x="199777" y="977038"/>
                  <a:pt x="185057" y="979714"/>
                </a:cubicBezTo>
                <a:cubicBezTo>
                  <a:pt x="159813" y="984304"/>
                  <a:pt x="134257" y="986971"/>
                  <a:pt x="108857" y="990600"/>
                </a:cubicBezTo>
                <a:cubicBezTo>
                  <a:pt x="49289" y="1010457"/>
                  <a:pt x="52287" y="1003093"/>
                  <a:pt x="10886" y="1034143"/>
                </a:cubicBezTo>
                <a:cubicBezTo>
                  <a:pt x="6781" y="1037222"/>
                  <a:pt x="3629" y="1041400"/>
                  <a:pt x="0" y="104502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4" name="Group 103"/>
          <p:cNvGrpSpPr/>
          <p:nvPr/>
        </p:nvGrpSpPr>
        <p:grpSpPr>
          <a:xfrm>
            <a:off x="9845502" y="4133701"/>
            <a:ext cx="674171" cy="654091"/>
            <a:chOff x="4418757" y="4101793"/>
            <a:chExt cx="665712" cy="944831"/>
          </a:xfrm>
        </p:grpSpPr>
        <p:sp>
          <p:nvSpPr>
            <p:cNvPr id="105" name="Rectangle 104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Isosceles Triangle 105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4" name="TextBox 183"/>
          <p:cNvSpPr txBox="1"/>
          <p:nvPr/>
        </p:nvSpPr>
        <p:spPr>
          <a:xfrm>
            <a:off x="9869159" y="524055"/>
            <a:ext cx="7609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A</a:t>
            </a:r>
            <a:endParaRPr lang="en-US" sz="4000" b="1" dirty="0"/>
          </a:p>
        </p:txBody>
      </p:sp>
      <p:sp>
        <p:nvSpPr>
          <p:cNvPr id="185" name="TextBox 184"/>
          <p:cNvSpPr txBox="1"/>
          <p:nvPr/>
        </p:nvSpPr>
        <p:spPr>
          <a:xfrm>
            <a:off x="6139837" y="1081825"/>
            <a:ext cx="7609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B</a:t>
            </a:r>
          </a:p>
        </p:txBody>
      </p:sp>
      <p:sp>
        <p:nvSpPr>
          <p:cNvPr id="186" name="TextBox 185"/>
          <p:cNvSpPr txBox="1"/>
          <p:nvPr/>
        </p:nvSpPr>
        <p:spPr>
          <a:xfrm>
            <a:off x="2837864" y="1032704"/>
            <a:ext cx="7609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C</a:t>
            </a:r>
          </a:p>
        </p:txBody>
      </p:sp>
      <p:sp>
        <p:nvSpPr>
          <p:cNvPr id="188" name="Freeform 187"/>
          <p:cNvSpPr/>
          <p:nvPr/>
        </p:nvSpPr>
        <p:spPr>
          <a:xfrm>
            <a:off x="8661383" y="65314"/>
            <a:ext cx="3269360" cy="1896481"/>
          </a:xfrm>
          <a:custGeom>
            <a:avLst/>
            <a:gdLst>
              <a:gd name="connsiteX0" fmla="*/ 406417 w 3269360"/>
              <a:gd name="connsiteY0" fmla="*/ 32657 h 2013857"/>
              <a:gd name="connsiteX1" fmla="*/ 319331 w 3269360"/>
              <a:gd name="connsiteY1" fmla="*/ 65315 h 2013857"/>
              <a:gd name="connsiteX2" fmla="*/ 232246 w 3269360"/>
              <a:gd name="connsiteY2" fmla="*/ 87086 h 2013857"/>
              <a:gd name="connsiteX3" fmla="*/ 188703 w 3269360"/>
              <a:gd name="connsiteY3" fmla="*/ 97972 h 2013857"/>
              <a:gd name="connsiteX4" fmla="*/ 123388 w 3269360"/>
              <a:gd name="connsiteY4" fmla="*/ 141515 h 2013857"/>
              <a:gd name="connsiteX5" fmla="*/ 79846 w 3269360"/>
              <a:gd name="connsiteY5" fmla="*/ 206829 h 2013857"/>
              <a:gd name="connsiteX6" fmla="*/ 58074 w 3269360"/>
              <a:gd name="connsiteY6" fmla="*/ 239486 h 2013857"/>
              <a:gd name="connsiteX7" fmla="*/ 14531 w 3269360"/>
              <a:gd name="connsiteY7" fmla="*/ 337457 h 2013857"/>
              <a:gd name="connsiteX8" fmla="*/ 14531 w 3269360"/>
              <a:gd name="connsiteY8" fmla="*/ 664029 h 2013857"/>
              <a:gd name="connsiteX9" fmla="*/ 36303 w 3269360"/>
              <a:gd name="connsiteY9" fmla="*/ 729343 h 2013857"/>
              <a:gd name="connsiteX10" fmla="*/ 68960 w 3269360"/>
              <a:gd name="connsiteY10" fmla="*/ 783772 h 2013857"/>
              <a:gd name="connsiteX11" fmla="*/ 112503 w 3269360"/>
              <a:gd name="connsiteY11" fmla="*/ 849086 h 2013857"/>
              <a:gd name="connsiteX12" fmla="*/ 134274 w 3269360"/>
              <a:gd name="connsiteY12" fmla="*/ 881743 h 2013857"/>
              <a:gd name="connsiteX13" fmla="*/ 166931 w 3269360"/>
              <a:gd name="connsiteY13" fmla="*/ 892629 h 2013857"/>
              <a:gd name="connsiteX14" fmla="*/ 221360 w 3269360"/>
              <a:gd name="connsiteY14" fmla="*/ 947057 h 2013857"/>
              <a:gd name="connsiteX15" fmla="*/ 264903 w 3269360"/>
              <a:gd name="connsiteY15" fmla="*/ 990600 h 2013857"/>
              <a:gd name="connsiteX16" fmla="*/ 341103 w 3269360"/>
              <a:gd name="connsiteY16" fmla="*/ 1045029 h 2013857"/>
              <a:gd name="connsiteX17" fmla="*/ 373760 w 3269360"/>
              <a:gd name="connsiteY17" fmla="*/ 1066800 h 2013857"/>
              <a:gd name="connsiteX18" fmla="*/ 417303 w 3269360"/>
              <a:gd name="connsiteY18" fmla="*/ 1110343 h 2013857"/>
              <a:gd name="connsiteX19" fmla="*/ 471731 w 3269360"/>
              <a:gd name="connsiteY19" fmla="*/ 1164772 h 2013857"/>
              <a:gd name="connsiteX20" fmla="*/ 515274 w 3269360"/>
              <a:gd name="connsiteY20" fmla="*/ 1208315 h 2013857"/>
              <a:gd name="connsiteX21" fmla="*/ 537046 w 3269360"/>
              <a:gd name="connsiteY21" fmla="*/ 1230086 h 2013857"/>
              <a:gd name="connsiteX22" fmla="*/ 591474 w 3269360"/>
              <a:gd name="connsiteY22" fmla="*/ 1306286 h 2013857"/>
              <a:gd name="connsiteX23" fmla="*/ 624131 w 3269360"/>
              <a:gd name="connsiteY23" fmla="*/ 1328057 h 2013857"/>
              <a:gd name="connsiteX24" fmla="*/ 645903 w 3269360"/>
              <a:gd name="connsiteY24" fmla="*/ 1349829 h 2013857"/>
              <a:gd name="connsiteX25" fmla="*/ 689446 w 3269360"/>
              <a:gd name="connsiteY25" fmla="*/ 1458686 h 2013857"/>
              <a:gd name="connsiteX26" fmla="*/ 722103 w 3269360"/>
              <a:gd name="connsiteY26" fmla="*/ 1491343 h 2013857"/>
              <a:gd name="connsiteX27" fmla="*/ 754760 w 3269360"/>
              <a:gd name="connsiteY27" fmla="*/ 1545772 h 2013857"/>
              <a:gd name="connsiteX28" fmla="*/ 765646 w 3269360"/>
              <a:gd name="connsiteY28" fmla="*/ 1589315 h 2013857"/>
              <a:gd name="connsiteX29" fmla="*/ 787417 w 3269360"/>
              <a:gd name="connsiteY29" fmla="*/ 1654629 h 2013857"/>
              <a:gd name="connsiteX30" fmla="*/ 798303 w 3269360"/>
              <a:gd name="connsiteY30" fmla="*/ 1687286 h 2013857"/>
              <a:gd name="connsiteX31" fmla="*/ 841846 w 3269360"/>
              <a:gd name="connsiteY31" fmla="*/ 1752600 h 2013857"/>
              <a:gd name="connsiteX32" fmla="*/ 896274 w 3269360"/>
              <a:gd name="connsiteY32" fmla="*/ 1807029 h 2013857"/>
              <a:gd name="connsiteX33" fmla="*/ 950703 w 3269360"/>
              <a:gd name="connsiteY33" fmla="*/ 1872343 h 2013857"/>
              <a:gd name="connsiteX34" fmla="*/ 983360 w 3269360"/>
              <a:gd name="connsiteY34" fmla="*/ 1894115 h 2013857"/>
              <a:gd name="connsiteX35" fmla="*/ 1048674 w 3269360"/>
              <a:gd name="connsiteY35" fmla="*/ 1948543 h 2013857"/>
              <a:gd name="connsiteX36" fmla="*/ 1244617 w 3269360"/>
              <a:gd name="connsiteY36" fmla="*/ 1970315 h 2013857"/>
              <a:gd name="connsiteX37" fmla="*/ 1375246 w 3269360"/>
              <a:gd name="connsiteY37" fmla="*/ 1992086 h 2013857"/>
              <a:gd name="connsiteX38" fmla="*/ 1614731 w 3269360"/>
              <a:gd name="connsiteY38" fmla="*/ 2013857 h 2013857"/>
              <a:gd name="connsiteX39" fmla="*/ 2082817 w 3269360"/>
              <a:gd name="connsiteY39" fmla="*/ 2002972 h 2013857"/>
              <a:gd name="connsiteX40" fmla="*/ 2409388 w 3269360"/>
              <a:gd name="connsiteY40" fmla="*/ 1948543 h 2013857"/>
              <a:gd name="connsiteX41" fmla="*/ 2442046 w 3269360"/>
              <a:gd name="connsiteY41" fmla="*/ 1937657 h 2013857"/>
              <a:gd name="connsiteX42" fmla="*/ 2627103 w 3269360"/>
              <a:gd name="connsiteY42" fmla="*/ 1915886 h 2013857"/>
              <a:gd name="connsiteX43" fmla="*/ 2692417 w 3269360"/>
              <a:gd name="connsiteY43" fmla="*/ 1894115 h 2013857"/>
              <a:gd name="connsiteX44" fmla="*/ 2725074 w 3269360"/>
              <a:gd name="connsiteY44" fmla="*/ 1883229 h 2013857"/>
              <a:gd name="connsiteX45" fmla="*/ 2833931 w 3269360"/>
              <a:gd name="connsiteY45" fmla="*/ 1828800 h 2013857"/>
              <a:gd name="connsiteX46" fmla="*/ 2910131 w 3269360"/>
              <a:gd name="connsiteY46" fmla="*/ 1785257 h 2013857"/>
              <a:gd name="connsiteX47" fmla="*/ 2953674 w 3269360"/>
              <a:gd name="connsiteY47" fmla="*/ 1763486 h 2013857"/>
              <a:gd name="connsiteX48" fmla="*/ 2997217 w 3269360"/>
              <a:gd name="connsiteY48" fmla="*/ 1730829 h 2013857"/>
              <a:gd name="connsiteX49" fmla="*/ 3127846 w 3269360"/>
              <a:gd name="connsiteY49" fmla="*/ 1600200 h 2013857"/>
              <a:gd name="connsiteX50" fmla="*/ 3204046 w 3269360"/>
              <a:gd name="connsiteY50" fmla="*/ 1491343 h 2013857"/>
              <a:gd name="connsiteX51" fmla="*/ 3258474 w 3269360"/>
              <a:gd name="connsiteY51" fmla="*/ 1317172 h 2013857"/>
              <a:gd name="connsiteX52" fmla="*/ 3269360 w 3269360"/>
              <a:gd name="connsiteY52" fmla="*/ 1262743 h 2013857"/>
              <a:gd name="connsiteX53" fmla="*/ 3247588 w 3269360"/>
              <a:gd name="connsiteY53" fmla="*/ 903515 h 2013857"/>
              <a:gd name="connsiteX54" fmla="*/ 3225817 w 3269360"/>
              <a:gd name="connsiteY54" fmla="*/ 859972 h 2013857"/>
              <a:gd name="connsiteX55" fmla="*/ 3214931 w 3269360"/>
              <a:gd name="connsiteY55" fmla="*/ 816429 h 2013857"/>
              <a:gd name="connsiteX56" fmla="*/ 3138731 w 3269360"/>
              <a:gd name="connsiteY56" fmla="*/ 707572 h 2013857"/>
              <a:gd name="connsiteX57" fmla="*/ 3106074 w 3269360"/>
              <a:gd name="connsiteY57" fmla="*/ 664029 h 2013857"/>
              <a:gd name="connsiteX58" fmla="*/ 3084303 w 3269360"/>
              <a:gd name="connsiteY58" fmla="*/ 631372 h 2013857"/>
              <a:gd name="connsiteX59" fmla="*/ 3051646 w 3269360"/>
              <a:gd name="connsiteY59" fmla="*/ 609600 h 2013857"/>
              <a:gd name="connsiteX60" fmla="*/ 2964560 w 3269360"/>
              <a:gd name="connsiteY60" fmla="*/ 511629 h 2013857"/>
              <a:gd name="connsiteX61" fmla="*/ 2942788 w 3269360"/>
              <a:gd name="connsiteY61" fmla="*/ 489857 h 2013857"/>
              <a:gd name="connsiteX62" fmla="*/ 2899246 w 3269360"/>
              <a:gd name="connsiteY62" fmla="*/ 457200 h 2013857"/>
              <a:gd name="connsiteX63" fmla="*/ 2866588 w 3269360"/>
              <a:gd name="connsiteY63" fmla="*/ 435429 h 2013857"/>
              <a:gd name="connsiteX64" fmla="*/ 2801274 w 3269360"/>
              <a:gd name="connsiteY64" fmla="*/ 370115 h 2013857"/>
              <a:gd name="connsiteX65" fmla="*/ 2757731 w 3269360"/>
              <a:gd name="connsiteY65" fmla="*/ 348343 h 2013857"/>
              <a:gd name="connsiteX66" fmla="*/ 2725074 w 3269360"/>
              <a:gd name="connsiteY66" fmla="*/ 337457 h 2013857"/>
              <a:gd name="connsiteX67" fmla="*/ 2692417 w 3269360"/>
              <a:gd name="connsiteY67" fmla="*/ 315686 h 2013857"/>
              <a:gd name="connsiteX68" fmla="*/ 2659760 w 3269360"/>
              <a:gd name="connsiteY68" fmla="*/ 304800 h 2013857"/>
              <a:gd name="connsiteX69" fmla="*/ 2540017 w 3269360"/>
              <a:gd name="connsiteY69" fmla="*/ 250372 h 2013857"/>
              <a:gd name="connsiteX70" fmla="*/ 2420274 w 3269360"/>
              <a:gd name="connsiteY70" fmla="*/ 206829 h 2013857"/>
              <a:gd name="connsiteX71" fmla="*/ 2387617 w 3269360"/>
              <a:gd name="connsiteY71" fmla="*/ 185057 h 2013857"/>
              <a:gd name="connsiteX72" fmla="*/ 2311417 w 3269360"/>
              <a:gd name="connsiteY72" fmla="*/ 174172 h 2013857"/>
              <a:gd name="connsiteX73" fmla="*/ 2202560 w 3269360"/>
              <a:gd name="connsiteY73" fmla="*/ 141515 h 2013857"/>
              <a:gd name="connsiteX74" fmla="*/ 2137246 w 3269360"/>
              <a:gd name="connsiteY74" fmla="*/ 119743 h 2013857"/>
              <a:gd name="connsiteX75" fmla="*/ 1973960 w 3269360"/>
              <a:gd name="connsiteY75" fmla="*/ 108857 h 2013857"/>
              <a:gd name="connsiteX76" fmla="*/ 1734474 w 3269360"/>
              <a:gd name="connsiteY76" fmla="*/ 97972 h 2013857"/>
              <a:gd name="connsiteX77" fmla="*/ 1538531 w 3269360"/>
              <a:gd name="connsiteY77" fmla="*/ 87086 h 2013857"/>
              <a:gd name="connsiteX78" fmla="*/ 1440560 w 3269360"/>
              <a:gd name="connsiteY78" fmla="*/ 76200 h 2013857"/>
              <a:gd name="connsiteX79" fmla="*/ 1309931 w 3269360"/>
              <a:gd name="connsiteY79" fmla="*/ 65315 h 2013857"/>
              <a:gd name="connsiteX80" fmla="*/ 1244617 w 3269360"/>
              <a:gd name="connsiteY80" fmla="*/ 54429 h 2013857"/>
              <a:gd name="connsiteX81" fmla="*/ 1048674 w 3269360"/>
              <a:gd name="connsiteY81" fmla="*/ 43543 h 2013857"/>
              <a:gd name="connsiteX82" fmla="*/ 928931 w 3269360"/>
              <a:gd name="connsiteY82" fmla="*/ 32657 h 2013857"/>
              <a:gd name="connsiteX83" fmla="*/ 711217 w 3269360"/>
              <a:gd name="connsiteY83" fmla="*/ 10886 h 2013857"/>
              <a:gd name="connsiteX84" fmla="*/ 635017 w 3269360"/>
              <a:gd name="connsiteY84" fmla="*/ 0 h 2013857"/>
              <a:gd name="connsiteX85" fmla="*/ 439074 w 3269360"/>
              <a:gd name="connsiteY85" fmla="*/ 10886 h 2013857"/>
              <a:gd name="connsiteX86" fmla="*/ 406417 w 3269360"/>
              <a:gd name="connsiteY86" fmla="*/ 32657 h 2013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</a:cxnLst>
            <a:rect l="l" t="t" r="r" b="b"/>
            <a:pathLst>
              <a:path w="3269360" h="2013857">
                <a:moveTo>
                  <a:pt x="406417" y="32657"/>
                </a:moveTo>
                <a:cubicBezTo>
                  <a:pt x="386460" y="41729"/>
                  <a:pt x="346145" y="58002"/>
                  <a:pt x="319331" y="65315"/>
                </a:cubicBezTo>
                <a:cubicBezTo>
                  <a:pt x="290464" y="73188"/>
                  <a:pt x="261274" y="79829"/>
                  <a:pt x="232246" y="87086"/>
                </a:cubicBezTo>
                <a:lnTo>
                  <a:pt x="188703" y="97972"/>
                </a:lnTo>
                <a:cubicBezTo>
                  <a:pt x="166931" y="112486"/>
                  <a:pt x="137902" y="119743"/>
                  <a:pt x="123388" y="141515"/>
                </a:cubicBezTo>
                <a:lnTo>
                  <a:pt x="79846" y="206829"/>
                </a:lnTo>
                <a:cubicBezTo>
                  <a:pt x="72589" y="217715"/>
                  <a:pt x="62211" y="227074"/>
                  <a:pt x="58074" y="239486"/>
                </a:cubicBezTo>
                <a:cubicBezTo>
                  <a:pt x="32166" y="317212"/>
                  <a:pt x="49033" y="285705"/>
                  <a:pt x="14531" y="337457"/>
                </a:cubicBezTo>
                <a:cubicBezTo>
                  <a:pt x="-2997" y="477694"/>
                  <a:pt x="-6608" y="466730"/>
                  <a:pt x="14531" y="664029"/>
                </a:cubicBezTo>
                <a:cubicBezTo>
                  <a:pt x="16976" y="686847"/>
                  <a:pt x="29046" y="707572"/>
                  <a:pt x="36303" y="729343"/>
                </a:cubicBezTo>
                <a:cubicBezTo>
                  <a:pt x="50435" y="771738"/>
                  <a:pt x="39073" y="753885"/>
                  <a:pt x="68960" y="783772"/>
                </a:cubicBezTo>
                <a:cubicBezTo>
                  <a:pt x="88091" y="841164"/>
                  <a:pt x="67202" y="794724"/>
                  <a:pt x="112503" y="849086"/>
                </a:cubicBezTo>
                <a:cubicBezTo>
                  <a:pt x="120878" y="859137"/>
                  <a:pt x="124058" y="873570"/>
                  <a:pt x="134274" y="881743"/>
                </a:cubicBezTo>
                <a:cubicBezTo>
                  <a:pt x="143234" y="888911"/>
                  <a:pt x="156045" y="889000"/>
                  <a:pt x="166931" y="892629"/>
                </a:cubicBezTo>
                <a:cubicBezTo>
                  <a:pt x="208863" y="955525"/>
                  <a:pt x="164914" y="898675"/>
                  <a:pt x="221360" y="947057"/>
                </a:cubicBezTo>
                <a:cubicBezTo>
                  <a:pt x="236945" y="960415"/>
                  <a:pt x="246544" y="981420"/>
                  <a:pt x="264903" y="990600"/>
                </a:cubicBezTo>
                <a:cubicBezTo>
                  <a:pt x="345477" y="1030888"/>
                  <a:pt x="274904" y="989863"/>
                  <a:pt x="341103" y="1045029"/>
                </a:cubicBezTo>
                <a:cubicBezTo>
                  <a:pt x="351154" y="1053404"/>
                  <a:pt x="363827" y="1058286"/>
                  <a:pt x="373760" y="1066800"/>
                </a:cubicBezTo>
                <a:cubicBezTo>
                  <a:pt x="389345" y="1080158"/>
                  <a:pt x="402789" y="1095829"/>
                  <a:pt x="417303" y="1110343"/>
                </a:cubicBezTo>
                <a:lnTo>
                  <a:pt x="471731" y="1164772"/>
                </a:lnTo>
                <a:lnTo>
                  <a:pt x="515274" y="1208315"/>
                </a:lnTo>
                <a:cubicBezTo>
                  <a:pt x="522531" y="1215572"/>
                  <a:pt x="531353" y="1221546"/>
                  <a:pt x="537046" y="1230086"/>
                </a:cubicBezTo>
                <a:cubicBezTo>
                  <a:pt x="549408" y="1248629"/>
                  <a:pt x="577971" y="1292783"/>
                  <a:pt x="591474" y="1306286"/>
                </a:cubicBezTo>
                <a:cubicBezTo>
                  <a:pt x="600725" y="1315537"/>
                  <a:pt x="613915" y="1319884"/>
                  <a:pt x="624131" y="1328057"/>
                </a:cubicBezTo>
                <a:cubicBezTo>
                  <a:pt x="632145" y="1334468"/>
                  <a:pt x="638646" y="1342572"/>
                  <a:pt x="645903" y="1349829"/>
                </a:cubicBezTo>
                <a:cubicBezTo>
                  <a:pt x="655818" y="1379575"/>
                  <a:pt x="669423" y="1430654"/>
                  <a:pt x="689446" y="1458686"/>
                </a:cubicBezTo>
                <a:cubicBezTo>
                  <a:pt x="698394" y="1471213"/>
                  <a:pt x="711217" y="1480457"/>
                  <a:pt x="722103" y="1491343"/>
                </a:cubicBezTo>
                <a:cubicBezTo>
                  <a:pt x="769637" y="1633954"/>
                  <a:pt x="694996" y="1426246"/>
                  <a:pt x="754760" y="1545772"/>
                </a:cubicBezTo>
                <a:cubicBezTo>
                  <a:pt x="761451" y="1559154"/>
                  <a:pt x="761347" y="1574985"/>
                  <a:pt x="765646" y="1589315"/>
                </a:cubicBezTo>
                <a:cubicBezTo>
                  <a:pt x="772240" y="1611296"/>
                  <a:pt x="780160" y="1632858"/>
                  <a:pt x="787417" y="1654629"/>
                </a:cubicBezTo>
                <a:cubicBezTo>
                  <a:pt x="791046" y="1665515"/>
                  <a:pt x="791938" y="1677739"/>
                  <a:pt x="798303" y="1687286"/>
                </a:cubicBezTo>
                <a:cubicBezTo>
                  <a:pt x="812817" y="1709057"/>
                  <a:pt x="823344" y="1734098"/>
                  <a:pt x="841846" y="1752600"/>
                </a:cubicBezTo>
                <a:cubicBezTo>
                  <a:pt x="859989" y="1770743"/>
                  <a:pt x="882041" y="1785681"/>
                  <a:pt x="896274" y="1807029"/>
                </a:cubicBezTo>
                <a:cubicBezTo>
                  <a:pt x="917682" y="1839139"/>
                  <a:pt x="919272" y="1846150"/>
                  <a:pt x="950703" y="1872343"/>
                </a:cubicBezTo>
                <a:cubicBezTo>
                  <a:pt x="960754" y="1880719"/>
                  <a:pt x="973309" y="1885739"/>
                  <a:pt x="983360" y="1894115"/>
                </a:cubicBezTo>
                <a:cubicBezTo>
                  <a:pt x="1003571" y="1910958"/>
                  <a:pt x="1021646" y="1939534"/>
                  <a:pt x="1048674" y="1948543"/>
                </a:cubicBezTo>
                <a:cubicBezTo>
                  <a:pt x="1085778" y="1960911"/>
                  <a:pt x="1233159" y="1968883"/>
                  <a:pt x="1244617" y="1970315"/>
                </a:cubicBezTo>
                <a:cubicBezTo>
                  <a:pt x="1288420" y="1975790"/>
                  <a:pt x="1331215" y="1988941"/>
                  <a:pt x="1375246" y="1992086"/>
                </a:cubicBezTo>
                <a:cubicBezTo>
                  <a:pt x="1556826" y="2005056"/>
                  <a:pt x="1477110" y="1996655"/>
                  <a:pt x="1614731" y="2013857"/>
                </a:cubicBezTo>
                <a:cubicBezTo>
                  <a:pt x="1770760" y="2010229"/>
                  <a:pt x="1926962" y="2011175"/>
                  <a:pt x="2082817" y="2002972"/>
                </a:cubicBezTo>
                <a:cubicBezTo>
                  <a:pt x="2124533" y="2000776"/>
                  <a:pt x="2379496" y="1958507"/>
                  <a:pt x="2409388" y="1948543"/>
                </a:cubicBezTo>
                <a:cubicBezTo>
                  <a:pt x="2420274" y="1944914"/>
                  <a:pt x="2430756" y="1939710"/>
                  <a:pt x="2442046" y="1937657"/>
                </a:cubicBezTo>
                <a:cubicBezTo>
                  <a:pt x="2465542" y="1933385"/>
                  <a:pt x="2608100" y="1917998"/>
                  <a:pt x="2627103" y="1915886"/>
                </a:cubicBezTo>
                <a:lnTo>
                  <a:pt x="2692417" y="1894115"/>
                </a:lnTo>
                <a:lnTo>
                  <a:pt x="2725074" y="1883229"/>
                </a:lnTo>
                <a:cubicBezTo>
                  <a:pt x="2771054" y="1837249"/>
                  <a:pt x="2730330" y="1871967"/>
                  <a:pt x="2833931" y="1828800"/>
                </a:cubicBezTo>
                <a:cubicBezTo>
                  <a:pt x="2894671" y="1803492"/>
                  <a:pt x="2859542" y="1814165"/>
                  <a:pt x="2910131" y="1785257"/>
                </a:cubicBezTo>
                <a:cubicBezTo>
                  <a:pt x="2924220" y="1777206"/>
                  <a:pt x="2939913" y="1772086"/>
                  <a:pt x="2953674" y="1763486"/>
                </a:cubicBezTo>
                <a:cubicBezTo>
                  <a:pt x="2969059" y="1753870"/>
                  <a:pt x="2983050" y="1742163"/>
                  <a:pt x="2997217" y="1730829"/>
                </a:cubicBezTo>
                <a:cubicBezTo>
                  <a:pt x="3046047" y="1691765"/>
                  <a:pt x="3093794" y="1653710"/>
                  <a:pt x="3127846" y="1600200"/>
                </a:cubicBezTo>
                <a:cubicBezTo>
                  <a:pt x="3201060" y="1485149"/>
                  <a:pt x="3116831" y="1578558"/>
                  <a:pt x="3204046" y="1491343"/>
                </a:cubicBezTo>
                <a:cubicBezTo>
                  <a:pt x="3224712" y="1429345"/>
                  <a:pt x="3242858" y="1379635"/>
                  <a:pt x="3258474" y="1317172"/>
                </a:cubicBezTo>
                <a:cubicBezTo>
                  <a:pt x="3262961" y="1299222"/>
                  <a:pt x="3265731" y="1280886"/>
                  <a:pt x="3269360" y="1262743"/>
                </a:cubicBezTo>
                <a:cubicBezTo>
                  <a:pt x="3262103" y="1143000"/>
                  <a:pt x="3260482" y="1022782"/>
                  <a:pt x="3247588" y="903515"/>
                </a:cubicBezTo>
                <a:cubicBezTo>
                  <a:pt x="3245844" y="887382"/>
                  <a:pt x="3231515" y="875166"/>
                  <a:pt x="3225817" y="859972"/>
                </a:cubicBezTo>
                <a:cubicBezTo>
                  <a:pt x="3220564" y="845964"/>
                  <a:pt x="3221622" y="829811"/>
                  <a:pt x="3214931" y="816429"/>
                </a:cubicBezTo>
                <a:cubicBezTo>
                  <a:pt x="3146652" y="679870"/>
                  <a:pt x="3187231" y="765771"/>
                  <a:pt x="3138731" y="707572"/>
                </a:cubicBezTo>
                <a:cubicBezTo>
                  <a:pt x="3127116" y="693634"/>
                  <a:pt x="3116619" y="678793"/>
                  <a:pt x="3106074" y="664029"/>
                </a:cubicBezTo>
                <a:cubicBezTo>
                  <a:pt x="3098470" y="653383"/>
                  <a:pt x="3093554" y="640623"/>
                  <a:pt x="3084303" y="631372"/>
                </a:cubicBezTo>
                <a:cubicBezTo>
                  <a:pt x="3075052" y="622121"/>
                  <a:pt x="3062532" y="616857"/>
                  <a:pt x="3051646" y="609600"/>
                </a:cubicBezTo>
                <a:cubicBezTo>
                  <a:pt x="3012795" y="551325"/>
                  <a:pt x="3039125" y="586194"/>
                  <a:pt x="2964560" y="511629"/>
                </a:cubicBezTo>
                <a:cubicBezTo>
                  <a:pt x="2957303" y="504372"/>
                  <a:pt x="2950999" y="496015"/>
                  <a:pt x="2942788" y="489857"/>
                </a:cubicBezTo>
                <a:cubicBezTo>
                  <a:pt x="2928274" y="478971"/>
                  <a:pt x="2914009" y="467745"/>
                  <a:pt x="2899246" y="457200"/>
                </a:cubicBezTo>
                <a:cubicBezTo>
                  <a:pt x="2888600" y="449596"/>
                  <a:pt x="2876367" y="444121"/>
                  <a:pt x="2866588" y="435429"/>
                </a:cubicBezTo>
                <a:cubicBezTo>
                  <a:pt x="2843576" y="414974"/>
                  <a:pt x="2828813" y="383885"/>
                  <a:pt x="2801274" y="370115"/>
                </a:cubicBezTo>
                <a:cubicBezTo>
                  <a:pt x="2786760" y="362858"/>
                  <a:pt x="2772646" y="354736"/>
                  <a:pt x="2757731" y="348343"/>
                </a:cubicBezTo>
                <a:cubicBezTo>
                  <a:pt x="2747184" y="343823"/>
                  <a:pt x="2735337" y="342589"/>
                  <a:pt x="2725074" y="337457"/>
                </a:cubicBezTo>
                <a:cubicBezTo>
                  <a:pt x="2713372" y="331606"/>
                  <a:pt x="2704119" y="321537"/>
                  <a:pt x="2692417" y="315686"/>
                </a:cubicBezTo>
                <a:cubicBezTo>
                  <a:pt x="2682154" y="310554"/>
                  <a:pt x="2670206" y="309548"/>
                  <a:pt x="2659760" y="304800"/>
                </a:cubicBezTo>
                <a:cubicBezTo>
                  <a:pt x="2525915" y="243961"/>
                  <a:pt x="2616367" y="275820"/>
                  <a:pt x="2540017" y="250372"/>
                </a:cubicBezTo>
                <a:cubicBezTo>
                  <a:pt x="2466104" y="201095"/>
                  <a:pt x="2557469" y="256718"/>
                  <a:pt x="2420274" y="206829"/>
                </a:cubicBezTo>
                <a:cubicBezTo>
                  <a:pt x="2407979" y="202358"/>
                  <a:pt x="2400148" y="188816"/>
                  <a:pt x="2387617" y="185057"/>
                </a:cubicBezTo>
                <a:cubicBezTo>
                  <a:pt x="2363041" y="177684"/>
                  <a:pt x="2336817" y="177800"/>
                  <a:pt x="2311417" y="174172"/>
                </a:cubicBezTo>
                <a:cubicBezTo>
                  <a:pt x="2195393" y="127761"/>
                  <a:pt x="2318205" y="173055"/>
                  <a:pt x="2202560" y="141515"/>
                </a:cubicBezTo>
                <a:cubicBezTo>
                  <a:pt x="2180420" y="135477"/>
                  <a:pt x="2160144" y="121270"/>
                  <a:pt x="2137246" y="119743"/>
                </a:cubicBezTo>
                <a:lnTo>
                  <a:pt x="1973960" y="108857"/>
                </a:lnTo>
                <a:lnTo>
                  <a:pt x="1734474" y="97972"/>
                </a:lnTo>
                <a:lnTo>
                  <a:pt x="1538531" y="87086"/>
                </a:lnTo>
                <a:lnTo>
                  <a:pt x="1440560" y="76200"/>
                </a:lnTo>
                <a:cubicBezTo>
                  <a:pt x="1397063" y="72058"/>
                  <a:pt x="1353358" y="70140"/>
                  <a:pt x="1309931" y="65315"/>
                </a:cubicBezTo>
                <a:cubicBezTo>
                  <a:pt x="1287994" y="62878"/>
                  <a:pt x="1266612" y="56262"/>
                  <a:pt x="1244617" y="54429"/>
                </a:cubicBezTo>
                <a:cubicBezTo>
                  <a:pt x="1179428" y="48996"/>
                  <a:pt x="1113934" y="48044"/>
                  <a:pt x="1048674" y="43543"/>
                </a:cubicBezTo>
                <a:cubicBezTo>
                  <a:pt x="1008690" y="40785"/>
                  <a:pt x="968845" y="36286"/>
                  <a:pt x="928931" y="32657"/>
                </a:cubicBezTo>
                <a:cubicBezTo>
                  <a:pt x="807312" y="8335"/>
                  <a:pt x="933358" y="31081"/>
                  <a:pt x="711217" y="10886"/>
                </a:cubicBezTo>
                <a:cubicBezTo>
                  <a:pt x="685664" y="8563"/>
                  <a:pt x="660417" y="3629"/>
                  <a:pt x="635017" y="0"/>
                </a:cubicBezTo>
                <a:cubicBezTo>
                  <a:pt x="569703" y="3629"/>
                  <a:pt x="504194" y="4684"/>
                  <a:pt x="439074" y="10886"/>
                </a:cubicBezTo>
                <a:cubicBezTo>
                  <a:pt x="402975" y="14324"/>
                  <a:pt x="426374" y="23585"/>
                  <a:pt x="406417" y="32657"/>
                </a:cubicBezTo>
                <a:close/>
              </a:path>
            </a:pathLst>
          </a:custGeom>
          <a:noFill/>
          <a:ln w="19050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Freeform 192"/>
          <p:cNvSpPr/>
          <p:nvPr/>
        </p:nvSpPr>
        <p:spPr>
          <a:xfrm>
            <a:off x="6535109" y="1286228"/>
            <a:ext cx="1846833" cy="1314028"/>
          </a:xfrm>
          <a:custGeom>
            <a:avLst/>
            <a:gdLst>
              <a:gd name="connsiteX0" fmla="*/ 1410229 w 1954515"/>
              <a:gd name="connsiteY0" fmla="*/ 0 h 1164771"/>
              <a:gd name="connsiteX1" fmla="*/ 452286 w 1954515"/>
              <a:gd name="connsiteY1" fmla="*/ 10886 h 1164771"/>
              <a:gd name="connsiteX2" fmla="*/ 408743 w 1954515"/>
              <a:gd name="connsiteY2" fmla="*/ 21771 h 1164771"/>
              <a:gd name="connsiteX3" fmla="*/ 321658 w 1954515"/>
              <a:gd name="connsiteY3" fmla="*/ 32657 h 1164771"/>
              <a:gd name="connsiteX4" fmla="*/ 201915 w 1954515"/>
              <a:gd name="connsiteY4" fmla="*/ 65314 h 1164771"/>
              <a:gd name="connsiteX5" fmla="*/ 147486 w 1954515"/>
              <a:gd name="connsiteY5" fmla="*/ 119743 h 1164771"/>
              <a:gd name="connsiteX6" fmla="*/ 114829 w 1954515"/>
              <a:gd name="connsiteY6" fmla="*/ 185057 h 1164771"/>
              <a:gd name="connsiteX7" fmla="*/ 103943 w 1954515"/>
              <a:gd name="connsiteY7" fmla="*/ 228600 h 1164771"/>
              <a:gd name="connsiteX8" fmla="*/ 27743 w 1954515"/>
              <a:gd name="connsiteY8" fmla="*/ 337457 h 1164771"/>
              <a:gd name="connsiteX9" fmla="*/ 16858 w 1954515"/>
              <a:gd name="connsiteY9" fmla="*/ 685800 h 1164771"/>
              <a:gd name="connsiteX10" fmla="*/ 27743 w 1954515"/>
              <a:gd name="connsiteY10" fmla="*/ 729343 h 1164771"/>
              <a:gd name="connsiteX11" fmla="*/ 49515 w 1954515"/>
              <a:gd name="connsiteY11" fmla="*/ 762000 h 1164771"/>
              <a:gd name="connsiteX12" fmla="*/ 71286 w 1954515"/>
              <a:gd name="connsiteY12" fmla="*/ 805543 h 1164771"/>
              <a:gd name="connsiteX13" fmla="*/ 93058 w 1954515"/>
              <a:gd name="connsiteY13" fmla="*/ 838200 h 1164771"/>
              <a:gd name="connsiteX14" fmla="*/ 114829 w 1954515"/>
              <a:gd name="connsiteY14" fmla="*/ 881743 h 1164771"/>
              <a:gd name="connsiteX15" fmla="*/ 147486 w 1954515"/>
              <a:gd name="connsiteY15" fmla="*/ 903514 h 1164771"/>
              <a:gd name="connsiteX16" fmla="*/ 223686 w 1954515"/>
              <a:gd name="connsiteY16" fmla="*/ 990600 h 1164771"/>
              <a:gd name="connsiteX17" fmla="*/ 310772 w 1954515"/>
              <a:gd name="connsiteY17" fmla="*/ 1055914 h 1164771"/>
              <a:gd name="connsiteX18" fmla="*/ 343429 w 1954515"/>
              <a:gd name="connsiteY18" fmla="*/ 1088571 h 1164771"/>
              <a:gd name="connsiteX19" fmla="*/ 386972 w 1954515"/>
              <a:gd name="connsiteY19" fmla="*/ 1099457 h 1164771"/>
              <a:gd name="connsiteX20" fmla="*/ 419629 w 1954515"/>
              <a:gd name="connsiteY20" fmla="*/ 1110343 h 1164771"/>
              <a:gd name="connsiteX21" fmla="*/ 452286 w 1954515"/>
              <a:gd name="connsiteY21" fmla="*/ 1132114 h 1164771"/>
              <a:gd name="connsiteX22" fmla="*/ 517601 w 1954515"/>
              <a:gd name="connsiteY22" fmla="*/ 1143000 h 1164771"/>
              <a:gd name="connsiteX23" fmla="*/ 670001 w 1954515"/>
              <a:gd name="connsiteY23" fmla="*/ 1153886 h 1164771"/>
              <a:gd name="connsiteX24" fmla="*/ 757086 w 1954515"/>
              <a:gd name="connsiteY24" fmla="*/ 1164771 h 1164771"/>
              <a:gd name="connsiteX25" fmla="*/ 1497315 w 1954515"/>
              <a:gd name="connsiteY25" fmla="*/ 1153886 h 1164771"/>
              <a:gd name="connsiteX26" fmla="*/ 1529972 w 1954515"/>
              <a:gd name="connsiteY26" fmla="*/ 1143000 h 1164771"/>
              <a:gd name="connsiteX27" fmla="*/ 1595286 w 1954515"/>
              <a:gd name="connsiteY27" fmla="*/ 1110343 h 1164771"/>
              <a:gd name="connsiteX28" fmla="*/ 1627943 w 1954515"/>
              <a:gd name="connsiteY28" fmla="*/ 1088571 h 1164771"/>
              <a:gd name="connsiteX29" fmla="*/ 1660601 w 1954515"/>
              <a:gd name="connsiteY29" fmla="*/ 1077686 h 1164771"/>
              <a:gd name="connsiteX30" fmla="*/ 1682372 w 1954515"/>
              <a:gd name="connsiteY30" fmla="*/ 1055914 h 1164771"/>
              <a:gd name="connsiteX31" fmla="*/ 1715029 w 1954515"/>
              <a:gd name="connsiteY31" fmla="*/ 1034143 h 1164771"/>
              <a:gd name="connsiteX32" fmla="*/ 1736801 w 1954515"/>
              <a:gd name="connsiteY32" fmla="*/ 1012371 h 1164771"/>
              <a:gd name="connsiteX33" fmla="*/ 1802115 w 1954515"/>
              <a:gd name="connsiteY33" fmla="*/ 968828 h 1164771"/>
              <a:gd name="connsiteX34" fmla="*/ 1867429 w 1954515"/>
              <a:gd name="connsiteY34" fmla="*/ 903514 h 1164771"/>
              <a:gd name="connsiteX35" fmla="*/ 1889201 w 1954515"/>
              <a:gd name="connsiteY35" fmla="*/ 881743 h 1164771"/>
              <a:gd name="connsiteX36" fmla="*/ 1910972 w 1954515"/>
              <a:gd name="connsiteY36" fmla="*/ 859971 h 1164771"/>
              <a:gd name="connsiteX37" fmla="*/ 1921858 w 1954515"/>
              <a:gd name="connsiteY37" fmla="*/ 805543 h 1164771"/>
              <a:gd name="connsiteX38" fmla="*/ 1943629 w 1954515"/>
              <a:gd name="connsiteY38" fmla="*/ 783771 h 1164771"/>
              <a:gd name="connsiteX39" fmla="*/ 1954515 w 1954515"/>
              <a:gd name="connsiteY39" fmla="*/ 740228 h 1164771"/>
              <a:gd name="connsiteX40" fmla="*/ 1943629 w 1954515"/>
              <a:gd name="connsiteY40" fmla="*/ 522514 h 1164771"/>
              <a:gd name="connsiteX41" fmla="*/ 1932743 w 1954515"/>
              <a:gd name="connsiteY41" fmla="*/ 489857 h 1164771"/>
              <a:gd name="connsiteX42" fmla="*/ 1889201 w 1954515"/>
              <a:gd name="connsiteY42" fmla="*/ 359228 h 1164771"/>
              <a:gd name="connsiteX43" fmla="*/ 1878315 w 1954515"/>
              <a:gd name="connsiteY43" fmla="*/ 326571 h 1164771"/>
              <a:gd name="connsiteX44" fmla="*/ 1834772 w 1954515"/>
              <a:gd name="connsiteY44" fmla="*/ 261257 h 1164771"/>
              <a:gd name="connsiteX45" fmla="*/ 1780343 w 1954515"/>
              <a:gd name="connsiteY45" fmla="*/ 185057 h 1164771"/>
              <a:gd name="connsiteX46" fmla="*/ 1758572 w 1954515"/>
              <a:gd name="connsiteY46" fmla="*/ 152400 h 1164771"/>
              <a:gd name="connsiteX47" fmla="*/ 1725915 w 1954515"/>
              <a:gd name="connsiteY47" fmla="*/ 130628 h 1164771"/>
              <a:gd name="connsiteX48" fmla="*/ 1704143 w 1954515"/>
              <a:gd name="connsiteY48" fmla="*/ 108857 h 1164771"/>
              <a:gd name="connsiteX49" fmla="*/ 1671486 w 1954515"/>
              <a:gd name="connsiteY49" fmla="*/ 97971 h 1164771"/>
              <a:gd name="connsiteX50" fmla="*/ 1638829 w 1954515"/>
              <a:gd name="connsiteY50" fmla="*/ 76200 h 1164771"/>
              <a:gd name="connsiteX51" fmla="*/ 1617058 w 1954515"/>
              <a:gd name="connsiteY51" fmla="*/ 54428 h 1164771"/>
              <a:gd name="connsiteX52" fmla="*/ 1551743 w 1954515"/>
              <a:gd name="connsiteY52" fmla="*/ 32657 h 1164771"/>
              <a:gd name="connsiteX53" fmla="*/ 1519086 w 1954515"/>
              <a:gd name="connsiteY53" fmla="*/ 21771 h 1164771"/>
              <a:gd name="connsiteX54" fmla="*/ 1453772 w 1954515"/>
              <a:gd name="connsiteY54" fmla="*/ 10886 h 1164771"/>
              <a:gd name="connsiteX55" fmla="*/ 1410229 w 1954515"/>
              <a:gd name="connsiteY55" fmla="*/ 0 h 1164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954515" h="1164771">
                <a:moveTo>
                  <a:pt x="1410229" y="0"/>
                </a:moveTo>
                <a:cubicBezTo>
                  <a:pt x="1243315" y="0"/>
                  <a:pt x="771546" y="3946"/>
                  <a:pt x="452286" y="10886"/>
                </a:cubicBezTo>
                <a:cubicBezTo>
                  <a:pt x="437329" y="11211"/>
                  <a:pt x="423500" y="19311"/>
                  <a:pt x="408743" y="21771"/>
                </a:cubicBezTo>
                <a:cubicBezTo>
                  <a:pt x="379887" y="26580"/>
                  <a:pt x="350411" y="27266"/>
                  <a:pt x="321658" y="32657"/>
                </a:cubicBezTo>
                <a:cubicBezTo>
                  <a:pt x="265527" y="43182"/>
                  <a:pt x="246819" y="50346"/>
                  <a:pt x="201915" y="65314"/>
                </a:cubicBezTo>
                <a:cubicBezTo>
                  <a:pt x="183772" y="83457"/>
                  <a:pt x="155599" y="95401"/>
                  <a:pt x="147486" y="119743"/>
                </a:cubicBezTo>
                <a:cubicBezTo>
                  <a:pt x="132464" y="164812"/>
                  <a:pt x="142966" y="142853"/>
                  <a:pt x="114829" y="185057"/>
                </a:cubicBezTo>
                <a:cubicBezTo>
                  <a:pt x="111200" y="199571"/>
                  <a:pt x="110634" y="215218"/>
                  <a:pt x="103943" y="228600"/>
                </a:cubicBezTo>
                <a:cubicBezTo>
                  <a:pt x="68021" y="300445"/>
                  <a:pt x="66542" y="298660"/>
                  <a:pt x="27743" y="337457"/>
                </a:cubicBezTo>
                <a:cubicBezTo>
                  <a:pt x="-12854" y="499848"/>
                  <a:pt x="-2013" y="421604"/>
                  <a:pt x="16858" y="685800"/>
                </a:cubicBezTo>
                <a:cubicBezTo>
                  <a:pt x="17924" y="700723"/>
                  <a:pt x="21850" y="715592"/>
                  <a:pt x="27743" y="729343"/>
                </a:cubicBezTo>
                <a:cubicBezTo>
                  <a:pt x="32897" y="741368"/>
                  <a:pt x="43024" y="750641"/>
                  <a:pt x="49515" y="762000"/>
                </a:cubicBezTo>
                <a:cubicBezTo>
                  <a:pt x="57566" y="776089"/>
                  <a:pt x="63235" y="791454"/>
                  <a:pt x="71286" y="805543"/>
                </a:cubicBezTo>
                <a:cubicBezTo>
                  <a:pt x="77777" y="816902"/>
                  <a:pt x="86567" y="826841"/>
                  <a:pt x="93058" y="838200"/>
                </a:cubicBezTo>
                <a:cubicBezTo>
                  <a:pt x="101109" y="852289"/>
                  <a:pt x="104440" y="869277"/>
                  <a:pt x="114829" y="881743"/>
                </a:cubicBezTo>
                <a:cubicBezTo>
                  <a:pt x="123204" y="891794"/>
                  <a:pt x="136600" y="896257"/>
                  <a:pt x="147486" y="903514"/>
                </a:cubicBezTo>
                <a:cubicBezTo>
                  <a:pt x="234568" y="1034136"/>
                  <a:pt x="151117" y="927102"/>
                  <a:pt x="223686" y="990600"/>
                </a:cubicBezTo>
                <a:cubicBezTo>
                  <a:pt x="300660" y="1057952"/>
                  <a:pt x="247320" y="1034763"/>
                  <a:pt x="310772" y="1055914"/>
                </a:cubicBezTo>
                <a:cubicBezTo>
                  <a:pt x="321658" y="1066800"/>
                  <a:pt x="330063" y="1080933"/>
                  <a:pt x="343429" y="1088571"/>
                </a:cubicBezTo>
                <a:cubicBezTo>
                  <a:pt x="356419" y="1095994"/>
                  <a:pt x="372587" y="1095347"/>
                  <a:pt x="386972" y="1099457"/>
                </a:cubicBezTo>
                <a:cubicBezTo>
                  <a:pt x="398005" y="1102609"/>
                  <a:pt x="409366" y="1105211"/>
                  <a:pt x="419629" y="1110343"/>
                </a:cubicBezTo>
                <a:cubicBezTo>
                  <a:pt x="431331" y="1116194"/>
                  <a:pt x="439874" y="1127977"/>
                  <a:pt x="452286" y="1132114"/>
                </a:cubicBezTo>
                <a:cubicBezTo>
                  <a:pt x="473225" y="1139094"/>
                  <a:pt x="495639" y="1140804"/>
                  <a:pt x="517601" y="1143000"/>
                </a:cubicBezTo>
                <a:cubicBezTo>
                  <a:pt x="568278" y="1148068"/>
                  <a:pt x="619281" y="1149275"/>
                  <a:pt x="670001" y="1153886"/>
                </a:cubicBezTo>
                <a:cubicBezTo>
                  <a:pt x="699135" y="1156535"/>
                  <a:pt x="728058" y="1161143"/>
                  <a:pt x="757086" y="1164771"/>
                </a:cubicBezTo>
                <a:lnTo>
                  <a:pt x="1497315" y="1153886"/>
                </a:lnTo>
                <a:cubicBezTo>
                  <a:pt x="1508785" y="1153563"/>
                  <a:pt x="1519709" y="1148132"/>
                  <a:pt x="1529972" y="1143000"/>
                </a:cubicBezTo>
                <a:cubicBezTo>
                  <a:pt x="1614373" y="1100798"/>
                  <a:pt x="1513209" y="1137700"/>
                  <a:pt x="1595286" y="1110343"/>
                </a:cubicBezTo>
                <a:cubicBezTo>
                  <a:pt x="1606172" y="1103086"/>
                  <a:pt x="1616241" y="1094422"/>
                  <a:pt x="1627943" y="1088571"/>
                </a:cubicBezTo>
                <a:cubicBezTo>
                  <a:pt x="1638206" y="1083439"/>
                  <a:pt x="1650761" y="1083590"/>
                  <a:pt x="1660601" y="1077686"/>
                </a:cubicBezTo>
                <a:cubicBezTo>
                  <a:pt x="1669402" y="1072406"/>
                  <a:pt x="1674358" y="1062325"/>
                  <a:pt x="1682372" y="1055914"/>
                </a:cubicBezTo>
                <a:cubicBezTo>
                  <a:pt x="1692588" y="1047741"/>
                  <a:pt x="1704813" y="1042316"/>
                  <a:pt x="1715029" y="1034143"/>
                </a:cubicBezTo>
                <a:cubicBezTo>
                  <a:pt x="1723043" y="1027732"/>
                  <a:pt x="1728590" y="1018529"/>
                  <a:pt x="1736801" y="1012371"/>
                </a:cubicBezTo>
                <a:cubicBezTo>
                  <a:pt x="1757734" y="996671"/>
                  <a:pt x="1783613" y="987330"/>
                  <a:pt x="1802115" y="968828"/>
                </a:cubicBezTo>
                <a:lnTo>
                  <a:pt x="1867429" y="903514"/>
                </a:lnTo>
                <a:lnTo>
                  <a:pt x="1889201" y="881743"/>
                </a:lnTo>
                <a:lnTo>
                  <a:pt x="1910972" y="859971"/>
                </a:lnTo>
                <a:cubicBezTo>
                  <a:pt x="1914601" y="841828"/>
                  <a:pt x="1914570" y="822549"/>
                  <a:pt x="1921858" y="805543"/>
                </a:cubicBezTo>
                <a:cubicBezTo>
                  <a:pt x="1925901" y="796110"/>
                  <a:pt x="1939039" y="792951"/>
                  <a:pt x="1943629" y="783771"/>
                </a:cubicBezTo>
                <a:cubicBezTo>
                  <a:pt x="1950320" y="770389"/>
                  <a:pt x="1950886" y="754742"/>
                  <a:pt x="1954515" y="740228"/>
                </a:cubicBezTo>
                <a:cubicBezTo>
                  <a:pt x="1950886" y="667657"/>
                  <a:pt x="1949924" y="594903"/>
                  <a:pt x="1943629" y="522514"/>
                </a:cubicBezTo>
                <a:cubicBezTo>
                  <a:pt x="1942635" y="511083"/>
                  <a:pt x="1935762" y="500927"/>
                  <a:pt x="1932743" y="489857"/>
                </a:cubicBezTo>
                <a:cubicBezTo>
                  <a:pt x="1884406" y="312619"/>
                  <a:pt x="1936626" y="469888"/>
                  <a:pt x="1889201" y="359228"/>
                </a:cubicBezTo>
                <a:cubicBezTo>
                  <a:pt x="1884681" y="348681"/>
                  <a:pt x="1883888" y="336602"/>
                  <a:pt x="1878315" y="326571"/>
                </a:cubicBezTo>
                <a:cubicBezTo>
                  <a:pt x="1865608" y="303698"/>
                  <a:pt x="1843047" y="286080"/>
                  <a:pt x="1834772" y="261257"/>
                </a:cubicBezTo>
                <a:cubicBezTo>
                  <a:pt x="1807768" y="180248"/>
                  <a:pt x="1849221" y="288375"/>
                  <a:pt x="1780343" y="185057"/>
                </a:cubicBezTo>
                <a:cubicBezTo>
                  <a:pt x="1773086" y="174171"/>
                  <a:pt x="1767823" y="161651"/>
                  <a:pt x="1758572" y="152400"/>
                </a:cubicBezTo>
                <a:cubicBezTo>
                  <a:pt x="1749321" y="143149"/>
                  <a:pt x="1736131" y="138801"/>
                  <a:pt x="1725915" y="130628"/>
                </a:cubicBezTo>
                <a:cubicBezTo>
                  <a:pt x="1717901" y="124217"/>
                  <a:pt x="1712944" y="114137"/>
                  <a:pt x="1704143" y="108857"/>
                </a:cubicBezTo>
                <a:cubicBezTo>
                  <a:pt x="1694304" y="102953"/>
                  <a:pt x="1681749" y="103103"/>
                  <a:pt x="1671486" y="97971"/>
                </a:cubicBezTo>
                <a:cubicBezTo>
                  <a:pt x="1659784" y="92120"/>
                  <a:pt x="1649045" y="84373"/>
                  <a:pt x="1638829" y="76200"/>
                </a:cubicBezTo>
                <a:cubicBezTo>
                  <a:pt x="1630815" y="69789"/>
                  <a:pt x="1626238" y="59018"/>
                  <a:pt x="1617058" y="54428"/>
                </a:cubicBezTo>
                <a:cubicBezTo>
                  <a:pt x="1596532" y="44165"/>
                  <a:pt x="1573515" y="39914"/>
                  <a:pt x="1551743" y="32657"/>
                </a:cubicBezTo>
                <a:cubicBezTo>
                  <a:pt x="1540857" y="29028"/>
                  <a:pt x="1530404" y="23657"/>
                  <a:pt x="1519086" y="21771"/>
                </a:cubicBezTo>
                <a:lnTo>
                  <a:pt x="1453772" y="10886"/>
                </a:lnTo>
                <a:cubicBezTo>
                  <a:pt x="1435568" y="7576"/>
                  <a:pt x="1577143" y="0"/>
                  <a:pt x="1410229" y="0"/>
                </a:cubicBezTo>
                <a:close/>
              </a:path>
            </a:pathLst>
          </a:custGeom>
          <a:noFill/>
          <a:ln w="19050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Freeform 197"/>
          <p:cNvSpPr/>
          <p:nvPr/>
        </p:nvSpPr>
        <p:spPr>
          <a:xfrm>
            <a:off x="2122160" y="250442"/>
            <a:ext cx="3617511" cy="2994992"/>
          </a:xfrm>
          <a:custGeom>
            <a:avLst/>
            <a:gdLst>
              <a:gd name="connsiteX0" fmla="*/ 1410229 w 1954515"/>
              <a:gd name="connsiteY0" fmla="*/ 0 h 1164771"/>
              <a:gd name="connsiteX1" fmla="*/ 452286 w 1954515"/>
              <a:gd name="connsiteY1" fmla="*/ 10886 h 1164771"/>
              <a:gd name="connsiteX2" fmla="*/ 408743 w 1954515"/>
              <a:gd name="connsiteY2" fmla="*/ 21771 h 1164771"/>
              <a:gd name="connsiteX3" fmla="*/ 321658 w 1954515"/>
              <a:gd name="connsiteY3" fmla="*/ 32657 h 1164771"/>
              <a:gd name="connsiteX4" fmla="*/ 201915 w 1954515"/>
              <a:gd name="connsiteY4" fmla="*/ 65314 h 1164771"/>
              <a:gd name="connsiteX5" fmla="*/ 147486 w 1954515"/>
              <a:gd name="connsiteY5" fmla="*/ 119743 h 1164771"/>
              <a:gd name="connsiteX6" fmla="*/ 114829 w 1954515"/>
              <a:gd name="connsiteY6" fmla="*/ 185057 h 1164771"/>
              <a:gd name="connsiteX7" fmla="*/ 103943 w 1954515"/>
              <a:gd name="connsiteY7" fmla="*/ 228600 h 1164771"/>
              <a:gd name="connsiteX8" fmla="*/ 27743 w 1954515"/>
              <a:gd name="connsiteY8" fmla="*/ 337457 h 1164771"/>
              <a:gd name="connsiteX9" fmla="*/ 16858 w 1954515"/>
              <a:gd name="connsiteY9" fmla="*/ 685800 h 1164771"/>
              <a:gd name="connsiteX10" fmla="*/ 27743 w 1954515"/>
              <a:gd name="connsiteY10" fmla="*/ 729343 h 1164771"/>
              <a:gd name="connsiteX11" fmla="*/ 49515 w 1954515"/>
              <a:gd name="connsiteY11" fmla="*/ 762000 h 1164771"/>
              <a:gd name="connsiteX12" fmla="*/ 71286 w 1954515"/>
              <a:gd name="connsiteY12" fmla="*/ 805543 h 1164771"/>
              <a:gd name="connsiteX13" fmla="*/ 93058 w 1954515"/>
              <a:gd name="connsiteY13" fmla="*/ 838200 h 1164771"/>
              <a:gd name="connsiteX14" fmla="*/ 114829 w 1954515"/>
              <a:gd name="connsiteY14" fmla="*/ 881743 h 1164771"/>
              <a:gd name="connsiteX15" fmla="*/ 147486 w 1954515"/>
              <a:gd name="connsiteY15" fmla="*/ 903514 h 1164771"/>
              <a:gd name="connsiteX16" fmla="*/ 223686 w 1954515"/>
              <a:gd name="connsiteY16" fmla="*/ 990600 h 1164771"/>
              <a:gd name="connsiteX17" fmla="*/ 310772 w 1954515"/>
              <a:gd name="connsiteY17" fmla="*/ 1055914 h 1164771"/>
              <a:gd name="connsiteX18" fmla="*/ 343429 w 1954515"/>
              <a:gd name="connsiteY18" fmla="*/ 1088571 h 1164771"/>
              <a:gd name="connsiteX19" fmla="*/ 386972 w 1954515"/>
              <a:gd name="connsiteY19" fmla="*/ 1099457 h 1164771"/>
              <a:gd name="connsiteX20" fmla="*/ 419629 w 1954515"/>
              <a:gd name="connsiteY20" fmla="*/ 1110343 h 1164771"/>
              <a:gd name="connsiteX21" fmla="*/ 452286 w 1954515"/>
              <a:gd name="connsiteY21" fmla="*/ 1132114 h 1164771"/>
              <a:gd name="connsiteX22" fmla="*/ 517601 w 1954515"/>
              <a:gd name="connsiteY22" fmla="*/ 1143000 h 1164771"/>
              <a:gd name="connsiteX23" fmla="*/ 670001 w 1954515"/>
              <a:gd name="connsiteY23" fmla="*/ 1153886 h 1164771"/>
              <a:gd name="connsiteX24" fmla="*/ 757086 w 1954515"/>
              <a:gd name="connsiteY24" fmla="*/ 1164771 h 1164771"/>
              <a:gd name="connsiteX25" fmla="*/ 1497315 w 1954515"/>
              <a:gd name="connsiteY25" fmla="*/ 1153886 h 1164771"/>
              <a:gd name="connsiteX26" fmla="*/ 1529972 w 1954515"/>
              <a:gd name="connsiteY26" fmla="*/ 1143000 h 1164771"/>
              <a:gd name="connsiteX27" fmla="*/ 1595286 w 1954515"/>
              <a:gd name="connsiteY27" fmla="*/ 1110343 h 1164771"/>
              <a:gd name="connsiteX28" fmla="*/ 1627943 w 1954515"/>
              <a:gd name="connsiteY28" fmla="*/ 1088571 h 1164771"/>
              <a:gd name="connsiteX29" fmla="*/ 1660601 w 1954515"/>
              <a:gd name="connsiteY29" fmla="*/ 1077686 h 1164771"/>
              <a:gd name="connsiteX30" fmla="*/ 1682372 w 1954515"/>
              <a:gd name="connsiteY30" fmla="*/ 1055914 h 1164771"/>
              <a:gd name="connsiteX31" fmla="*/ 1715029 w 1954515"/>
              <a:gd name="connsiteY31" fmla="*/ 1034143 h 1164771"/>
              <a:gd name="connsiteX32" fmla="*/ 1736801 w 1954515"/>
              <a:gd name="connsiteY32" fmla="*/ 1012371 h 1164771"/>
              <a:gd name="connsiteX33" fmla="*/ 1802115 w 1954515"/>
              <a:gd name="connsiteY33" fmla="*/ 968828 h 1164771"/>
              <a:gd name="connsiteX34" fmla="*/ 1867429 w 1954515"/>
              <a:gd name="connsiteY34" fmla="*/ 903514 h 1164771"/>
              <a:gd name="connsiteX35" fmla="*/ 1889201 w 1954515"/>
              <a:gd name="connsiteY35" fmla="*/ 881743 h 1164771"/>
              <a:gd name="connsiteX36" fmla="*/ 1910972 w 1954515"/>
              <a:gd name="connsiteY36" fmla="*/ 859971 h 1164771"/>
              <a:gd name="connsiteX37" fmla="*/ 1921858 w 1954515"/>
              <a:gd name="connsiteY37" fmla="*/ 805543 h 1164771"/>
              <a:gd name="connsiteX38" fmla="*/ 1943629 w 1954515"/>
              <a:gd name="connsiteY38" fmla="*/ 783771 h 1164771"/>
              <a:gd name="connsiteX39" fmla="*/ 1954515 w 1954515"/>
              <a:gd name="connsiteY39" fmla="*/ 740228 h 1164771"/>
              <a:gd name="connsiteX40" fmla="*/ 1943629 w 1954515"/>
              <a:gd name="connsiteY40" fmla="*/ 522514 h 1164771"/>
              <a:gd name="connsiteX41" fmla="*/ 1932743 w 1954515"/>
              <a:gd name="connsiteY41" fmla="*/ 489857 h 1164771"/>
              <a:gd name="connsiteX42" fmla="*/ 1889201 w 1954515"/>
              <a:gd name="connsiteY42" fmla="*/ 359228 h 1164771"/>
              <a:gd name="connsiteX43" fmla="*/ 1878315 w 1954515"/>
              <a:gd name="connsiteY43" fmla="*/ 326571 h 1164771"/>
              <a:gd name="connsiteX44" fmla="*/ 1834772 w 1954515"/>
              <a:gd name="connsiteY44" fmla="*/ 261257 h 1164771"/>
              <a:gd name="connsiteX45" fmla="*/ 1780343 w 1954515"/>
              <a:gd name="connsiteY45" fmla="*/ 185057 h 1164771"/>
              <a:gd name="connsiteX46" fmla="*/ 1758572 w 1954515"/>
              <a:gd name="connsiteY46" fmla="*/ 152400 h 1164771"/>
              <a:gd name="connsiteX47" fmla="*/ 1725915 w 1954515"/>
              <a:gd name="connsiteY47" fmla="*/ 130628 h 1164771"/>
              <a:gd name="connsiteX48" fmla="*/ 1704143 w 1954515"/>
              <a:gd name="connsiteY48" fmla="*/ 108857 h 1164771"/>
              <a:gd name="connsiteX49" fmla="*/ 1671486 w 1954515"/>
              <a:gd name="connsiteY49" fmla="*/ 97971 h 1164771"/>
              <a:gd name="connsiteX50" fmla="*/ 1638829 w 1954515"/>
              <a:gd name="connsiteY50" fmla="*/ 76200 h 1164771"/>
              <a:gd name="connsiteX51" fmla="*/ 1617058 w 1954515"/>
              <a:gd name="connsiteY51" fmla="*/ 54428 h 1164771"/>
              <a:gd name="connsiteX52" fmla="*/ 1551743 w 1954515"/>
              <a:gd name="connsiteY52" fmla="*/ 32657 h 1164771"/>
              <a:gd name="connsiteX53" fmla="*/ 1519086 w 1954515"/>
              <a:gd name="connsiteY53" fmla="*/ 21771 h 1164771"/>
              <a:gd name="connsiteX54" fmla="*/ 1453772 w 1954515"/>
              <a:gd name="connsiteY54" fmla="*/ 10886 h 1164771"/>
              <a:gd name="connsiteX55" fmla="*/ 1410229 w 1954515"/>
              <a:gd name="connsiteY55" fmla="*/ 0 h 1164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954515" h="1164771">
                <a:moveTo>
                  <a:pt x="1410229" y="0"/>
                </a:moveTo>
                <a:cubicBezTo>
                  <a:pt x="1243315" y="0"/>
                  <a:pt x="771546" y="3946"/>
                  <a:pt x="452286" y="10886"/>
                </a:cubicBezTo>
                <a:cubicBezTo>
                  <a:pt x="437329" y="11211"/>
                  <a:pt x="423500" y="19311"/>
                  <a:pt x="408743" y="21771"/>
                </a:cubicBezTo>
                <a:cubicBezTo>
                  <a:pt x="379887" y="26580"/>
                  <a:pt x="350411" y="27266"/>
                  <a:pt x="321658" y="32657"/>
                </a:cubicBezTo>
                <a:cubicBezTo>
                  <a:pt x="265527" y="43182"/>
                  <a:pt x="246819" y="50346"/>
                  <a:pt x="201915" y="65314"/>
                </a:cubicBezTo>
                <a:cubicBezTo>
                  <a:pt x="183772" y="83457"/>
                  <a:pt x="155599" y="95401"/>
                  <a:pt x="147486" y="119743"/>
                </a:cubicBezTo>
                <a:cubicBezTo>
                  <a:pt x="132464" y="164812"/>
                  <a:pt x="142966" y="142853"/>
                  <a:pt x="114829" y="185057"/>
                </a:cubicBezTo>
                <a:cubicBezTo>
                  <a:pt x="111200" y="199571"/>
                  <a:pt x="110634" y="215218"/>
                  <a:pt x="103943" y="228600"/>
                </a:cubicBezTo>
                <a:cubicBezTo>
                  <a:pt x="68021" y="300445"/>
                  <a:pt x="66542" y="298660"/>
                  <a:pt x="27743" y="337457"/>
                </a:cubicBezTo>
                <a:cubicBezTo>
                  <a:pt x="-12854" y="499848"/>
                  <a:pt x="-2013" y="421604"/>
                  <a:pt x="16858" y="685800"/>
                </a:cubicBezTo>
                <a:cubicBezTo>
                  <a:pt x="17924" y="700723"/>
                  <a:pt x="21850" y="715592"/>
                  <a:pt x="27743" y="729343"/>
                </a:cubicBezTo>
                <a:cubicBezTo>
                  <a:pt x="32897" y="741368"/>
                  <a:pt x="43024" y="750641"/>
                  <a:pt x="49515" y="762000"/>
                </a:cubicBezTo>
                <a:cubicBezTo>
                  <a:pt x="57566" y="776089"/>
                  <a:pt x="63235" y="791454"/>
                  <a:pt x="71286" y="805543"/>
                </a:cubicBezTo>
                <a:cubicBezTo>
                  <a:pt x="77777" y="816902"/>
                  <a:pt x="86567" y="826841"/>
                  <a:pt x="93058" y="838200"/>
                </a:cubicBezTo>
                <a:cubicBezTo>
                  <a:pt x="101109" y="852289"/>
                  <a:pt x="104440" y="869277"/>
                  <a:pt x="114829" y="881743"/>
                </a:cubicBezTo>
                <a:cubicBezTo>
                  <a:pt x="123204" y="891794"/>
                  <a:pt x="136600" y="896257"/>
                  <a:pt x="147486" y="903514"/>
                </a:cubicBezTo>
                <a:cubicBezTo>
                  <a:pt x="234568" y="1034136"/>
                  <a:pt x="151117" y="927102"/>
                  <a:pt x="223686" y="990600"/>
                </a:cubicBezTo>
                <a:cubicBezTo>
                  <a:pt x="300660" y="1057952"/>
                  <a:pt x="247320" y="1034763"/>
                  <a:pt x="310772" y="1055914"/>
                </a:cubicBezTo>
                <a:cubicBezTo>
                  <a:pt x="321658" y="1066800"/>
                  <a:pt x="330063" y="1080933"/>
                  <a:pt x="343429" y="1088571"/>
                </a:cubicBezTo>
                <a:cubicBezTo>
                  <a:pt x="356419" y="1095994"/>
                  <a:pt x="372587" y="1095347"/>
                  <a:pt x="386972" y="1099457"/>
                </a:cubicBezTo>
                <a:cubicBezTo>
                  <a:pt x="398005" y="1102609"/>
                  <a:pt x="409366" y="1105211"/>
                  <a:pt x="419629" y="1110343"/>
                </a:cubicBezTo>
                <a:cubicBezTo>
                  <a:pt x="431331" y="1116194"/>
                  <a:pt x="439874" y="1127977"/>
                  <a:pt x="452286" y="1132114"/>
                </a:cubicBezTo>
                <a:cubicBezTo>
                  <a:pt x="473225" y="1139094"/>
                  <a:pt x="495639" y="1140804"/>
                  <a:pt x="517601" y="1143000"/>
                </a:cubicBezTo>
                <a:cubicBezTo>
                  <a:pt x="568278" y="1148068"/>
                  <a:pt x="619281" y="1149275"/>
                  <a:pt x="670001" y="1153886"/>
                </a:cubicBezTo>
                <a:cubicBezTo>
                  <a:pt x="699135" y="1156535"/>
                  <a:pt x="728058" y="1161143"/>
                  <a:pt x="757086" y="1164771"/>
                </a:cubicBezTo>
                <a:lnTo>
                  <a:pt x="1497315" y="1153886"/>
                </a:lnTo>
                <a:cubicBezTo>
                  <a:pt x="1508785" y="1153563"/>
                  <a:pt x="1519709" y="1148132"/>
                  <a:pt x="1529972" y="1143000"/>
                </a:cubicBezTo>
                <a:cubicBezTo>
                  <a:pt x="1614373" y="1100798"/>
                  <a:pt x="1513209" y="1137700"/>
                  <a:pt x="1595286" y="1110343"/>
                </a:cubicBezTo>
                <a:cubicBezTo>
                  <a:pt x="1606172" y="1103086"/>
                  <a:pt x="1616241" y="1094422"/>
                  <a:pt x="1627943" y="1088571"/>
                </a:cubicBezTo>
                <a:cubicBezTo>
                  <a:pt x="1638206" y="1083439"/>
                  <a:pt x="1650761" y="1083590"/>
                  <a:pt x="1660601" y="1077686"/>
                </a:cubicBezTo>
                <a:cubicBezTo>
                  <a:pt x="1669402" y="1072406"/>
                  <a:pt x="1674358" y="1062325"/>
                  <a:pt x="1682372" y="1055914"/>
                </a:cubicBezTo>
                <a:cubicBezTo>
                  <a:pt x="1692588" y="1047741"/>
                  <a:pt x="1704813" y="1042316"/>
                  <a:pt x="1715029" y="1034143"/>
                </a:cubicBezTo>
                <a:cubicBezTo>
                  <a:pt x="1723043" y="1027732"/>
                  <a:pt x="1728590" y="1018529"/>
                  <a:pt x="1736801" y="1012371"/>
                </a:cubicBezTo>
                <a:cubicBezTo>
                  <a:pt x="1757734" y="996671"/>
                  <a:pt x="1783613" y="987330"/>
                  <a:pt x="1802115" y="968828"/>
                </a:cubicBezTo>
                <a:lnTo>
                  <a:pt x="1867429" y="903514"/>
                </a:lnTo>
                <a:lnTo>
                  <a:pt x="1889201" y="881743"/>
                </a:lnTo>
                <a:lnTo>
                  <a:pt x="1910972" y="859971"/>
                </a:lnTo>
                <a:cubicBezTo>
                  <a:pt x="1914601" y="841828"/>
                  <a:pt x="1914570" y="822549"/>
                  <a:pt x="1921858" y="805543"/>
                </a:cubicBezTo>
                <a:cubicBezTo>
                  <a:pt x="1925901" y="796110"/>
                  <a:pt x="1939039" y="792951"/>
                  <a:pt x="1943629" y="783771"/>
                </a:cubicBezTo>
                <a:cubicBezTo>
                  <a:pt x="1950320" y="770389"/>
                  <a:pt x="1950886" y="754742"/>
                  <a:pt x="1954515" y="740228"/>
                </a:cubicBezTo>
                <a:cubicBezTo>
                  <a:pt x="1950886" y="667657"/>
                  <a:pt x="1949924" y="594903"/>
                  <a:pt x="1943629" y="522514"/>
                </a:cubicBezTo>
                <a:cubicBezTo>
                  <a:pt x="1942635" y="511083"/>
                  <a:pt x="1935762" y="500927"/>
                  <a:pt x="1932743" y="489857"/>
                </a:cubicBezTo>
                <a:cubicBezTo>
                  <a:pt x="1884406" y="312619"/>
                  <a:pt x="1936626" y="469888"/>
                  <a:pt x="1889201" y="359228"/>
                </a:cubicBezTo>
                <a:cubicBezTo>
                  <a:pt x="1884681" y="348681"/>
                  <a:pt x="1883888" y="336602"/>
                  <a:pt x="1878315" y="326571"/>
                </a:cubicBezTo>
                <a:cubicBezTo>
                  <a:pt x="1865608" y="303698"/>
                  <a:pt x="1843047" y="286080"/>
                  <a:pt x="1834772" y="261257"/>
                </a:cubicBezTo>
                <a:cubicBezTo>
                  <a:pt x="1807768" y="180248"/>
                  <a:pt x="1849221" y="288375"/>
                  <a:pt x="1780343" y="185057"/>
                </a:cubicBezTo>
                <a:cubicBezTo>
                  <a:pt x="1773086" y="174171"/>
                  <a:pt x="1767823" y="161651"/>
                  <a:pt x="1758572" y="152400"/>
                </a:cubicBezTo>
                <a:cubicBezTo>
                  <a:pt x="1749321" y="143149"/>
                  <a:pt x="1736131" y="138801"/>
                  <a:pt x="1725915" y="130628"/>
                </a:cubicBezTo>
                <a:cubicBezTo>
                  <a:pt x="1717901" y="124217"/>
                  <a:pt x="1712944" y="114137"/>
                  <a:pt x="1704143" y="108857"/>
                </a:cubicBezTo>
                <a:cubicBezTo>
                  <a:pt x="1694304" y="102953"/>
                  <a:pt x="1681749" y="103103"/>
                  <a:pt x="1671486" y="97971"/>
                </a:cubicBezTo>
                <a:cubicBezTo>
                  <a:pt x="1659784" y="92120"/>
                  <a:pt x="1649045" y="84373"/>
                  <a:pt x="1638829" y="76200"/>
                </a:cubicBezTo>
                <a:cubicBezTo>
                  <a:pt x="1630815" y="69789"/>
                  <a:pt x="1626238" y="59018"/>
                  <a:pt x="1617058" y="54428"/>
                </a:cubicBezTo>
                <a:cubicBezTo>
                  <a:pt x="1596532" y="44165"/>
                  <a:pt x="1573515" y="39914"/>
                  <a:pt x="1551743" y="32657"/>
                </a:cubicBezTo>
                <a:cubicBezTo>
                  <a:pt x="1540857" y="29028"/>
                  <a:pt x="1530404" y="23657"/>
                  <a:pt x="1519086" y="21771"/>
                </a:cubicBezTo>
                <a:lnTo>
                  <a:pt x="1453772" y="10886"/>
                </a:lnTo>
                <a:cubicBezTo>
                  <a:pt x="1435568" y="7576"/>
                  <a:pt x="1577143" y="0"/>
                  <a:pt x="1410229" y="0"/>
                </a:cubicBezTo>
                <a:close/>
              </a:path>
            </a:pathLst>
          </a:custGeom>
          <a:noFill/>
          <a:ln w="19050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426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5318" y="0"/>
            <a:ext cx="12186473" cy="6858000"/>
          </a:xfrm>
          <a:prstGeom prst="rect">
            <a:avLst/>
          </a:prstGeom>
          <a:solidFill>
            <a:srgbClr val="92D050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5" name="Freeform 14"/>
          <p:cNvSpPr/>
          <p:nvPr/>
        </p:nvSpPr>
        <p:spPr>
          <a:xfrm>
            <a:off x="8858139" y="214498"/>
            <a:ext cx="3151263" cy="5745286"/>
          </a:xfrm>
          <a:custGeom>
            <a:avLst/>
            <a:gdLst>
              <a:gd name="connsiteX0" fmla="*/ 2832 w 3151263"/>
              <a:gd name="connsiteY0" fmla="*/ 112073 h 5745286"/>
              <a:gd name="connsiteX1" fmla="*/ 1178490 w 3151263"/>
              <a:gd name="connsiteY1" fmla="*/ 895845 h 5745286"/>
              <a:gd name="connsiteX2" fmla="*/ 1341775 w 3151263"/>
              <a:gd name="connsiteY2" fmla="*/ 2398073 h 5745286"/>
              <a:gd name="connsiteX3" fmla="*/ 2375918 w 3151263"/>
              <a:gd name="connsiteY3" fmla="*/ 3007673 h 5745286"/>
              <a:gd name="connsiteX4" fmla="*/ 2245290 w 3151263"/>
              <a:gd name="connsiteY4" fmla="*/ 4509902 h 5745286"/>
              <a:gd name="connsiteX5" fmla="*/ 2898432 w 3151263"/>
              <a:gd name="connsiteY5" fmla="*/ 5054188 h 5745286"/>
              <a:gd name="connsiteX6" fmla="*/ 3072604 w 3151263"/>
              <a:gd name="connsiteY6" fmla="*/ 5739988 h 5745286"/>
              <a:gd name="connsiteX7" fmla="*/ 3116147 w 3151263"/>
              <a:gd name="connsiteY7" fmla="*/ 5315445 h 5745286"/>
              <a:gd name="connsiteX8" fmla="*/ 3127032 w 3151263"/>
              <a:gd name="connsiteY8" fmla="*/ 4324845 h 5745286"/>
              <a:gd name="connsiteX9" fmla="*/ 2778690 w 3151263"/>
              <a:gd name="connsiteY9" fmla="*/ 4009159 h 5745286"/>
              <a:gd name="connsiteX10" fmla="*/ 2811347 w 3151263"/>
              <a:gd name="connsiteY10" fmla="*/ 2855273 h 5745286"/>
              <a:gd name="connsiteX11" fmla="*/ 1875175 w 3151263"/>
              <a:gd name="connsiteY11" fmla="*/ 2169473 h 5745286"/>
              <a:gd name="connsiteX12" fmla="*/ 1744547 w 3151263"/>
              <a:gd name="connsiteY12" fmla="*/ 1157102 h 5745286"/>
              <a:gd name="connsiteX13" fmla="*/ 1657461 w 3151263"/>
              <a:gd name="connsiteY13" fmla="*/ 580159 h 5745286"/>
              <a:gd name="connsiteX14" fmla="*/ 873690 w 3151263"/>
              <a:gd name="connsiteY14" fmla="*/ 57645 h 5745286"/>
              <a:gd name="connsiteX15" fmla="*/ 2832 w 3151263"/>
              <a:gd name="connsiteY15" fmla="*/ 112073 h 5745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151263" h="5745286">
                <a:moveTo>
                  <a:pt x="2832" y="112073"/>
                </a:moveTo>
                <a:cubicBezTo>
                  <a:pt x="53632" y="251773"/>
                  <a:pt x="955333" y="514845"/>
                  <a:pt x="1178490" y="895845"/>
                </a:cubicBezTo>
                <a:cubicBezTo>
                  <a:pt x="1401647" y="1276845"/>
                  <a:pt x="1142204" y="2046102"/>
                  <a:pt x="1341775" y="2398073"/>
                </a:cubicBezTo>
                <a:cubicBezTo>
                  <a:pt x="1541346" y="2750044"/>
                  <a:pt x="2225332" y="2655701"/>
                  <a:pt x="2375918" y="3007673"/>
                </a:cubicBezTo>
                <a:cubicBezTo>
                  <a:pt x="2526504" y="3359645"/>
                  <a:pt x="2158204" y="4168816"/>
                  <a:pt x="2245290" y="4509902"/>
                </a:cubicBezTo>
                <a:cubicBezTo>
                  <a:pt x="2332376" y="4850988"/>
                  <a:pt x="2760546" y="4849174"/>
                  <a:pt x="2898432" y="5054188"/>
                </a:cubicBezTo>
                <a:cubicBezTo>
                  <a:pt x="3036318" y="5259202"/>
                  <a:pt x="3036318" y="5696445"/>
                  <a:pt x="3072604" y="5739988"/>
                </a:cubicBezTo>
                <a:cubicBezTo>
                  <a:pt x="3108890" y="5783531"/>
                  <a:pt x="3107076" y="5551302"/>
                  <a:pt x="3116147" y="5315445"/>
                </a:cubicBezTo>
                <a:cubicBezTo>
                  <a:pt x="3125218" y="5079588"/>
                  <a:pt x="3183275" y="4542559"/>
                  <a:pt x="3127032" y="4324845"/>
                </a:cubicBezTo>
                <a:cubicBezTo>
                  <a:pt x="3070789" y="4107131"/>
                  <a:pt x="2831304" y="4254088"/>
                  <a:pt x="2778690" y="4009159"/>
                </a:cubicBezTo>
                <a:cubicBezTo>
                  <a:pt x="2726076" y="3764230"/>
                  <a:pt x="2961933" y="3161887"/>
                  <a:pt x="2811347" y="2855273"/>
                </a:cubicBezTo>
                <a:cubicBezTo>
                  <a:pt x="2660761" y="2548659"/>
                  <a:pt x="2052975" y="2452502"/>
                  <a:pt x="1875175" y="2169473"/>
                </a:cubicBezTo>
                <a:cubicBezTo>
                  <a:pt x="1697375" y="1886445"/>
                  <a:pt x="1780833" y="1421988"/>
                  <a:pt x="1744547" y="1157102"/>
                </a:cubicBezTo>
                <a:cubicBezTo>
                  <a:pt x="1708261" y="892216"/>
                  <a:pt x="1802604" y="763402"/>
                  <a:pt x="1657461" y="580159"/>
                </a:cubicBezTo>
                <a:cubicBezTo>
                  <a:pt x="1512318" y="396916"/>
                  <a:pt x="1149461" y="141102"/>
                  <a:pt x="873690" y="57645"/>
                </a:cubicBezTo>
                <a:cubicBezTo>
                  <a:pt x="597919" y="-25812"/>
                  <a:pt x="-47968" y="-27627"/>
                  <a:pt x="2832" y="112073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0891" y="5908528"/>
            <a:ext cx="244379" cy="506394"/>
          </a:xfrm>
          <a:prstGeom prst="rect">
            <a:avLst/>
          </a:prstGeom>
        </p:spPr>
      </p:pic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1070179"/>
              </p:ext>
            </p:extLst>
          </p:nvPr>
        </p:nvGraphicFramePr>
        <p:xfrm>
          <a:off x="8557256" y="4954208"/>
          <a:ext cx="3438801" cy="15989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2089"/>
                <a:gridCol w="382089"/>
                <a:gridCol w="382089"/>
                <a:gridCol w="382089"/>
                <a:gridCol w="382089"/>
                <a:gridCol w="382089"/>
                <a:gridCol w="382089"/>
                <a:gridCol w="382089"/>
                <a:gridCol w="382089"/>
              </a:tblGrid>
              <a:tr h="79949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FCC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……</a:t>
                      </a:r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FCC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……</a:t>
                      </a:r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^^^^^^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</a:tr>
              <a:tr h="79949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……</a:t>
                      </a:r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FCC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^^^^^^</a:t>
                      </a:r>
                      <a:endParaRPr lang="en-US" sz="14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FCC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00"/>
                    </a:solidFill>
                  </a:tcPr>
                </a:tc>
              </a:tr>
            </a:tbl>
          </a:graphicData>
        </a:graphic>
      </p:graphicFrame>
      <p:pic>
        <p:nvPicPr>
          <p:cNvPr id="23" name="Picture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8740" y="5257800"/>
            <a:ext cx="210667" cy="268937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2666" y="5878697"/>
            <a:ext cx="210667" cy="268937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8917" y="5120125"/>
            <a:ext cx="210667" cy="268937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6296" y="5958877"/>
            <a:ext cx="280156" cy="359392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3173" y="5959784"/>
            <a:ext cx="280156" cy="359392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2996" y="5949448"/>
            <a:ext cx="280156" cy="359392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4907" y="5146635"/>
            <a:ext cx="280156" cy="359392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594" y="5046624"/>
            <a:ext cx="244379" cy="506394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3376" y="5910301"/>
            <a:ext cx="244379" cy="506394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1720" y="5095013"/>
            <a:ext cx="244379" cy="506394"/>
          </a:xfrm>
          <a:prstGeom prst="rect">
            <a:avLst/>
          </a:prstGeom>
        </p:spPr>
      </p:pic>
      <p:sp>
        <p:nvSpPr>
          <p:cNvPr id="34" name="Isosceles Triangle 33"/>
          <p:cNvSpPr/>
          <p:nvPr/>
        </p:nvSpPr>
        <p:spPr>
          <a:xfrm>
            <a:off x="1250710" y="573813"/>
            <a:ext cx="696686" cy="1272133"/>
          </a:xfrm>
          <a:prstGeom prst="triangle">
            <a:avLst/>
          </a:prstGeom>
          <a:solidFill>
            <a:srgbClr val="7A5F28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Isosceles Triangle 34"/>
          <p:cNvSpPr/>
          <p:nvPr/>
        </p:nvSpPr>
        <p:spPr>
          <a:xfrm>
            <a:off x="1430947" y="1099008"/>
            <a:ext cx="696686" cy="1272133"/>
          </a:xfrm>
          <a:prstGeom prst="triangle">
            <a:avLst/>
          </a:prstGeom>
          <a:solidFill>
            <a:srgbClr val="59451D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Isosceles Triangle 36"/>
          <p:cNvSpPr/>
          <p:nvPr/>
        </p:nvSpPr>
        <p:spPr>
          <a:xfrm>
            <a:off x="1583539" y="1564293"/>
            <a:ext cx="696686" cy="1272133"/>
          </a:xfrm>
          <a:prstGeom prst="triangle">
            <a:avLst/>
          </a:prstGeom>
          <a:solidFill>
            <a:srgbClr val="D1B171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Isosceles Triangle 38"/>
          <p:cNvSpPr/>
          <p:nvPr/>
        </p:nvSpPr>
        <p:spPr>
          <a:xfrm>
            <a:off x="1710079" y="2600256"/>
            <a:ext cx="696686" cy="1272133"/>
          </a:xfrm>
          <a:prstGeom prst="triangle">
            <a:avLst/>
          </a:prstGeom>
          <a:solidFill>
            <a:srgbClr val="268022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Isosceles Triangle 39"/>
          <p:cNvSpPr/>
          <p:nvPr/>
        </p:nvSpPr>
        <p:spPr>
          <a:xfrm>
            <a:off x="1095754" y="1616245"/>
            <a:ext cx="696686" cy="1272133"/>
          </a:xfrm>
          <a:prstGeom prst="triangle">
            <a:avLst/>
          </a:prstGeom>
          <a:solidFill>
            <a:srgbClr val="2F7344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Isosceles Triangle 37"/>
          <p:cNvSpPr/>
          <p:nvPr/>
        </p:nvSpPr>
        <p:spPr>
          <a:xfrm>
            <a:off x="1367677" y="2245248"/>
            <a:ext cx="696686" cy="1272133"/>
          </a:xfrm>
          <a:prstGeom prst="triangle">
            <a:avLst/>
          </a:prstGeom>
          <a:solidFill>
            <a:srgbClr val="213315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Isosceles Triangle 40"/>
          <p:cNvSpPr/>
          <p:nvPr/>
        </p:nvSpPr>
        <p:spPr>
          <a:xfrm>
            <a:off x="1198712" y="2369361"/>
            <a:ext cx="696686" cy="1272133"/>
          </a:xfrm>
          <a:prstGeom prst="triangle">
            <a:avLst/>
          </a:prstGeom>
          <a:solidFill>
            <a:srgbClr val="59451D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Isosceles Triangle 41"/>
          <p:cNvSpPr/>
          <p:nvPr/>
        </p:nvSpPr>
        <p:spPr>
          <a:xfrm>
            <a:off x="1781002" y="3476960"/>
            <a:ext cx="696686" cy="1272133"/>
          </a:xfrm>
          <a:prstGeom prst="triangle">
            <a:avLst/>
          </a:prstGeom>
          <a:solidFill>
            <a:srgbClr val="59451D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Isosceles Triangle 35"/>
          <p:cNvSpPr/>
          <p:nvPr/>
        </p:nvSpPr>
        <p:spPr>
          <a:xfrm>
            <a:off x="1286547" y="3292901"/>
            <a:ext cx="696686" cy="1272133"/>
          </a:xfrm>
          <a:prstGeom prst="triangle">
            <a:avLst/>
          </a:prstGeom>
          <a:solidFill>
            <a:srgbClr val="A0DD8F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Isosceles Triangle 42"/>
          <p:cNvSpPr/>
          <p:nvPr/>
        </p:nvSpPr>
        <p:spPr>
          <a:xfrm>
            <a:off x="1374382" y="3854475"/>
            <a:ext cx="696686" cy="1272133"/>
          </a:xfrm>
          <a:prstGeom prst="triangle">
            <a:avLst/>
          </a:prstGeom>
          <a:solidFill>
            <a:srgbClr val="D1B171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7" name="Group 66"/>
          <p:cNvGrpSpPr/>
          <p:nvPr/>
        </p:nvGrpSpPr>
        <p:grpSpPr>
          <a:xfrm>
            <a:off x="2850774" y="4631480"/>
            <a:ext cx="338756" cy="381701"/>
            <a:chOff x="4418757" y="4101793"/>
            <a:chExt cx="665712" cy="944831"/>
          </a:xfrm>
        </p:grpSpPr>
        <p:sp>
          <p:nvSpPr>
            <p:cNvPr id="68" name="Rectangle 67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Isosceles Triangle 68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9" name="Freeform 78"/>
          <p:cNvSpPr/>
          <p:nvPr/>
        </p:nvSpPr>
        <p:spPr>
          <a:xfrm>
            <a:off x="8317940" y="26648"/>
            <a:ext cx="3776618" cy="5003435"/>
          </a:xfrm>
          <a:custGeom>
            <a:avLst/>
            <a:gdLst>
              <a:gd name="connsiteX0" fmla="*/ 29310 w 3741868"/>
              <a:gd name="connsiteY0" fmla="*/ 70932 h 4796215"/>
              <a:gd name="connsiteX1" fmla="*/ 1085224 w 3741868"/>
              <a:gd name="connsiteY1" fmla="*/ 702303 h 4796215"/>
              <a:gd name="connsiteX2" fmla="*/ 1313824 w 3741868"/>
              <a:gd name="connsiteY2" fmla="*/ 996218 h 4796215"/>
              <a:gd name="connsiteX3" fmla="*/ 1324710 w 3741868"/>
              <a:gd name="connsiteY3" fmla="*/ 1682018 h 4796215"/>
              <a:gd name="connsiteX4" fmla="*/ 1324710 w 3741868"/>
              <a:gd name="connsiteY4" fmla="*/ 2465789 h 4796215"/>
              <a:gd name="connsiteX5" fmla="*/ 1760139 w 3741868"/>
              <a:gd name="connsiteY5" fmla="*/ 2770589 h 4796215"/>
              <a:gd name="connsiteX6" fmla="*/ 2358853 w 3741868"/>
              <a:gd name="connsiteY6" fmla="*/ 2999189 h 4796215"/>
              <a:gd name="connsiteX7" fmla="*/ 2587453 w 3741868"/>
              <a:gd name="connsiteY7" fmla="*/ 3293103 h 4796215"/>
              <a:gd name="connsiteX8" fmla="*/ 2424167 w 3741868"/>
              <a:gd name="connsiteY8" fmla="*/ 3913589 h 4796215"/>
              <a:gd name="connsiteX9" fmla="*/ 2337081 w 3741868"/>
              <a:gd name="connsiteY9" fmla="*/ 4512303 h 4796215"/>
              <a:gd name="connsiteX10" fmla="*/ 2402396 w 3741868"/>
              <a:gd name="connsiteY10" fmla="*/ 4730018 h 4796215"/>
              <a:gd name="connsiteX11" fmla="*/ 3654253 w 3741868"/>
              <a:gd name="connsiteY11" fmla="*/ 4730018 h 4796215"/>
              <a:gd name="connsiteX12" fmla="*/ 3621596 w 3741868"/>
              <a:gd name="connsiteY12" fmla="*/ 3957132 h 4796215"/>
              <a:gd name="connsiteX13" fmla="*/ 3501853 w 3741868"/>
              <a:gd name="connsiteY13" fmla="*/ 3782961 h 4796215"/>
              <a:gd name="connsiteX14" fmla="*/ 3578053 w 3741868"/>
              <a:gd name="connsiteY14" fmla="*/ 3314875 h 4796215"/>
              <a:gd name="connsiteX15" fmla="*/ 3588939 w 3741868"/>
              <a:gd name="connsiteY15" fmla="*/ 2748818 h 4796215"/>
              <a:gd name="connsiteX16" fmla="*/ 3556281 w 3741868"/>
              <a:gd name="connsiteY16" fmla="*/ 2367818 h 4796215"/>
              <a:gd name="connsiteX17" fmla="*/ 3066424 w 3741868"/>
              <a:gd name="connsiteY17" fmla="*/ 2171875 h 4796215"/>
              <a:gd name="connsiteX18" fmla="*/ 2826939 w 3741868"/>
              <a:gd name="connsiteY18" fmla="*/ 1986818 h 4796215"/>
              <a:gd name="connsiteX19" fmla="*/ 2718081 w 3741868"/>
              <a:gd name="connsiteY19" fmla="*/ 1453418 h 4796215"/>
              <a:gd name="connsiteX20" fmla="*/ 2783396 w 3741868"/>
              <a:gd name="connsiteY20" fmla="*/ 887361 h 4796215"/>
              <a:gd name="connsiteX21" fmla="*/ 2728967 w 3741868"/>
              <a:gd name="connsiteY21" fmla="*/ 451932 h 4796215"/>
              <a:gd name="connsiteX22" fmla="*/ 2391510 w 3741868"/>
              <a:gd name="connsiteY22" fmla="*/ 60046 h 4796215"/>
              <a:gd name="connsiteX23" fmla="*/ 29310 w 3741868"/>
              <a:gd name="connsiteY23" fmla="*/ 70932 h 4796215"/>
              <a:gd name="connsiteX0" fmla="*/ 68265 w 3780823"/>
              <a:gd name="connsiteY0" fmla="*/ 86385 h 4811668"/>
              <a:gd name="connsiteX1" fmla="*/ 699636 w 3780823"/>
              <a:gd name="connsiteY1" fmla="*/ 946356 h 4811668"/>
              <a:gd name="connsiteX2" fmla="*/ 1352779 w 3780823"/>
              <a:gd name="connsiteY2" fmla="*/ 1011671 h 4811668"/>
              <a:gd name="connsiteX3" fmla="*/ 1363665 w 3780823"/>
              <a:gd name="connsiteY3" fmla="*/ 1697471 h 4811668"/>
              <a:gd name="connsiteX4" fmla="*/ 1363665 w 3780823"/>
              <a:gd name="connsiteY4" fmla="*/ 2481242 h 4811668"/>
              <a:gd name="connsiteX5" fmla="*/ 1799094 w 3780823"/>
              <a:gd name="connsiteY5" fmla="*/ 2786042 h 4811668"/>
              <a:gd name="connsiteX6" fmla="*/ 2397808 w 3780823"/>
              <a:gd name="connsiteY6" fmla="*/ 3014642 h 4811668"/>
              <a:gd name="connsiteX7" fmla="*/ 2626408 w 3780823"/>
              <a:gd name="connsiteY7" fmla="*/ 3308556 h 4811668"/>
              <a:gd name="connsiteX8" fmla="*/ 2463122 w 3780823"/>
              <a:gd name="connsiteY8" fmla="*/ 3929042 h 4811668"/>
              <a:gd name="connsiteX9" fmla="*/ 2376036 w 3780823"/>
              <a:gd name="connsiteY9" fmla="*/ 4527756 h 4811668"/>
              <a:gd name="connsiteX10" fmla="*/ 2441351 w 3780823"/>
              <a:gd name="connsiteY10" fmla="*/ 4745471 h 4811668"/>
              <a:gd name="connsiteX11" fmla="*/ 3693208 w 3780823"/>
              <a:gd name="connsiteY11" fmla="*/ 4745471 h 4811668"/>
              <a:gd name="connsiteX12" fmla="*/ 3660551 w 3780823"/>
              <a:gd name="connsiteY12" fmla="*/ 3972585 h 4811668"/>
              <a:gd name="connsiteX13" fmla="*/ 3540808 w 3780823"/>
              <a:gd name="connsiteY13" fmla="*/ 3798414 h 4811668"/>
              <a:gd name="connsiteX14" fmla="*/ 3617008 w 3780823"/>
              <a:gd name="connsiteY14" fmla="*/ 3330328 h 4811668"/>
              <a:gd name="connsiteX15" fmla="*/ 3627894 w 3780823"/>
              <a:gd name="connsiteY15" fmla="*/ 2764271 h 4811668"/>
              <a:gd name="connsiteX16" fmla="*/ 3595236 w 3780823"/>
              <a:gd name="connsiteY16" fmla="*/ 2383271 h 4811668"/>
              <a:gd name="connsiteX17" fmla="*/ 3105379 w 3780823"/>
              <a:gd name="connsiteY17" fmla="*/ 2187328 h 4811668"/>
              <a:gd name="connsiteX18" fmla="*/ 2865894 w 3780823"/>
              <a:gd name="connsiteY18" fmla="*/ 2002271 h 4811668"/>
              <a:gd name="connsiteX19" fmla="*/ 2757036 w 3780823"/>
              <a:gd name="connsiteY19" fmla="*/ 1468871 h 4811668"/>
              <a:gd name="connsiteX20" fmla="*/ 2822351 w 3780823"/>
              <a:gd name="connsiteY20" fmla="*/ 902814 h 4811668"/>
              <a:gd name="connsiteX21" fmla="*/ 2767922 w 3780823"/>
              <a:gd name="connsiteY21" fmla="*/ 467385 h 4811668"/>
              <a:gd name="connsiteX22" fmla="*/ 2430465 w 3780823"/>
              <a:gd name="connsiteY22" fmla="*/ 75499 h 4811668"/>
              <a:gd name="connsiteX23" fmla="*/ 68265 w 3780823"/>
              <a:gd name="connsiteY23" fmla="*/ 86385 h 4811668"/>
              <a:gd name="connsiteX0" fmla="*/ 65392 w 3777950"/>
              <a:gd name="connsiteY0" fmla="*/ 86385 h 4811668"/>
              <a:gd name="connsiteX1" fmla="*/ 696763 w 3777950"/>
              <a:gd name="connsiteY1" fmla="*/ 946356 h 4811668"/>
              <a:gd name="connsiteX2" fmla="*/ 1088649 w 3777950"/>
              <a:gd name="connsiteY2" fmla="*/ 1349128 h 4811668"/>
              <a:gd name="connsiteX3" fmla="*/ 1360792 w 3777950"/>
              <a:gd name="connsiteY3" fmla="*/ 1697471 h 4811668"/>
              <a:gd name="connsiteX4" fmla="*/ 1360792 w 3777950"/>
              <a:gd name="connsiteY4" fmla="*/ 2481242 h 4811668"/>
              <a:gd name="connsiteX5" fmla="*/ 1796221 w 3777950"/>
              <a:gd name="connsiteY5" fmla="*/ 2786042 h 4811668"/>
              <a:gd name="connsiteX6" fmla="*/ 2394935 w 3777950"/>
              <a:gd name="connsiteY6" fmla="*/ 3014642 h 4811668"/>
              <a:gd name="connsiteX7" fmla="*/ 2623535 w 3777950"/>
              <a:gd name="connsiteY7" fmla="*/ 3308556 h 4811668"/>
              <a:gd name="connsiteX8" fmla="*/ 2460249 w 3777950"/>
              <a:gd name="connsiteY8" fmla="*/ 3929042 h 4811668"/>
              <a:gd name="connsiteX9" fmla="*/ 2373163 w 3777950"/>
              <a:gd name="connsiteY9" fmla="*/ 4527756 h 4811668"/>
              <a:gd name="connsiteX10" fmla="*/ 2438478 w 3777950"/>
              <a:gd name="connsiteY10" fmla="*/ 4745471 h 4811668"/>
              <a:gd name="connsiteX11" fmla="*/ 3690335 w 3777950"/>
              <a:gd name="connsiteY11" fmla="*/ 4745471 h 4811668"/>
              <a:gd name="connsiteX12" fmla="*/ 3657678 w 3777950"/>
              <a:gd name="connsiteY12" fmla="*/ 3972585 h 4811668"/>
              <a:gd name="connsiteX13" fmla="*/ 3537935 w 3777950"/>
              <a:gd name="connsiteY13" fmla="*/ 3798414 h 4811668"/>
              <a:gd name="connsiteX14" fmla="*/ 3614135 w 3777950"/>
              <a:gd name="connsiteY14" fmla="*/ 3330328 h 4811668"/>
              <a:gd name="connsiteX15" fmla="*/ 3625021 w 3777950"/>
              <a:gd name="connsiteY15" fmla="*/ 2764271 h 4811668"/>
              <a:gd name="connsiteX16" fmla="*/ 3592363 w 3777950"/>
              <a:gd name="connsiteY16" fmla="*/ 2383271 h 4811668"/>
              <a:gd name="connsiteX17" fmla="*/ 3102506 w 3777950"/>
              <a:gd name="connsiteY17" fmla="*/ 2187328 h 4811668"/>
              <a:gd name="connsiteX18" fmla="*/ 2863021 w 3777950"/>
              <a:gd name="connsiteY18" fmla="*/ 2002271 h 4811668"/>
              <a:gd name="connsiteX19" fmla="*/ 2754163 w 3777950"/>
              <a:gd name="connsiteY19" fmla="*/ 1468871 h 4811668"/>
              <a:gd name="connsiteX20" fmla="*/ 2819478 w 3777950"/>
              <a:gd name="connsiteY20" fmla="*/ 902814 h 4811668"/>
              <a:gd name="connsiteX21" fmla="*/ 2765049 w 3777950"/>
              <a:gd name="connsiteY21" fmla="*/ 467385 h 4811668"/>
              <a:gd name="connsiteX22" fmla="*/ 2427592 w 3777950"/>
              <a:gd name="connsiteY22" fmla="*/ 75499 h 4811668"/>
              <a:gd name="connsiteX23" fmla="*/ 65392 w 3777950"/>
              <a:gd name="connsiteY23" fmla="*/ 86385 h 4811668"/>
              <a:gd name="connsiteX0" fmla="*/ 65392 w 3777950"/>
              <a:gd name="connsiteY0" fmla="*/ 86385 h 4811668"/>
              <a:gd name="connsiteX1" fmla="*/ 696763 w 3777950"/>
              <a:gd name="connsiteY1" fmla="*/ 946356 h 4811668"/>
              <a:gd name="connsiteX2" fmla="*/ 1088649 w 3777950"/>
              <a:gd name="connsiteY2" fmla="*/ 1349128 h 4811668"/>
              <a:gd name="connsiteX3" fmla="*/ 1230163 w 3777950"/>
              <a:gd name="connsiteY3" fmla="*/ 1838986 h 4811668"/>
              <a:gd name="connsiteX4" fmla="*/ 1360792 w 3777950"/>
              <a:gd name="connsiteY4" fmla="*/ 2481242 h 4811668"/>
              <a:gd name="connsiteX5" fmla="*/ 1796221 w 3777950"/>
              <a:gd name="connsiteY5" fmla="*/ 2786042 h 4811668"/>
              <a:gd name="connsiteX6" fmla="*/ 2394935 w 3777950"/>
              <a:gd name="connsiteY6" fmla="*/ 3014642 h 4811668"/>
              <a:gd name="connsiteX7" fmla="*/ 2623535 w 3777950"/>
              <a:gd name="connsiteY7" fmla="*/ 3308556 h 4811668"/>
              <a:gd name="connsiteX8" fmla="*/ 2460249 w 3777950"/>
              <a:gd name="connsiteY8" fmla="*/ 3929042 h 4811668"/>
              <a:gd name="connsiteX9" fmla="*/ 2373163 w 3777950"/>
              <a:gd name="connsiteY9" fmla="*/ 4527756 h 4811668"/>
              <a:gd name="connsiteX10" fmla="*/ 2438478 w 3777950"/>
              <a:gd name="connsiteY10" fmla="*/ 4745471 h 4811668"/>
              <a:gd name="connsiteX11" fmla="*/ 3690335 w 3777950"/>
              <a:gd name="connsiteY11" fmla="*/ 4745471 h 4811668"/>
              <a:gd name="connsiteX12" fmla="*/ 3657678 w 3777950"/>
              <a:gd name="connsiteY12" fmla="*/ 3972585 h 4811668"/>
              <a:gd name="connsiteX13" fmla="*/ 3537935 w 3777950"/>
              <a:gd name="connsiteY13" fmla="*/ 3798414 h 4811668"/>
              <a:gd name="connsiteX14" fmla="*/ 3614135 w 3777950"/>
              <a:gd name="connsiteY14" fmla="*/ 3330328 h 4811668"/>
              <a:gd name="connsiteX15" fmla="*/ 3625021 w 3777950"/>
              <a:gd name="connsiteY15" fmla="*/ 2764271 h 4811668"/>
              <a:gd name="connsiteX16" fmla="*/ 3592363 w 3777950"/>
              <a:gd name="connsiteY16" fmla="*/ 2383271 h 4811668"/>
              <a:gd name="connsiteX17" fmla="*/ 3102506 w 3777950"/>
              <a:gd name="connsiteY17" fmla="*/ 2187328 h 4811668"/>
              <a:gd name="connsiteX18" fmla="*/ 2863021 w 3777950"/>
              <a:gd name="connsiteY18" fmla="*/ 2002271 h 4811668"/>
              <a:gd name="connsiteX19" fmla="*/ 2754163 w 3777950"/>
              <a:gd name="connsiteY19" fmla="*/ 1468871 h 4811668"/>
              <a:gd name="connsiteX20" fmla="*/ 2819478 w 3777950"/>
              <a:gd name="connsiteY20" fmla="*/ 902814 h 4811668"/>
              <a:gd name="connsiteX21" fmla="*/ 2765049 w 3777950"/>
              <a:gd name="connsiteY21" fmla="*/ 467385 h 4811668"/>
              <a:gd name="connsiteX22" fmla="*/ 2427592 w 3777950"/>
              <a:gd name="connsiteY22" fmla="*/ 75499 h 4811668"/>
              <a:gd name="connsiteX23" fmla="*/ 65392 w 3777950"/>
              <a:gd name="connsiteY23" fmla="*/ 86385 h 4811668"/>
              <a:gd name="connsiteX0" fmla="*/ 64060 w 3776618"/>
              <a:gd name="connsiteY0" fmla="*/ 80405 h 4805688"/>
              <a:gd name="connsiteX1" fmla="*/ 706316 w 3776618"/>
              <a:gd name="connsiteY1" fmla="*/ 853290 h 4805688"/>
              <a:gd name="connsiteX2" fmla="*/ 1087317 w 3776618"/>
              <a:gd name="connsiteY2" fmla="*/ 1343148 h 4805688"/>
              <a:gd name="connsiteX3" fmla="*/ 1228831 w 3776618"/>
              <a:gd name="connsiteY3" fmla="*/ 1833006 h 4805688"/>
              <a:gd name="connsiteX4" fmla="*/ 1359460 w 3776618"/>
              <a:gd name="connsiteY4" fmla="*/ 2475262 h 4805688"/>
              <a:gd name="connsiteX5" fmla="*/ 1794889 w 3776618"/>
              <a:gd name="connsiteY5" fmla="*/ 2780062 h 4805688"/>
              <a:gd name="connsiteX6" fmla="*/ 2393603 w 3776618"/>
              <a:gd name="connsiteY6" fmla="*/ 3008662 h 4805688"/>
              <a:gd name="connsiteX7" fmla="*/ 2622203 w 3776618"/>
              <a:gd name="connsiteY7" fmla="*/ 3302576 h 4805688"/>
              <a:gd name="connsiteX8" fmla="*/ 2458917 w 3776618"/>
              <a:gd name="connsiteY8" fmla="*/ 3923062 h 4805688"/>
              <a:gd name="connsiteX9" fmla="*/ 2371831 w 3776618"/>
              <a:gd name="connsiteY9" fmla="*/ 4521776 h 4805688"/>
              <a:gd name="connsiteX10" fmla="*/ 2437146 w 3776618"/>
              <a:gd name="connsiteY10" fmla="*/ 4739491 h 4805688"/>
              <a:gd name="connsiteX11" fmla="*/ 3689003 w 3776618"/>
              <a:gd name="connsiteY11" fmla="*/ 4739491 h 4805688"/>
              <a:gd name="connsiteX12" fmla="*/ 3656346 w 3776618"/>
              <a:gd name="connsiteY12" fmla="*/ 3966605 h 4805688"/>
              <a:gd name="connsiteX13" fmla="*/ 3536603 w 3776618"/>
              <a:gd name="connsiteY13" fmla="*/ 3792434 h 4805688"/>
              <a:gd name="connsiteX14" fmla="*/ 3612803 w 3776618"/>
              <a:gd name="connsiteY14" fmla="*/ 3324348 h 4805688"/>
              <a:gd name="connsiteX15" fmla="*/ 3623689 w 3776618"/>
              <a:gd name="connsiteY15" fmla="*/ 2758291 h 4805688"/>
              <a:gd name="connsiteX16" fmla="*/ 3591031 w 3776618"/>
              <a:gd name="connsiteY16" fmla="*/ 2377291 h 4805688"/>
              <a:gd name="connsiteX17" fmla="*/ 3101174 w 3776618"/>
              <a:gd name="connsiteY17" fmla="*/ 2181348 h 4805688"/>
              <a:gd name="connsiteX18" fmla="*/ 2861689 w 3776618"/>
              <a:gd name="connsiteY18" fmla="*/ 1996291 h 4805688"/>
              <a:gd name="connsiteX19" fmla="*/ 2752831 w 3776618"/>
              <a:gd name="connsiteY19" fmla="*/ 1462891 h 4805688"/>
              <a:gd name="connsiteX20" fmla="*/ 2818146 w 3776618"/>
              <a:gd name="connsiteY20" fmla="*/ 896834 h 4805688"/>
              <a:gd name="connsiteX21" fmla="*/ 2763717 w 3776618"/>
              <a:gd name="connsiteY21" fmla="*/ 461405 h 4805688"/>
              <a:gd name="connsiteX22" fmla="*/ 2426260 w 3776618"/>
              <a:gd name="connsiteY22" fmla="*/ 69519 h 4805688"/>
              <a:gd name="connsiteX23" fmla="*/ 64060 w 3776618"/>
              <a:gd name="connsiteY23" fmla="*/ 80405 h 4805688"/>
              <a:gd name="connsiteX0" fmla="*/ 64060 w 3776618"/>
              <a:gd name="connsiteY0" fmla="*/ 80405 h 4805688"/>
              <a:gd name="connsiteX1" fmla="*/ 706316 w 3776618"/>
              <a:gd name="connsiteY1" fmla="*/ 853290 h 4805688"/>
              <a:gd name="connsiteX2" fmla="*/ 1087317 w 3776618"/>
              <a:gd name="connsiteY2" fmla="*/ 1343148 h 4805688"/>
              <a:gd name="connsiteX3" fmla="*/ 1228831 w 3776618"/>
              <a:gd name="connsiteY3" fmla="*/ 1833006 h 4805688"/>
              <a:gd name="connsiteX4" fmla="*/ 1359460 w 3776618"/>
              <a:gd name="connsiteY4" fmla="*/ 2475262 h 4805688"/>
              <a:gd name="connsiteX5" fmla="*/ 1794889 w 3776618"/>
              <a:gd name="connsiteY5" fmla="*/ 2780062 h 4805688"/>
              <a:gd name="connsiteX6" fmla="*/ 2393603 w 3776618"/>
              <a:gd name="connsiteY6" fmla="*/ 3008662 h 4805688"/>
              <a:gd name="connsiteX7" fmla="*/ 2622203 w 3776618"/>
              <a:gd name="connsiteY7" fmla="*/ 3302576 h 4805688"/>
              <a:gd name="connsiteX8" fmla="*/ 2458917 w 3776618"/>
              <a:gd name="connsiteY8" fmla="*/ 3923062 h 4805688"/>
              <a:gd name="connsiteX9" fmla="*/ 2371831 w 3776618"/>
              <a:gd name="connsiteY9" fmla="*/ 4521776 h 4805688"/>
              <a:gd name="connsiteX10" fmla="*/ 2437146 w 3776618"/>
              <a:gd name="connsiteY10" fmla="*/ 4739491 h 4805688"/>
              <a:gd name="connsiteX11" fmla="*/ 3689003 w 3776618"/>
              <a:gd name="connsiteY11" fmla="*/ 4739491 h 4805688"/>
              <a:gd name="connsiteX12" fmla="*/ 3656346 w 3776618"/>
              <a:gd name="connsiteY12" fmla="*/ 3966605 h 4805688"/>
              <a:gd name="connsiteX13" fmla="*/ 3536603 w 3776618"/>
              <a:gd name="connsiteY13" fmla="*/ 3792434 h 4805688"/>
              <a:gd name="connsiteX14" fmla="*/ 3612803 w 3776618"/>
              <a:gd name="connsiteY14" fmla="*/ 3324348 h 4805688"/>
              <a:gd name="connsiteX15" fmla="*/ 3623689 w 3776618"/>
              <a:gd name="connsiteY15" fmla="*/ 2758291 h 4805688"/>
              <a:gd name="connsiteX16" fmla="*/ 3591031 w 3776618"/>
              <a:gd name="connsiteY16" fmla="*/ 2377291 h 4805688"/>
              <a:gd name="connsiteX17" fmla="*/ 3101174 w 3776618"/>
              <a:gd name="connsiteY17" fmla="*/ 2181348 h 4805688"/>
              <a:gd name="connsiteX18" fmla="*/ 2861689 w 3776618"/>
              <a:gd name="connsiteY18" fmla="*/ 1996291 h 4805688"/>
              <a:gd name="connsiteX19" fmla="*/ 3308003 w 3776618"/>
              <a:gd name="connsiteY19" fmla="*/ 1354034 h 4805688"/>
              <a:gd name="connsiteX20" fmla="*/ 2818146 w 3776618"/>
              <a:gd name="connsiteY20" fmla="*/ 896834 h 4805688"/>
              <a:gd name="connsiteX21" fmla="*/ 2763717 w 3776618"/>
              <a:gd name="connsiteY21" fmla="*/ 461405 h 4805688"/>
              <a:gd name="connsiteX22" fmla="*/ 2426260 w 3776618"/>
              <a:gd name="connsiteY22" fmla="*/ 69519 h 4805688"/>
              <a:gd name="connsiteX23" fmla="*/ 64060 w 3776618"/>
              <a:gd name="connsiteY23" fmla="*/ 80405 h 4805688"/>
              <a:gd name="connsiteX0" fmla="*/ 64060 w 3776618"/>
              <a:gd name="connsiteY0" fmla="*/ 80405 h 4805688"/>
              <a:gd name="connsiteX1" fmla="*/ 706316 w 3776618"/>
              <a:gd name="connsiteY1" fmla="*/ 853290 h 4805688"/>
              <a:gd name="connsiteX2" fmla="*/ 1087317 w 3776618"/>
              <a:gd name="connsiteY2" fmla="*/ 1343148 h 4805688"/>
              <a:gd name="connsiteX3" fmla="*/ 1228831 w 3776618"/>
              <a:gd name="connsiteY3" fmla="*/ 1833006 h 4805688"/>
              <a:gd name="connsiteX4" fmla="*/ 1359460 w 3776618"/>
              <a:gd name="connsiteY4" fmla="*/ 2475262 h 4805688"/>
              <a:gd name="connsiteX5" fmla="*/ 1794889 w 3776618"/>
              <a:gd name="connsiteY5" fmla="*/ 2780062 h 4805688"/>
              <a:gd name="connsiteX6" fmla="*/ 2393603 w 3776618"/>
              <a:gd name="connsiteY6" fmla="*/ 3008662 h 4805688"/>
              <a:gd name="connsiteX7" fmla="*/ 2622203 w 3776618"/>
              <a:gd name="connsiteY7" fmla="*/ 3302576 h 4805688"/>
              <a:gd name="connsiteX8" fmla="*/ 2458917 w 3776618"/>
              <a:gd name="connsiteY8" fmla="*/ 3923062 h 4805688"/>
              <a:gd name="connsiteX9" fmla="*/ 2371831 w 3776618"/>
              <a:gd name="connsiteY9" fmla="*/ 4521776 h 4805688"/>
              <a:gd name="connsiteX10" fmla="*/ 2437146 w 3776618"/>
              <a:gd name="connsiteY10" fmla="*/ 4739491 h 4805688"/>
              <a:gd name="connsiteX11" fmla="*/ 3689003 w 3776618"/>
              <a:gd name="connsiteY11" fmla="*/ 4739491 h 4805688"/>
              <a:gd name="connsiteX12" fmla="*/ 3656346 w 3776618"/>
              <a:gd name="connsiteY12" fmla="*/ 3966605 h 4805688"/>
              <a:gd name="connsiteX13" fmla="*/ 3536603 w 3776618"/>
              <a:gd name="connsiteY13" fmla="*/ 3792434 h 4805688"/>
              <a:gd name="connsiteX14" fmla="*/ 3612803 w 3776618"/>
              <a:gd name="connsiteY14" fmla="*/ 3324348 h 4805688"/>
              <a:gd name="connsiteX15" fmla="*/ 3623689 w 3776618"/>
              <a:gd name="connsiteY15" fmla="*/ 2758291 h 4805688"/>
              <a:gd name="connsiteX16" fmla="*/ 3591031 w 3776618"/>
              <a:gd name="connsiteY16" fmla="*/ 2377291 h 4805688"/>
              <a:gd name="connsiteX17" fmla="*/ 3101174 w 3776618"/>
              <a:gd name="connsiteY17" fmla="*/ 2181348 h 4805688"/>
              <a:gd name="connsiteX18" fmla="*/ 2861689 w 3776618"/>
              <a:gd name="connsiteY18" fmla="*/ 1996291 h 4805688"/>
              <a:gd name="connsiteX19" fmla="*/ 3308003 w 3776618"/>
              <a:gd name="connsiteY19" fmla="*/ 1354034 h 4805688"/>
              <a:gd name="connsiteX20" fmla="*/ 3308004 w 3776618"/>
              <a:gd name="connsiteY20" fmla="*/ 646462 h 4805688"/>
              <a:gd name="connsiteX21" fmla="*/ 2763717 w 3776618"/>
              <a:gd name="connsiteY21" fmla="*/ 461405 h 4805688"/>
              <a:gd name="connsiteX22" fmla="*/ 2426260 w 3776618"/>
              <a:gd name="connsiteY22" fmla="*/ 69519 h 4805688"/>
              <a:gd name="connsiteX23" fmla="*/ 64060 w 3776618"/>
              <a:gd name="connsiteY23" fmla="*/ 80405 h 4805688"/>
              <a:gd name="connsiteX0" fmla="*/ 64060 w 3776618"/>
              <a:gd name="connsiteY0" fmla="*/ 70194 h 4795477"/>
              <a:gd name="connsiteX1" fmla="*/ 706316 w 3776618"/>
              <a:gd name="connsiteY1" fmla="*/ 843079 h 4795477"/>
              <a:gd name="connsiteX2" fmla="*/ 1087317 w 3776618"/>
              <a:gd name="connsiteY2" fmla="*/ 1332937 h 4795477"/>
              <a:gd name="connsiteX3" fmla="*/ 1228831 w 3776618"/>
              <a:gd name="connsiteY3" fmla="*/ 1822795 h 4795477"/>
              <a:gd name="connsiteX4" fmla="*/ 1359460 w 3776618"/>
              <a:gd name="connsiteY4" fmla="*/ 2465051 h 4795477"/>
              <a:gd name="connsiteX5" fmla="*/ 1794889 w 3776618"/>
              <a:gd name="connsiteY5" fmla="*/ 2769851 h 4795477"/>
              <a:gd name="connsiteX6" fmla="*/ 2393603 w 3776618"/>
              <a:gd name="connsiteY6" fmla="*/ 2998451 h 4795477"/>
              <a:gd name="connsiteX7" fmla="*/ 2622203 w 3776618"/>
              <a:gd name="connsiteY7" fmla="*/ 3292365 h 4795477"/>
              <a:gd name="connsiteX8" fmla="*/ 2458917 w 3776618"/>
              <a:gd name="connsiteY8" fmla="*/ 3912851 h 4795477"/>
              <a:gd name="connsiteX9" fmla="*/ 2371831 w 3776618"/>
              <a:gd name="connsiteY9" fmla="*/ 4511565 h 4795477"/>
              <a:gd name="connsiteX10" fmla="*/ 2437146 w 3776618"/>
              <a:gd name="connsiteY10" fmla="*/ 4729280 h 4795477"/>
              <a:gd name="connsiteX11" fmla="*/ 3689003 w 3776618"/>
              <a:gd name="connsiteY11" fmla="*/ 4729280 h 4795477"/>
              <a:gd name="connsiteX12" fmla="*/ 3656346 w 3776618"/>
              <a:gd name="connsiteY12" fmla="*/ 3956394 h 4795477"/>
              <a:gd name="connsiteX13" fmla="*/ 3536603 w 3776618"/>
              <a:gd name="connsiteY13" fmla="*/ 3782223 h 4795477"/>
              <a:gd name="connsiteX14" fmla="*/ 3612803 w 3776618"/>
              <a:gd name="connsiteY14" fmla="*/ 3314137 h 4795477"/>
              <a:gd name="connsiteX15" fmla="*/ 3623689 w 3776618"/>
              <a:gd name="connsiteY15" fmla="*/ 2748080 h 4795477"/>
              <a:gd name="connsiteX16" fmla="*/ 3591031 w 3776618"/>
              <a:gd name="connsiteY16" fmla="*/ 2367080 h 4795477"/>
              <a:gd name="connsiteX17" fmla="*/ 3101174 w 3776618"/>
              <a:gd name="connsiteY17" fmla="*/ 2171137 h 4795477"/>
              <a:gd name="connsiteX18" fmla="*/ 2861689 w 3776618"/>
              <a:gd name="connsiteY18" fmla="*/ 1986080 h 4795477"/>
              <a:gd name="connsiteX19" fmla="*/ 3308003 w 3776618"/>
              <a:gd name="connsiteY19" fmla="*/ 1343823 h 4795477"/>
              <a:gd name="connsiteX20" fmla="*/ 3308004 w 3776618"/>
              <a:gd name="connsiteY20" fmla="*/ 636251 h 4795477"/>
              <a:gd name="connsiteX21" fmla="*/ 3068517 w 3776618"/>
              <a:gd name="connsiteY21" fmla="*/ 277023 h 4795477"/>
              <a:gd name="connsiteX22" fmla="*/ 2426260 w 3776618"/>
              <a:gd name="connsiteY22" fmla="*/ 59308 h 4795477"/>
              <a:gd name="connsiteX23" fmla="*/ 64060 w 3776618"/>
              <a:gd name="connsiteY23" fmla="*/ 70194 h 4795477"/>
              <a:gd name="connsiteX0" fmla="*/ 64060 w 3776618"/>
              <a:gd name="connsiteY0" fmla="*/ 70194 h 4795477"/>
              <a:gd name="connsiteX1" fmla="*/ 706316 w 3776618"/>
              <a:gd name="connsiteY1" fmla="*/ 843079 h 4795477"/>
              <a:gd name="connsiteX2" fmla="*/ 1087317 w 3776618"/>
              <a:gd name="connsiteY2" fmla="*/ 1332937 h 4795477"/>
              <a:gd name="connsiteX3" fmla="*/ 1228831 w 3776618"/>
              <a:gd name="connsiteY3" fmla="*/ 1822795 h 4795477"/>
              <a:gd name="connsiteX4" fmla="*/ 1359460 w 3776618"/>
              <a:gd name="connsiteY4" fmla="*/ 2465051 h 4795477"/>
              <a:gd name="connsiteX5" fmla="*/ 1794889 w 3776618"/>
              <a:gd name="connsiteY5" fmla="*/ 2769851 h 4795477"/>
              <a:gd name="connsiteX6" fmla="*/ 2393603 w 3776618"/>
              <a:gd name="connsiteY6" fmla="*/ 2998451 h 4795477"/>
              <a:gd name="connsiteX7" fmla="*/ 2622203 w 3776618"/>
              <a:gd name="connsiteY7" fmla="*/ 3292365 h 4795477"/>
              <a:gd name="connsiteX8" fmla="*/ 2458917 w 3776618"/>
              <a:gd name="connsiteY8" fmla="*/ 3912851 h 4795477"/>
              <a:gd name="connsiteX9" fmla="*/ 2371831 w 3776618"/>
              <a:gd name="connsiteY9" fmla="*/ 4511565 h 4795477"/>
              <a:gd name="connsiteX10" fmla="*/ 2437146 w 3776618"/>
              <a:gd name="connsiteY10" fmla="*/ 4729280 h 4795477"/>
              <a:gd name="connsiteX11" fmla="*/ 3689003 w 3776618"/>
              <a:gd name="connsiteY11" fmla="*/ 4729280 h 4795477"/>
              <a:gd name="connsiteX12" fmla="*/ 3656346 w 3776618"/>
              <a:gd name="connsiteY12" fmla="*/ 3956394 h 4795477"/>
              <a:gd name="connsiteX13" fmla="*/ 3536603 w 3776618"/>
              <a:gd name="connsiteY13" fmla="*/ 3782223 h 4795477"/>
              <a:gd name="connsiteX14" fmla="*/ 3612803 w 3776618"/>
              <a:gd name="connsiteY14" fmla="*/ 3314137 h 4795477"/>
              <a:gd name="connsiteX15" fmla="*/ 3623689 w 3776618"/>
              <a:gd name="connsiteY15" fmla="*/ 2748080 h 4795477"/>
              <a:gd name="connsiteX16" fmla="*/ 3591031 w 3776618"/>
              <a:gd name="connsiteY16" fmla="*/ 2367080 h 4795477"/>
              <a:gd name="connsiteX17" fmla="*/ 3101174 w 3776618"/>
              <a:gd name="connsiteY17" fmla="*/ 2171137 h 4795477"/>
              <a:gd name="connsiteX18" fmla="*/ 3329775 w 3776618"/>
              <a:gd name="connsiteY18" fmla="*/ 1975195 h 4795477"/>
              <a:gd name="connsiteX19" fmla="*/ 3308003 w 3776618"/>
              <a:gd name="connsiteY19" fmla="*/ 1343823 h 4795477"/>
              <a:gd name="connsiteX20" fmla="*/ 3308004 w 3776618"/>
              <a:gd name="connsiteY20" fmla="*/ 636251 h 4795477"/>
              <a:gd name="connsiteX21" fmla="*/ 3068517 w 3776618"/>
              <a:gd name="connsiteY21" fmla="*/ 277023 h 4795477"/>
              <a:gd name="connsiteX22" fmla="*/ 2426260 w 3776618"/>
              <a:gd name="connsiteY22" fmla="*/ 59308 h 4795477"/>
              <a:gd name="connsiteX23" fmla="*/ 64060 w 3776618"/>
              <a:gd name="connsiteY23" fmla="*/ 70194 h 4795477"/>
              <a:gd name="connsiteX0" fmla="*/ 64060 w 3776618"/>
              <a:gd name="connsiteY0" fmla="*/ 70194 h 4795477"/>
              <a:gd name="connsiteX1" fmla="*/ 706316 w 3776618"/>
              <a:gd name="connsiteY1" fmla="*/ 843079 h 4795477"/>
              <a:gd name="connsiteX2" fmla="*/ 1087317 w 3776618"/>
              <a:gd name="connsiteY2" fmla="*/ 1332937 h 4795477"/>
              <a:gd name="connsiteX3" fmla="*/ 1228831 w 3776618"/>
              <a:gd name="connsiteY3" fmla="*/ 1822795 h 4795477"/>
              <a:gd name="connsiteX4" fmla="*/ 1359460 w 3776618"/>
              <a:gd name="connsiteY4" fmla="*/ 2465051 h 4795477"/>
              <a:gd name="connsiteX5" fmla="*/ 1794889 w 3776618"/>
              <a:gd name="connsiteY5" fmla="*/ 2769851 h 4795477"/>
              <a:gd name="connsiteX6" fmla="*/ 2393603 w 3776618"/>
              <a:gd name="connsiteY6" fmla="*/ 2998451 h 4795477"/>
              <a:gd name="connsiteX7" fmla="*/ 2622203 w 3776618"/>
              <a:gd name="connsiteY7" fmla="*/ 3292365 h 4795477"/>
              <a:gd name="connsiteX8" fmla="*/ 2458917 w 3776618"/>
              <a:gd name="connsiteY8" fmla="*/ 3912851 h 4795477"/>
              <a:gd name="connsiteX9" fmla="*/ 2371831 w 3776618"/>
              <a:gd name="connsiteY9" fmla="*/ 4511565 h 4795477"/>
              <a:gd name="connsiteX10" fmla="*/ 2437146 w 3776618"/>
              <a:gd name="connsiteY10" fmla="*/ 4729280 h 4795477"/>
              <a:gd name="connsiteX11" fmla="*/ 3689003 w 3776618"/>
              <a:gd name="connsiteY11" fmla="*/ 4729280 h 4795477"/>
              <a:gd name="connsiteX12" fmla="*/ 3656346 w 3776618"/>
              <a:gd name="connsiteY12" fmla="*/ 3956394 h 4795477"/>
              <a:gd name="connsiteX13" fmla="*/ 3536603 w 3776618"/>
              <a:gd name="connsiteY13" fmla="*/ 3782223 h 4795477"/>
              <a:gd name="connsiteX14" fmla="*/ 3612803 w 3776618"/>
              <a:gd name="connsiteY14" fmla="*/ 3314137 h 4795477"/>
              <a:gd name="connsiteX15" fmla="*/ 3623689 w 3776618"/>
              <a:gd name="connsiteY15" fmla="*/ 2748080 h 4795477"/>
              <a:gd name="connsiteX16" fmla="*/ 3591031 w 3776618"/>
              <a:gd name="connsiteY16" fmla="*/ 2367080 h 4795477"/>
              <a:gd name="connsiteX17" fmla="*/ 3493060 w 3776618"/>
              <a:gd name="connsiteY17" fmla="*/ 2171137 h 4795477"/>
              <a:gd name="connsiteX18" fmla="*/ 3329775 w 3776618"/>
              <a:gd name="connsiteY18" fmla="*/ 1975195 h 4795477"/>
              <a:gd name="connsiteX19" fmla="*/ 3308003 w 3776618"/>
              <a:gd name="connsiteY19" fmla="*/ 1343823 h 4795477"/>
              <a:gd name="connsiteX20" fmla="*/ 3308004 w 3776618"/>
              <a:gd name="connsiteY20" fmla="*/ 636251 h 4795477"/>
              <a:gd name="connsiteX21" fmla="*/ 3068517 w 3776618"/>
              <a:gd name="connsiteY21" fmla="*/ 277023 h 4795477"/>
              <a:gd name="connsiteX22" fmla="*/ 2426260 w 3776618"/>
              <a:gd name="connsiteY22" fmla="*/ 59308 h 4795477"/>
              <a:gd name="connsiteX23" fmla="*/ 64060 w 3776618"/>
              <a:gd name="connsiteY23" fmla="*/ 70194 h 4795477"/>
              <a:gd name="connsiteX0" fmla="*/ 64060 w 3776618"/>
              <a:gd name="connsiteY0" fmla="*/ 70194 h 4795477"/>
              <a:gd name="connsiteX1" fmla="*/ 706316 w 3776618"/>
              <a:gd name="connsiteY1" fmla="*/ 843079 h 4795477"/>
              <a:gd name="connsiteX2" fmla="*/ 1087317 w 3776618"/>
              <a:gd name="connsiteY2" fmla="*/ 1332937 h 4795477"/>
              <a:gd name="connsiteX3" fmla="*/ 1228831 w 3776618"/>
              <a:gd name="connsiteY3" fmla="*/ 1822795 h 4795477"/>
              <a:gd name="connsiteX4" fmla="*/ 1359460 w 3776618"/>
              <a:gd name="connsiteY4" fmla="*/ 2465051 h 4795477"/>
              <a:gd name="connsiteX5" fmla="*/ 1794889 w 3776618"/>
              <a:gd name="connsiteY5" fmla="*/ 2769851 h 4795477"/>
              <a:gd name="connsiteX6" fmla="*/ 2393603 w 3776618"/>
              <a:gd name="connsiteY6" fmla="*/ 2998451 h 4795477"/>
              <a:gd name="connsiteX7" fmla="*/ 2622203 w 3776618"/>
              <a:gd name="connsiteY7" fmla="*/ 3292365 h 4795477"/>
              <a:gd name="connsiteX8" fmla="*/ 2458917 w 3776618"/>
              <a:gd name="connsiteY8" fmla="*/ 3912851 h 4795477"/>
              <a:gd name="connsiteX9" fmla="*/ 2371831 w 3776618"/>
              <a:gd name="connsiteY9" fmla="*/ 4511565 h 4795477"/>
              <a:gd name="connsiteX10" fmla="*/ 2437146 w 3776618"/>
              <a:gd name="connsiteY10" fmla="*/ 4729280 h 4795477"/>
              <a:gd name="connsiteX11" fmla="*/ 3689003 w 3776618"/>
              <a:gd name="connsiteY11" fmla="*/ 4729280 h 4795477"/>
              <a:gd name="connsiteX12" fmla="*/ 3656346 w 3776618"/>
              <a:gd name="connsiteY12" fmla="*/ 3956394 h 4795477"/>
              <a:gd name="connsiteX13" fmla="*/ 3536603 w 3776618"/>
              <a:gd name="connsiteY13" fmla="*/ 3782223 h 4795477"/>
              <a:gd name="connsiteX14" fmla="*/ 3612803 w 3776618"/>
              <a:gd name="connsiteY14" fmla="*/ 3314137 h 4795477"/>
              <a:gd name="connsiteX15" fmla="*/ 3623689 w 3776618"/>
              <a:gd name="connsiteY15" fmla="*/ 2748080 h 4795477"/>
              <a:gd name="connsiteX16" fmla="*/ 3591031 w 3776618"/>
              <a:gd name="connsiteY16" fmla="*/ 2367080 h 4795477"/>
              <a:gd name="connsiteX17" fmla="*/ 3493060 w 3776618"/>
              <a:gd name="connsiteY17" fmla="*/ 2171137 h 4795477"/>
              <a:gd name="connsiteX18" fmla="*/ 3460404 w 3776618"/>
              <a:gd name="connsiteY18" fmla="*/ 1659509 h 4795477"/>
              <a:gd name="connsiteX19" fmla="*/ 3308003 w 3776618"/>
              <a:gd name="connsiteY19" fmla="*/ 1343823 h 4795477"/>
              <a:gd name="connsiteX20" fmla="*/ 3308004 w 3776618"/>
              <a:gd name="connsiteY20" fmla="*/ 636251 h 4795477"/>
              <a:gd name="connsiteX21" fmla="*/ 3068517 w 3776618"/>
              <a:gd name="connsiteY21" fmla="*/ 277023 h 4795477"/>
              <a:gd name="connsiteX22" fmla="*/ 2426260 w 3776618"/>
              <a:gd name="connsiteY22" fmla="*/ 59308 h 4795477"/>
              <a:gd name="connsiteX23" fmla="*/ 64060 w 3776618"/>
              <a:gd name="connsiteY23" fmla="*/ 70194 h 4795477"/>
              <a:gd name="connsiteX0" fmla="*/ 64060 w 3776618"/>
              <a:gd name="connsiteY0" fmla="*/ 70194 h 4795477"/>
              <a:gd name="connsiteX1" fmla="*/ 706316 w 3776618"/>
              <a:gd name="connsiteY1" fmla="*/ 843079 h 4795477"/>
              <a:gd name="connsiteX2" fmla="*/ 1087317 w 3776618"/>
              <a:gd name="connsiteY2" fmla="*/ 1332937 h 4795477"/>
              <a:gd name="connsiteX3" fmla="*/ 1228831 w 3776618"/>
              <a:gd name="connsiteY3" fmla="*/ 1822795 h 4795477"/>
              <a:gd name="connsiteX4" fmla="*/ 1359460 w 3776618"/>
              <a:gd name="connsiteY4" fmla="*/ 2465051 h 4795477"/>
              <a:gd name="connsiteX5" fmla="*/ 1794889 w 3776618"/>
              <a:gd name="connsiteY5" fmla="*/ 2769851 h 4795477"/>
              <a:gd name="connsiteX6" fmla="*/ 2393603 w 3776618"/>
              <a:gd name="connsiteY6" fmla="*/ 2998451 h 4795477"/>
              <a:gd name="connsiteX7" fmla="*/ 2622203 w 3776618"/>
              <a:gd name="connsiteY7" fmla="*/ 3292365 h 4795477"/>
              <a:gd name="connsiteX8" fmla="*/ 2458917 w 3776618"/>
              <a:gd name="connsiteY8" fmla="*/ 3912851 h 4795477"/>
              <a:gd name="connsiteX9" fmla="*/ 2371831 w 3776618"/>
              <a:gd name="connsiteY9" fmla="*/ 4511565 h 4795477"/>
              <a:gd name="connsiteX10" fmla="*/ 2437146 w 3776618"/>
              <a:gd name="connsiteY10" fmla="*/ 4729280 h 4795477"/>
              <a:gd name="connsiteX11" fmla="*/ 3689003 w 3776618"/>
              <a:gd name="connsiteY11" fmla="*/ 4729280 h 4795477"/>
              <a:gd name="connsiteX12" fmla="*/ 3656346 w 3776618"/>
              <a:gd name="connsiteY12" fmla="*/ 3956394 h 4795477"/>
              <a:gd name="connsiteX13" fmla="*/ 3536603 w 3776618"/>
              <a:gd name="connsiteY13" fmla="*/ 3782223 h 4795477"/>
              <a:gd name="connsiteX14" fmla="*/ 3612803 w 3776618"/>
              <a:gd name="connsiteY14" fmla="*/ 3314137 h 4795477"/>
              <a:gd name="connsiteX15" fmla="*/ 3623689 w 3776618"/>
              <a:gd name="connsiteY15" fmla="*/ 2748080 h 4795477"/>
              <a:gd name="connsiteX16" fmla="*/ 3591031 w 3776618"/>
              <a:gd name="connsiteY16" fmla="*/ 2367080 h 4795477"/>
              <a:gd name="connsiteX17" fmla="*/ 3493060 w 3776618"/>
              <a:gd name="connsiteY17" fmla="*/ 2171137 h 4795477"/>
              <a:gd name="connsiteX18" fmla="*/ 3460404 w 3776618"/>
              <a:gd name="connsiteY18" fmla="*/ 1659509 h 4795477"/>
              <a:gd name="connsiteX19" fmla="*/ 3503946 w 3776618"/>
              <a:gd name="connsiteY19" fmla="*/ 1126108 h 4795477"/>
              <a:gd name="connsiteX20" fmla="*/ 3308004 w 3776618"/>
              <a:gd name="connsiteY20" fmla="*/ 636251 h 4795477"/>
              <a:gd name="connsiteX21" fmla="*/ 3068517 w 3776618"/>
              <a:gd name="connsiteY21" fmla="*/ 277023 h 4795477"/>
              <a:gd name="connsiteX22" fmla="*/ 2426260 w 3776618"/>
              <a:gd name="connsiteY22" fmla="*/ 59308 h 4795477"/>
              <a:gd name="connsiteX23" fmla="*/ 64060 w 3776618"/>
              <a:gd name="connsiteY23" fmla="*/ 70194 h 4795477"/>
              <a:gd name="connsiteX0" fmla="*/ 64060 w 3776618"/>
              <a:gd name="connsiteY0" fmla="*/ 70194 h 4795477"/>
              <a:gd name="connsiteX1" fmla="*/ 706316 w 3776618"/>
              <a:gd name="connsiteY1" fmla="*/ 843079 h 4795477"/>
              <a:gd name="connsiteX2" fmla="*/ 1087317 w 3776618"/>
              <a:gd name="connsiteY2" fmla="*/ 1332937 h 4795477"/>
              <a:gd name="connsiteX3" fmla="*/ 1228831 w 3776618"/>
              <a:gd name="connsiteY3" fmla="*/ 1822795 h 4795477"/>
              <a:gd name="connsiteX4" fmla="*/ 1359460 w 3776618"/>
              <a:gd name="connsiteY4" fmla="*/ 2465051 h 4795477"/>
              <a:gd name="connsiteX5" fmla="*/ 1794889 w 3776618"/>
              <a:gd name="connsiteY5" fmla="*/ 2769851 h 4795477"/>
              <a:gd name="connsiteX6" fmla="*/ 2393603 w 3776618"/>
              <a:gd name="connsiteY6" fmla="*/ 2998451 h 4795477"/>
              <a:gd name="connsiteX7" fmla="*/ 2622203 w 3776618"/>
              <a:gd name="connsiteY7" fmla="*/ 3292365 h 4795477"/>
              <a:gd name="connsiteX8" fmla="*/ 2458917 w 3776618"/>
              <a:gd name="connsiteY8" fmla="*/ 3912851 h 4795477"/>
              <a:gd name="connsiteX9" fmla="*/ 2371831 w 3776618"/>
              <a:gd name="connsiteY9" fmla="*/ 4511565 h 4795477"/>
              <a:gd name="connsiteX10" fmla="*/ 2437146 w 3776618"/>
              <a:gd name="connsiteY10" fmla="*/ 4729280 h 4795477"/>
              <a:gd name="connsiteX11" fmla="*/ 3689003 w 3776618"/>
              <a:gd name="connsiteY11" fmla="*/ 4729280 h 4795477"/>
              <a:gd name="connsiteX12" fmla="*/ 3656346 w 3776618"/>
              <a:gd name="connsiteY12" fmla="*/ 3956394 h 4795477"/>
              <a:gd name="connsiteX13" fmla="*/ 3536603 w 3776618"/>
              <a:gd name="connsiteY13" fmla="*/ 3782223 h 4795477"/>
              <a:gd name="connsiteX14" fmla="*/ 3612803 w 3776618"/>
              <a:gd name="connsiteY14" fmla="*/ 3314137 h 4795477"/>
              <a:gd name="connsiteX15" fmla="*/ 3623689 w 3776618"/>
              <a:gd name="connsiteY15" fmla="*/ 2748080 h 4795477"/>
              <a:gd name="connsiteX16" fmla="*/ 3591031 w 3776618"/>
              <a:gd name="connsiteY16" fmla="*/ 2367080 h 4795477"/>
              <a:gd name="connsiteX17" fmla="*/ 3493060 w 3776618"/>
              <a:gd name="connsiteY17" fmla="*/ 2171137 h 4795477"/>
              <a:gd name="connsiteX18" fmla="*/ 3460404 w 3776618"/>
              <a:gd name="connsiteY18" fmla="*/ 1659509 h 4795477"/>
              <a:gd name="connsiteX19" fmla="*/ 3503946 w 3776618"/>
              <a:gd name="connsiteY19" fmla="*/ 1126108 h 4795477"/>
              <a:gd name="connsiteX20" fmla="*/ 3340661 w 3776618"/>
              <a:gd name="connsiteY20" fmla="*/ 287908 h 4795477"/>
              <a:gd name="connsiteX21" fmla="*/ 3068517 w 3776618"/>
              <a:gd name="connsiteY21" fmla="*/ 277023 h 4795477"/>
              <a:gd name="connsiteX22" fmla="*/ 2426260 w 3776618"/>
              <a:gd name="connsiteY22" fmla="*/ 59308 h 4795477"/>
              <a:gd name="connsiteX23" fmla="*/ 64060 w 3776618"/>
              <a:gd name="connsiteY23" fmla="*/ 70194 h 4795477"/>
              <a:gd name="connsiteX0" fmla="*/ 64060 w 3776618"/>
              <a:gd name="connsiteY0" fmla="*/ 64678 h 4789961"/>
              <a:gd name="connsiteX1" fmla="*/ 706316 w 3776618"/>
              <a:gd name="connsiteY1" fmla="*/ 837563 h 4789961"/>
              <a:gd name="connsiteX2" fmla="*/ 1087317 w 3776618"/>
              <a:gd name="connsiteY2" fmla="*/ 1327421 h 4789961"/>
              <a:gd name="connsiteX3" fmla="*/ 1228831 w 3776618"/>
              <a:gd name="connsiteY3" fmla="*/ 1817279 h 4789961"/>
              <a:gd name="connsiteX4" fmla="*/ 1359460 w 3776618"/>
              <a:gd name="connsiteY4" fmla="*/ 2459535 h 4789961"/>
              <a:gd name="connsiteX5" fmla="*/ 1794889 w 3776618"/>
              <a:gd name="connsiteY5" fmla="*/ 2764335 h 4789961"/>
              <a:gd name="connsiteX6" fmla="*/ 2393603 w 3776618"/>
              <a:gd name="connsiteY6" fmla="*/ 2992935 h 4789961"/>
              <a:gd name="connsiteX7" fmla="*/ 2622203 w 3776618"/>
              <a:gd name="connsiteY7" fmla="*/ 3286849 h 4789961"/>
              <a:gd name="connsiteX8" fmla="*/ 2458917 w 3776618"/>
              <a:gd name="connsiteY8" fmla="*/ 3907335 h 4789961"/>
              <a:gd name="connsiteX9" fmla="*/ 2371831 w 3776618"/>
              <a:gd name="connsiteY9" fmla="*/ 4506049 h 4789961"/>
              <a:gd name="connsiteX10" fmla="*/ 2437146 w 3776618"/>
              <a:gd name="connsiteY10" fmla="*/ 4723764 h 4789961"/>
              <a:gd name="connsiteX11" fmla="*/ 3689003 w 3776618"/>
              <a:gd name="connsiteY11" fmla="*/ 4723764 h 4789961"/>
              <a:gd name="connsiteX12" fmla="*/ 3656346 w 3776618"/>
              <a:gd name="connsiteY12" fmla="*/ 3950878 h 4789961"/>
              <a:gd name="connsiteX13" fmla="*/ 3536603 w 3776618"/>
              <a:gd name="connsiteY13" fmla="*/ 3776707 h 4789961"/>
              <a:gd name="connsiteX14" fmla="*/ 3612803 w 3776618"/>
              <a:gd name="connsiteY14" fmla="*/ 3308621 h 4789961"/>
              <a:gd name="connsiteX15" fmla="*/ 3623689 w 3776618"/>
              <a:gd name="connsiteY15" fmla="*/ 2742564 h 4789961"/>
              <a:gd name="connsiteX16" fmla="*/ 3591031 w 3776618"/>
              <a:gd name="connsiteY16" fmla="*/ 2361564 h 4789961"/>
              <a:gd name="connsiteX17" fmla="*/ 3493060 w 3776618"/>
              <a:gd name="connsiteY17" fmla="*/ 2165621 h 4789961"/>
              <a:gd name="connsiteX18" fmla="*/ 3460404 w 3776618"/>
              <a:gd name="connsiteY18" fmla="*/ 1653993 h 4789961"/>
              <a:gd name="connsiteX19" fmla="*/ 3503946 w 3776618"/>
              <a:gd name="connsiteY19" fmla="*/ 1120592 h 4789961"/>
              <a:gd name="connsiteX20" fmla="*/ 3340661 w 3776618"/>
              <a:gd name="connsiteY20" fmla="*/ 282392 h 4789961"/>
              <a:gd name="connsiteX21" fmla="*/ 3079403 w 3776618"/>
              <a:gd name="connsiteY21" fmla="*/ 151764 h 4789961"/>
              <a:gd name="connsiteX22" fmla="*/ 2426260 w 3776618"/>
              <a:gd name="connsiteY22" fmla="*/ 53792 h 4789961"/>
              <a:gd name="connsiteX23" fmla="*/ 64060 w 3776618"/>
              <a:gd name="connsiteY23" fmla="*/ 64678 h 4789961"/>
              <a:gd name="connsiteX0" fmla="*/ 64060 w 3776618"/>
              <a:gd name="connsiteY0" fmla="*/ 64678 h 4789961"/>
              <a:gd name="connsiteX1" fmla="*/ 706316 w 3776618"/>
              <a:gd name="connsiteY1" fmla="*/ 837563 h 4789961"/>
              <a:gd name="connsiteX2" fmla="*/ 1087317 w 3776618"/>
              <a:gd name="connsiteY2" fmla="*/ 1327421 h 4789961"/>
              <a:gd name="connsiteX3" fmla="*/ 1228831 w 3776618"/>
              <a:gd name="connsiteY3" fmla="*/ 1817279 h 4789961"/>
              <a:gd name="connsiteX4" fmla="*/ 1359460 w 3776618"/>
              <a:gd name="connsiteY4" fmla="*/ 2459535 h 4789961"/>
              <a:gd name="connsiteX5" fmla="*/ 1794889 w 3776618"/>
              <a:gd name="connsiteY5" fmla="*/ 2764335 h 4789961"/>
              <a:gd name="connsiteX6" fmla="*/ 2393603 w 3776618"/>
              <a:gd name="connsiteY6" fmla="*/ 2992935 h 4789961"/>
              <a:gd name="connsiteX7" fmla="*/ 2622203 w 3776618"/>
              <a:gd name="connsiteY7" fmla="*/ 3286849 h 4789961"/>
              <a:gd name="connsiteX8" fmla="*/ 2458917 w 3776618"/>
              <a:gd name="connsiteY8" fmla="*/ 3907335 h 4789961"/>
              <a:gd name="connsiteX9" fmla="*/ 2371831 w 3776618"/>
              <a:gd name="connsiteY9" fmla="*/ 4506049 h 4789961"/>
              <a:gd name="connsiteX10" fmla="*/ 2437146 w 3776618"/>
              <a:gd name="connsiteY10" fmla="*/ 4723764 h 4789961"/>
              <a:gd name="connsiteX11" fmla="*/ 3689003 w 3776618"/>
              <a:gd name="connsiteY11" fmla="*/ 4723764 h 4789961"/>
              <a:gd name="connsiteX12" fmla="*/ 3656346 w 3776618"/>
              <a:gd name="connsiteY12" fmla="*/ 3950878 h 4789961"/>
              <a:gd name="connsiteX13" fmla="*/ 3536603 w 3776618"/>
              <a:gd name="connsiteY13" fmla="*/ 3776707 h 4789961"/>
              <a:gd name="connsiteX14" fmla="*/ 3612803 w 3776618"/>
              <a:gd name="connsiteY14" fmla="*/ 3308621 h 4789961"/>
              <a:gd name="connsiteX15" fmla="*/ 3623689 w 3776618"/>
              <a:gd name="connsiteY15" fmla="*/ 2742564 h 4789961"/>
              <a:gd name="connsiteX16" fmla="*/ 3591031 w 3776618"/>
              <a:gd name="connsiteY16" fmla="*/ 2361564 h 4789961"/>
              <a:gd name="connsiteX17" fmla="*/ 3493060 w 3776618"/>
              <a:gd name="connsiteY17" fmla="*/ 2165621 h 4789961"/>
              <a:gd name="connsiteX18" fmla="*/ 3460404 w 3776618"/>
              <a:gd name="connsiteY18" fmla="*/ 1653993 h 4789961"/>
              <a:gd name="connsiteX19" fmla="*/ 3503946 w 3776618"/>
              <a:gd name="connsiteY19" fmla="*/ 1120592 h 4789961"/>
              <a:gd name="connsiteX20" fmla="*/ 3340661 w 3776618"/>
              <a:gd name="connsiteY20" fmla="*/ 282392 h 4789961"/>
              <a:gd name="connsiteX21" fmla="*/ 3079403 w 3776618"/>
              <a:gd name="connsiteY21" fmla="*/ 151764 h 4789961"/>
              <a:gd name="connsiteX22" fmla="*/ 2426260 w 3776618"/>
              <a:gd name="connsiteY22" fmla="*/ 53792 h 4789961"/>
              <a:gd name="connsiteX23" fmla="*/ 64060 w 3776618"/>
              <a:gd name="connsiteY23" fmla="*/ 64678 h 4789961"/>
              <a:gd name="connsiteX0" fmla="*/ 64060 w 3776618"/>
              <a:gd name="connsiteY0" fmla="*/ 81106 h 4806389"/>
              <a:gd name="connsiteX1" fmla="*/ 706316 w 3776618"/>
              <a:gd name="connsiteY1" fmla="*/ 853991 h 4806389"/>
              <a:gd name="connsiteX2" fmla="*/ 1087317 w 3776618"/>
              <a:gd name="connsiteY2" fmla="*/ 1343849 h 4806389"/>
              <a:gd name="connsiteX3" fmla="*/ 1228831 w 3776618"/>
              <a:gd name="connsiteY3" fmla="*/ 1833707 h 4806389"/>
              <a:gd name="connsiteX4" fmla="*/ 1359460 w 3776618"/>
              <a:gd name="connsiteY4" fmla="*/ 2475963 h 4806389"/>
              <a:gd name="connsiteX5" fmla="*/ 1794889 w 3776618"/>
              <a:gd name="connsiteY5" fmla="*/ 2780763 h 4806389"/>
              <a:gd name="connsiteX6" fmla="*/ 2393603 w 3776618"/>
              <a:gd name="connsiteY6" fmla="*/ 3009363 h 4806389"/>
              <a:gd name="connsiteX7" fmla="*/ 2622203 w 3776618"/>
              <a:gd name="connsiteY7" fmla="*/ 3303277 h 4806389"/>
              <a:gd name="connsiteX8" fmla="*/ 2458917 w 3776618"/>
              <a:gd name="connsiteY8" fmla="*/ 3923763 h 4806389"/>
              <a:gd name="connsiteX9" fmla="*/ 2371831 w 3776618"/>
              <a:gd name="connsiteY9" fmla="*/ 4522477 h 4806389"/>
              <a:gd name="connsiteX10" fmla="*/ 2437146 w 3776618"/>
              <a:gd name="connsiteY10" fmla="*/ 4740192 h 4806389"/>
              <a:gd name="connsiteX11" fmla="*/ 3689003 w 3776618"/>
              <a:gd name="connsiteY11" fmla="*/ 4740192 h 4806389"/>
              <a:gd name="connsiteX12" fmla="*/ 3656346 w 3776618"/>
              <a:gd name="connsiteY12" fmla="*/ 3967306 h 4806389"/>
              <a:gd name="connsiteX13" fmla="*/ 3536603 w 3776618"/>
              <a:gd name="connsiteY13" fmla="*/ 3793135 h 4806389"/>
              <a:gd name="connsiteX14" fmla="*/ 3612803 w 3776618"/>
              <a:gd name="connsiteY14" fmla="*/ 3325049 h 4806389"/>
              <a:gd name="connsiteX15" fmla="*/ 3623689 w 3776618"/>
              <a:gd name="connsiteY15" fmla="*/ 2758992 h 4806389"/>
              <a:gd name="connsiteX16" fmla="*/ 3591031 w 3776618"/>
              <a:gd name="connsiteY16" fmla="*/ 2377992 h 4806389"/>
              <a:gd name="connsiteX17" fmla="*/ 3493060 w 3776618"/>
              <a:gd name="connsiteY17" fmla="*/ 2182049 h 4806389"/>
              <a:gd name="connsiteX18" fmla="*/ 3460404 w 3776618"/>
              <a:gd name="connsiteY18" fmla="*/ 1670421 h 4806389"/>
              <a:gd name="connsiteX19" fmla="*/ 3503946 w 3776618"/>
              <a:gd name="connsiteY19" fmla="*/ 1137020 h 4806389"/>
              <a:gd name="connsiteX20" fmla="*/ 3340661 w 3776618"/>
              <a:gd name="connsiteY20" fmla="*/ 298820 h 4806389"/>
              <a:gd name="connsiteX21" fmla="*/ 3220917 w 3776618"/>
              <a:gd name="connsiteY21" fmla="*/ 59335 h 4806389"/>
              <a:gd name="connsiteX22" fmla="*/ 2426260 w 3776618"/>
              <a:gd name="connsiteY22" fmla="*/ 70220 h 4806389"/>
              <a:gd name="connsiteX23" fmla="*/ 64060 w 3776618"/>
              <a:gd name="connsiteY23" fmla="*/ 81106 h 4806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776618" h="4806389">
                <a:moveTo>
                  <a:pt x="64060" y="81106"/>
                </a:moveTo>
                <a:cubicBezTo>
                  <a:pt x="-222597" y="211735"/>
                  <a:pt x="535773" y="643534"/>
                  <a:pt x="706316" y="853991"/>
                </a:cubicBezTo>
                <a:cubicBezTo>
                  <a:pt x="876859" y="1064448"/>
                  <a:pt x="1000231" y="1180563"/>
                  <a:pt x="1087317" y="1343849"/>
                </a:cubicBezTo>
                <a:cubicBezTo>
                  <a:pt x="1174403" y="1507135"/>
                  <a:pt x="1183474" y="1645021"/>
                  <a:pt x="1228831" y="1833707"/>
                </a:cubicBezTo>
                <a:cubicBezTo>
                  <a:pt x="1274188" y="2022393"/>
                  <a:pt x="1265117" y="2318121"/>
                  <a:pt x="1359460" y="2475963"/>
                </a:cubicBezTo>
                <a:cubicBezTo>
                  <a:pt x="1453803" y="2633805"/>
                  <a:pt x="1622532" y="2691863"/>
                  <a:pt x="1794889" y="2780763"/>
                </a:cubicBezTo>
                <a:cubicBezTo>
                  <a:pt x="1967246" y="2869663"/>
                  <a:pt x="2255717" y="2922277"/>
                  <a:pt x="2393603" y="3009363"/>
                </a:cubicBezTo>
                <a:cubicBezTo>
                  <a:pt x="2531489" y="3096449"/>
                  <a:pt x="2611317" y="3150877"/>
                  <a:pt x="2622203" y="3303277"/>
                </a:cubicBezTo>
                <a:cubicBezTo>
                  <a:pt x="2633089" y="3455677"/>
                  <a:pt x="2500646" y="3720563"/>
                  <a:pt x="2458917" y="3923763"/>
                </a:cubicBezTo>
                <a:cubicBezTo>
                  <a:pt x="2417188" y="4126963"/>
                  <a:pt x="2375459" y="4386406"/>
                  <a:pt x="2371831" y="4522477"/>
                </a:cubicBezTo>
                <a:cubicBezTo>
                  <a:pt x="2368203" y="4658548"/>
                  <a:pt x="2217618" y="4703906"/>
                  <a:pt x="2437146" y="4740192"/>
                </a:cubicBezTo>
                <a:cubicBezTo>
                  <a:pt x="2656674" y="4776478"/>
                  <a:pt x="3485803" y="4869006"/>
                  <a:pt x="3689003" y="4740192"/>
                </a:cubicBezTo>
                <a:cubicBezTo>
                  <a:pt x="3892203" y="4611378"/>
                  <a:pt x="3681746" y="4125149"/>
                  <a:pt x="3656346" y="3967306"/>
                </a:cubicBezTo>
                <a:cubicBezTo>
                  <a:pt x="3630946" y="3809463"/>
                  <a:pt x="3543860" y="3900178"/>
                  <a:pt x="3536603" y="3793135"/>
                </a:cubicBezTo>
                <a:cubicBezTo>
                  <a:pt x="3529346" y="3686092"/>
                  <a:pt x="3598289" y="3497406"/>
                  <a:pt x="3612803" y="3325049"/>
                </a:cubicBezTo>
                <a:cubicBezTo>
                  <a:pt x="3627317" y="3152692"/>
                  <a:pt x="3627318" y="2916835"/>
                  <a:pt x="3623689" y="2758992"/>
                </a:cubicBezTo>
                <a:cubicBezTo>
                  <a:pt x="3620060" y="2601149"/>
                  <a:pt x="3612803" y="2474149"/>
                  <a:pt x="3591031" y="2377992"/>
                </a:cubicBezTo>
                <a:cubicBezTo>
                  <a:pt x="3569260" y="2281835"/>
                  <a:pt x="3514831" y="2299977"/>
                  <a:pt x="3493060" y="2182049"/>
                </a:cubicBezTo>
                <a:cubicBezTo>
                  <a:pt x="3471289" y="2064121"/>
                  <a:pt x="3458590" y="1844592"/>
                  <a:pt x="3460404" y="1670421"/>
                </a:cubicBezTo>
                <a:cubicBezTo>
                  <a:pt x="3462218" y="1496250"/>
                  <a:pt x="3523903" y="1365620"/>
                  <a:pt x="3503946" y="1137020"/>
                </a:cubicBezTo>
                <a:cubicBezTo>
                  <a:pt x="3483989" y="908420"/>
                  <a:pt x="3387832" y="478434"/>
                  <a:pt x="3340661" y="298820"/>
                </a:cubicBezTo>
                <a:cubicBezTo>
                  <a:pt x="3293490" y="119206"/>
                  <a:pt x="3340660" y="77478"/>
                  <a:pt x="3220917" y="59335"/>
                </a:cubicBezTo>
                <a:cubicBezTo>
                  <a:pt x="3155603" y="-78551"/>
                  <a:pt x="2952403" y="66592"/>
                  <a:pt x="2426260" y="70220"/>
                </a:cubicBezTo>
                <a:cubicBezTo>
                  <a:pt x="1900117" y="73848"/>
                  <a:pt x="350717" y="-49523"/>
                  <a:pt x="64060" y="81106"/>
                </a:cubicBezTo>
                <a:close/>
              </a:path>
            </a:pathLst>
          </a:custGeom>
          <a:noFill/>
          <a:ln w="381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4148158" y="585484"/>
            <a:ext cx="272581" cy="909775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…………</a:t>
            </a:r>
            <a:endParaRPr lang="en-US" dirty="0"/>
          </a:p>
        </p:txBody>
      </p:sp>
      <p:sp>
        <p:nvSpPr>
          <p:cNvPr id="81" name="Rectangle 80"/>
          <p:cNvSpPr/>
          <p:nvPr/>
        </p:nvSpPr>
        <p:spPr>
          <a:xfrm>
            <a:off x="4334618" y="671565"/>
            <a:ext cx="272581" cy="803819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…………</a:t>
            </a:r>
            <a:endParaRPr lang="en-US" dirty="0"/>
          </a:p>
        </p:txBody>
      </p:sp>
      <p:sp>
        <p:nvSpPr>
          <p:cNvPr id="83" name="Rectangle 82"/>
          <p:cNvSpPr/>
          <p:nvPr/>
        </p:nvSpPr>
        <p:spPr>
          <a:xfrm>
            <a:off x="4594171" y="304048"/>
            <a:ext cx="272581" cy="115804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……………</a:t>
            </a:r>
            <a:endParaRPr lang="en-US" dirty="0"/>
          </a:p>
        </p:txBody>
      </p:sp>
      <p:sp>
        <p:nvSpPr>
          <p:cNvPr id="84" name="Rectangle 83"/>
          <p:cNvSpPr/>
          <p:nvPr/>
        </p:nvSpPr>
        <p:spPr>
          <a:xfrm>
            <a:off x="4846920" y="671566"/>
            <a:ext cx="272581" cy="803819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…………</a:t>
            </a:r>
            <a:endParaRPr lang="en-US" dirty="0"/>
          </a:p>
        </p:txBody>
      </p:sp>
      <p:sp>
        <p:nvSpPr>
          <p:cNvPr id="85" name="Rectangle 84"/>
          <p:cNvSpPr/>
          <p:nvPr/>
        </p:nvSpPr>
        <p:spPr>
          <a:xfrm>
            <a:off x="5281154" y="671565"/>
            <a:ext cx="272581" cy="80381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…………</a:t>
            </a:r>
            <a:endParaRPr lang="en-US" dirty="0"/>
          </a:p>
        </p:txBody>
      </p:sp>
      <p:sp>
        <p:nvSpPr>
          <p:cNvPr id="82" name="Rectangle 81"/>
          <p:cNvSpPr/>
          <p:nvPr/>
        </p:nvSpPr>
        <p:spPr>
          <a:xfrm>
            <a:off x="5059938" y="974956"/>
            <a:ext cx="272581" cy="50413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……</a:t>
            </a:r>
            <a:endParaRPr lang="en-US" dirty="0"/>
          </a:p>
        </p:txBody>
      </p:sp>
      <p:grpSp>
        <p:nvGrpSpPr>
          <p:cNvPr id="89" name="Group 88"/>
          <p:cNvGrpSpPr/>
          <p:nvPr/>
        </p:nvGrpSpPr>
        <p:grpSpPr>
          <a:xfrm>
            <a:off x="9089913" y="1750608"/>
            <a:ext cx="338756" cy="381701"/>
            <a:chOff x="4418757" y="4101793"/>
            <a:chExt cx="665712" cy="944831"/>
          </a:xfrm>
        </p:grpSpPr>
        <p:sp>
          <p:nvSpPr>
            <p:cNvPr id="90" name="Rectangle 89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Isosceles Triangle 90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9622783" y="1491603"/>
            <a:ext cx="338756" cy="381701"/>
            <a:chOff x="4418757" y="4101793"/>
            <a:chExt cx="665712" cy="944831"/>
          </a:xfrm>
        </p:grpSpPr>
        <p:sp>
          <p:nvSpPr>
            <p:cNvPr id="93" name="Rectangle 92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Isosceles Triangle 93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9229720" y="1007477"/>
            <a:ext cx="338756" cy="381701"/>
            <a:chOff x="4418757" y="4101793"/>
            <a:chExt cx="665712" cy="944831"/>
          </a:xfrm>
        </p:grpSpPr>
        <p:sp>
          <p:nvSpPr>
            <p:cNvPr id="96" name="Rectangle 95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Isosceles Triangle 96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9600955" y="887978"/>
            <a:ext cx="338756" cy="381701"/>
            <a:chOff x="4418757" y="4101793"/>
            <a:chExt cx="665712" cy="944831"/>
          </a:xfrm>
        </p:grpSpPr>
        <p:sp>
          <p:nvSpPr>
            <p:cNvPr id="99" name="Rectangle 98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Isosceles Triangle 99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9229720" y="627050"/>
            <a:ext cx="338756" cy="381701"/>
            <a:chOff x="4418757" y="4101793"/>
            <a:chExt cx="665712" cy="944831"/>
          </a:xfrm>
        </p:grpSpPr>
        <p:sp>
          <p:nvSpPr>
            <p:cNvPr id="102" name="Rectangle 101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Isosceles Triangle 102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10137845" y="3275669"/>
            <a:ext cx="338756" cy="381701"/>
            <a:chOff x="4418757" y="4101793"/>
            <a:chExt cx="665712" cy="944831"/>
          </a:xfrm>
        </p:grpSpPr>
        <p:sp>
          <p:nvSpPr>
            <p:cNvPr id="108" name="Rectangle 107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Isosceles Triangle 108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10881018" y="1317226"/>
            <a:ext cx="338756" cy="381701"/>
            <a:chOff x="4418757" y="4101793"/>
            <a:chExt cx="665712" cy="944831"/>
          </a:xfrm>
        </p:grpSpPr>
        <p:sp>
          <p:nvSpPr>
            <p:cNvPr id="111" name="Rectangle 110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Isosceles Triangle 111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11188492" y="727682"/>
            <a:ext cx="338756" cy="381701"/>
            <a:chOff x="4418757" y="4101793"/>
            <a:chExt cx="665712" cy="944831"/>
          </a:xfrm>
        </p:grpSpPr>
        <p:sp>
          <p:nvSpPr>
            <p:cNvPr id="114" name="Rectangle 113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Isosceles Triangle 114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10694142" y="382962"/>
            <a:ext cx="338756" cy="381701"/>
            <a:chOff x="4418757" y="4101793"/>
            <a:chExt cx="665712" cy="944831"/>
          </a:xfrm>
        </p:grpSpPr>
        <p:sp>
          <p:nvSpPr>
            <p:cNvPr id="117" name="Rectangle 116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Isosceles Triangle 117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8719180" y="1304896"/>
            <a:ext cx="338756" cy="381701"/>
            <a:chOff x="4418757" y="4101793"/>
            <a:chExt cx="665712" cy="944831"/>
          </a:xfrm>
        </p:grpSpPr>
        <p:sp>
          <p:nvSpPr>
            <p:cNvPr id="120" name="Rectangle 119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Isosceles Triangle 120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2" name="Group 121"/>
          <p:cNvGrpSpPr/>
          <p:nvPr/>
        </p:nvGrpSpPr>
        <p:grpSpPr>
          <a:xfrm>
            <a:off x="2638628" y="4158446"/>
            <a:ext cx="338756" cy="381701"/>
            <a:chOff x="4418757" y="4101793"/>
            <a:chExt cx="665712" cy="944831"/>
          </a:xfrm>
        </p:grpSpPr>
        <p:sp>
          <p:nvSpPr>
            <p:cNvPr id="123" name="Rectangle 122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Isosceles Triangle 123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5" name="Group 124"/>
          <p:cNvGrpSpPr/>
          <p:nvPr/>
        </p:nvGrpSpPr>
        <p:grpSpPr>
          <a:xfrm>
            <a:off x="3031169" y="4292006"/>
            <a:ext cx="338756" cy="381701"/>
            <a:chOff x="4418757" y="4101793"/>
            <a:chExt cx="665712" cy="944831"/>
          </a:xfrm>
        </p:grpSpPr>
        <p:sp>
          <p:nvSpPr>
            <p:cNvPr id="126" name="Rectangle 125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Isosceles Triangle 126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0" name="Freeform 129"/>
          <p:cNvSpPr/>
          <p:nvPr/>
        </p:nvSpPr>
        <p:spPr>
          <a:xfrm>
            <a:off x="3325091" y="2018795"/>
            <a:ext cx="5783283" cy="2660083"/>
          </a:xfrm>
          <a:custGeom>
            <a:avLst/>
            <a:gdLst>
              <a:gd name="connsiteX0" fmla="*/ 0 w 5783283"/>
              <a:gd name="connsiteY0" fmla="*/ 2660083 h 2660083"/>
              <a:gd name="connsiteX1" fmla="*/ 71252 w 5783283"/>
              <a:gd name="connsiteY1" fmla="*/ 2624457 h 2660083"/>
              <a:gd name="connsiteX2" fmla="*/ 142504 w 5783283"/>
              <a:gd name="connsiteY2" fmla="*/ 2600706 h 2660083"/>
              <a:gd name="connsiteX3" fmla="*/ 190005 w 5783283"/>
              <a:gd name="connsiteY3" fmla="*/ 2565080 h 2660083"/>
              <a:gd name="connsiteX4" fmla="*/ 249382 w 5783283"/>
              <a:gd name="connsiteY4" fmla="*/ 2541330 h 2660083"/>
              <a:gd name="connsiteX5" fmla="*/ 380010 w 5783283"/>
              <a:gd name="connsiteY5" fmla="*/ 2493828 h 2660083"/>
              <a:gd name="connsiteX6" fmla="*/ 427512 w 5783283"/>
              <a:gd name="connsiteY6" fmla="*/ 2470078 h 2660083"/>
              <a:gd name="connsiteX7" fmla="*/ 498764 w 5783283"/>
              <a:gd name="connsiteY7" fmla="*/ 2446327 h 2660083"/>
              <a:gd name="connsiteX8" fmla="*/ 593766 w 5783283"/>
              <a:gd name="connsiteY8" fmla="*/ 2410701 h 2660083"/>
              <a:gd name="connsiteX9" fmla="*/ 736270 w 5783283"/>
              <a:gd name="connsiteY9" fmla="*/ 2363200 h 2660083"/>
              <a:gd name="connsiteX10" fmla="*/ 783771 w 5783283"/>
              <a:gd name="connsiteY10" fmla="*/ 2339449 h 2660083"/>
              <a:gd name="connsiteX11" fmla="*/ 926275 w 5783283"/>
              <a:gd name="connsiteY11" fmla="*/ 2291948 h 2660083"/>
              <a:gd name="connsiteX12" fmla="*/ 1199408 w 5783283"/>
              <a:gd name="connsiteY12" fmla="*/ 2173195 h 2660083"/>
              <a:gd name="connsiteX13" fmla="*/ 1270660 w 5783283"/>
              <a:gd name="connsiteY13" fmla="*/ 2137569 h 2660083"/>
              <a:gd name="connsiteX14" fmla="*/ 1472540 w 5783283"/>
              <a:gd name="connsiteY14" fmla="*/ 2066317 h 2660083"/>
              <a:gd name="connsiteX15" fmla="*/ 1543792 w 5783283"/>
              <a:gd name="connsiteY15" fmla="*/ 2030691 h 2660083"/>
              <a:gd name="connsiteX16" fmla="*/ 1638795 w 5783283"/>
              <a:gd name="connsiteY16" fmla="*/ 2006940 h 2660083"/>
              <a:gd name="connsiteX17" fmla="*/ 1793174 w 5783283"/>
              <a:gd name="connsiteY17" fmla="*/ 1935688 h 2660083"/>
              <a:gd name="connsiteX18" fmla="*/ 1935678 w 5783283"/>
              <a:gd name="connsiteY18" fmla="*/ 1876311 h 2660083"/>
              <a:gd name="connsiteX19" fmla="*/ 1995054 w 5783283"/>
              <a:gd name="connsiteY19" fmla="*/ 1840686 h 2660083"/>
              <a:gd name="connsiteX20" fmla="*/ 2113808 w 5783283"/>
              <a:gd name="connsiteY20" fmla="*/ 1781309 h 2660083"/>
              <a:gd name="connsiteX21" fmla="*/ 2185060 w 5783283"/>
              <a:gd name="connsiteY21" fmla="*/ 1745683 h 2660083"/>
              <a:gd name="connsiteX22" fmla="*/ 2446317 w 5783283"/>
              <a:gd name="connsiteY22" fmla="*/ 1638805 h 2660083"/>
              <a:gd name="connsiteX23" fmla="*/ 2624447 w 5783283"/>
              <a:gd name="connsiteY23" fmla="*/ 1555678 h 2660083"/>
              <a:gd name="connsiteX24" fmla="*/ 2731325 w 5783283"/>
              <a:gd name="connsiteY24" fmla="*/ 1520052 h 2660083"/>
              <a:gd name="connsiteX25" fmla="*/ 2873828 w 5783283"/>
              <a:gd name="connsiteY25" fmla="*/ 1448800 h 2660083"/>
              <a:gd name="connsiteX26" fmla="*/ 3028208 w 5783283"/>
              <a:gd name="connsiteY26" fmla="*/ 1401299 h 2660083"/>
              <a:gd name="connsiteX27" fmla="*/ 3158836 w 5783283"/>
              <a:gd name="connsiteY27" fmla="*/ 1341922 h 2660083"/>
              <a:gd name="connsiteX28" fmla="*/ 3336966 w 5783283"/>
              <a:gd name="connsiteY28" fmla="*/ 1270670 h 2660083"/>
              <a:gd name="connsiteX29" fmla="*/ 3503221 w 5783283"/>
              <a:gd name="connsiteY29" fmla="*/ 1211293 h 2660083"/>
              <a:gd name="connsiteX30" fmla="*/ 3776353 w 5783283"/>
              <a:gd name="connsiteY30" fmla="*/ 1092540 h 2660083"/>
              <a:gd name="connsiteX31" fmla="*/ 3954483 w 5783283"/>
              <a:gd name="connsiteY31" fmla="*/ 1021288 h 2660083"/>
              <a:gd name="connsiteX32" fmla="*/ 4156364 w 5783283"/>
              <a:gd name="connsiteY32" fmla="*/ 914410 h 2660083"/>
              <a:gd name="connsiteX33" fmla="*/ 4203865 w 5783283"/>
              <a:gd name="connsiteY33" fmla="*/ 878784 h 2660083"/>
              <a:gd name="connsiteX34" fmla="*/ 4239491 w 5783283"/>
              <a:gd name="connsiteY34" fmla="*/ 866909 h 2660083"/>
              <a:gd name="connsiteX35" fmla="*/ 4298867 w 5783283"/>
              <a:gd name="connsiteY35" fmla="*/ 831283 h 2660083"/>
              <a:gd name="connsiteX36" fmla="*/ 4370119 w 5783283"/>
              <a:gd name="connsiteY36" fmla="*/ 795657 h 2660083"/>
              <a:gd name="connsiteX37" fmla="*/ 4417621 w 5783283"/>
              <a:gd name="connsiteY37" fmla="*/ 760031 h 2660083"/>
              <a:gd name="connsiteX38" fmla="*/ 4476997 w 5783283"/>
              <a:gd name="connsiteY38" fmla="*/ 736280 h 2660083"/>
              <a:gd name="connsiteX39" fmla="*/ 4524499 w 5783283"/>
              <a:gd name="connsiteY39" fmla="*/ 700654 h 2660083"/>
              <a:gd name="connsiteX40" fmla="*/ 4643252 w 5783283"/>
              <a:gd name="connsiteY40" fmla="*/ 629402 h 2660083"/>
              <a:gd name="connsiteX41" fmla="*/ 4702628 w 5783283"/>
              <a:gd name="connsiteY41" fmla="*/ 593776 h 2660083"/>
              <a:gd name="connsiteX42" fmla="*/ 4738254 w 5783283"/>
              <a:gd name="connsiteY42" fmla="*/ 558150 h 2660083"/>
              <a:gd name="connsiteX43" fmla="*/ 4797631 w 5783283"/>
              <a:gd name="connsiteY43" fmla="*/ 546275 h 2660083"/>
              <a:gd name="connsiteX44" fmla="*/ 4880758 w 5783283"/>
              <a:gd name="connsiteY44" fmla="*/ 486899 h 2660083"/>
              <a:gd name="connsiteX45" fmla="*/ 4952010 w 5783283"/>
              <a:gd name="connsiteY45" fmla="*/ 439397 h 2660083"/>
              <a:gd name="connsiteX46" fmla="*/ 4999512 w 5783283"/>
              <a:gd name="connsiteY46" fmla="*/ 415647 h 2660083"/>
              <a:gd name="connsiteX47" fmla="*/ 5035138 w 5783283"/>
              <a:gd name="connsiteY47" fmla="*/ 391896 h 2660083"/>
              <a:gd name="connsiteX48" fmla="*/ 5082639 w 5783283"/>
              <a:gd name="connsiteY48" fmla="*/ 380021 h 2660083"/>
              <a:gd name="connsiteX49" fmla="*/ 5177641 w 5783283"/>
              <a:gd name="connsiteY49" fmla="*/ 320644 h 2660083"/>
              <a:gd name="connsiteX50" fmla="*/ 5237018 w 5783283"/>
              <a:gd name="connsiteY50" fmla="*/ 285018 h 2660083"/>
              <a:gd name="connsiteX51" fmla="*/ 5308270 w 5783283"/>
              <a:gd name="connsiteY51" fmla="*/ 249392 h 2660083"/>
              <a:gd name="connsiteX52" fmla="*/ 5367647 w 5783283"/>
              <a:gd name="connsiteY52" fmla="*/ 213766 h 2660083"/>
              <a:gd name="connsiteX53" fmla="*/ 5486400 w 5783283"/>
              <a:gd name="connsiteY53" fmla="*/ 154389 h 2660083"/>
              <a:gd name="connsiteX54" fmla="*/ 5581403 w 5783283"/>
              <a:gd name="connsiteY54" fmla="*/ 83137 h 2660083"/>
              <a:gd name="connsiteX55" fmla="*/ 5628904 w 5783283"/>
              <a:gd name="connsiteY55" fmla="*/ 59387 h 2660083"/>
              <a:gd name="connsiteX56" fmla="*/ 5664530 w 5783283"/>
              <a:gd name="connsiteY56" fmla="*/ 47511 h 2660083"/>
              <a:gd name="connsiteX57" fmla="*/ 5700156 w 5783283"/>
              <a:gd name="connsiteY57" fmla="*/ 23761 h 2660083"/>
              <a:gd name="connsiteX58" fmla="*/ 5783283 w 5783283"/>
              <a:gd name="connsiteY58" fmla="*/ 10 h 2660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5783283" h="2660083">
                <a:moveTo>
                  <a:pt x="0" y="2660083"/>
                </a:moveTo>
                <a:cubicBezTo>
                  <a:pt x="23751" y="2648208"/>
                  <a:pt x="46741" y="2634670"/>
                  <a:pt x="71252" y="2624457"/>
                </a:cubicBezTo>
                <a:cubicBezTo>
                  <a:pt x="94362" y="2614828"/>
                  <a:pt x="142504" y="2600706"/>
                  <a:pt x="142504" y="2600706"/>
                </a:cubicBezTo>
                <a:cubicBezTo>
                  <a:pt x="158338" y="2588831"/>
                  <a:pt x="172704" y="2574692"/>
                  <a:pt x="190005" y="2565080"/>
                </a:cubicBezTo>
                <a:cubicBezTo>
                  <a:pt x="208639" y="2554728"/>
                  <a:pt x="229348" y="2548615"/>
                  <a:pt x="249382" y="2541330"/>
                </a:cubicBezTo>
                <a:cubicBezTo>
                  <a:pt x="321798" y="2514997"/>
                  <a:pt x="313617" y="2523336"/>
                  <a:pt x="380010" y="2493828"/>
                </a:cubicBezTo>
                <a:cubicBezTo>
                  <a:pt x="396187" y="2486638"/>
                  <a:pt x="411075" y="2476653"/>
                  <a:pt x="427512" y="2470078"/>
                </a:cubicBezTo>
                <a:cubicBezTo>
                  <a:pt x="450757" y="2460780"/>
                  <a:pt x="476372" y="2457523"/>
                  <a:pt x="498764" y="2446327"/>
                </a:cubicBezTo>
                <a:cubicBezTo>
                  <a:pt x="560863" y="2415277"/>
                  <a:pt x="529091" y="2426869"/>
                  <a:pt x="593766" y="2410701"/>
                </a:cubicBezTo>
                <a:cubicBezTo>
                  <a:pt x="700881" y="2357142"/>
                  <a:pt x="568005" y="2419288"/>
                  <a:pt x="736270" y="2363200"/>
                </a:cubicBezTo>
                <a:cubicBezTo>
                  <a:pt x="753064" y="2357602"/>
                  <a:pt x="767195" y="2345665"/>
                  <a:pt x="783771" y="2339449"/>
                </a:cubicBezTo>
                <a:cubicBezTo>
                  <a:pt x="830654" y="2321868"/>
                  <a:pt x="883340" y="2317709"/>
                  <a:pt x="926275" y="2291948"/>
                </a:cubicBezTo>
                <a:cubicBezTo>
                  <a:pt x="1061970" y="2210531"/>
                  <a:pt x="928492" y="2286076"/>
                  <a:pt x="1199408" y="2173195"/>
                </a:cubicBezTo>
                <a:cubicBezTo>
                  <a:pt x="1223919" y="2162982"/>
                  <a:pt x="1246005" y="2147431"/>
                  <a:pt x="1270660" y="2137569"/>
                </a:cubicBezTo>
                <a:cubicBezTo>
                  <a:pt x="1462881" y="2060681"/>
                  <a:pt x="1294411" y="2142658"/>
                  <a:pt x="1472540" y="2066317"/>
                </a:cubicBezTo>
                <a:cubicBezTo>
                  <a:pt x="1496947" y="2055857"/>
                  <a:pt x="1518785" y="2039622"/>
                  <a:pt x="1543792" y="2030691"/>
                </a:cubicBezTo>
                <a:cubicBezTo>
                  <a:pt x="1574533" y="2019712"/>
                  <a:pt x="1607828" y="2017262"/>
                  <a:pt x="1638795" y="2006940"/>
                </a:cubicBezTo>
                <a:cubicBezTo>
                  <a:pt x="1734933" y="1974894"/>
                  <a:pt x="1704996" y="1972429"/>
                  <a:pt x="1793174" y="1935688"/>
                </a:cubicBezTo>
                <a:cubicBezTo>
                  <a:pt x="1920864" y="1882483"/>
                  <a:pt x="1808891" y="1945467"/>
                  <a:pt x="1935678" y="1876311"/>
                </a:cubicBezTo>
                <a:cubicBezTo>
                  <a:pt x="1955941" y="1865259"/>
                  <a:pt x="1974688" y="1851548"/>
                  <a:pt x="1995054" y="1840686"/>
                </a:cubicBezTo>
                <a:cubicBezTo>
                  <a:pt x="2034104" y="1819859"/>
                  <a:pt x="2074223" y="1801101"/>
                  <a:pt x="2113808" y="1781309"/>
                </a:cubicBezTo>
                <a:cubicBezTo>
                  <a:pt x="2137559" y="1769434"/>
                  <a:pt x="2160197" y="1755007"/>
                  <a:pt x="2185060" y="1745683"/>
                </a:cubicBezTo>
                <a:cubicBezTo>
                  <a:pt x="2273259" y="1712608"/>
                  <a:pt x="2361746" y="1681091"/>
                  <a:pt x="2446317" y="1638805"/>
                </a:cubicBezTo>
                <a:cubicBezTo>
                  <a:pt x="2507779" y="1608074"/>
                  <a:pt x="2558873" y="1581179"/>
                  <a:pt x="2624447" y="1555678"/>
                </a:cubicBezTo>
                <a:cubicBezTo>
                  <a:pt x="2659447" y="1542067"/>
                  <a:pt x="2696808" y="1534845"/>
                  <a:pt x="2731325" y="1520052"/>
                </a:cubicBezTo>
                <a:cubicBezTo>
                  <a:pt x="2780139" y="1499132"/>
                  <a:pt x="2824519" y="1468524"/>
                  <a:pt x="2873828" y="1448800"/>
                </a:cubicBezTo>
                <a:cubicBezTo>
                  <a:pt x="2923818" y="1428804"/>
                  <a:pt x="2977795" y="1420204"/>
                  <a:pt x="3028208" y="1401299"/>
                </a:cubicBezTo>
                <a:cubicBezTo>
                  <a:pt x="3072993" y="1384505"/>
                  <a:pt x="3114786" y="1360559"/>
                  <a:pt x="3158836" y="1341922"/>
                </a:cubicBezTo>
                <a:cubicBezTo>
                  <a:pt x="3217732" y="1317004"/>
                  <a:pt x="3277172" y="1293350"/>
                  <a:pt x="3336966" y="1270670"/>
                </a:cubicBezTo>
                <a:cubicBezTo>
                  <a:pt x="3391987" y="1249800"/>
                  <a:pt x="3448686" y="1233402"/>
                  <a:pt x="3503221" y="1211293"/>
                </a:cubicBezTo>
                <a:cubicBezTo>
                  <a:pt x="3595225" y="1173994"/>
                  <a:pt x="3683397" y="1127398"/>
                  <a:pt x="3776353" y="1092540"/>
                </a:cubicBezTo>
                <a:cubicBezTo>
                  <a:pt x="3826366" y="1073785"/>
                  <a:pt x="3905532" y="1045763"/>
                  <a:pt x="3954483" y="1021288"/>
                </a:cubicBezTo>
                <a:cubicBezTo>
                  <a:pt x="4022587" y="987236"/>
                  <a:pt x="4095450" y="960096"/>
                  <a:pt x="4156364" y="914410"/>
                </a:cubicBezTo>
                <a:cubicBezTo>
                  <a:pt x="4172198" y="902535"/>
                  <a:pt x="4186681" y="888604"/>
                  <a:pt x="4203865" y="878784"/>
                </a:cubicBezTo>
                <a:cubicBezTo>
                  <a:pt x="4214733" y="872574"/>
                  <a:pt x="4228295" y="872507"/>
                  <a:pt x="4239491" y="866909"/>
                </a:cubicBezTo>
                <a:cubicBezTo>
                  <a:pt x="4260136" y="856587"/>
                  <a:pt x="4278604" y="842336"/>
                  <a:pt x="4298867" y="831283"/>
                </a:cubicBezTo>
                <a:cubicBezTo>
                  <a:pt x="4322179" y="818567"/>
                  <a:pt x="4347349" y="809319"/>
                  <a:pt x="4370119" y="795657"/>
                </a:cubicBezTo>
                <a:cubicBezTo>
                  <a:pt x="4387091" y="785474"/>
                  <a:pt x="4400319" y="769643"/>
                  <a:pt x="4417621" y="760031"/>
                </a:cubicBezTo>
                <a:cubicBezTo>
                  <a:pt x="4436255" y="749679"/>
                  <a:pt x="4458363" y="746632"/>
                  <a:pt x="4476997" y="736280"/>
                </a:cubicBezTo>
                <a:cubicBezTo>
                  <a:pt x="4494299" y="726668"/>
                  <a:pt x="4507850" y="711357"/>
                  <a:pt x="4524499" y="700654"/>
                </a:cubicBezTo>
                <a:cubicBezTo>
                  <a:pt x="4563330" y="675691"/>
                  <a:pt x="4603668" y="653153"/>
                  <a:pt x="4643252" y="629402"/>
                </a:cubicBezTo>
                <a:cubicBezTo>
                  <a:pt x="4663044" y="617527"/>
                  <a:pt x="4686307" y="610097"/>
                  <a:pt x="4702628" y="593776"/>
                </a:cubicBezTo>
                <a:cubicBezTo>
                  <a:pt x="4714503" y="581901"/>
                  <a:pt x="4723233" y="565661"/>
                  <a:pt x="4738254" y="558150"/>
                </a:cubicBezTo>
                <a:cubicBezTo>
                  <a:pt x="4756307" y="549123"/>
                  <a:pt x="4777839" y="550233"/>
                  <a:pt x="4797631" y="546275"/>
                </a:cubicBezTo>
                <a:cubicBezTo>
                  <a:pt x="4860605" y="483301"/>
                  <a:pt x="4802603" y="533792"/>
                  <a:pt x="4880758" y="486899"/>
                </a:cubicBezTo>
                <a:cubicBezTo>
                  <a:pt x="4905235" y="472213"/>
                  <a:pt x="4927533" y="454083"/>
                  <a:pt x="4952010" y="439397"/>
                </a:cubicBezTo>
                <a:cubicBezTo>
                  <a:pt x="4967190" y="430289"/>
                  <a:pt x="4984142" y="424430"/>
                  <a:pt x="4999512" y="415647"/>
                </a:cubicBezTo>
                <a:cubicBezTo>
                  <a:pt x="5011904" y="408566"/>
                  <a:pt x="5022020" y="397518"/>
                  <a:pt x="5035138" y="391896"/>
                </a:cubicBezTo>
                <a:cubicBezTo>
                  <a:pt x="5050139" y="385467"/>
                  <a:pt x="5066805" y="383979"/>
                  <a:pt x="5082639" y="380021"/>
                </a:cubicBezTo>
                <a:cubicBezTo>
                  <a:pt x="5145150" y="317510"/>
                  <a:pt x="5087679" y="365625"/>
                  <a:pt x="5177641" y="320644"/>
                </a:cubicBezTo>
                <a:cubicBezTo>
                  <a:pt x="5198286" y="310322"/>
                  <a:pt x="5216755" y="296071"/>
                  <a:pt x="5237018" y="285018"/>
                </a:cubicBezTo>
                <a:cubicBezTo>
                  <a:pt x="5260330" y="272303"/>
                  <a:pt x="5284958" y="262107"/>
                  <a:pt x="5308270" y="249392"/>
                </a:cubicBezTo>
                <a:cubicBezTo>
                  <a:pt x="5328533" y="238339"/>
                  <a:pt x="5347281" y="224628"/>
                  <a:pt x="5367647" y="213766"/>
                </a:cubicBezTo>
                <a:cubicBezTo>
                  <a:pt x="5406697" y="192939"/>
                  <a:pt x="5448637" y="177467"/>
                  <a:pt x="5486400" y="154389"/>
                </a:cubicBezTo>
                <a:cubicBezTo>
                  <a:pt x="5520177" y="133748"/>
                  <a:pt x="5545997" y="100839"/>
                  <a:pt x="5581403" y="83137"/>
                </a:cubicBezTo>
                <a:cubicBezTo>
                  <a:pt x="5597237" y="75220"/>
                  <a:pt x="5612633" y="66360"/>
                  <a:pt x="5628904" y="59387"/>
                </a:cubicBezTo>
                <a:cubicBezTo>
                  <a:pt x="5640410" y="54456"/>
                  <a:pt x="5653334" y="53109"/>
                  <a:pt x="5664530" y="47511"/>
                </a:cubicBezTo>
                <a:cubicBezTo>
                  <a:pt x="5677295" y="41128"/>
                  <a:pt x="5687114" y="29557"/>
                  <a:pt x="5700156" y="23761"/>
                </a:cubicBezTo>
                <a:cubicBezTo>
                  <a:pt x="5756413" y="-1242"/>
                  <a:pt x="5749337" y="10"/>
                  <a:pt x="5783283" y="10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Freeform 130"/>
          <p:cNvSpPr/>
          <p:nvPr/>
        </p:nvSpPr>
        <p:spPr>
          <a:xfrm>
            <a:off x="8460787" y="2349636"/>
            <a:ext cx="1668865" cy="1117960"/>
          </a:xfrm>
          <a:custGeom>
            <a:avLst/>
            <a:gdLst>
              <a:gd name="connsiteX0" fmla="*/ 0 w 1638795"/>
              <a:gd name="connsiteY0" fmla="*/ 0 h 1068779"/>
              <a:gd name="connsiteX1" fmla="*/ 1520042 w 1638795"/>
              <a:gd name="connsiteY1" fmla="*/ 950026 h 1068779"/>
              <a:gd name="connsiteX2" fmla="*/ 1591294 w 1638795"/>
              <a:gd name="connsiteY2" fmla="*/ 997527 h 1068779"/>
              <a:gd name="connsiteX3" fmla="*/ 1626920 w 1638795"/>
              <a:gd name="connsiteY3" fmla="*/ 1033153 h 1068779"/>
              <a:gd name="connsiteX4" fmla="*/ 1638795 w 1638795"/>
              <a:gd name="connsiteY4" fmla="*/ 1068779 h 1068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8795" h="1068779">
                <a:moveTo>
                  <a:pt x="0" y="0"/>
                </a:moveTo>
                <a:lnTo>
                  <a:pt x="1520042" y="950026"/>
                </a:lnTo>
                <a:cubicBezTo>
                  <a:pt x="1520046" y="950029"/>
                  <a:pt x="1591291" y="997524"/>
                  <a:pt x="1591294" y="997527"/>
                </a:cubicBezTo>
                <a:lnTo>
                  <a:pt x="1626920" y="1033153"/>
                </a:lnTo>
                <a:lnTo>
                  <a:pt x="1638795" y="1068779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Freeform 131"/>
          <p:cNvSpPr/>
          <p:nvPr/>
        </p:nvSpPr>
        <p:spPr>
          <a:xfrm>
            <a:off x="8942119" y="1662545"/>
            <a:ext cx="142504" cy="332510"/>
          </a:xfrm>
          <a:custGeom>
            <a:avLst/>
            <a:gdLst>
              <a:gd name="connsiteX0" fmla="*/ 142504 w 142504"/>
              <a:gd name="connsiteY0" fmla="*/ 332510 h 332510"/>
              <a:gd name="connsiteX1" fmla="*/ 0 w 142504"/>
              <a:gd name="connsiteY1" fmla="*/ 0 h 332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2504" h="332510">
                <a:moveTo>
                  <a:pt x="142504" y="332510"/>
                </a:moveTo>
                <a:lnTo>
                  <a:pt x="0" y="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Freeform 132"/>
          <p:cNvSpPr/>
          <p:nvPr/>
        </p:nvSpPr>
        <p:spPr>
          <a:xfrm>
            <a:off x="9250878" y="1377538"/>
            <a:ext cx="154379" cy="368135"/>
          </a:xfrm>
          <a:custGeom>
            <a:avLst/>
            <a:gdLst>
              <a:gd name="connsiteX0" fmla="*/ 0 w 154379"/>
              <a:gd name="connsiteY0" fmla="*/ 368135 h 368135"/>
              <a:gd name="connsiteX1" fmla="*/ 106878 w 154379"/>
              <a:gd name="connsiteY1" fmla="*/ 71252 h 368135"/>
              <a:gd name="connsiteX2" fmla="*/ 154379 w 154379"/>
              <a:gd name="connsiteY2" fmla="*/ 0 h 368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4379" h="368135">
                <a:moveTo>
                  <a:pt x="0" y="368135"/>
                </a:moveTo>
                <a:cubicBezTo>
                  <a:pt x="35626" y="269174"/>
                  <a:pt x="66203" y="168247"/>
                  <a:pt x="106878" y="71252"/>
                </a:cubicBezTo>
                <a:cubicBezTo>
                  <a:pt x="117917" y="44928"/>
                  <a:pt x="154379" y="0"/>
                  <a:pt x="154379" y="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/>
          <p:cNvSpPr/>
          <p:nvPr/>
        </p:nvSpPr>
        <p:spPr>
          <a:xfrm>
            <a:off x="9845502" y="1291920"/>
            <a:ext cx="1093187" cy="72642"/>
          </a:xfrm>
          <a:prstGeom prst="rect">
            <a:avLst/>
          </a:prstGeom>
          <a:solidFill>
            <a:srgbClr val="5C4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5" name="Group 134"/>
          <p:cNvGrpSpPr/>
          <p:nvPr/>
        </p:nvGrpSpPr>
        <p:grpSpPr>
          <a:xfrm>
            <a:off x="3191828" y="4788256"/>
            <a:ext cx="338756" cy="381701"/>
            <a:chOff x="4418757" y="4101793"/>
            <a:chExt cx="665712" cy="944831"/>
          </a:xfrm>
        </p:grpSpPr>
        <p:sp>
          <p:nvSpPr>
            <p:cNvPr id="136" name="Rectangle 135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Isosceles Triangle 136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8" name="Group 137"/>
          <p:cNvGrpSpPr/>
          <p:nvPr/>
        </p:nvGrpSpPr>
        <p:grpSpPr>
          <a:xfrm>
            <a:off x="3465813" y="1910016"/>
            <a:ext cx="338756" cy="381701"/>
            <a:chOff x="4418757" y="4101793"/>
            <a:chExt cx="665712" cy="944831"/>
          </a:xfrm>
        </p:grpSpPr>
        <p:sp>
          <p:nvSpPr>
            <p:cNvPr id="139" name="Rectangle 138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Isosceles Triangle 139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3084398" y="1894615"/>
            <a:ext cx="338756" cy="381701"/>
            <a:chOff x="4418757" y="4101793"/>
            <a:chExt cx="665712" cy="944831"/>
          </a:xfrm>
        </p:grpSpPr>
        <p:sp>
          <p:nvSpPr>
            <p:cNvPr id="142" name="Rectangle 141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Isosceles Triangle 142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4" name="Group 143"/>
          <p:cNvGrpSpPr/>
          <p:nvPr/>
        </p:nvGrpSpPr>
        <p:grpSpPr>
          <a:xfrm>
            <a:off x="3831141" y="1911917"/>
            <a:ext cx="338756" cy="381701"/>
            <a:chOff x="4418757" y="4101793"/>
            <a:chExt cx="665712" cy="944831"/>
          </a:xfrm>
        </p:grpSpPr>
        <p:sp>
          <p:nvSpPr>
            <p:cNvPr id="145" name="Rectangle 144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Isosceles Triangle 145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3846908" y="2315303"/>
            <a:ext cx="338756" cy="381701"/>
            <a:chOff x="4418757" y="4101793"/>
            <a:chExt cx="665712" cy="944831"/>
          </a:xfrm>
        </p:grpSpPr>
        <p:sp>
          <p:nvSpPr>
            <p:cNvPr id="148" name="Rectangle 147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Isosceles Triangle 148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0" name="Group 149"/>
          <p:cNvGrpSpPr/>
          <p:nvPr/>
        </p:nvGrpSpPr>
        <p:grpSpPr>
          <a:xfrm>
            <a:off x="3464206" y="2319024"/>
            <a:ext cx="338756" cy="381701"/>
            <a:chOff x="4418757" y="4101793"/>
            <a:chExt cx="665712" cy="944831"/>
          </a:xfrm>
        </p:grpSpPr>
        <p:sp>
          <p:nvSpPr>
            <p:cNvPr id="151" name="Rectangle 150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Isosceles Triangle 151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3" name="Group 152"/>
          <p:cNvGrpSpPr/>
          <p:nvPr/>
        </p:nvGrpSpPr>
        <p:grpSpPr>
          <a:xfrm>
            <a:off x="3081257" y="2314003"/>
            <a:ext cx="338756" cy="381701"/>
            <a:chOff x="4418757" y="4101793"/>
            <a:chExt cx="665712" cy="944831"/>
          </a:xfrm>
        </p:grpSpPr>
        <p:sp>
          <p:nvSpPr>
            <p:cNvPr id="154" name="Rectangle 153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Isosceles Triangle 154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6" name="Group 155"/>
          <p:cNvGrpSpPr/>
          <p:nvPr/>
        </p:nvGrpSpPr>
        <p:grpSpPr>
          <a:xfrm>
            <a:off x="7053001" y="1842839"/>
            <a:ext cx="338756" cy="381701"/>
            <a:chOff x="4418757" y="4101793"/>
            <a:chExt cx="665712" cy="944831"/>
          </a:xfrm>
        </p:grpSpPr>
        <p:sp>
          <p:nvSpPr>
            <p:cNvPr id="157" name="Rectangle 156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Isosceles Triangle 157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9" name="Group 158"/>
          <p:cNvGrpSpPr/>
          <p:nvPr/>
        </p:nvGrpSpPr>
        <p:grpSpPr>
          <a:xfrm>
            <a:off x="6692564" y="1853019"/>
            <a:ext cx="338756" cy="381701"/>
            <a:chOff x="4418757" y="4101793"/>
            <a:chExt cx="665712" cy="944831"/>
          </a:xfrm>
        </p:grpSpPr>
        <p:sp>
          <p:nvSpPr>
            <p:cNvPr id="160" name="Rectangle 159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Isosceles Triangle 160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2" name="Group 161"/>
          <p:cNvGrpSpPr/>
          <p:nvPr/>
        </p:nvGrpSpPr>
        <p:grpSpPr>
          <a:xfrm>
            <a:off x="7081313" y="1402174"/>
            <a:ext cx="338756" cy="381701"/>
            <a:chOff x="4418757" y="4101793"/>
            <a:chExt cx="665712" cy="944831"/>
          </a:xfrm>
        </p:grpSpPr>
        <p:sp>
          <p:nvSpPr>
            <p:cNvPr id="163" name="Rectangle 162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Isosceles Triangle 163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5" name="Group 164"/>
          <p:cNvGrpSpPr/>
          <p:nvPr/>
        </p:nvGrpSpPr>
        <p:grpSpPr>
          <a:xfrm>
            <a:off x="7884888" y="1411635"/>
            <a:ext cx="338756" cy="381701"/>
            <a:chOff x="4418757" y="4101793"/>
            <a:chExt cx="665712" cy="944831"/>
          </a:xfrm>
        </p:grpSpPr>
        <p:sp>
          <p:nvSpPr>
            <p:cNvPr id="166" name="Rectangle 165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Isosceles Triangle 166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8" name="Group 167"/>
          <p:cNvGrpSpPr/>
          <p:nvPr/>
        </p:nvGrpSpPr>
        <p:grpSpPr>
          <a:xfrm>
            <a:off x="7489932" y="1403878"/>
            <a:ext cx="338756" cy="381701"/>
            <a:chOff x="4418757" y="4101793"/>
            <a:chExt cx="665712" cy="944831"/>
          </a:xfrm>
        </p:grpSpPr>
        <p:sp>
          <p:nvSpPr>
            <p:cNvPr id="169" name="Rectangle 168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Isosceles Triangle 169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1" name="Group 170"/>
          <p:cNvGrpSpPr/>
          <p:nvPr/>
        </p:nvGrpSpPr>
        <p:grpSpPr>
          <a:xfrm>
            <a:off x="6691118" y="1427026"/>
            <a:ext cx="338756" cy="381701"/>
            <a:chOff x="4418757" y="4101793"/>
            <a:chExt cx="665712" cy="944831"/>
          </a:xfrm>
        </p:grpSpPr>
        <p:sp>
          <p:nvSpPr>
            <p:cNvPr id="172" name="Rectangle 171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Isosceles Triangle 172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7" name="Group 176"/>
          <p:cNvGrpSpPr/>
          <p:nvPr/>
        </p:nvGrpSpPr>
        <p:grpSpPr>
          <a:xfrm>
            <a:off x="7878463" y="1845951"/>
            <a:ext cx="338756" cy="381701"/>
            <a:chOff x="4418757" y="4101793"/>
            <a:chExt cx="665712" cy="944831"/>
          </a:xfrm>
        </p:grpSpPr>
        <p:sp>
          <p:nvSpPr>
            <p:cNvPr id="178" name="Rectangle 177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Isosceles Triangle 178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0" name="Freeform 179"/>
          <p:cNvSpPr/>
          <p:nvPr/>
        </p:nvSpPr>
        <p:spPr>
          <a:xfrm>
            <a:off x="4346370" y="1994888"/>
            <a:ext cx="1028074" cy="297049"/>
          </a:xfrm>
          <a:custGeom>
            <a:avLst/>
            <a:gdLst>
              <a:gd name="connsiteX0" fmla="*/ 0 w 1876301"/>
              <a:gd name="connsiteY0" fmla="*/ 700644 h 700644"/>
              <a:gd name="connsiteX1" fmla="*/ 1021278 w 1876301"/>
              <a:gd name="connsiteY1" fmla="*/ 273132 h 700644"/>
              <a:gd name="connsiteX2" fmla="*/ 1092530 w 1876301"/>
              <a:gd name="connsiteY2" fmla="*/ 249381 h 700644"/>
              <a:gd name="connsiteX3" fmla="*/ 1128156 w 1876301"/>
              <a:gd name="connsiteY3" fmla="*/ 225631 h 700644"/>
              <a:gd name="connsiteX4" fmla="*/ 1175657 w 1876301"/>
              <a:gd name="connsiteY4" fmla="*/ 213755 h 700644"/>
              <a:gd name="connsiteX5" fmla="*/ 1270660 w 1876301"/>
              <a:gd name="connsiteY5" fmla="*/ 190005 h 700644"/>
              <a:gd name="connsiteX6" fmla="*/ 1365662 w 1876301"/>
              <a:gd name="connsiteY6" fmla="*/ 166254 h 700644"/>
              <a:gd name="connsiteX7" fmla="*/ 1413163 w 1876301"/>
              <a:gd name="connsiteY7" fmla="*/ 142503 h 700644"/>
              <a:gd name="connsiteX8" fmla="*/ 1520041 w 1876301"/>
              <a:gd name="connsiteY8" fmla="*/ 118753 h 700644"/>
              <a:gd name="connsiteX9" fmla="*/ 1591293 w 1876301"/>
              <a:gd name="connsiteY9" fmla="*/ 95002 h 700644"/>
              <a:gd name="connsiteX10" fmla="*/ 1686296 w 1876301"/>
              <a:gd name="connsiteY10" fmla="*/ 71251 h 700644"/>
              <a:gd name="connsiteX11" fmla="*/ 1721922 w 1876301"/>
              <a:gd name="connsiteY11" fmla="*/ 59376 h 700644"/>
              <a:gd name="connsiteX12" fmla="*/ 1769423 w 1876301"/>
              <a:gd name="connsiteY12" fmla="*/ 47501 h 700644"/>
              <a:gd name="connsiteX13" fmla="*/ 1840675 w 1876301"/>
              <a:gd name="connsiteY13" fmla="*/ 23750 h 700644"/>
              <a:gd name="connsiteX14" fmla="*/ 1876301 w 1876301"/>
              <a:gd name="connsiteY14" fmla="*/ 11875 h 700644"/>
              <a:gd name="connsiteX15" fmla="*/ 1876301 w 1876301"/>
              <a:gd name="connsiteY15" fmla="*/ 0 h 700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876301" h="700644">
                <a:moveTo>
                  <a:pt x="0" y="700644"/>
                </a:moveTo>
                <a:lnTo>
                  <a:pt x="1021278" y="273132"/>
                </a:lnTo>
                <a:cubicBezTo>
                  <a:pt x="1044417" y="263574"/>
                  <a:pt x="1071699" y="263268"/>
                  <a:pt x="1092530" y="249381"/>
                </a:cubicBezTo>
                <a:cubicBezTo>
                  <a:pt x="1104405" y="241464"/>
                  <a:pt x="1115038" y="231253"/>
                  <a:pt x="1128156" y="225631"/>
                </a:cubicBezTo>
                <a:cubicBezTo>
                  <a:pt x="1143157" y="219202"/>
                  <a:pt x="1159964" y="218239"/>
                  <a:pt x="1175657" y="213755"/>
                </a:cubicBezTo>
                <a:cubicBezTo>
                  <a:pt x="1302772" y="177436"/>
                  <a:pt x="1082362" y="233459"/>
                  <a:pt x="1270660" y="190005"/>
                </a:cubicBezTo>
                <a:cubicBezTo>
                  <a:pt x="1302466" y="182665"/>
                  <a:pt x="1365662" y="166254"/>
                  <a:pt x="1365662" y="166254"/>
                </a:cubicBezTo>
                <a:cubicBezTo>
                  <a:pt x="1381496" y="158337"/>
                  <a:pt x="1396587" y="148719"/>
                  <a:pt x="1413163" y="142503"/>
                </a:cubicBezTo>
                <a:cubicBezTo>
                  <a:pt x="1441597" y="131840"/>
                  <a:pt x="1492457" y="126276"/>
                  <a:pt x="1520041" y="118753"/>
                </a:cubicBezTo>
                <a:cubicBezTo>
                  <a:pt x="1544194" y="112166"/>
                  <a:pt x="1567005" y="101074"/>
                  <a:pt x="1591293" y="95002"/>
                </a:cubicBezTo>
                <a:cubicBezTo>
                  <a:pt x="1622961" y="87085"/>
                  <a:pt x="1655329" y="81573"/>
                  <a:pt x="1686296" y="71251"/>
                </a:cubicBezTo>
                <a:cubicBezTo>
                  <a:pt x="1698171" y="67293"/>
                  <a:pt x="1709886" y="62815"/>
                  <a:pt x="1721922" y="59376"/>
                </a:cubicBezTo>
                <a:cubicBezTo>
                  <a:pt x="1737615" y="54892"/>
                  <a:pt x="1753790" y="52191"/>
                  <a:pt x="1769423" y="47501"/>
                </a:cubicBezTo>
                <a:cubicBezTo>
                  <a:pt x="1793403" y="40307"/>
                  <a:pt x="1816924" y="31667"/>
                  <a:pt x="1840675" y="23750"/>
                </a:cubicBezTo>
                <a:cubicBezTo>
                  <a:pt x="1852550" y="19792"/>
                  <a:pt x="1876301" y="24393"/>
                  <a:pt x="1876301" y="11875"/>
                </a:cubicBezTo>
                <a:lnTo>
                  <a:pt x="1876301" y="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0181703" y="1903763"/>
            <a:ext cx="117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Floodplain </a:t>
            </a:r>
            <a:endParaRPr lang="en-US" dirty="0"/>
          </a:p>
        </p:txBody>
      </p:sp>
      <p:cxnSp>
        <p:nvCxnSpPr>
          <p:cNvPr id="6" name="Straight Arrow Connector 5"/>
          <p:cNvCxnSpPr>
            <a:stCxn id="3" idx="1"/>
          </p:cNvCxnSpPr>
          <p:nvPr/>
        </p:nvCxnSpPr>
        <p:spPr>
          <a:xfrm flipH="1">
            <a:off x="9622783" y="2088429"/>
            <a:ext cx="558920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1298648" y="2088429"/>
            <a:ext cx="457200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650608" y="2681944"/>
            <a:ext cx="23572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Main residential area</a:t>
            </a:r>
            <a:endParaRPr lang="en-US" dirty="0"/>
          </a:p>
        </p:txBody>
      </p:sp>
      <p:sp>
        <p:nvSpPr>
          <p:cNvPr id="182" name="TextBox 181"/>
          <p:cNvSpPr txBox="1"/>
          <p:nvPr/>
        </p:nvSpPr>
        <p:spPr>
          <a:xfrm>
            <a:off x="3603285" y="568486"/>
            <a:ext cx="634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City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774813" y="155229"/>
            <a:ext cx="2254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Informal settlements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911626" y="4559045"/>
            <a:ext cx="840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Farm</a:t>
            </a:r>
            <a:endParaRPr lang="en-US" dirty="0"/>
          </a:p>
        </p:txBody>
      </p:sp>
      <p:sp>
        <p:nvSpPr>
          <p:cNvPr id="183" name="TextBox 182"/>
          <p:cNvSpPr txBox="1"/>
          <p:nvPr/>
        </p:nvSpPr>
        <p:spPr>
          <a:xfrm>
            <a:off x="2714744" y="5112648"/>
            <a:ext cx="21764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Formal settlement- less populated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8162455" y="65314"/>
            <a:ext cx="3768288" cy="3272437"/>
            <a:chOff x="8162455" y="65314"/>
            <a:chExt cx="3768288" cy="3272437"/>
          </a:xfrm>
        </p:grpSpPr>
        <p:sp>
          <p:nvSpPr>
            <p:cNvPr id="8" name="Freeform 7"/>
            <p:cNvSpPr/>
            <p:nvPr/>
          </p:nvSpPr>
          <p:spPr>
            <a:xfrm>
              <a:off x="8661383" y="65314"/>
              <a:ext cx="3269360" cy="1896481"/>
            </a:xfrm>
            <a:custGeom>
              <a:avLst/>
              <a:gdLst>
                <a:gd name="connsiteX0" fmla="*/ 406417 w 3269360"/>
                <a:gd name="connsiteY0" fmla="*/ 32657 h 2013857"/>
                <a:gd name="connsiteX1" fmla="*/ 319331 w 3269360"/>
                <a:gd name="connsiteY1" fmla="*/ 65315 h 2013857"/>
                <a:gd name="connsiteX2" fmla="*/ 232246 w 3269360"/>
                <a:gd name="connsiteY2" fmla="*/ 87086 h 2013857"/>
                <a:gd name="connsiteX3" fmla="*/ 188703 w 3269360"/>
                <a:gd name="connsiteY3" fmla="*/ 97972 h 2013857"/>
                <a:gd name="connsiteX4" fmla="*/ 123388 w 3269360"/>
                <a:gd name="connsiteY4" fmla="*/ 141515 h 2013857"/>
                <a:gd name="connsiteX5" fmla="*/ 79846 w 3269360"/>
                <a:gd name="connsiteY5" fmla="*/ 206829 h 2013857"/>
                <a:gd name="connsiteX6" fmla="*/ 58074 w 3269360"/>
                <a:gd name="connsiteY6" fmla="*/ 239486 h 2013857"/>
                <a:gd name="connsiteX7" fmla="*/ 14531 w 3269360"/>
                <a:gd name="connsiteY7" fmla="*/ 337457 h 2013857"/>
                <a:gd name="connsiteX8" fmla="*/ 14531 w 3269360"/>
                <a:gd name="connsiteY8" fmla="*/ 664029 h 2013857"/>
                <a:gd name="connsiteX9" fmla="*/ 36303 w 3269360"/>
                <a:gd name="connsiteY9" fmla="*/ 729343 h 2013857"/>
                <a:gd name="connsiteX10" fmla="*/ 68960 w 3269360"/>
                <a:gd name="connsiteY10" fmla="*/ 783772 h 2013857"/>
                <a:gd name="connsiteX11" fmla="*/ 112503 w 3269360"/>
                <a:gd name="connsiteY11" fmla="*/ 849086 h 2013857"/>
                <a:gd name="connsiteX12" fmla="*/ 134274 w 3269360"/>
                <a:gd name="connsiteY12" fmla="*/ 881743 h 2013857"/>
                <a:gd name="connsiteX13" fmla="*/ 166931 w 3269360"/>
                <a:gd name="connsiteY13" fmla="*/ 892629 h 2013857"/>
                <a:gd name="connsiteX14" fmla="*/ 221360 w 3269360"/>
                <a:gd name="connsiteY14" fmla="*/ 947057 h 2013857"/>
                <a:gd name="connsiteX15" fmla="*/ 264903 w 3269360"/>
                <a:gd name="connsiteY15" fmla="*/ 990600 h 2013857"/>
                <a:gd name="connsiteX16" fmla="*/ 341103 w 3269360"/>
                <a:gd name="connsiteY16" fmla="*/ 1045029 h 2013857"/>
                <a:gd name="connsiteX17" fmla="*/ 373760 w 3269360"/>
                <a:gd name="connsiteY17" fmla="*/ 1066800 h 2013857"/>
                <a:gd name="connsiteX18" fmla="*/ 417303 w 3269360"/>
                <a:gd name="connsiteY18" fmla="*/ 1110343 h 2013857"/>
                <a:gd name="connsiteX19" fmla="*/ 471731 w 3269360"/>
                <a:gd name="connsiteY19" fmla="*/ 1164772 h 2013857"/>
                <a:gd name="connsiteX20" fmla="*/ 515274 w 3269360"/>
                <a:gd name="connsiteY20" fmla="*/ 1208315 h 2013857"/>
                <a:gd name="connsiteX21" fmla="*/ 537046 w 3269360"/>
                <a:gd name="connsiteY21" fmla="*/ 1230086 h 2013857"/>
                <a:gd name="connsiteX22" fmla="*/ 591474 w 3269360"/>
                <a:gd name="connsiteY22" fmla="*/ 1306286 h 2013857"/>
                <a:gd name="connsiteX23" fmla="*/ 624131 w 3269360"/>
                <a:gd name="connsiteY23" fmla="*/ 1328057 h 2013857"/>
                <a:gd name="connsiteX24" fmla="*/ 645903 w 3269360"/>
                <a:gd name="connsiteY24" fmla="*/ 1349829 h 2013857"/>
                <a:gd name="connsiteX25" fmla="*/ 689446 w 3269360"/>
                <a:gd name="connsiteY25" fmla="*/ 1458686 h 2013857"/>
                <a:gd name="connsiteX26" fmla="*/ 722103 w 3269360"/>
                <a:gd name="connsiteY26" fmla="*/ 1491343 h 2013857"/>
                <a:gd name="connsiteX27" fmla="*/ 754760 w 3269360"/>
                <a:gd name="connsiteY27" fmla="*/ 1545772 h 2013857"/>
                <a:gd name="connsiteX28" fmla="*/ 765646 w 3269360"/>
                <a:gd name="connsiteY28" fmla="*/ 1589315 h 2013857"/>
                <a:gd name="connsiteX29" fmla="*/ 787417 w 3269360"/>
                <a:gd name="connsiteY29" fmla="*/ 1654629 h 2013857"/>
                <a:gd name="connsiteX30" fmla="*/ 798303 w 3269360"/>
                <a:gd name="connsiteY30" fmla="*/ 1687286 h 2013857"/>
                <a:gd name="connsiteX31" fmla="*/ 841846 w 3269360"/>
                <a:gd name="connsiteY31" fmla="*/ 1752600 h 2013857"/>
                <a:gd name="connsiteX32" fmla="*/ 896274 w 3269360"/>
                <a:gd name="connsiteY32" fmla="*/ 1807029 h 2013857"/>
                <a:gd name="connsiteX33" fmla="*/ 950703 w 3269360"/>
                <a:gd name="connsiteY33" fmla="*/ 1872343 h 2013857"/>
                <a:gd name="connsiteX34" fmla="*/ 983360 w 3269360"/>
                <a:gd name="connsiteY34" fmla="*/ 1894115 h 2013857"/>
                <a:gd name="connsiteX35" fmla="*/ 1048674 w 3269360"/>
                <a:gd name="connsiteY35" fmla="*/ 1948543 h 2013857"/>
                <a:gd name="connsiteX36" fmla="*/ 1244617 w 3269360"/>
                <a:gd name="connsiteY36" fmla="*/ 1970315 h 2013857"/>
                <a:gd name="connsiteX37" fmla="*/ 1375246 w 3269360"/>
                <a:gd name="connsiteY37" fmla="*/ 1992086 h 2013857"/>
                <a:gd name="connsiteX38" fmla="*/ 1614731 w 3269360"/>
                <a:gd name="connsiteY38" fmla="*/ 2013857 h 2013857"/>
                <a:gd name="connsiteX39" fmla="*/ 2082817 w 3269360"/>
                <a:gd name="connsiteY39" fmla="*/ 2002972 h 2013857"/>
                <a:gd name="connsiteX40" fmla="*/ 2409388 w 3269360"/>
                <a:gd name="connsiteY40" fmla="*/ 1948543 h 2013857"/>
                <a:gd name="connsiteX41" fmla="*/ 2442046 w 3269360"/>
                <a:gd name="connsiteY41" fmla="*/ 1937657 h 2013857"/>
                <a:gd name="connsiteX42" fmla="*/ 2627103 w 3269360"/>
                <a:gd name="connsiteY42" fmla="*/ 1915886 h 2013857"/>
                <a:gd name="connsiteX43" fmla="*/ 2692417 w 3269360"/>
                <a:gd name="connsiteY43" fmla="*/ 1894115 h 2013857"/>
                <a:gd name="connsiteX44" fmla="*/ 2725074 w 3269360"/>
                <a:gd name="connsiteY44" fmla="*/ 1883229 h 2013857"/>
                <a:gd name="connsiteX45" fmla="*/ 2833931 w 3269360"/>
                <a:gd name="connsiteY45" fmla="*/ 1828800 h 2013857"/>
                <a:gd name="connsiteX46" fmla="*/ 2910131 w 3269360"/>
                <a:gd name="connsiteY46" fmla="*/ 1785257 h 2013857"/>
                <a:gd name="connsiteX47" fmla="*/ 2953674 w 3269360"/>
                <a:gd name="connsiteY47" fmla="*/ 1763486 h 2013857"/>
                <a:gd name="connsiteX48" fmla="*/ 2997217 w 3269360"/>
                <a:gd name="connsiteY48" fmla="*/ 1730829 h 2013857"/>
                <a:gd name="connsiteX49" fmla="*/ 3127846 w 3269360"/>
                <a:gd name="connsiteY49" fmla="*/ 1600200 h 2013857"/>
                <a:gd name="connsiteX50" fmla="*/ 3204046 w 3269360"/>
                <a:gd name="connsiteY50" fmla="*/ 1491343 h 2013857"/>
                <a:gd name="connsiteX51" fmla="*/ 3258474 w 3269360"/>
                <a:gd name="connsiteY51" fmla="*/ 1317172 h 2013857"/>
                <a:gd name="connsiteX52" fmla="*/ 3269360 w 3269360"/>
                <a:gd name="connsiteY52" fmla="*/ 1262743 h 2013857"/>
                <a:gd name="connsiteX53" fmla="*/ 3247588 w 3269360"/>
                <a:gd name="connsiteY53" fmla="*/ 903515 h 2013857"/>
                <a:gd name="connsiteX54" fmla="*/ 3225817 w 3269360"/>
                <a:gd name="connsiteY54" fmla="*/ 859972 h 2013857"/>
                <a:gd name="connsiteX55" fmla="*/ 3214931 w 3269360"/>
                <a:gd name="connsiteY55" fmla="*/ 816429 h 2013857"/>
                <a:gd name="connsiteX56" fmla="*/ 3138731 w 3269360"/>
                <a:gd name="connsiteY56" fmla="*/ 707572 h 2013857"/>
                <a:gd name="connsiteX57" fmla="*/ 3106074 w 3269360"/>
                <a:gd name="connsiteY57" fmla="*/ 664029 h 2013857"/>
                <a:gd name="connsiteX58" fmla="*/ 3084303 w 3269360"/>
                <a:gd name="connsiteY58" fmla="*/ 631372 h 2013857"/>
                <a:gd name="connsiteX59" fmla="*/ 3051646 w 3269360"/>
                <a:gd name="connsiteY59" fmla="*/ 609600 h 2013857"/>
                <a:gd name="connsiteX60" fmla="*/ 2964560 w 3269360"/>
                <a:gd name="connsiteY60" fmla="*/ 511629 h 2013857"/>
                <a:gd name="connsiteX61" fmla="*/ 2942788 w 3269360"/>
                <a:gd name="connsiteY61" fmla="*/ 489857 h 2013857"/>
                <a:gd name="connsiteX62" fmla="*/ 2899246 w 3269360"/>
                <a:gd name="connsiteY62" fmla="*/ 457200 h 2013857"/>
                <a:gd name="connsiteX63" fmla="*/ 2866588 w 3269360"/>
                <a:gd name="connsiteY63" fmla="*/ 435429 h 2013857"/>
                <a:gd name="connsiteX64" fmla="*/ 2801274 w 3269360"/>
                <a:gd name="connsiteY64" fmla="*/ 370115 h 2013857"/>
                <a:gd name="connsiteX65" fmla="*/ 2757731 w 3269360"/>
                <a:gd name="connsiteY65" fmla="*/ 348343 h 2013857"/>
                <a:gd name="connsiteX66" fmla="*/ 2725074 w 3269360"/>
                <a:gd name="connsiteY66" fmla="*/ 337457 h 2013857"/>
                <a:gd name="connsiteX67" fmla="*/ 2692417 w 3269360"/>
                <a:gd name="connsiteY67" fmla="*/ 315686 h 2013857"/>
                <a:gd name="connsiteX68" fmla="*/ 2659760 w 3269360"/>
                <a:gd name="connsiteY68" fmla="*/ 304800 h 2013857"/>
                <a:gd name="connsiteX69" fmla="*/ 2540017 w 3269360"/>
                <a:gd name="connsiteY69" fmla="*/ 250372 h 2013857"/>
                <a:gd name="connsiteX70" fmla="*/ 2420274 w 3269360"/>
                <a:gd name="connsiteY70" fmla="*/ 206829 h 2013857"/>
                <a:gd name="connsiteX71" fmla="*/ 2387617 w 3269360"/>
                <a:gd name="connsiteY71" fmla="*/ 185057 h 2013857"/>
                <a:gd name="connsiteX72" fmla="*/ 2311417 w 3269360"/>
                <a:gd name="connsiteY72" fmla="*/ 174172 h 2013857"/>
                <a:gd name="connsiteX73" fmla="*/ 2202560 w 3269360"/>
                <a:gd name="connsiteY73" fmla="*/ 141515 h 2013857"/>
                <a:gd name="connsiteX74" fmla="*/ 2137246 w 3269360"/>
                <a:gd name="connsiteY74" fmla="*/ 119743 h 2013857"/>
                <a:gd name="connsiteX75" fmla="*/ 1973960 w 3269360"/>
                <a:gd name="connsiteY75" fmla="*/ 108857 h 2013857"/>
                <a:gd name="connsiteX76" fmla="*/ 1734474 w 3269360"/>
                <a:gd name="connsiteY76" fmla="*/ 97972 h 2013857"/>
                <a:gd name="connsiteX77" fmla="*/ 1538531 w 3269360"/>
                <a:gd name="connsiteY77" fmla="*/ 87086 h 2013857"/>
                <a:gd name="connsiteX78" fmla="*/ 1440560 w 3269360"/>
                <a:gd name="connsiteY78" fmla="*/ 76200 h 2013857"/>
                <a:gd name="connsiteX79" fmla="*/ 1309931 w 3269360"/>
                <a:gd name="connsiteY79" fmla="*/ 65315 h 2013857"/>
                <a:gd name="connsiteX80" fmla="*/ 1244617 w 3269360"/>
                <a:gd name="connsiteY80" fmla="*/ 54429 h 2013857"/>
                <a:gd name="connsiteX81" fmla="*/ 1048674 w 3269360"/>
                <a:gd name="connsiteY81" fmla="*/ 43543 h 2013857"/>
                <a:gd name="connsiteX82" fmla="*/ 928931 w 3269360"/>
                <a:gd name="connsiteY82" fmla="*/ 32657 h 2013857"/>
                <a:gd name="connsiteX83" fmla="*/ 711217 w 3269360"/>
                <a:gd name="connsiteY83" fmla="*/ 10886 h 2013857"/>
                <a:gd name="connsiteX84" fmla="*/ 635017 w 3269360"/>
                <a:gd name="connsiteY84" fmla="*/ 0 h 2013857"/>
                <a:gd name="connsiteX85" fmla="*/ 439074 w 3269360"/>
                <a:gd name="connsiteY85" fmla="*/ 10886 h 2013857"/>
                <a:gd name="connsiteX86" fmla="*/ 406417 w 3269360"/>
                <a:gd name="connsiteY86" fmla="*/ 32657 h 2013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</a:cxnLst>
              <a:rect l="l" t="t" r="r" b="b"/>
              <a:pathLst>
                <a:path w="3269360" h="2013857">
                  <a:moveTo>
                    <a:pt x="406417" y="32657"/>
                  </a:moveTo>
                  <a:cubicBezTo>
                    <a:pt x="386460" y="41729"/>
                    <a:pt x="346145" y="58002"/>
                    <a:pt x="319331" y="65315"/>
                  </a:cubicBezTo>
                  <a:cubicBezTo>
                    <a:pt x="290464" y="73188"/>
                    <a:pt x="261274" y="79829"/>
                    <a:pt x="232246" y="87086"/>
                  </a:cubicBezTo>
                  <a:lnTo>
                    <a:pt x="188703" y="97972"/>
                  </a:lnTo>
                  <a:cubicBezTo>
                    <a:pt x="166931" y="112486"/>
                    <a:pt x="137902" y="119743"/>
                    <a:pt x="123388" y="141515"/>
                  </a:cubicBezTo>
                  <a:lnTo>
                    <a:pt x="79846" y="206829"/>
                  </a:lnTo>
                  <a:cubicBezTo>
                    <a:pt x="72589" y="217715"/>
                    <a:pt x="62211" y="227074"/>
                    <a:pt x="58074" y="239486"/>
                  </a:cubicBezTo>
                  <a:cubicBezTo>
                    <a:pt x="32166" y="317212"/>
                    <a:pt x="49033" y="285705"/>
                    <a:pt x="14531" y="337457"/>
                  </a:cubicBezTo>
                  <a:cubicBezTo>
                    <a:pt x="-2997" y="477694"/>
                    <a:pt x="-6608" y="466730"/>
                    <a:pt x="14531" y="664029"/>
                  </a:cubicBezTo>
                  <a:cubicBezTo>
                    <a:pt x="16976" y="686847"/>
                    <a:pt x="29046" y="707572"/>
                    <a:pt x="36303" y="729343"/>
                  </a:cubicBezTo>
                  <a:cubicBezTo>
                    <a:pt x="50435" y="771738"/>
                    <a:pt x="39073" y="753885"/>
                    <a:pt x="68960" y="783772"/>
                  </a:cubicBezTo>
                  <a:cubicBezTo>
                    <a:pt x="88091" y="841164"/>
                    <a:pt x="67202" y="794724"/>
                    <a:pt x="112503" y="849086"/>
                  </a:cubicBezTo>
                  <a:cubicBezTo>
                    <a:pt x="120878" y="859137"/>
                    <a:pt x="124058" y="873570"/>
                    <a:pt x="134274" y="881743"/>
                  </a:cubicBezTo>
                  <a:cubicBezTo>
                    <a:pt x="143234" y="888911"/>
                    <a:pt x="156045" y="889000"/>
                    <a:pt x="166931" y="892629"/>
                  </a:cubicBezTo>
                  <a:cubicBezTo>
                    <a:pt x="208863" y="955525"/>
                    <a:pt x="164914" y="898675"/>
                    <a:pt x="221360" y="947057"/>
                  </a:cubicBezTo>
                  <a:cubicBezTo>
                    <a:pt x="236945" y="960415"/>
                    <a:pt x="246544" y="981420"/>
                    <a:pt x="264903" y="990600"/>
                  </a:cubicBezTo>
                  <a:cubicBezTo>
                    <a:pt x="345477" y="1030888"/>
                    <a:pt x="274904" y="989863"/>
                    <a:pt x="341103" y="1045029"/>
                  </a:cubicBezTo>
                  <a:cubicBezTo>
                    <a:pt x="351154" y="1053404"/>
                    <a:pt x="363827" y="1058286"/>
                    <a:pt x="373760" y="1066800"/>
                  </a:cubicBezTo>
                  <a:cubicBezTo>
                    <a:pt x="389345" y="1080158"/>
                    <a:pt x="402789" y="1095829"/>
                    <a:pt x="417303" y="1110343"/>
                  </a:cubicBezTo>
                  <a:lnTo>
                    <a:pt x="471731" y="1164772"/>
                  </a:lnTo>
                  <a:lnTo>
                    <a:pt x="515274" y="1208315"/>
                  </a:lnTo>
                  <a:cubicBezTo>
                    <a:pt x="522531" y="1215572"/>
                    <a:pt x="531353" y="1221546"/>
                    <a:pt x="537046" y="1230086"/>
                  </a:cubicBezTo>
                  <a:cubicBezTo>
                    <a:pt x="549408" y="1248629"/>
                    <a:pt x="577971" y="1292783"/>
                    <a:pt x="591474" y="1306286"/>
                  </a:cubicBezTo>
                  <a:cubicBezTo>
                    <a:pt x="600725" y="1315537"/>
                    <a:pt x="613915" y="1319884"/>
                    <a:pt x="624131" y="1328057"/>
                  </a:cubicBezTo>
                  <a:cubicBezTo>
                    <a:pt x="632145" y="1334468"/>
                    <a:pt x="638646" y="1342572"/>
                    <a:pt x="645903" y="1349829"/>
                  </a:cubicBezTo>
                  <a:cubicBezTo>
                    <a:pt x="655818" y="1379575"/>
                    <a:pt x="669423" y="1430654"/>
                    <a:pt x="689446" y="1458686"/>
                  </a:cubicBezTo>
                  <a:cubicBezTo>
                    <a:pt x="698394" y="1471213"/>
                    <a:pt x="711217" y="1480457"/>
                    <a:pt x="722103" y="1491343"/>
                  </a:cubicBezTo>
                  <a:cubicBezTo>
                    <a:pt x="769637" y="1633954"/>
                    <a:pt x="694996" y="1426246"/>
                    <a:pt x="754760" y="1545772"/>
                  </a:cubicBezTo>
                  <a:cubicBezTo>
                    <a:pt x="761451" y="1559154"/>
                    <a:pt x="761347" y="1574985"/>
                    <a:pt x="765646" y="1589315"/>
                  </a:cubicBezTo>
                  <a:cubicBezTo>
                    <a:pt x="772240" y="1611296"/>
                    <a:pt x="780160" y="1632858"/>
                    <a:pt x="787417" y="1654629"/>
                  </a:cubicBezTo>
                  <a:cubicBezTo>
                    <a:pt x="791046" y="1665515"/>
                    <a:pt x="791938" y="1677739"/>
                    <a:pt x="798303" y="1687286"/>
                  </a:cubicBezTo>
                  <a:cubicBezTo>
                    <a:pt x="812817" y="1709057"/>
                    <a:pt x="823344" y="1734098"/>
                    <a:pt x="841846" y="1752600"/>
                  </a:cubicBezTo>
                  <a:cubicBezTo>
                    <a:pt x="859989" y="1770743"/>
                    <a:pt x="882041" y="1785681"/>
                    <a:pt x="896274" y="1807029"/>
                  </a:cubicBezTo>
                  <a:cubicBezTo>
                    <a:pt x="917682" y="1839139"/>
                    <a:pt x="919272" y="1846150"/>
                    <a:pt x="950703" y="1872343"/>
                  </a:cubicBezTo>
                  <a:cubicBezTo>
                    <a:pt x="960754" y="1880719"/>
                    <a:pt x="973309" y="1885739"/>
                    <a:pt x="983360" y="1894115"/>
                  </a:cubicBezTo>
                  <a:cubicBezTo>
                    <a:pt x="1003571" y="1910958"/>
                    <a:pt x="1021646" y="1939534"/>
                    <a:pt x="1048674" y="1948543"/>
                  </a:cubicBezTo>
                  <a:cubicBezTo>
                    <a:pt x="1085778" y="1960911"/>
                    <a:pt x="1233159" y="1968883"/>
                    <a:pt x="1244617" y="1970315"/>
                  </a:cubicBezTo>
                  <a:cubicBezTo>
                    <a:pt x="1288420" y="1975790"/>
                    <a:pt x="1331215" y="1988941"/>
                    <a:pt x="1375246" y="1992086"/>
                  </a:cubicBezTo>
                  <a:cubicBezTo>
                    <a:pt x="1556826" y="2005056"/>
                    <a:pt x="1477110" y="1996655"/>
                    <a:pt x="1614731" y="2013857"/>
                  </a:cubicBezTo>
                  <a:cubicBezTo>
                    <a:pt x="1770760" y="2010229"/>
                    <a:pt x="1926962" y="2011175"/>
                    <a:pt x="2082817" y="2002972"/>
                  </a:cubicBezTo>
                  <a:cubicBezTo>
                    <a:pt x="2124533" y="2000776"/>
                    <a:pt x="2379496" y="1958507"/>
                    <a:pt x="2409388" y="1948543"/>
                  </a:cubicBezTo>
                  <a:cubicBezTo>
                    <a:pt x="2420274" y="1944914"/>
                    <a:pt x="2430756" y="1939710"/>
                    <a:pt x="2442046" y="1937657"/>
                  </a:cubicBezTo>
                  <a:cubicBezTo>
                    <a:pt x="2465542" y="1933385"/>
                    <a:pt x="2608100" y="1917998"/>
                    <a:pt x="2627103" y="1915886"/>
                  </a:cubicBezTo>
                  <a:lnTo>
                    <a:pt x="2692417" y="1894115"/>
                  </a:lnTo>
                  <a:lnTo>
                    <a:pt x="2725074" y="1883229"/>
                  </a:lnTo>
                  <a:cubicBezTo>
                    <a:pt x="2771054" y="1837249"/>
                    <a:pt x="2730330" y="1871967"/>
                    <a:pt x="2833931" y="1828800"/>
                  </a:cubicBezTo>
                  <a:cubicBezTo>
                    <a:pt x="2894671" y="1803492"/>
                    <a:pt x="2859542" y="1814165"/>
                    <a:pt x="2910131" y="1785257"/>
                  </a:cubicBezTo>
                  <a:cubicBezTo>
                    <a:pt x="2924220" y="1777206"/>
                    <a:pt x="2939913" y="1772086"/>
                    <a:pt x="2953674" y="1763486"/>
                  </a:cubicBezTo>
                  <a:cubicBezTo>
                    <a:pt x="2969059" y="1753870"/>
                    <a:pt x="2983050" y="1742163"/>
                    <a:pt x="2997217" y="1730829"/>
                  </a:cubicBezTo>
                  <a:cubicBezTo>
                    <a:pt x="3046047" y="1691765"/>
                    <a:pt x="3093794" y="1653710"/>
                    <a:pt x="3127846" y="1600200"/>
                  </a:cubicBezTo>
                  <a:cubicBezTo>
                    <a:pt x="3201060" y="1485149"/>
                    <a:pt x="3116831" y="1578558"/>
                    <a:pt x="3204046" y="1491343"/>
                  </a:cubicBezTo>
                  <a:cubicBezTo>
                    <a:pt x="3224712" y="1429345"/>
                    <a:pt x="3242858" y="1379635"/>
                    <a:pt x="3258474" y="1317172"/>
                  </a:cubicBezTo>
                  <a:cubicBezTo>
                    <a:pt x="3262961" y="1299222"/>
                    <a:pt x="3265731" y="1280886"/>
                    <a:pt x="3269360" y="1262743"/>
                  </a:cubicBezTo>
                  <a:cubicBezTo>
                    <a:pt x="3262103" y="1143000"/>
                    <a:pt x="3260482" y="1022782"/>
                    <a:pt x="3247588" y="903515"/>
                  </a:cubicBezTo>
                  <a:cubicBezTo>
                    <a:pt x="3245844" y="887382"/>
                    <a:pt x="3231515" y="875166"/>
                    <a:pt x="3225817" y="859972"/>
                  </a:cubicBezTo>
                  <a:cubicBezTo>
                    <a:pt x="3220564" y="845964"/>
                    <a:pt x="3221622" y="829811"/>
                    <a:pt x="3214931" y="816429"/>
                  </a:cubicBezTo>
                  <a:cubicBezTo>
                    <a:pt x="3146652" y="679870"/>
                    <a:pt x="3187231" y="765771"/>
                    <a:pt x="3138731" y="707572"/>
                  </a:cubicBezTo>
                  <a:cubicBezTo>
                    <a:pt x="3127116" y="693634"/>
                    <a:pt x="3116619" y="678793"/>
                    <a:pt x="3106074" y="664029"/>
                  </a:cubicBezTo>
                  <a:cubicBezTo>
                    <a:pt x="3098470" y="653383"/>
                    <a:pt x="3093554" y="640623"/>
                    <a:pt x="3084303" y="631372"/>
                  </a:cubicBezTo>
                  <a:cubicBezTo>
                    <a:pt x="3075052" y="622121"/>
                    <a:pt x="3062532" y="616857"/>
                    <a:pt x="3051646" y="609600"/>
                  </a:cubicBezTo>
                  <a:cubicBezTo>
                    <a:pt x="3012795" y="551325"/>
                    <a:pt x="3039125" y="586194"/>
                    <a:pt x="2964560" y="511629"/>
                  </a:cubicBezTo>
                  <a:cubicBezTo>
                    <a:pt x="2957303" y="504372"/>
                    <a:pt x="2950999" y="496015"/>
                    <a:pt x="2942788" y="489857"/>
                  </a:cubicBezTo>
                  <a:cubicBezTo>
                    <a:pt x="2928274" y="478971"/>
                    <a:pt x="2914009" y="467745"/>
                    <a:pt x="2899246" y="457200"/>
                  </a:cubicBezTo>
                  <a:cubicBezTo>
                    <a:pt x="2888600" y="449596"/>
                    <a:pt x="2876367" y="444121"/>
                    <a:pt x="2866588" y="435429"/>
                  </a:cubicBezTo>
                  <a:cubicBezTo>
                    <a:pt x="2843576" y="414974"/>
                    <a:pt x="2828813" y="383885"/>
                    <a:pt x="2801274" y="370115"/>
                  </a:cubicBezTo>
                  <a:cubicBezTo>
                    <a:pt x="2786760" y="362858"/>
                    <a:pt x="2772646" y="354736"/>
                    <a:pt x="2757731" y="348343"/>
                  </a:cubicBezTo>
                  <a:cubicBezTo>
                    <a:pt x="2747184" y="343823"/>
                    <a:pt x="2735337" y="342589"/>
                    <a:pt x="2725074" y="337457"/>
                  </a:cubicBezTo>
                  <a:cubicBezTo>
                    <a:pt x="2713372" y="331606"/>
                    <a:pt x="2704119" y="321537"/>
                    <a:pt x="2692417" y="315686"/>
                  </a:cubicBezTo>
                  <a:cubicBezTo>
                    <a:pt x="2682154" y="310554"/>
                    <a:pt x="2670206" y="309548"/>
                    <a:pt x="2659760" y="304800"/>
                  </a:cubicBezTo>
                  <a:cubicBezTo>
                    <a:pt x="2525915" y="243961"/>
                    <a:pt x="2616367" y="275820"/>
                    <a:pt x="2540017" y="250372"/>
                  </a:cubicBezTo>
                  <a:cubicBezTo>
                    <a:pt x="2466104" y="201095"/>
                    <a:pt x="2557469" y="256718"/>
                    <a:pt x="2420274" y="206829"/>
                  </a:cubicBezTo>
                  <a:cubicBezTo>
                    <a:pt x="2407979" y="202358"/>
                    <a:pt x="2400148" y="188816"/>
                    <a:pt x="2387617" y="185057"/>
                  </a:cubicBezTo>
                  <a:cubicBezTo>
                    <a:pt x="2363041" y="177684"/>
                    <a:pt x="2336817" y="177800"/>
                    <a:pt x="2311417" y="174172"/>
                  </a:cubicBezTo>
                  <a:cubicBezTo>
                    <a:pt x="2195393" y="127761"/>
                    <a:pt x="2318205" y="173055"/>
                    <a:pt x="2202560" y="141515"/>
                  </a:cubicBezTo>
                  <a:cubicBezTo>
                    <a:pt x="2180420" y="135477"/>
                    <a:pt x="2160144" y="121270"/>
                    <a:pt x="2137246" y="119743"/>
                  </a:cubicBezTo>
                  <a:lnTo>
                    <a:pt x="1973960" y="108857"/>
                  </a:lnTo>
                  <a:lnTo>
                    <a:pt x="1734474" y="97972"/>
                  </a:lnTo>
                  <a:lnTo>
                    <a:pt x="1538531" y="87086"/>
                  </a:lnTo>
                  <a:lnTo>
                    <a:pt x="1440560" y="76200"/>
                  </a:lnTo>
                  <a:cubicBezTo>
                    <a:pt x="1397063" y="72058"/>
                    <a:pt x="1353358" y="70140"/>
                    <a:pt x="1309931" y="65315"/>
                  </a:cubicBezTo>
                  <a:cubicBezTo>
                    <a:pt x="1287994" y="62878"/>
                    <a:pt x="1266612" y="56262"/>
                    <a:pt x="1244617" y="54429"/>
                  </a:cubicBezTo>
                  <a:cubicBezTo>
                    <a:pt x="1179428" y="48996"/>
                    <a:pt x="1113934" y="48044"/>
                    <a:pt x="1048674" y="43543"/>
                  </a:cubicBezTo>
                  <a:cubicBezTo>
                    <a:pt x="1008690" y="40785"/>
                    <a:pt x="968845" y="36286"/>
                    <a:pt x="928931" y="32657"/>
                  </a:cubicBezTo>
                  <a:cubicBezTo>
                    <a:pt x="807312" y="8335"/>
                    <a:pt x="933358" y="31081"/>
                    <a:pt x="711217" y="10886"/>
                  </a:cubicBezTo>
                  <a:cubicBezTo>
                    <a:pt x="685664" y="8563"/>
                    <a:pt x="660417" y="3629"/>
                    <a:pt x="635017" y="0"/>
                  </a:cubicBezTo>
                  <a:cubicBezTo>
                    <a:pt x="569703" y="3629"/>
                    <a:pt x="504194" y="4684"/>
                    <a:pt x="439074" y="10886"/>
                  </a:cubicBezTo>
                  <a:cubicBezTo>
                    <a:pt x="402975" y="14324"/>
                    <a:pt x="426374" y="23585"/>
                    <a:pt x="406417" y="32657"/>
                  </a:cubicBezTo>
                  <a:close/>
                </a:path>
              </a:pathLst>
            </a:custGeom>
            <a:noFill/>
            <a:ln w="57150">
              <a:solidFill>
                <a:srgbClr val="FF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8162455" y="1750608"/>
              <a:ext cx="3392815" cy="1587143"/>
              <a:chOff x="8162455" y="1750608"/>
              <a:chExt cx="3392815" cy="1587143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8162455" y="2876086"/>
                <a:ext cx="339281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FF0000"/>
                    </a:solidFill>
                  </a:rPr>
                  <a:t>Most vulnerable area</a:t>
                </a:r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12" name="Straight Arrow Connector 11"/>
              <p:cNvCxnSpPr/>
              <p:nvPr/>
            </p:nvCxnSpPr>
            <p:spPr>
              <a:xfrm flipV="1">
                <a:off x="9383926" y="1750608"/>
                <a:ext cx="753919" cy="1297344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0" name="Freeform 19"/>
          <p:cNvSpPr/>
          <p:nvPr/>
        </p:nvSpPr>
        <p:spPr>
          <a:xfrm>
            <a:off x="2318580" y="594369"/>
            <a:ext cx="7001290" cy="3509546"/>
          </a:xfrm>
          <a:custGeom>
            <a:avLst/>
            <a:gdLst>
              <a:gd name="connsiteX0" fmla="*/ 6836306 w 6836306"/>
              <a:gd name="connsiteY0" fmla="*/ 0 h 3439885"/>
              <a:gd name="connsiteX1" fmla="*/ 6673020 w 6836306"/>
              <a:gd name="connsiteY1" fmla="*/ 21771 h 3439885"/>
              <a:gd name="connsiteX2" fmla="*/ 6640363 w 6836306"/>
              <a:gd name="connsiteY2" fmla="*/ 32657 h 3439885"/>
              <a:gd name="connsiteX3" fmla="*/ 6575049 w 6836306"/>
              <a:gd name="connsiteY3" fmla="*/ 65314 h 3439885"/>
              <a:gd name="connsiteX4" fmla="*/ 6509734 w 6836306"/>
              <a:gd name="connsiteY4" fmla="*/ 130628 h 3439885"/>
              <a:gd name="connsiteX5" fmla="*/ 6487963 w 6836306"/>
              <a:gd name="connsiteY5" fmla="*/ 152400 h 3439885"/>
              <a:gd name="connsiteX6" fmla="*/ 6455306 w 6836306"/>
              <a:gd name="connsiteY6" fmla="*/ 174171 h 3439885"/>
              <a:gd name="connsiteX7" fmla="*/ 6422649 w 6836306"/>
              <a:gd name="connsiteY7" fmla="*/ 228600 h 3439885"/>
              <a:gd name="connsiteX8" fmla="*/ 6379106 w 6836306"/>
              <a:gd name="connsiteY8" fmla="*/ 293914 h 3439885"/>
              <a:gd name="connsiteX9" fmla="*/ 6346449 w 6836306"/>
              <a:gd name="connsiteY9" fmla="*/ 391885 h 3439885"/>
              <a:gd name="connsiteX10" fmla="*/ 6324677 w 6836306"/>
              <a:gd name="connsiteY10" fmla="*/ 457200 h 3439885"/>
              <a:gd name="connsiteX11" fmla="*/ 6302906 w 6836306"/>
              <a:gd name="connsiteY11" fmla="*/ 533400 h 3439885"/>
              <a:gd name="connsiteX12" fmla="*/ 6259363 w 6836306"/>
              <a:gd name="connsiteY12" fmla="*/ 642257 h 3439885"/>
              <a:gd name="connsiteX13" fmla="*/ 6237591 w 6836306"/>
              <a:gd name="connsiteY13" fmla="*/ 718457 h 3439885"/>
              <a:gd name="connsiteX14" fmla="*/ 6215820 w 6836306"/>
              <a:gd name="connsiteY14" fmla="*/ 783771 h 3439885"/>
              <a:gd name="connsiteX15" fmla="*/ 6204934 w 6836306"/>
              <a:gd name="connsiteY15" fmla="*/ 816428 h 3439885"/>
              <a:gd name="connsiteX16" fmla="*/ 6194049 w 6836306"/>
              <a:gd name="connsiteY16" fmla="*/ 849085 h 3439885"/>
              <a:gd name="connsiteX17" fmla="*/ 6172277 w 6836306"/>
              <a:gd name="connsiteY17" fmla="*/ 870857 h 3439885"/>
              <a:gd name="connsiteX18" fmla="*/ 6139620 w 6836306"/>
              <a:gd name="connsiteY18" fmla="*/ 936171 h 3439885"/>
              <a:gd name="connsiteX19" fmla="*/ 6106963 w 6836306"/>
              <a:gd name="connsiteY19" fmla="*/ 957942 h 3439885"/>
              <a:gd name="connsiteX20" fmla="*/ 6063420 w 6836306"/>
              <a:gd name="connsiteY20" fmla="*/ 1001485 h 3439885"/>
              <a:gd name="connsiteX21" fmla="*/ 6041649 w 6836306"/>
              <a:gd name="connsiteY21" fmla="*/ 1023257 h 3439885"/>
              <a:gd name="connsiteX22" fmla="*/ 5976334 w 6836306"/>
              <a:gd name="connsiteY22" fmla="*/ 1045028 h 3439885"/>
              <a:gd name="connsiteX23" fmla="*/ 5878363 w 6836306"/>
              <a:gd name="connsiteY23" fmla="*/ 1088571 h 3439885"/>
              <a:gd name="connsiteX24" fmla="*/ 5823934 w 6836306"/>
              <a:gd name="connsiteY24" fmla="*/ 1099457 h 3439885"/>
              <a:gd name="connsiteX25" fmla="*/ 5780391 w 6836306"/>
              <a:gd name="connsiteY25" fmla="*/ 1110342 h 3439885"/>
              <a:gd name="connsiteX26" fmla="*/ 5627991 w 6836306"/>
              <a:gd name="connsiteY26" fmla="*/ 1132114 h 3439885"/>
              <a:gd name="connsiteX27" fmla="*/ 5497363 w 6836306"/>
              <a:gd name="connsiteY27" fmla="*/ 1164771 h 3439885"/>
              <a:gd name="connsiteX28" fmla="*/ 5432049 w 6836306"/>
              <a:gd name="connsiteY28" fmla="*/ 1186542 h 3439885"/>
              <a:gd name="connsiteX29" fmla="*/ 5399391 w 6836306"/>
              <a:gd name="connsiteY29" fmla="*/ 1197428 h 3439885"/>
              <a:gd name="connsiteX30" fmla="*/ 5312306 w 6836306"/>
              <a:gd name="connsiteY30" fmla="*/ 1262742 h 3439885"/>
              <a:gd name="connsiteX31" fmla="*/ 5279649 w 6836306"/>
              <a:gd name="connsiteY31" fmla="*/ 1273628 h 3439885"/>
              <a:gd name="connsiteX32" fmla="*/ 5257877 w 6836306"/>
              <a:gd name="connsiteY32" fmla="*/ 1295400 h 3439885"/>
              <a:gd name="connsiteX33" fmla="*/ 5236106 w 6836306"/>
              <a:gd name="connsiteY33" fmla="*/ 1328057 h 3439885"/>
              <a:gd name="connsiteX34" fmla="*/ 5203449 w 6836306"/>
              <a:gd name="connsiteY34" fmla="*/ 1338942 h 3439885"/>
              <a:gd name="connsiteX35" fmla="*/ 5181677 w 6836306"/>
              <a:gd name="connsiteY35" fmla="*/ 1360714 h 3439885"/>
              <a:gd name="connsiteX36" fmla="*/ 5170791 w 6836306"/>
              <a:gd name="connsiteY36" fmla="*/ 1393371 h 3439885"/>
              <a:gd name="connsiteX37" fmla="*/ 5138134 w 6836306"/>
              <a:gd name="connsiteY37" fmla="*/ 1415142 h 3439885"/>
              <a:gd name="connsiteX38" fmla="*/ 5061934 w 6836306"/>
              <a:gd name="connsiteY38" fmla="*/ 1469571 h 3439885"/>
              <a:gd name="connsiteX39" fmla="*/ 4985734 w 6836306"/>
              <a:gd name="connsiteY39" fmla="*/ 1556657 h 3439885"/>
              <a:gd name="connsiteX40" fmla="*/ 4953077 w 6836306"/>
              <a:gd name="connsiteY40" fmla="*/ 1578428 h 3439885"/>
              <a:gd name="connsiteX41" fmla="*/ 4931306 w 6836306"/>
              <a:gd name="connsiteY41" fmla="*/ 1600200 h 3439885"/>
              <a:gd name="connsiteX42" fmla="*/ 4876877 w 6836306"/>
              <a:gd name="connsiteY42" fmla="*/ 1621971 h 3439885"/>
              <a:gd name="connsiteX43" fmla="*/ 4713591 w 6836306"/>
              <a:gd name="connsiteY43" fmla="*/ 1709057 h 3439885"/>
              <a:gd name="connsiteX44" fmla="*/ 4670049 w 6836306"/>
              <a:gd name="connsiteY44" fmla="*/ 1719942 h 3439885"/>
              <a:gd name="connsiteX45" fmla="*/ 4572077 w 6836306"/>
              <a:gd name="connsiteY45" fmla="*/ 1785257 h 3439885"/>
              <a:gd name="connsiteX46" fmla="*/ 4539420 w 6836306"/>
              <a:gd name="connsiteY46" fmla="*/ 1807028 h 3439885"/>
              <a:gd name="connsiteX47" fmla="*/ 4495877 w 6836306"/>
              <a:gd name="connsiteY47" fmla="*/ 1828800 h 3439885"/>
              <a:gd name="connsiteX48" fmla="*/ 4430563 w 6836306"/>
              <a:gd name="connsiteY48" fmla="*/ 1850571 h 3439885"/>
              <a:gd name="connsiteX49" fmla="*/ 4365249 w 6836306"/>
              <a:gd name="connsiteY49" fmla="*/ 1894114 h 3439885"/>
              <a:gd name="connsiteX50" fmla="*/ 4299934 w 6836306"/>
              <a:gd name="connsiteY50" fmla="*/ 1915885 h 3439885"/>
              <a:gd name="connsiteX51" fmla="*/ 4267277 w 6836306"/>
              <a:gd name="connsiteY51" fmla="*/ 1926771 h 3439885"/>
              <a:gd name="connsiteX52" fmla="*/ 4223734 w 6836306"/>
              <a:gd name="connsiteY52" fmla="*/ 1948542 h 3439885"/>
              <a:gd name="connsiteX53" fmla="*/ 4158420 w 6836306"/>
              <a:gd name="connsiteY53" fmla="*/ 1970314 h 3439885"/>
              <a:gd name="connsiteX54" fmla="*/ 4071334 w 6836306"/>
              <a:gd name="connsiteY54" fmla="*/ 2013857 h 3439885"/>
              <a:gd name="connsiteX55" fmla="*/ 3820963 w 6836306"/>
              <a:gd name="connsiteY55" fmla="*/ 2090057 h 3439885"/>
              <a:gd name="connsiteX56" fmla="*/ 3668563 w 6836306"/>
              <a:gd name="connsiteY56" fmla="*/ 2122714 h 3439885"/>
              <a:gd name="connsiteX57" fmla="*/ 3614134 w 6836306"/>
              <a:gd name="connsiteY57" fmla="*/ 2144485 h 3439885"/>
              <a:gd name="connsiteX58" fmla="*/ 3548820 w 6836306"/>
              <a:gd name="connsiteY58" fmla="*/ 2166257 h 3439885"/>
              <a:gd name="connsiteX59" fmla="*/ 3472620 w 6836306"/>
              <a:gd name="connsiteY59" fmla="*/ 2209800 h 3439885"/>
              <a:gd name="connsiteX60" fmla="*/ 3429077 w 6836306"/>
              <a:gd name="connsiteY60" fmla="*/ 2220685 h 3439885"/>
              <a:gd name="connsiteX61" fmla="*/ 3341991 w 6836306"/>
              <a:gd name="connsiteY61" fmla="*/ 2264228 h 3439885"/>
              <a:gd name="connsiteX62" fmla="*/ 3309334 w 6836306"/>
              <a:gd name="connsiteY62" fmla="*/ 2286000 h 3439885"/>
              <a:gd name="connsiteX63" fmla="*/ 3254906 w 6836306"/>
              <a:gd name="connsiteY63" fmla="*/ 2318657 h 3439885"/>
              <a:gd name="connsiteX64" fmla="*/ 3211363 w 6836306"/>
              <a:gd name="connsiteY64" fmla="*/ 2351314 h 3439885"/>
              <a:gd name="connsiteX65" fmla="*/ 3058963 w 6836306"/>
              <a:gd name="connsiteY65" fmla="*/ 2416628 h 3439885"/>
              <a:gd name="connsiteX66" fmla="*/ 2928334 w 6836306"/>
              <a:gd name="connsiteY66" fmla="*/ 2481942 h 3439885"/>
              <a:gd name="connsiteX67" fmla="*/ 2775934 w 6836306"/>
              <a:gd name="connsiteY67" fmla="*/ 2547257 h 3439885"/>
              <a:gd name="connsiteX68" fmla="*/ 2699734 w 6836306"/>
              <a:gd name="connsiteY68" fmla="*/ 2601685 h 3439885"/>
              <a:gd name="connsiteX69" fmla="*/ 2677963 w 6836306"/>
              <a:gd name="connsiteY69" fmla="*/ 2623457 h 3439885"/>
              <a:gd name="connsiteX70" fmla="*/ 2645306 w 6836306"/>
              <a:gd name="connsiteY70" fmla="*/ 2645228 h 3439885"/>
              <a:gd name="connsiteX71" fmla="*/ 2623534 w 6836306"/>
              <a:gd name="connsiteY71" fmla="*/ 2667000 h 3439885"/>
              <a:gd name="connsiteX72" fmla="*/ 2558220 w 6836306"/>
              <a:gd name="connsiteY72" fmla="*/ 2710542 h 3439885"/>
              <a:gd name="connsiteX73" fmla="*/ 2525563 w 6836306"/>
              <a:gd name="connsiteY73" fmla="*/ 2732314 h 3439885"/>
              <a:gd name="connsiteX74" fmla="*/ 2449363 w 6836306"/>
              <a:gd name="connsiteY74" fmla="*/ 2797628 h 3439885"/>
              <a:gd name="connsiteX75" fmla="*/ 2373163 w 6836306"/>
              <a:gd name="connsiteY75" fmla="*/ 2830285 h 3439885"/>
              <a:gd name="connsiteX76" fmla="*/ 2296963 w 6836306"/>
              <a:gd name="connsiteY76" fmla="*/ 2873828 h 3439885"/>
              <a:gd name="connsiteX77" fmla="*/ 2253420 w 6836306"/>
              <a:gd name="connsiteY77" fmla="*/ 2884714 h 3439885"/>
              <a:gd name="connsiteX78" fmla="*/ 2177220 w 6836306"/>
              <a:gd name="connsiteY78" fmla="*/ 2939142 h 3439885"/>
              <a:gd name="connsiteX79" fmla="*/ 2144563 w 6836306"/>
              <a:gd name="connsiteY79" fmla="*/ 2950028 h 3439885"/>
              <a:gd name="connsiteX80" fmla="*/ 2079249 w 6836306"/>
              <a:gd name="connsiteY80" fmla="*/ 2982685 h 3439885"/>
              <a:gd name="connsiteX81" fmla="*/ 1992163 w 6836306"/>
              <a:gd name="connsiteY81" fmla="*/ 3015342 h 3439885"/>
              <a:gd name="connsiteX82" fmla="*/ 1948620 w 6836306"/>
              <a:gd name="connsiteY82" fmla="*/ 3037114 h 3439885"/>
              <a:gd name="connsiteX83" fmla="*/ 1915963 w 6836306"/>
              <a:gd name="connsiteY83" fmla="*/ 3048000 h 3439885"/>
              <a:gd name="connsiteX84" fmla="*/ 1861534 w 6836306"/>
              <a:gd name="connsiteY84" fmla="*/ 3069771 h 3439885"/>
              <a:gd name="connsiteX85" fmla="*/ 1730906 w 6836306"/>
              <a:gd name="connsiteY85" fmla="*/ 3113314 h 3439885"/>
              <a:gd name="connsiteX86" fmla="*/ 1665591 w 6836306"/>
              <a:gd name="connsiteY86" fmla="*/ 3145971 h 3439885"/>
              <a:gd name="connsiteX87" fmla="*/ 1600277 w 6836306"/>
              <a:gd name="connsiteY87" fmla="*/ 3167742 h 3439885"/>
              <a:gd name="connsiteX88" fmla="*/ 1556734 w 6836306"/>
              <a:gd name="connsiteY88" fmla="*/ 3189514 h 3439885"/>
              <a:gd name="connsiteX89" fmla="*/ 1513191 w 6836306"/>
              <a:gd name="connsiteY89" fmla="*/ 3200400 h 3439885"/>
              <a:gd name="connsiteX90" fmla="*/ 1426106 w 6836306"/>
              <a:gd name="connsiteY90" fmla="*/ 3243942 h 3439885"/>
              <a:gd name="connsiteX91" fmla="*/ 1317249 w 6836306"/>
              <a:gd name="connsiteY91" fmla="*/ 3254828 h 3439885"/>
              <a:gd name="connsiteX92" fmla="*/ 1241049 w 6836306"/>
              <a:gd name="connsiteY92" fmla="*/ 3265714 h 3439885"/>
              <a:gd name="connsiteX93" fmla="*/ 1088649 w 6836306"/>
              <a:gd name="connsiteY93" fmla="*/ 3276600 h 3439885"/>
              <a:gd name="connsiteX94" fmla="*/ 958020 w 6836306"/>
              <a:gd name="connsiteY94" fmla="*/ 3298371 h 3439885"/>
              <a:gd name="connsiteX95" fmla="*/ 925363 w 6836306"/>
              <a:gd name="connsiteY95" fmla="*/ 3309257 h 3439885"/>
              <a:gd name="connsiteX96" fmla="*/ 816506 w 6836306"/>
              <a:gd name="connsiteY96" fmla="*/ 3320142 h 3439885"/>
              <a:gd name="connsiteX97" fmla="*/ 577020 w 6836306"/>
              <a:gd name="connsiteY97" fmla="*/ 3352800 h 3439885"/>
              <a:gd name="connsiteX98" fmla="*/ 391963 w 6836306"/>
              <a:gd name="connsiteY98" fmla="*/ 3363685 h 3439885"/>
              <a:gd name="connsiteX99" fmla="*/ 228677 w 6836306"/>
              <a:gd name="connsiteY99" fmla="*/ 3374571 h 3439885"/>
              <a:gd name="connsiteX100" fmla="*/ 152477 w 6836306"/>
              <a:gd name="connsiteY100" fmla="*/ 3385457 h 3439885"/>
              <a:gd name="connsiteX101" fmla="*/ 119820 w 6836306"/>
              <a:gd name="connsiteY101" fmla="*/ 3396342 h 3439885"/>
              <a:gd name="connsiteX102" fmla="*/ 21849 w 6836306"/>
              <a:gd name="connsiteY102" fmla="*/ 3407228 h 3439885"/>
              <a:gd name="connsiteX103" fmla="*/ 77 w 6836306"/>
              <a:gd name="connsiteY103" fmla="*/ 3439885 h 3439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</a:cxnLst>
            <a:rect l="l" t="t" r="r" b="b"/>
            <a:pathLst>
              <a:path w="6836306" h="3439885">
                <a:moveTo>
                  <a:pt x="6836306" y="0"/>
                </a:moveTo>
                <a:cubicBezTo>
                  <a:pt x="6742144" y="8560"/>
                  <a:pt x="6740334" y="2538"/>
                  <a:pt x="6673020" y="21771"/>
                </a:cubicBezTo>
                <a:cubicBezTo>
                  <a:pt x="6661987" y="24923"/>
                  <a:pt x="6650626" y="27525"/>
                  <a:pt x="6640363" y="32657"/>
                </a:cubicBezTo>
                <a:cubicBezTo>
                  <a:pt x="6555954" y="74861"/>
                  <a:pt x="6657133" y="37952"/>
                  <a:pt x="6575049" y="65314"/>
                </a:cubicBezTo>
                <a:lnTo>
                  <a:pt x="6509734" y="130628"/>
                </a:lnTo>
                <a:cubicBezTo>
                  <a:pt x="6502477" y="137885"/>
                  <a:pt x="6496503" y="146707"/>
                  <a:pt x="6487963" y="152400"/>
                </a:cubicBezTo>
                <a:lnTo>
                  <a:pt x="6455306" y="174171"/>
                </a:lnTo>
                <a:cubicBezTo>
                  <a:pt x="6444420" y="192314"/>
                  <a:pt x="6434008" y="210750"/>
                  <a:pt x="6422649" y="228600"/>
                </a:cubicBezTo>
                <a:cubicBezTo>
                  <a:pt x="6408601" y="250675"/>
                  <a:pt x="6387381" y="269091"/>
                  <a:pt x="6379106" y="293914"/>
                </a:cubicBezTo>
                <a:lnTo>
                  <a:pt x="6346449" y="391885"/>
                </a:lnTo>
                <a:lnTo>
                  <a:pt x="6324677" y="457200"/>
                </a:lnTo>
                <a:cubicBezTo>
                  <a:pt x="6319156" y="479284"/>
                  <a:pt x="6312272" y="511546"/>
                  <a:pt x="6302906" y="533400"/>
                </a:cubicBezTo>
                <a:cubicBezTo>
                  <a:pt x="6254846" y="645539"/>
                  <a:pt x="6308927" y="493563"/>
                  <a:pt x="6259363" y="642257"/>
                </a:cubicBezTo>
                <a:cubicBezTo>
                  <a:pt x="6222775" y="752023"/>
                  <a:pt x="6278603" y="581750"/>
                  <a:pt x="6237591" y="718457"/>
                </a:cubicBezTo>
                <a:cubicBezTo>
                  <a:pt x="6230997" y="740438"/>
                  <a:pt x="6223077" y="762000"/>
                  <a:pt x="6215820" y="783771"/>
                </a:cubicBezTo>
                <a:lnTo>
                  <a:pt x="6204934" y="816428"/>
                </a:lnTo>
                <a:cubicBezTo>
                  <a:pt x="6201306" y="827314"/>
                  <a:pt x="6202163" y="840971"/>
                  <a:pt x="6194049" y="849085"/>
                </a:cubicBezTo>
                <a:lnTo>
                  <a:pt x="6172277" y="870857"/>
                </a:lnTo>
                <a:cubicBezTo>
                  <a:pt x="6163424" y="897417"/>
                  <a:pt x="6160721" y="915070"/>
                  <a:pt x="6139620" y="936171"/>
                </a:cubicBezTo>
                <a:cubicBezTo>
                  <a:pt x="6130369" y="945422"/>
                  <a:pt x="6117849" y="950685"/>
                  <a:pt x="6106963" y="957942"/>
                </a:cubicBezTo>
                <a:cubicBezTo>
                  <a:pt x="6087610" y="1016002"/>
                  <a:pt x="6111802" y="972456"/>
                  <a:pt x="6063420" y="1001485"/>
                </a:cubicBezTo>
                <a:cubicBezTo>
                  <a:pt x="6054619" y="1006765"/>
                  <a:pt x="6050829" y="1018667"/>
                  <a:pt x="6041649" y="1023257"/>
                </a:cubicBezTo>
                <a:cubicBezTo>
                  <a:pt x="6021123" y="1033520"/>
                  <a:pt x="5976334" y="1045028"/>
                  <a:pt x="5976334" y="1045028"/>
                </a:cubicBezTo>
                <a:cubicBezTo>
                  <a:pt x="5937476" y="1083887"/>
                  <a:pt x="5960334" y="1068079"/>
                  <a:pt x="5878363" y="1088571"/>
                </a:cubicBezTo>
                <a:cubicBezTo>
                  <a:pt x="5860413" y="1093058"/>
                  <a:pt x="5841996" y="1095443"/>
                  <a:pt x="5823934" y="1099457"/>
                </a:cubicBezTo>
                <a:cubicBezTo>
                  <a:pt x="5809329" y="1102702"/>
                  <a:pt x="5795178" y="1108067"/>
                  <a:pt x="5780391" y="1110342"/>
                </a:cubicBezTo>
                <a:cubicBezTo>
                  <a:pt x="5556320" y="1144814"/>
                  <a:pt x="5775292" y="1102653"/>
                  <a:pt x="5627991" y="1132114"/>
                </a:cubicBezTo>
                <a:cubicBezTo>
                  <a:pt x="5559578" y="1177722"/>
                  <a:pt x="5629474" y="1138349"/>
                  <a:pt x="5497363" y="1164771"/>
                </a:cubicBezTo>
                <a:cubicBezTo>
                  <a:pt x="5474860" y="1169272"/>
                  <a:pt x="5453820" y="1179285"/>
                  <a:pt x="5432049" y="1186542"/>
                </a:cubicBezTo>
                <a:lnTo>
                  <a:pt x="5399391" y="1197428"/>
                </a:lnTo>
                <a:cubicBezTo>
                  <a:pt x="5373601" y="1223219"/>
                  <a:pt x="5349237" y="1250431"/>
                  <a:pt x="5312306" y="1262742"/>
                </a:cubicBezTo>
                <a:lnTo>
                  <a:pt x="5279649" y="1273628"/>
                </a:lnTo>
                <a:cubicBezTo>
                  <a:pt x="5272392" y="1280885"/>
                  <a:pt x="5264288" y="1287386"/>
                  <a:pt x="5257877" y="1295400"/>
                </a:cubicBezTo>
                <a:cubicBezTo>
                  <a:pt x="5249704" y="1305616"/>
                  <a:pt x="5246322" y="1319884"/>
                  <a:pt x="5236106" y="1328057"/>
                </a:cubicBezTo>
                <a:cubicBezTo>
                  <a:pt x="5227146" y="1335225"/>
                  <a:pt x="5214335" y="1335314"/>
                  <a:pt x="5203449" y="1338942"/>
                </a:cubicBezTo>
                <a:cubicBezTo>
                  <a:pt x="5196192" y="1346199"/>
                  <a:pt x="5186958" y="1351913"/>
                  <a:pt x="5181677" y="1360714"/>
                </a:cubicBezTo>
                <a:cubicBezTo>
                  <a:pt x="5175773" y="1370553"/>
                  <a:pt x="5177959" y="1384411"/>
                  <a:pt x="5170791" y="1393371"/>
                </a:cubicBezTo>
                <a:cubicBezTo>
                  <a:pt x="5162618" y="1403587"/>
                  <a:pt x="5148780" y="1407538"/>
                  <a:pt x="5138134" y="1415142"/>
                </a:cubicBezTo>
                <a:cubicBezTo>
                  <a:pt x="5043618" y="1482654"/>
                  <a:pt x="5138896" y="1418264"/>
                  <a:pt x="5061934" y="1469571"/>
                </a:cubicBezTo>
                <a:cubicBezTo>
                  <a:pt x="5038918" y="1504095"/>
                  <a:pt x="5023942" y="1531185"/>
                  <a:pt x="4985734" y="1556657"/>
                </a:cubicBezTo>
                <a:cubicBezTo>
                  <a:pt x="4974848" y="1563914"/>
                  <a:pt x="4963293" y="1570255"/>
                  <a:pt x="4953077" y="1578428"/>
                </a:cubicBezTo>
                <a:cubicBezTo>
                  <a:pt x="4945063" y="1584839"/>
                  <a:pt x="4940217" y="1595108"/>
                  <a:pt x="4931306" y="1600200"/>
                </a:cubicBezTo>
                <a:cubicBezTo>
                  <a:pt x="4914340" y="1609895"/>
                  <a:pt x="4894355" y="1613232"/>
                  <a:pt x="4876877" y="1621971"/>
                </a:cubicBezTo>
                <a:cubicBezTo>
                  <a:pt x="4844759" y="1638030"/>
                  <a:pt x="4746676" y="1700786"/>
                  <a:pt x="4713591" y="1709057"/>
                </a:cubicBezTo>
                <a:lnTo>
                  <a:pt x="4670049" y="1719942"/>
                </a:lnTo>
                <a:lnTo>
                  <a:pt x="4572077" y="1785257"/>
                </a:lnTo>
                <a:cubicBezTo>
                  <a:pt x="4561191" y="1792514"/>
                  <a:pt x="4551122" y="1801177"/>
                  <a:pt x="4539420" y="1807028"/>
                </a:cubicBezTo>
                <a:cubicBezTo>
                  <a:pt x="4524906" y="1814285"/>
                  <a:pt x="4510944" y="1822773"/>
                  <a:pt x="4495877" y="1828800"/>
                </a:cubicBezTo>
                <a:cubicBezTo>
                  <a:pt x="4474569" y="1837323"/>
                  <a:pt x="4449658" y="1837841"/>
                  <a:pt x="4430563" y="1850571"/>
                </a:cubicBezTo>
                <a:cubicBezTo>
                  <a:pt x="4408792" y="1865085"/>
                  <a:pt x="4390072" y="1885840"/>
                  <a:pt x="4365249" y="1894114"/>
                </a:cubicBezTo>
                <a:lnTo>
                  <a:pt x="4299934" y="1915885"/>
                </a:lnTo>
                <a:cubicBezTo>
                  <a:pt x="4289048" y="1919514"/>
                  <a:pt x="4277540" y="1921640"/>
                  <a:pt x="4267277" y="1926771"/>
                </a:cubicBezTo>
                <a:cubicBezTo>
                  <a:pt x="4252763" y="1934028"/>
                  <a:pt x="4238801" y="1942515"/>
                  <a:pt x="4223734" y="1948542"/>
                </a:cubicBezTo>
                <a:cubicBezTo>
                  <a:pt x="4202426" y="1957065"/>
                  <a:pt x="4177515" y="1957584"/>
                  <a:pt x="4158420" y="1970314"/>
                </a:cubicBezTo>
                <a:cubicBezTo>
                  <a:pt x="4119650" y="1996161"/>
                  <a:pt x="4122757" y="1997328"/>
                  <a:pt x="4071334" y="2013857"/>
                </a:cubicBezTo>
                <a:cubicBezTo>
                  <a:pt x="3988282" y="2040552"/>
                  <a:pt x="3906263" y="2071778"/>
                  <a:pt x="3820963" y="2090057"/>
                </a:cubicBezTo>
                <a:cubicBezTo>
                  <a:pt x="3770163" y="2100943"/>
                  <a:pt x="3718806" y="2109492"/>
                  <a:pt x="3668563" y="2122714"/>
                </a:cubicBezTo>
                <a:cubicBezTo>
                  <a:pt x="3649666" y="2127687"/>
                  <a:pt x="3632498" y="2137807"/>
                  <a:pt x="3614134" y="2144485"/>
                </a:cubicBezTo>
                <a:cubicBezTo>
                  <a:pt x="3592567" y="2152328"/>
                  <a:pt x="3567915" y="2153527"/>
                  <a:pt x="3548820" y="2166257"/>
                </a:cubicBezTo>
                <a:cubicBezTo>
                  <a:pt x="3521752" y="2184302"/>
                  <a:pt x="3504185" y="2197963"/>
                  <a:pt x="3472620" y="2209800"/>
                </a:cubicBezTo>
                <a:cubicBezTo>
                  <a:pt x="3458612" y="2215053"/>
                  <a:pt x="3443591" y="2217057"/>
                  <a:pt x="3429077" y="2220685"/>
                </a:cubicBezTo>
                <a:cubicBezTo>
                  <a:pt x="3353417" y="2271127"/>
                  <a:pt x="3448513" y="2210967"/>
                  <a:pt x="3341991" y="2264228"/>
                </a:cubicBezTo>
                <a:cubicBezTo>
                  <a:pt x="3330289" y="2270079"/>
                  <a:pt x="3320428" y="2279066"/>
                  <a:pt x="3309334" y="2286000"/>
                </a:cubicBezTo>
                <a:cubicBezTo>
                  <a:pt x="3291392" y="2297214"/>
                  <a:pt x="3272510" y="2306921"/>
                  <a:pt x="3254906" y="2318657"/>
                </a:cubicBezTo>
                <a:cubicBezTo>
                  <a:pt x="3239810" y="2328721"/>
                  <a:pt x="3227590" y="2343200"/>
                  <a:pt x="3211363" y="2351314"/>
                </a:cubicBezTo>
                <a:cubicBezTo>
                  <a:pt x="3161929" y="2376031"/>
                  <a:pt x="3109145" y="2393467"/>
                  <a:pt x="3058963" y="2416628"/>
                </a:cubicBezTo>
                <a:cubicBezTo>
                  <a:pt x="3014761" y="2437029"/>
                  <a:pt x="2972653" y="2461797"/>
                  <a:pt x="2928334" y="2481942"/>
                </a:cubicBezTo>
                <a:cubicBezTo>
                  <a:pt x="2862093" y="2512051"/>
                  <a:pt x="2830480" y="2516088"/>
                  <a:pt x="2775934" y="2547257"/>
                </a:cubicBezTo>
                <a:cubicBezTo>
                  <a:pt x="2757937" y="2557541"/>
                  <a:pt x="2712479" y="2591064"/>
                  <a:pt x="2699734" y="2601685"/>
                </a:cubicBezTo>
                <a:cubicBezTo>
                  <a:pt x="2691850" y="2608255"/>
                  <a:pt x="2685977" y="2617046"/>
                  <a:pt x="2677963" y="2623457"/>
                </a:cubicBezTo>
                <a:cubicBezTo>
                  <a:pt x="2667747" y="2631630"/>
                  <a:pt x="2655522" y="2637055"/>
                  <a:pt x="2645306" y="2645228"/>
                </a:cubicBezTo>
                <a:cubicBezTo>
                  <a:pt x="2637292" y="2651639"/>
                  <a:pt x="2631745" y="2660842"/>
                  <a:pt x="2623534" y="2667000"/>
                </a:cubicBezTo>
                <a:cubicBezTo>
                  <a:pt x="2602601" y="2682699"/>
                  <a:pt x="2579991" y="2696028"/>
                  <a:pt x="2558220" y="2710542"/>
                </a:cubicBezTo>
                <a:cubicBezTo>
                  <a:pt x="2547334" y="2717799"/>
                  <a:pt x="2535496" y="2723800"/>
                  <a:pt x="2525563" y="2732314"/>
                </a:cubicBezTo>
                <a:cubicBezTo>
                  <a:pt x="2500163" y="2754085"/>
                  <a:pt x="2476418" y="2777951"/>
                  <a:pt x="2449363" y="2797628"/>
                </a:cubicBezTo>
                <a:cubicBezTo>
                  <a:pt x="2426596" y="2814186"/>
                  <a:pt x="2399268" y="2821584"/>
                  <a:pt x="2373163" y="2830285"/>
                </a:cubicBezTo>
                <a:cubicBezTo>
                  <a:pt x="2346090" y="2848334"/>
                  <a:pt x="2328535" y="2861989"/>
                  <a:pt x="2296963" y="2873828"/>
                </a:cubicBezTo>
                <a:cubicBezTo>
                  <a:pt x="2282955" y="2879081"/>
                  <a:pt x="2267934" y="2881085"/>
                  <a:pt x="2253420" y="2884714"/>
                </a:cubicBezTo>
                <a:cubicBezTo>
                  <a:pt x="2243557" y="2892111"/>
                  <a:pt x="2193139" y="2931183"/>
                  <a:pt x="2177220" y="2939142"/>
                </a:cubicBezTo>
                <a:cubicBezTo>
                  <a:pt x="2166957" y="2944274"/>
                  <a:pt x="2155449" y="2946399"/>
                  <a:pt x="2144563" y="2950028"/>
                </a:cubicBezTo>
                <a:cubicBezTo>
                  <a:pt x="2100742" y="2993849"/>
                  <a:pt x="2149467" y="2952592"/>
                  <a:pt x="2079249" y="2982685"/>
                </a:cubicBezTo>
                <a:cubicBezTo>
                  <a:pt x="1981143" y="3024730"/>
                  <a:pt x="2130203" y="2987735"/>
                  <a:pt x="1992163" y="3015342"/>
                </a:cubicBezTo>
                <a:cubicBezTo>
                  <a:pt x="1977649" y="3022599"/>
                  <a:pt x="1963535" y="3030721"/>
                  <a:pt x="1948620" y="3037114"/>
                </a:cubicBezTo>
                <a:cubicBezTo>
                  <a:pt x="1938073" y="3041634"/>
                  <a:pt x="1926707" y="3043971"/>
                  <a:pt x="1915963" y="3048000"/>
                </a:cubicBezTo>
                <a:cubicBezTo>
                  <a:pt x="1897667" y="3054861"/>
                  <a:pt x="1879961" y="3063268"/>
                  <a:pt x="1861534" y="3069771"/>
                </a:cubicBezTo>
                <a:cubicBezTo>
                  <a:pt x="1818253" y="3085047"/>
                  <a:pt x="1773683" y="3096678"/>
                  <a:pt x="1730906" y="3113314"/>
                </a:cubicBezTo>
                <a:cubicBezTo>
                  <a:pt x="1708220" y="3122136"/>
                  <a:pt x="1688060" y="3136609"/>
                  <a:pt x="1665591" y="3145971"/>
                </a:cubicBezTo>
                <a:cubicBezTo>
                  <a:pt x="1644407" y="3154797"/>
                  <a:pt x="1621585" y="3159219"/>
                  <a:pt x="1600277" y="3167742"/>
                </a:cubicBezTo>
                <a:cubicBezTo>
                  <a:pt x="1585210" y="3173769"/>
                  <a:pt x="1571928" y="3183816"/>
                  <a:pt x="1556734" y="3189514"/>
                </a:cubicBezTo>
                <a:cubicBezTo>
                  <a:pt x="1542726" y="3194767"/>
                  <a:pt x="1527001" y="3194646"/>
                  <a:pt x="1513191" y="3200400"/>
                </a:cubicBezTo>
                <a:cubicBezTo>
                  <a:pt x="1483233" y="3212882"/>
                  <a:pt x="1458400" y="3240713"/>
                  <a:pt x="1426106" y="3243942"/>
                </a:cubicBezTo>
                <a:lnTo>
                  <a:pt x="1317249" y="3254828"/>
                </a:lnTo>
                <a:cubicBezTo>
                  <a:pt x="1291767" y="3257826"/>
                  <a:pt x="1266591" y="3263281"/>
                  <a:pt x="1241049" y="3265714"/>
                </a:cubicBezTo>
                <a:cubicBezTo>
                  <a:pt x="1190349" y="3270543"/>
                  <a:pt x="1139449" y="3272971"/>
                  <a:pt x="1088649" y="3276600"/>
                </a:cubicBezTo>
                <a:cubicBezTo>
                  <a:pt x="1045106" y="3283857"/>
                  <a:pt x="999898" y="3284411"/>
                  <a:pt x="958020" y="3298371"/>
                </a:cubicBezTo>
                <a:cubicBezTo>
                  <a:pt x="947134" y="3302000"/>
                  <a:pt x="936704" y="3307512"/>
                  <a:pt x="925363" y="3309257"/>
                </a:cubicBezTo>
                <a:cubicBezTo>
                  <a:pt x="889320" y="3314802"/>
                  <a:pt x="852691" y="3315619"/>
                  <a:pt x="816506" y="3320142"/>
                </a:cubicBezTo>
                <a:cubicBezTo>
                  <a:pt x="805257" y="3321548"/>
                  <a:pt x="618047" y="3349518"/>
                  <a:pt x="577020" y="3352800"/>
                </a:cubicBezTo>
                <a:cubicBezTo>
                  <a:pt x="515424" y="3357728"/>
                  <a:pt x="453635" y="3359831"/>
                  <a:pt x="391963" y="3363685"/>
                </a:cubicBezTo>
                <a:lnTo>
                  <a:pt x="228677" y="3374571"/>
                </a:lnTo>
                <a:cubicBezTo>
                  <a:pt x="203277" y="3378200"/>
                  <a:pt x="177637" y="3380425"/>
                  <a:pt x="152477" y="3385457"/>
                </a:cubicBezTo>
                <a:cubicBezTo>
                  <a:pt x="141225" y="3387707"/>
                  <a:pt x="131138" y="3394456"/>
                  <a:pt x="119820" y="3396342"/>
                </a:cubicBezTo>
                <a:cubicBezTo>
                  <a:pt x="87409" y="3401744"/>
                  <a:pt x="54506" y="3403599"/>
                  <a:pt x="21849" y="3407228"/>
                </a:cubicBezTo>
                <a:cubicBezTo>
                  <a:pt x="-2489" y="3431566"/>
                  <a:pt x="77" y="3418737"/>
                  <a:pt x="77" y="343988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Freeform 127"/>
          <p:cNvSpPr/>
          <p:nvPr/>
        </p:nvSpPr>
        <p:spPr>
          <a:xfrm>
            <a:off x="4673449" y="1474586"/>
            <a:ext cx="5301289" cy="3134165"/>
          </a:xfrm>
          <a:custGeom>
            <a:avLst/>
            <a:gdLst>
              <a:gd name="connsiteX0" fmla="*/ 18294 w 5301289"/>
              <a:gd name="connsiteY0" fmla="*/ 27643 h 3134165"/>
              <a:gd name="connsiteX1" fmla="*/ 660551 w 5301289"/>
              <a:gd name="connsiteY1" fmla="*/ 571928 h 3134165"/>
              <a:gd name="connsiteX2" fmla="*/ 1368122 w 5301289"/>
              <a:gd name="connsiteY2" fmla="*/ 1083557 h 3134165"/>
              <a:gd name="connsiteX3" fmla="*/ 2315180 w 5301289"/>
              <a:gd name="connsiteY3" fmla="*/ 1518985 h 3134165"/>
              <a:gd name="connsiteX4" fmla="*/ 2924780 w 5301289"/>
              <a:gd name="connsiteY4" fmla="*/ 2008843 h 3134165"/>
              <a:gd name="connsiteX5" fmla="*/ 3501722 w 5301289"/>
              <a:gd name="connsiteY5" fmla="*/ 2433385 h 3134165"/>
              <a:gd name="connsiteX6" fmla="*/ 4372580 w 5301289"/>
              <a:gd name="connsiteY6" fmla="*/ 2683757 h 3134165"/>
              <a:gd name="connsiteX7" fmla="*/ 4775351 w 5301289"/>
              <a:gd name="connsiteY7" fmla="*/ 2945014 h 3134165"/>
              <a:gd name="connsiteX8" fmla="*/ 5243437 w 5301289"/>
              <a:gd name="connsiteY8" fmla="*/ 3130071 h 3134165"/>
              <a:gd name="connsiteX9" fmla="*/ 5265208 w 5301289"/>
              <a:gd name="connsiteY9" fmla="*/ 3064757 h 3134165"/>
              <a:gd name="connsiteX10" fmla="*/ 4982180 w 5301289"/>
              <a:gd name="connsiteY10" fmla="*/ 2966785 h 3134165"/>
              <a:gd name="connsiteX11" fmla="*/ 4557637 w 5301289"/>
              <a:gd name="connsiteY11" fmla="*/ 2661985 h 3134165"/>
              <a:gd name="connsiteX12" fmla="*/ 4209294 w 5301289"/>
              <a:gd name="connsiteY12" fmla="*/ 2585785 h 3134165"/>
              <a:gd name="connsiteX13" fmla="*/ 3904494 w 5301289"/>
              <a:gd name="connsiteY13" fmla="*/ 2498700 h 3134165"/>
              <a:gd name="connsiteX14" fmla="*/ 3665008 w 5301289"/>
              <a:gd name="connsiteY14" fmla="*/ 2433385 h 3134165"/>
              <a:gd name="connsiteX15" fmla="*/ 3381980 w 5301289"/>
              <a:gd name="connsiteY15" fmla="*/ 2259214 h 3134165"/>
              <a:gd name="connsiteX16" fmla="*/ 2522008 w 5301289"/>
              <a:gd name="connsiteY16" fmla="*/ 1562528 h 3134165"/>
              <a:gd name="connsiteX17" fmla="*/ 2326065 w 5301289"/>
              <a:gd name="connsiteY17" fmla="*/ 1442785 h 3134165"/>
              <a:gd name="connsiteX18" fmla="*/ 2064808 w 5301289"/>
              <a:gd name="connsiteY18" fmla="*/ 1246843 h 3134165"/>
              <a:gd name="connsiteX19" fmla="*/ 1792665 w 5301289"/>
              <a:gd name="connsiteY19" fmla="*/ 1181528 h 3134165"/>
              <a:gd name="connsiteX20" fmla="*/ 856494 w 5301289"/>
              <a:gd name="connsiteY20" fmla="*/ 604585 h 3134165"/>
              <a:gd name="connsiteX21" fmla="*/ 529922 w 5301289"/>
              <a:gd name="connsiteY21" fmla="*/ 321557 h 3134165"/>
              <a:gd name="connsiteX22" fmla="*/ 203351 w 5301289"/>
              <a:gd name="connsiteY22" fmla="*/ 103843 h 3134165"/>
              <a:gd name="connsiteX23" fmla="*/ 18294 w 5301289"/>
              <a:gd name="connsiteY23" fmla="*/ 27643 h 3134165"/>
              <a:gd name="connsiteX0" fmla="*/ 18294 w 5301289"/>
              <a:gd name="connsiteY0" fmla="*/ 27643 h 3134165"/>
              <a:gd name="connsiteX1" fmla="*/ 660551 w 5301289"/>
              <a:gd name="connsiteY1" fmla="*/ 571928 h 3134165"/>
              <a:gd name="connsiteX2" fmla="*/ 1368122 w 5301289"/>
              <a:gd name="connsiteY2" fmla="*/ 1083557 h 3134165"/>
              <a:gd name="connsiteX3" fmla="*/ 2315180 w 5301289"/>
              <a:gd name="connsiteY3" fmla="*/ 1518985 h 3134165"/>
              <a:gd name="connsiteX4" fmla="*/ 2924780 w 5301289"/>
              <a:gd name="connsiteY4" fmla="*/ 2008843 h 3134165"/>
              <a:gd name="connsiteX5" fmla="*/ 3501722 w 5301289"/>
              <a:gd name="connsiteY5" fmla="*/ 2433385 h 3134165"/>
              <a:gd name="connsiteX6" fmla="*/ 4372580 w 5301289"/>
              <a:gd name="connsiteY6" fmla="*/ 2683757 h 3134165"/>
              <a:gd name="connsiteX7" fmla="*/ 4775351 w 5301289"/>
              <a:gd name="connsiteY7" fmla="*/ 2945014 h 3134165"/>
              <a:gd name="connsiteX8" fmla="*/ 5243437 w 5301289"/>
              <a:gd name="connsiteY8" fmla="*/ 3130071 h 3134165"/>
              <a:gd name="connsiteX9" fmla="*/ 5265208 w 5301289"/>
              <a:gd name="connsiteY9" fmla="*/ 3064757 h 3134165"/>
              <a:gd name="connsiteX10" fmla="*/ 4982180 w 5301289"/>
              <a:gd name="connsiteY10" fmla="*/ 2966785 h 3134165"/>
              <a:gd name="connsiteX11" fmla="*/ 4557637 w 5301289"/>
              <a:gd name="connsiteY11" fmla="*/ 2661985 h 3134165"/>
              <a:gd name="connsiteX12" fmla="*/ 4209294 w 5301289"/>
              <a:gd name="connsiteY12" fmla="*/ 2585785 h 3134165"/>
              <a:gd name="connsiteX13" fmla="*/ 3904494 w 5301289"/>
              <a:gd name="connsiteY13" fmla="*/ 2498700 h 3134165"/>
              <a:gd name="connsiteX14" fmla="*/ 3665008 w 5301289"/>
              <a:gd name="connsiteY14" fmla="*/ 2433385 h 3134165"/>
              <a:gd name="connsiteX15" fmla="*/ 3381980 w 5301289"/>
              <a:gd name="connsiteY15" fmla="*/ 2259214 h 3134165"/>
              <a:gd name="connsiteX16" fmla="*/ 2522008 w 5301289"/>
              <a:gd name="connsiteY16" fmla="*/ 1562528 h 3134165"/>
              <a:gd name="connsiteX17" fmla="*/ 2326065 w 5301289"/>
              <a:gd name="connsiteY17" fmla="*/ 1442785 h 3134165"/>
              <a:gd name="connsiteX18" fmla="*/ 2064808 w 5301289"/>
              <a:gd name="connsiteY18" fmla="*/ 1279500 h 3134165"/>
              <a:gd name="connsiteX19" fmla="*/ 1792665 w 5301289"/>
              <a:gd name="connsiteY19" fmla="*/ 1181528 h 3134165"/>
              <a:gd name="connsiteX20" fmla="*/ 856494 w 5301289"/>
              <a:gd name="connsiteY20" fmla="*/ 604585 h 3134165"/>
              <a:gd name="connsiteX21" fmla="*/ 529922 w 5301289"/>
              <a:gd name="connsiteY21" fmla="*/ 321557 h 3134165"/>
              <a:gd name="connsiteX22" fmla="*/ 203351 w 5301289"/>
              <a:gd name="connsiteY22" fmla="*/ 103843 h 3134165"/>
              <a:gd name="connsiteX23" fmla="*/ 18294 w 5301289"/>
              <a:gd name="connsiteY23" fmla="*/ 27643 h 3134165"/>
              <a:gd name="connsiteX0" fmla="*/ 18294 w 5301289"/>
              <a:gd name="connsiteY0" fmla="*/ 27643 h 3134165"/>
              <a:gd name="connsiteX1" fmla="*/ 660551 w 5301289"/>
              <a:gd name="connsiteY1" fmla="*/ 571928 h 3134165"/>
              <a:gd name="connsiteX2" fmla="*/ 1368122 w 5301289"/>
              <a:gd name="connsiteY2" fmla="*/ 1083557 h 3134165"/>
              <a:gd name="connsiteX3" fmla="*/ 2315180 w 5301289"/>
              <a:gd name="connsiteY3" fmla="*/ 1518985 h 3134165"/>
              <a:gd name="connsiteX4" fmla="*/ 2924780 w 5301289"/>
              <a:gd name="connsiteY4" fmla="*/ 2008843 h 3134165"/>
              <a:gd name="connsiteX5" fmla="*/ 3501722 w 5301289"/>
              <a:gd name="connsiteY5" fmla="*/ 2433385 h 3134165"/>
              <a:gd name="connsiteX6" fmla="*/ 4372580 w 5301289"/>
              <a:gd name="connsiteY6" fmla="*/ 2683757 h 3134165"/>
              <a:gd name="connsiteX7" fmla="*/ 4775351 w 5301289"/>
              <a:gd name="connsiteY7" fmla="*/ 2945014 h 3134165"/>
              <a:gd name="connsiteX8" fmla="*/ 5243437 w 5301289"/>
              <a:gd name="connsiteY8" fmla="*/ 3130071 h 3134165"/>
              <a:gd name="connsiteX9" fmla="*/ 5265208 w 5301289"/>
              <a:gd name="connsiteY9" fmla="*/ 3064757 h 3134165"/>
              <a:gd name="connsiteX10" fmla="*/ 4982180 w 5301289"/>
              <a:gd name="connsiteY10" fmla="*/ 2966785 h 3134165"/>
              <a:gd name="connsiteX11" fmla="*/ 4546751 w 5301289"/>
              <a:gd name="connsiteY11" fmla="*/ 2705528 h 3134165"/>
              <a:gd name="connsiteX12" fmla="*/ 4209294 w 5301289"/>
              <a:gd name="connsiteY12" fmla="*/ 2585785 h 3134165"/>
              <a:gd name="connsiteX13" fmla="*/ 3904494 w 5301289"/>
              <a:gd name="connsiteY13" fmla="*/ 2498700 h 3134165"/>
              <a:gd name="connsiteX14" fmla="*/ 3665008 w 5301289"/>
              <a:gd name="connsiteY14" fmla="*/ 2433385 h 3134165"/>
              <a:gd name="connsiteX15" fmla="*/ 3381980 w 5301289"/>
              <a:gd name="connsiteY15" fmla="*/ 2259214 h 3134165"/>
              <a:gd name="connsiteX16" fmla="*/ 2522008 w 5301289"/>
              <a:gd name="connsiteY16" fmla="*/ 1562528 h 3134165"/>
              <a:gd name="connsiteX17" fmla="*/ 2326065 w 5301289"/>
              <a:gd name="connsiteY17" fmla="*/ 1442785 h 3134165"/>
              <a:gd name="connsiteX18" fmla="*/ 2064808 w 5301289"/>
              <a:gd name="connsiteY18" fmla="*/ 1279500 h 3134165"/>
              <a:gd name="connsiteX19" fmla="*/ 1792665 w 5301289"/>
              <a:gd name="connsiteY19" fmla="*/ 1181528 h 3134165"/>
              <a:gd name="connsiteX20" fmla="*/ 856494 w 5301289"/>
              <a:gd name="connsiteY20" fmla="*/ 604585 h 3134165"/>
              <a:gd name="connsiteX21" fmla="*/ 529922 w 5301289"/>
              <a:gd name="connsiteY21" fmla="*/ 321557 h 3134165"/>
              <a:gd name="connsiteX22" fmla="*/ 203351 w 5301289"/>
              <a:gd name="connsiteY22" fmla="*/ 103843 h 3134165"/>
              <a:gd name="connsiteX23" fmla="*/ 18294 w 5301289"/>
              <a:gd name="connsiteY23" fmla="*/ 27643 h 3134165"/>
              <a:gd name="connsiteX0" fmla="*/ 18294 w 5301289"/>
              <a:gd name="connsiteY0" fmla="*/ 27643 h 3134165"/>
              <a:gd name="connsiteX1" fmla="*/ 660551 w 5301289"/>
              <a:gd name="connsiteY1" fmla="*/ 571928 h 3134165"/>
              <a:gd name="connsiteX2" fmla="*/ 1368122 w 5301289"/>
              <a:gd name="connsiteY2" fmla="*/ 1083557 h 3134165"/>
              <a:gd name="connsiteX3" fmla="*/ 2315180 w 5301289"/>
              <a:gd name="connsiteY3" fmla="*/ 1518985 h 3134165"/>
              <a:gd name="connsiteX4" fmla="*/ 2924780 w 5301289"/>
              <a:gd name="connsiteY4" fmla="*/ 2008843 h 3134165"/>
              <a:gd name="connsiteX5" fmla="*/ 3501722 w 5301289"/>
              <a:gd name="connsiteY5" fmla="*/ 2433385 h 3134165"/>
              <a:gd name="connsiteX6" fmla="*/ 4372580 w 5301289"/>
              <a:gd name="connsiteY6" fmla="*/ 2683757 h 3134165"/>
              <a:gd name="connsiteX7" fmla="*/ 4775351 w 5301289"/>
              <a:gd name="connsiteY7" fmla="*/ 2945014 h 3134165"/>
              <a:gd name="connsiteX8" fmla="*/ 5243437 w 5301289"/>
              <a:gd name="connsiteY8" fmla="*/ 3130071 h 3134165"/>
              <a:gd name="connsiteX9" fmla="*/ 5265208 w 5301289"/>
              <a:gd name="connsiteY9" fmla="*/ 3064757 h 3134165"/>
              <a:gd name="connsiteX10" fmla="*/ 4982180 w 5301289"/>
              <a:gd name="connsiteY10" fmla="*/ 2966785 h 3134165"/>
              <a:gd name="connsiteX11" fmla="*/ 4546751 w 5301289"/>
              <a:gd name="connsiteY11" fmla="*/ 2705528 h 3134165"/>
              <a:gd name="connsiteX12" fmla="*/ 4209294 w 5301289"/>
              <a:gd name="connsiteY12" fmla="*/ 2585785 h 3134165"/>
              <a:gd name="connsiteX13" fmla="*/ 3904494 w 5301289"/>
              <a:gd name="connsiteY13" fmla="*/ 2498700 h 3134165"/>
              <a:gd name="connsiteX14" fmla="*/ 3665008 w 5301289"/>
              <a:gd name="connsiteY14" fmla="*/ 2433385 h 3134165"/>
              <a:gd name="connsiteX15" fmla="*/ 3381980 w 5301289"/>
              <a:gd name="connsiteY15" fmla="*/ 2259214 h 3134165"/>
              <a:gd name="connsiteX16" fmla="*/ 2522008 w 5301289"/>
              <a:gd name="connsiteY16" fmla="*/ 1562528 h 3134165"/>
              <a:gd name="connsiteX17" fmla="*/ 2326065 w 5301289"/>
              <a:gd name="connsiteY17" fmla="*/ 1442785 h 3134165"/>
              <a:gd name="connsiteX18" fmla="*/ 2064808 w 5301289"/>
              <a:gd name="connsiteY18" fmla="*/ 1279500 h 3134165"/>
              <a:gd name="connsiteX19" fmla="*/ 1792665 w 5301289"/>
              <a:gd name="connsiteY19" fmla="*/ 1181528 h 3134165"/>
              <a:gd name="connsiteX20" fmla="*/ 856494 w 5301289"/>
              <a:gd name="connsiteY20" fmla="*/ 604585 h 3134165"/>
              <a:gd name="connsiteX21" fmla="*/ 529922 w 5301289"/>
              <a:gd name="connsiteY21" fmla="*/ 321557 h 3134165"/>
              <a:gd name="connsiteX22" fmla="*/ 203351 w 5301289"/>
              <a:gd name="connsiteY22" fmla="*/ 103843 h 3134165"/>
              <a:gd name="connsiteX23" fmla="*/ 18294 w 5301289"/>
              <a:gd name="connsiteY23" fmla="*/ 27643 h 3134165"/>
              <a:gd name="connsiteX0" fmla="*/ 18294 w 5301289"/>
              <a:gd name="connsiteY0" fmla="*/ 27643 h 3134165"/>
              <a:gd name="connsiteX1" fmla="*/ 660551 w 5301289"/>
              <a:gd name="connsiteY1" fmla="*/ 571928 h 3134165"/>
              <a:gd name="connsiteX2" fmla="*/ 1368122 w 5301289"/>
              <a:gd name="connsiteY2" fmla="*/ 1083557 h 3134165"/>
              <a:gd name="connsiteX3" fmla="*/ 2315180 w 5301289"/>
              <a:gd name="connsiteY3" fmla="*/ 1518985 h 3134165"/>
              <a:gd name="connsiteX4" fmla="*/ 2924780 w 5301289"/>
              <a:gd name="connsiteY4" fmla="*/ 2008843 h 3134165"/>
              <a:gd name="connsiteX5" fmla="*/ 3501722 w 5301289"/>
              <a:gd name="connsiteY5" fmla="*/ 2433385 h 3134165"/>
              <a:gd name="connsiteX6" fmla="*/ 4372580 w 5301289"/>
              <a:gd name="connsiteY6" fmla="*/ 2683757 h 3134165"/>
              <a:gd name="connsiteX7" fmla="*/ 4775351 w 5301289"/>
              <a:gd name="connsiteY7" fmla="*/ 2945014 h 3134165"/>
              <a:gd name="connsiteX8" fmla="*/ 5243437 w 5301289"/>
              <a:gd name="connsiteY8" fmla="*/ 3130071 h 3134165"/>
              <a:gd name="connsiteX9" fmla="*/ 5265208 w 5301289"/>
              <a:gd name="connsiteY9" fmla="*/ 3064757 h 3134165"/>
              <a:gd name="connsiteX10" fmla="*/ 4982180 w 5301289"/>
              <a:gd name="connsiteY10" fmla="*/ 2966785 h 3134165"/>
              <a:gd name="connsiteX11" fmla="*/ 4546751 w 5301289"/>
              <a:gd name="connsiteY11" fmla="*/ 2705528 h 3134165"/>
              <a:gd name="connsiteX12" fmla="*/ 4209294 w 5301289"/>
              <a:gd name="connsiteY12" fmla="*/ 2585785 h 3134165"/>
              <a:gd name="connsiteX13" fmla="*/ 3904494 w 5301289"/>
              <a:gd name="connsiteY13" fmla="*/ 2498700 h 3134165"/>
              <a:gd name="connsiteX14" fmla="*/ 3665008 w 5301289"/>
              <a:gd name="connsiteY14" fmla="*/ 2433385 h 3134165"/>
              <a:gd name="connsiteX15" fmla="*/ 3381980 w 5301289"/>
              <a:gd name="connsiteY15" fmla="*/ 2259214 h 3134165"/>
              <a:gd name="connsiteX16" fmla="*/ 2522008 w 5301289"/>
              <a:gd name="connsiteY16" fmla="*/ 1562528 h 3134165"/>
              <a:gd name="connsiteX17" fmla="*/ 2326065 w 5301289"/>
              <a:gd name="connsiteY17" fmla="*/ 1442785 h 3134165"/>
              <a:gd name="connsiteX18" fmla="*/ 2064808 w 5301289"/>
              <a:gd name="connsiteY18" fmla="*/ 1279500 h 3134165"/>
              <a:gd name="connsiteX19" fmla="*/ 1792665 w 5301289"/>
              <a:gd name="connsiteY19" fmla="*/ 1181528 h 3134165"/>
              <a:gd name="connsiteX20" fmla="*/ 856494 w 5301289"/>
              <a:gd name="connsiteY20" fmla="*/ 604585 h 3134165"/>
              <a:gd name="connsiteX21" fmla="*/ 529922 w 5301289"/>
              <a:gd name="connsiteY21" fmla="*/ 321557 h 3134165"/>
              <a:gd name="connsiteX22" fmla="*/ 203351 w 5301289"/>
              <a:gd name="connsiteY22" fmla="*/ 103843 h 3134165"/>
              <a:gd name="connsiteX23" fmla="*/ 18294 w 5301289"/>
              <a:gd name="connsiteY23" fmla="*/ 27643 h 3134165"/>
              <a:gd name="connsiteX0" fmla="*/ 18294 w 5301289"/>
              <a:gd name="connsiteY0" fmla="*/ 27643 h 3134165"/>
              <a:gd name="connsiteX1" fmla="*/ 660551 w 5301289"/>
              <a:gd name="connsiteY1" fmla="*/ 571928 h 3134165"/>
              <a:gd name="connsiteX2" fmla="*/ 1368122 w 5301289"/>
              <a:gd name="connsiteY2" fmla="*/ 1083557 h 3134165"/>
              <a:gd name="connsiteX3" fmla="*/ 2315180 w 5301289"/>
              <a:gd name="connsiteY3" fmla="*/ 1518985 h 3134165"/>
              <a:gd name="connsiteX4" fmla="*/ 2924780 w 5301289"/>
              <a:gd name="connsiteY4" fmla="*/ 2008843 h 3134165"/>
              <a:gd name="connsiteX5" fmla="*/ 3501722 w 5301289"/>
              <a:gd name="connsiteY5" fmla="*/ 2433385 h 3134165"/>
              <a:gd name="connsiteX6" fmla="*/ 4372580 w 5301289"/>
              <a:gd name="connsiteY6" fmla="*/ 2683757 h 3134165"/>
              <a:gd name="connsiteX7" fmla="*/ 4775351 w 5301289"/>
              <a:gd name="connsiteY7" fmla="*/ 2945014 h 3134165"/>
              <a:gd name="connsiteX8" fmla="*/ 5243437 w 5301289"/>
              <a:gd name="connsiteY8" fmla="*/ 3130071 h 3134165"/>
              <a:gd name="connsiteX9" fmla="*/ 5265208 w 5301289"/>
              <a:gd name="connsiteY9" fmla="*/ 3064757 h 3134165"/>
              <a:gd name="connsiteX10" fmla="*/ 4982180 w 5301289"/>
              <a:gd name="connsiteY10" fmla="*/ 2966785 h 3134165"/>
              <a:gd name="connsiteX11" fmla="*/ 4546751 w 5301289"/>
              <a:gd name="connsiteY11" fmla="*/ 2705528 h 3134165"/>
              <a:gd name="connsiteX12" fmla="*/ 4209294 w 5301289"/>
              <a:gd name="connsiteY12" fmla="*/ 2585785 h 3134165"/>
              <a:gd name="connsiteX13" fmla="*/ 3904494 w 5301289"/>
              <a:gd name="connsiteY13" fmla="*/ 2498700 h 3134165"/>
              <a:gd name="connsiteX14" fmla="*/ 3665008 w 5301289"/>
              <a:gd name="connsiteY14" fmla="*/ 2433385 h 3134165"/>
              <a:gd name="connsiteX15" fmla="*/ 3381980 w 5301289"/>
              <a:gd name="connsiteY15" fmla="*/ 2259214 h 3134165"/>
              <a:gd name="connsiteX16" fmla="*/ 2522008 w 5301289"/>
              <a:gd name="connsiteY16" fmla="*/ 1562528 h 3134165"/>
              <a:gd name="connsiteX17" fmla="*/ 2326065 w 5301289"/>
              <a:gd name="connsiteY17" fmla="*/ 1442785 h 3134165"/>
              <a:gd name="connsiteX18" fmla="*/ 2064808 w 5301289"/>
              <a:gd name="connsiteY18" fmla="*/ 1279500 h 3134165"/>
              <a:gd name="connsiteX19" fmla="*/ 1792665 w 5301289"/>
              <a:gd name="connsiteY19" fmla="*/ 1181528 h 3134165"/>
              <a:gd name="connsiteX20" fmla="*/ 1172180 w 5301289"/>
              <a:gd name="connsiteY20" fmla="*/ 854956 h 3134165"/>
              <a:gd name="connsiteX21" fmla="*/ 529922 w 5301289"/>
              <a:gd name="connsiteY21" fmla="*/ 321557 h 3134165"/>
              <a:gd name="connsiteX22" fmla="*/ 203351 w 5301289"/>
              <a:gd name="connsiteY22" fmla="*/ 103843 h 3134165"/>
              <a:gd name="connsiteX23" fmla="*/ 18294 w 5301289"/>
              <a:gd name="connsiteY23" fmla="*/ 27643 h 3134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301289" h="3134165">
                <a:moveTo>
                  <a:pt x="18294" y="27643"/>
                </a:moveTo>
                <a:cubicBezTo>
                  <a:pt x="94494" y="105657"/>
                  <a:pt x="435580" y="395942"/>
                  <a:pt x="660551" y="571928"/>
                </a:cubicBezTo>
                <a:cubicBezTo>
                  <a:pt x="885522" y="747914"/>
                  <a:pt x="1092351" y="925714"/>
                  <a:pt x="1368122" y="1083557"/>
                </a:cubicBezTo>
                <a:cubicBezTo>
                  <a:pt x="1643893" y="1241400"/>
                  <a:pt x="2055737" y="1364771"/>
                  <a:pt x="2315180" y="1518985"/>
                </a:cubicBezTo>
                <a:cubicBezTo>
                  <a:pt x="2574623" y="1673199"/>
                  <a:pt x="2727023" y="1856443"/>
                  <a:pt x="2924780" y="2008843"/>
                </a:cubicBezTo>
                <a:cubicBezTo>
                  <a:pt x="3122537" y="2161243"/>
                  <a:pt x="3260422" y="2320899"/>
                  <a:pt x="3501722" y="2433385"/>
                </a:cubicBezTo>
                <a:cubicBezTo>
                  <a:pt x="3743022" y="2545871"/>
                  <a:pt x="4160309" y="2598486"/>
                  <a:pt x="4372580" y="2683757"/>
                </a:cubicBezTo>
                <a:cubicBezTo>
                  <a:pt x="4584851" y="2769028"/>
                  <a:pt x="4630208" y="2870628"/>
                  <a:pt x="4775351" y="2945014"/>
                </a:cubicBezTo>
                <a:cubicBezTo>
                  <a:pt x="4920494" y="3019400"/>
                  <a:pt x="5161794" y="3110114"/>
                  <a:pt x="5243437" y="3130071"/>
                </a:cubicBezTo>
                <a:cubicBezTo>
                  <a:pt x="5325080" y="3150028"/>
                  <a:pt x="5308751" y="3091971"/>
                  <a:pt x="5265208" y="3064757"/>
                </a:cubicBezTo>
                <a:cubicBezTo>
                  <a:pt x="5221665" y="3037543"/>
                  <a:pt x="5101923" y="3026656"/>
                  <a:pt x="4982180" y="2966785"/>
                </a:cubicBezTo>
                <a:cubicBezTo>
                  <a:pt x="4862437" y="2906914"/>
                  <a:pt x="4664679" y="2779913"/>
                  <a:pt x="4546751" y="2705528"/>
                </a:cubicBezTo>
                <a:cubicBezTo>
                  <a:pt x="4428823" y="2631143"/>
                  <a:pt x="4316337" y="2620256"/>
                  <a:pt x="4209294" y="2585785"/>
                </a:cubicBezTo>
                <a:cubicBezTo>
                  <a:pt x="4102251" y="2551314"/>
                  <a:pt x="3904494" y="2498700"/>
                  <a:pt x="3904494" y="2498700"/>
                </a:cubicBezTo>
                <a:cubicBezTo>
                  <a:pt x="3813780" y="2473300"/>
                  <a:pt x="3752094" y="2473299"/>
                  <a:pt x="3665008" y="2433385"/>
                </a:cubicBezTo>
                <a:cubicBezTo>
                  <a:pt x="3577922" y="2393471"/>
                  <a:pt x="3572480" y="2404357"/>
                  <a:pt x="3381980" y="2259214"/>
                </a:cubicBezTo>
                <a:cubicBezTo>
                  <a:pt x="3191480" y="2114071"/>
                  <a:pt x="2697994" y="1698599"/>
                  <a:pt x="2522008" y="1562528"/>
                </a:cubicBezTo>
                <a:cubicBezTo>
                  <a:pt x="2346022" y="1426457"/>
                  <a:pt x="2402265" y="1489956"/>
                  <a:pt x="2326065" y="1442785"/>
                </a:cubicBezTo>
                <a:cubicBezTo>
                  <a:pt x="2249865" y="1395614"/>
                  <a:pt x="2153708" y="1323043"/>
                  <a:pt x="2064808" y="1279500"/>
                </a:cubicBezTo>
                <a:cubicBezTo>
                  <a:pt x="1975908" y="1235957"/>
                  <a:pt x="1941436" y="1252285"/>
                  <a:pt x="1792665" y="1181528"/>
                </a:cubicBezTo>
                <a:cubicBezTo>
                  <a:pt x="1643894" y="1110771"/>
                  <a:pt x="1382637" y="998284"/>
                  <a:pt x="1172180" y="854956"/>
                </a:cubicBezTo>
                <a:cubicBezTo>
                  <a:pt x="961723" y="711628"/>
                  <a:pt x="638779" y="405014"/>
                  <a:pt x="529922" y="321557"/>
                </a:cubicBezTo>
                <a:cubicBezTo>
                  <a:pt x="421065" y="238100"/>
                  <a:pt x="283179" y="151014"/>
                  <a:pt x="203351" y="103843"/>
                </a:cubicBezTo>
                <a:cubicBezTo>
                  <a:pt x="123523" y="56672"/>
                  <a:pt x="-57906" y="-50371"/>
                  <a:pt x="18294" y="27643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74" name="Group 173"/>
          <p:cNvGrpSpPr/>
          <p:nvPr/>
        </p:nvGrpSpPr>
        <p:grpSpPr>
          <a:xfrm>
            <a:off x="7466288" y="1853019"/>
            <a:ext cx="338756" cy="381701"/>
            <a:chOff x="4418757" y="4101793"/>
            <a:chExt cx="665712" cy="944831"/>
          </a:xfrm>
        </p:grpSpPr>
        <p:sp>
          <p:nvSpPr>
            <p:cNvPr id="175" name="Rectangle 174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Isosceles Triangle 175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1" name="TextBox 180"/>
          <p:cNvSpPr txBox="1"/>
          <p:nvPr/>
        </p:nvSpPr>
        <p:spPr>
          <a:xfrm>
            <a:off x="5974949" y="490439"/>
            <a:ext cx="23572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Main residential area</a:t>
            </a:r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5940008" y="808014"/>
            <a:ext cx="2441934" cy="1792242"/>
            <a:chOff x="5940008" y="808014"/>
            <a:chExt cx="2441934" cy="1792242"/>
          </a:xfrm>
        </p:grpSpPr>
        <p:sp>
          <p:nvSpPr>
            <p:cNvPr id="21" name="Freeform 20"/>
            <p:cNvSpPr/>
            <p:nvPr/>
          </p:nvSpPr>
          <p:spPr>
            <a:xfrm>
              <a:off x="6535109" y="1286228"/>
              <a:ext cx="1846833" cy="1314028"/>
            </a:xfrm>
            <a:custGeom>
              <a:avLst/>
              <a:gdLst>
                <a:gd name="connsiteX0" fmla="*/ 1410229 w 1954515"/>
                <a:gd name="connsiteY0" fmla="*/ 0 h 1164771"/>
                <a:gd name="connsiteX1" fmla="*/ 452286 w 1954515"/>
                <a:gd name="connsiteY1" fmla="*/ 10886 h 1164771"/>
                <a:gd name="connsiteX2" fmla="*/ 408743 w 1954515"/>
                <a:gd name="connsiteY2" fmla="*/ 21771 h 1164771"/>
                <a:gd name="connsiteX3" fmla="*/ 321658 w 1954515"/>
                <a:gd name="connsiteY3" fmla="*/ 32657 h 1164771"/>
                <a:gd name="connsiteX4" fmla="*/ 201915 w 1954515"/>
                <a:gd name="connsiteY4" fmla="*/ 65314 h 1164771"/>
                <a:gd name="connsiteX5" fmla="*/ 147486 w 1954515"/>
                <a:gd name="connsiteY5" fmla="*/ 119743 h 1164771"/>
                <a:gd name="connsiteX6" fmla="*/ 114829 w 1954515"/>
                <a:gd name="connsiteY6" fmla="*/ 185057 h 1164771"/>
                <a:gd name="connsiteX7" fmla="*/ 103943 w 1954515"/>
                <a:gd name="connsiteY7" fmla="*/ 228600 h 1164771"/>
                <a:gd name="connsiteX8" fmla="*/ 27743 w 1954515"/>
                <a:gd name="connsiteY8" fmla="*/ 337457 h 1164771"/>
                <a:gd name="connsiteX9" fmla="*/ 16858 w 1954515"/>
                <a:gd name="connsiteY9" fmla="*/ 685800 h 1164771"/>
                <a:gd name="connsiteX10" fmla="*/ 27743 w 1954515"/>
                <a:gd name="connsiteY10" fmla="*/ 729343 h 1164771"/>
                <a:gd name="connsiteX11" fmla="*/ 49515 w 1954515"/>
                <a:gd name="connsiteY11" fmla="*/ 762000 h 1164771"/>
                <a:gd name="connsiteX12" fmla="*/ 71286 w 1954515"/>
                <a:gd name="connsiteY12" fmla="*/ 805543 h 1164771"/>
                <a:gd name="connsiteX13" fmla="*/ 93058 w 1954515"/>
                <a:gd name="connsiteY13" fmla="*/ 838200 h 1164771"/>
                <a:gd name="connsiteX14" fmla="*/ 114829 w 1954515"/>
                <a:gd name="connsiteY14" fmla="*/ 881743 h 1164771"/>
                <a:gd name="connsiteX15" fmla="*/ 147486 w 1954515"/>
                <a:gd name="connsiteY15" fmla="*/ 903514 h 1164771"/>
                <a:gd name="connsiteX16" fmla="*/ 223686 w 1954515"/>
                <a:gd name="connsiteY16" fmla="*/ 990600 h 1164771"/>
                <a:gd name="connsiteX17" fmla="*/ 310772 w 1954515"/>
                <a:gd name="connsiteY17" fmla="*/ 1055914 h 1164771"/>
                <a:gd name="connsiteX18" fmla="*/ 343429 w 1954515"/>
                <a:gd name="connsiteY18" fmla="*/ 1088571 h 1164771"/>
                <a:gd name="connsiteX19" fmla="*/ 386972 w 1954515"/>
                <a:gd name="connsiteY19" fmla="*/ 1099457 h 1164771"/>
                <a:gd name="connsiteX20" fmla="*/ 419629 w 1954515"/>
                <a:gd name="connsiteY20" fmla="*/ 1110343 h 1164771"/>
                <a:gd name="connsiteX21" fmla="*/ 452286 w 1954515"/>
                <a:gd name="connsiteY21" fmla="*/ 1132114 h 1164771"/>
                <a:gd name="connsiteX22" fmla="*/ 517601 w 1954515"/>
                <a:gd name="connsiteY22" fmla="*/ 1143000 h 1164771"/>
                <a:gd name="connsiteX23" fmla="*/ 670001 w 1954515"/>
                <a:gd name="connsiteY23" fmla="*/ 1153886 h 1164771"/>
                <a:gd name="connsiteX24" fmla="*/ 757086 w 1954515"/>
                <a:gd name="connsiteY24" fmla="*/ 1164771 h 1164771"/>
                <a:gd name="connsiteX25" fmla="*/ 1497315 w 1954515"/>
                <a:gd name="connsiteY25" fmla="*/ 1153886 h 1164771"/>
                <a:gd name="connsiteX26" fmla="*/ 1529972 w 1954515"/>
                <a:gd name="connsiteY26" fmla="*/ 1143000 h 1164771"/>
                <a:gd name="connsiteX27" fmla="*/ 1595286 w 1954515"/>
                <a:gd name="connsiteY27" fmla="*/ 1110343 h 1164771"/>
                <a:gd name="connsiteX28" fmla="*/ 1627943 w 1954515"/>
                <a:gd name="connsiteY28" fmla="*/ 1088571 h 1164771"/>
                <a:gd name="connsiteX29" fmla="*/ 1660601 w 1954515"/>
                <a:gd name="connsiteY29" fmla="*/ 1077686 h 1164771"/>
                <a:gd name="connsiteX30" fmla="*/ 1682372 w 1954515"/>
                <a:gd name="connsiteY30" fmla="*/ 1055914 h 1164771"/>
                <a:gd name="connsiteX31" fmla="*/ 1715029 w 1954515"/>
                <a:gd name="connsiteY31" fmla="*/ 1034143 h 1164771"/>
                <a:gd name="connsiteX32" fmla="*/ 1736801 w 1954515"/>
                <a:gd name="connsiteY32" fmla="*/ 1012371 h 1164771"/>
                <a:gd name="connsiteX33" fmla="*/ 1802115 w 1954515"/>
                <a:gd name="connsiteY33" fmla="*/ 968828 h 1164771"/>
                <a:gd name="connsiteX34" fmla="*/ 1867429 w 1954515"/>
                <a:gd name="connsiteY34" fmla="*/ 903514 h 1164771"/>
                <a:gd name="connsiteX35" fmla="*/ 1889201 w 1954515"/>
                <a:gd name="connsiteY35" fmla="*/ 881743 h 1164771"/>
                <a:gd name="connsiteX36" fmla="*/ 1910972 w 1954515"/>
                <a:gd name="connsiteY36" fmla="*/ 859971 h 1164771"/>
                <a:gd name="connsiteX37" fmla="*/ 1921858 w 1954515"/>
                <a:gd name="connsiteY37" fmla="*/ 805543 h 1164771"/>
                <a:gd name="connsiteX38" fmla="*/ 1943629 w 1954515"/>
                <a:gd name="connsiteY38" fmla="*/ 783771 h 1164771"/>
                <a:gd name="connsiteX39" fmla="*/ 1954515 w 1954515"/>
                <a:gd name="connsiteY39" fmla="*/ 740228 h 1164771"/>
                <a:gd name="connsiteX40" fmla="*/ 1943629 w 1954515"/>
                <a:gd name="connsiteY40" fmla="*/ 522514 h 1164771"/>
                <a:gd name="connsiteX41" fmla="*/ 1932743 w 1954515"/>
                <a:gd name="connsiteY41" fmla="*/ 489857 h 1164771"/>
                <a:gd name="connsiteX42" fmla="*/ 1889201 w 1954515"/>
                <a:gd name="connsiteY42" fmla="*/ 359228 h 1164771"/>
                <a:gd name="connsiteX43" fmla="*/ 1878315 w 1954515"/>
                <a:gd name="connsiteY43" fmla="*/ 326571 h 1164771"/>
                <a:gd name="connsiteX44" fmla="*/ 1834772 w 1954515"/>
                <a:gd name="connsiteY44" fmla="*/ 261257 h 1164771"/>
                <a:gd name="connsiteX45" fmla="*/ 1780343 w 1954515"/>
                <a:gd name="connsiteY45" fmla="*/ 185057 h 1164771"/>
                <a:gd name="connsiteX46" fmla="*/ 1758572 w 1954515"/>
                <a:gd name="connsiteY46" fmla="*/ 152400 h 1164771"/>
                <a:gd name="connsiteX47" fmla="*/ 1725915 w 1954515"/>
                <a:gd name="connsiteY47" fmla="*/ 130628 h 1164771"/>
                <a:gd name="connsiteX48" fmla="*/ 1704143 w 1954515"/>
                <a:gd name="connsiteY48" fmla="*/ 108857 h 1164771"/>
                <a:gd name="connsiteX49" fmla="*/ 1671486 w 1954515"/>
                <a:gd name="connsiteY49" fmla="*/ 97971 h 1164771"/>
                <a:gd name="connsiteX50" fmla="*/ 1638829 w 1954515"/>
                <a:gd name="connsiteY50" fmla="*/ 76200 h 1164771"/>
                <a:gd name="connsiteX51" fmla="*/ 1617058 w 1954515"/>
                <a:gd name="connsiteY51" fmla="*/ 54428 h 1164771"/>
                <a:gd name="connsiteX52" fmla="*/ 1551743 w 1954515"/>
                <a:gd name="connsiteY52" fmla="*/ 32657 h 1164771"/>
                <a:gd name="connsiteX53" fmla="*/ 1519086 w 1954515"/>
                <a:gd name="connsiteY53" fmla="*/ 21771 h 1164771"/>
                <a:gd name="connsiteX54" fmla="*/ 1453772 w 1954515"/>
                <a:gd name="connsiteY54" fmla="*/ 10886 h 1164771"/>
                <a:gd name="connsiteX55" fmla="*/ 1410229 w 1954515"/>
                <a:gd name="connsiteY55" fmla="*/ 0 h 1164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1954515" h="1164771">
                  <a:moveTo>
                    <a:pt x="1410229" y="0"/>
                  </a:moveTo>
                  <a:cubicBezTo>
                    <a:pt x="1243315" y="0"/>
                    <a:pt x="771546" y="3946"/>
                    <a:pt x="452286" y="10886"/>
                  </a:cubicBezTo>
                  <a:cubicBezTo>
                    <a:pt x="437329" y="11211"/>
                    <a:pt x="423500" y="19311"/>
                    <a:pt x="408743" y="21771"/>
                  </a:cubicBezTo>
                  <a:cubicBezTo>
                    <a:pt x="379887" y="26580"/>
                    <a:pt x="350411" y="27266"/>
                    <a:pt x="321658" y="32657"/>
                  </a:cubicBezTo>
                  <a:cubicBezTo>
                    <a:pt x="265527" y="43182"/>
                    <a:pt x="246819" y="50346"/>
                    <a:pt x="201915" y="65314"/>
                  </a:cubicBezTo>
                  <a:cubicBezTo>
                    <a:pt x="183772" y="83457"/>
                    <a:pt x="155599" y="95401"/>
                    <a:pt x="147486" y="119743"/>
                  </a:cubicBezTo>
                  <a:cubicBezTo>
                    <a:pt x="132464" y="164812"/>
                    <a:pt x="142966" y="142853"/>
                    <a:pt x="114829" y="185057"/>
                  </a:cubicBezTo>
                  <a:cubicBezTo>
                    <a:pt x="111200" y="199571"/>
                    <a:pt x="110634" y="215218"/>
                    <a:pt x="103943" y="228600"/>
                  </a:cubicBezTo>
                  <a:cubicBezTo>
                    <a:pt x="68021" y="300445"/>
                    <a:pt x="66542" y="298660"/>
                    <a:pt x="27743" y="337457"/>
                  </a:cubicBezTo>
                  <a:cubicBezTo>
                    <a:pt x="-12854" y="499848"/>
                    <a:pt x="-2013" y="421604"/>
                    <a:pt x="16858" y="685800"/>
                  </a:cubicBezTo>
                  <a:cubicBezTo>
                    <a:pt x="17924" y="700723"/>
                    <a:pt x="21850" y="715592"/>
                    <a:pt x="27743" y="729343"/>
                  </a:cubicBezTo>
                  <a:cubicBezTo>
                    <a:pt x="32897" y="741368"/>
                    <a:pt x="43024" y="750641"/>
                    <a:pt x="49515" y="762000"/>
                  </a:cubicBezTo>
                  <a:cubicBezTo>
                    <a:pt x="57566" y="776089"/>
                    <a:pt x="63235" y="791454"/>
                    <a:pt x="71286" y="805543"/>
                  </a:cubicBezTo>
                  <a:cubicBezTo>
                    <a:pt x="77777" y="816902"/>
                    <a:pt x="86567" y="826841"/>
                    <a:pt x="93058" y="838200"/>
                  </a:cubicBezTo>
                  <a:cubicBezTo>
                    <a:pt x="101109" y="852289"/>
                    <a:pt x="104440" y="869277"/>
                    <a:pt x="114829" y="881743"/>
                  </a:cubicBezTo>
                  <a:cubicBezTo>
                    <a:pt x="123204" y="891794"/>
                    <a:pt x="136600" y="896257"/>
                    <a:pt x="147486" y="903514"/>
                  </a:cubicBezTo>
                  <a:cubicBezTo>
                    <a:pt x="234568" y="1034136"/>
                    <a:pt x="151117" y="927102"/>
                    <a:pt x="223686" y="990600"/>
                  </a:cubicBezTo>
                  <a:cubicBezTo>
                    <a:pt x="300660" y="1057952"/>
                    <a:pt x="247320" y="1034763"/>
                    <a:pt x="310772" y="1055914"/>
                  </a:cubicBezTo>
                  <a:cubicBezTo>
                    <a:pt x="321658" y="1066800"/>
                    <a:pt x="330063" y="1080933"/>
                    <a:pt x="343429" y="1088571"/>
                  </a:cubicBezTo>
                  <a:cubicBezTo>
                    <a:pt x="356419" y="1095994"/>
                    <a:pt x="372587" y="1095347"/>
                    <a:pt x="386972" y="1099457"/>
                  </a:cubicBezTo>
                  <a:cubicBezTo>
                    <a:pt x="398005" y="1102609"/>
                    <a:pt x="409366" y="1105211"/>
                    <a:pt x="419629" y="1110343"/>
                  </a:cubicBezTo>
                  <a:cubicBezTo>
                    <a:pt x="431331" y="1116194"/>
                    <a:pt x="439874" y="1127977"/>
                    <a:pt x="452286" y="1132114"/>
                  </a:cubicBezTo>
                  <a:cubicBezTo>
                    <a:pt x="473225" y="1139094"/>
                    <a:pt x="495639" y="1140804"/>
                    <a:pt x="517601" y="1143000"/>
                  </a:cubicBezTo>
                  <a:cubicBezTo>
                    <a:pt x="568278" y="1148068"/>
                    <a:pt x="619281" y="1149275"/>
                    <a:pt x="670001" y="1153886"/>
                  </a:cubicBezTo>
                  <a:cubicBezTo>
                    <a:pt x="699135" y="1156535"/>
                    <a:pt x="728058" y="1161143"/>
                    <a:pt x="757086" y="1164771"/>
                  </a:cubicBezTo>
                  <a:lnTo>
                    <a:pt x="1497315" y="1153886"/>
                  </a:lnTo>
                  <a:cubicBezTo>
                    <a:pt x="1508785" y="1153563"/>
                    <a:pt x="1519709" y="1148132"/>
                    <a:pt x="1529972" y="1143000"/>
                  </a:cubicBezTo>
                  <a:cubicBezTo>
                    <a:pt x="1614373" y="1100798"/>
                    <a:pt x="1513209" y="1137700"/>
                    <a:pt x="1595286" y="1110343"/>
                  </a:cubicBezTo>
                  <a:cubicBezTo>
                    <a:pt x="1606172" y="1103086"/>
                    <a:pt x="1616241" y="1094422"/>
                    <a:pt x="1627943" y="1088571"/>
                  </a:cubicBezTo>
                  <a:cubicBezTo>
                    <a:pt x="1638206" y="1083439"/>
                    <a:pt x="1650761" y="1083590"/>
                    <a:pt x="1660601" y="1077686"/>
                  </a:cubicBezTo>
                  <a:cubicBezTo>
                    <a:pt x="1669402" y="1072406"/>
                    <a:pt x="1674358" y="1062325"/>
                    <a:pt x="1682372" y="1055914"/>
                  </a:cubicBezTo>
                  <a:cubicBezTo>
                    <a:pt x="1692588" y="1047741"/>
                    <a:pt x="1704813" y="1042316"/>
                    <a:pt x="1715029" y="1034143"/>
                  </a:cubicBezTo>
                  <a:cubicBezTo>
                    <a:pt x="1723043" y="1027732"/>
                    <a:pt x="1728590" y="1018529"/>
                    <a:pt x="1736801" y="1012371"/>
                  </a:cubicBezTo>
                  <a:cubicBezTo>
                    <a:pt x="1757734" y="996671"/>
                    <a:pt x="1783613" y="987330"/>
                    <a:pt x="1802115" y="968828"/>
                  </a:cubicBezTo>
                  <a:lnTo>
                    <a:pt x="1867429" y="903514"/>
                  </a:lnTo>
                  <a:lnTo>
                    <a:pt x="1889201" y="881743"/>
                  </a:lnTo>
                  <a:lnTo>
                    <a:pt x="1910972" y="859971"/>
                  </a:lnTo>
                  <a:cubicBezTo>
                    <a:pt x="1914601" y="841828"/>
                    <a:pt x="1914570" y="822549"/>
                    <a:pt x="1921858" y="805543"/>
                  </a:cubicBezTo>
                  <a:cubicBezTo>
                    <a:pt x="1925901" y="796110"/>
                    <a:pt x="1939039" y="792951"/>
                    <a:pt x="1943629" y="783771"/>
                  </a:cubicBezTo>
                  <a:cubicBezTo>
                    <a:pt x="1950320" y="770389"/>
                    <a:pt x="1950886" y="754742"/>
                    <a:pt x="1954515" y="740228"/>
                  </a:cubicBezTo>
                  <a:cubicBezTo>
                    <a:pt x="1950886" y="667657"/>
                    <a:pt x="1949924" y="594903"/>
                    <a:pt x="1943629" y="522514"/>
                  </a:cubicBezTo>
                  <a:cubicBezTo>
                    <a:pt x="1942635" y="511083"/>
                    <a:pt x="1935762" y="500927"/>
                    <a:pt x="1932743" y="489857"/>
                  </a:cubicBezTo>
                  <a:cubicBezTo>
                    <a:pt x="1884406" y="312619"/>
                    <a:pt x="1936626" y="469888"/>
                    <a:pt x="1889201" y="359228"/>
                  </a:cubicBezTo>
                  <a:cubicBezTo>
                    <a:pt x="1884681" y="348681"/>
                    <a:pt x="1883888" y="336602"/>
                    <a:pt x="1878315" y="326571"/>
                  </a:cubicBezTo>
                  <a:cubicBezTo>
                    <a:pt x="1865608" y="303698"/>
                    <a:pt x="1843047" y="286080"/>
                    <a:pt x="1834772" y="261257"/>
                  </a:cubicBezTo>
                  <a:cubicBezTo>
                    <a:pt x="1807768" y="180248"/>
                    <a:pt x="1849221" y="288375"/>
                    <a:pt x="1780343" y="185057"/>
                  </a:cubicBezTo>
                  <a:cubicBezTo>
                    <a:pt x="1773086" y="174171"/>
                    <a:pt x="1767823" y="161651"/>
                    <a:pt x="1758572" y="152400"/>
                  </a:cubicBezTo>
                  <a:cubicBezTo>
                    <a:pt x="1749321" y="143149"/>
                    <a:pt x="1736131" y="138801"/>
                    <a:pt x="1725915" y="130628"/>
                  </a:cubicBezTo>
                  <a:cubicBezTo>
                    <a:pt x="1717901" y="124217"/>
                    <a:pt x="1712944" y="114137"/>
                    <a:pt x="1704143" y="108857"/>
                  </a:cubicBezTo>
                  <a:cubicBezTo>
                    <a:pt x="1694304" y="102953"/>
                    <a:pt x="1681749" y="103103"/>
                    <a:pt x="1671486" y="97971"/>
                  </a:cubicBezTo>
                  <a:cubicBezTo>
                    <a:pt x="1659784" y="92120"/>
                    <a:pt x="1649045" y="84373"/>
                    <a:pt x="1638829" y="76200"/>
                  </a:cubicBezTo>
                  <a:cubicBezTo>
                    <a:pt x="1630815" y="69789"/>
                    <a:pt x="1626238" y="59018"/>
                    <a:pt x="1617058" y="54428"/>
                  </a:cubicBezTo>
                  <a:cubicBezTo>
                    <a:pt x="1596532" y="44165"/>
                    <a:pt x="1573515" y="39914"/>
                    <a:pt x="1551743" y="32657"/>
                  </a:cubicBezTo>
                  <a:cubicBezTo>
                    <a:pt x="1540857" y="29028"/>
                    <a:pt x="1530404" y="23657"/>
                    <a:pt x="1519086" y="21771"/>
                  </a:cubicBezTo>
                  <a:lnTo>
                    <a:pt x="1453772" y="10886"/>
                  </a:lnTo>
                  <a:cubicBezTo>
                    <a:pt x="1435568" y="7576"/>
                    <a:pt x="1577143" y="0"/>
                    <a:pt x="1410229" y="0"/>
                  </a:cubicBezTo>
                  <a:close/>
                </a:path>
              </a:pathLst>
            </a:custGeom>
            <a:noFill/>
            <a:ln w="19050">
              <a:solidFill>
                <a:srgbClr val="FF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TextBox 183"/>
            <p:cNvSpPr txBox="1"/>
            <p:nvPr/>
          </p:nvSpPr>
          <p:spPr>
            <a:xfrm>
              <a:off x="5940008" y="808014"/>
              <a:ext cx="240973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</a:rPr>
                <a:t>Less vulnerable area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185" name="Straight Arrow Connector 184"/>
            <p:cNvCxnSpPr/>
            <p:nvPr/>
          </p:nvCxnSpPr>
          <p:spPr>
            <a:xfrm>
              <a:off x="6476203" y="1175920"/>
              <a:ext cx="562123" cy="32938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Freeform 23"/>
          <p:cNvSpPr/>
          <p:nvPr/>
        </p:nvSpPr>
        <p:spPr>
          <a:xfrm>
            <a:off x="6891873" y="2231571"/>
            <a:ext cx="205613" cy="674915"/>
          </a:xfrm>
          <a:custGeom>
            <a:avLst/>
            <a:gdLst>
              <a:gd name="connsiteX0" fmla="*/ 20556 w 205613"/>
              <a:gd name="connsiteY0" fmla="*/ 674915 h 674915"/>
              <a:gd name="connsiteX1" fmla="*/ 20556 w 205613"/>
              <a:gd name="connsiteY1" fmla="*/ 239486 h 674915"/>
              <a:gd name="connsiteX2" fmla="*/ 31441 w 205613"/>
              <a:gd name="connsiteY2" fmla="*/ 206829 h 674915"/>
              <a:gd name="connsiteX3" fmla="*/ 74984 w 205613"/>
              <a:gd name="connsiteY3" fmla="*/ 152400 h 674915"/>
              <a:gd name="connsiteX4" fmla="*/ 85870 w 205613"/>
              <a:gd name="connsiteY4" fmla="*/ 119743 h 674915"/>
              <a:gd name="connsiteX5" fmla="*/ 118527 w 205613"/>
              <a:gd name="connsiteY5" fmla="*/ 97972 h 674915"/>
              <a:gd name="connsiteX6" fmla="*/ 162070 w 205613"/>
              <a:gd name="connsiteY6" fmla="*/ 54429 h 674915"/>
              <a:gd name="connsiteX7" fmla="*/ 183841 w 205613"/>
              <a:gd name="connsiteY7" fmla="*/ 21772 h 674915"/>
              <a:gd name="connsiteX8" fmla="*/ 205613 w 205613"/>
              <a:gd name="connsiteY8" fmla="*/ 0 h 674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5613" h="674915">
                <a:moveTo>
                  <a:pt x="20556" y="674915"/>
                </a:moveTo>
                <a:cubicBezTo>
                  <a:pt x="-14139" y="501442"/>
                  <a:pt x="1533" y="600937"/>
                  <a:pt x="20556" y="239486"/>
                </a:cubicBezTo>
                <a:cubicBezTo>
                  <a:pt x="21159" y="228027"/>
                  <a:pt x="26309" y="217092"/>
                  <a:pt x="31441" y="206829"/>
                </a:cubicBezTo>
                <a:cubicBezTo>
                  <a:pt x="45172" y="179368"/>
                  <a:pt x="54736" y="172649"/>
                  <a:pt x="74984" y="152400"/>
                </a:cubicBezTo>
                <a:cubicBezTo>
                  <a:pt x="78613" y="141514"/>
                  <a:pt x="78702" y="128703"/>
                  <a:pt x="85870" y="119743"/>
                </a:cubicBezTo>
                <a:cubicBezTo>
                  <a:pt x="94043" y="109527"/>
                  <a:pt x="108594" y="106486"/>
                  <a:pt x="118527" y="97972"/>
                </a:cubicBezTo>
                <a:cubicBezTo>
                  <a:pt x="134112" y="84614"/>
                  <a:pt x="150684" y="71508"/>
                  <a:pt x="162070" y="54429"/>
                </a:cubicBezTo>
                <a:cubicBezTo>
                  <a:pt x="169327" y="43543"/>
                  <a:pt x="175668" y="31988"/>
                  <a:pt x="183841" y="21772"/>
                </a:cubicBezTo>
                <a:cubicBezTo>
                  <a:pt x="190252" y="13758"/>
                  <a:pt x="205613" y="0"/>
                  <a:pt x="205613" y="0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6705600" y="2427514"/>
            <a:ext cx="457591" cy="119743"/>
          </a:xfrm>
          <a:custGeom>
            <a:avLst/>
            <a:gdLst>
              <a:gd name="connsiteX0" fmla="*/ 0 w 457591"/>
              <a:gd name="connsiteY0" fmla="*/ 54429 h 119743"/>
              <a:gd name="connsiteX1" fmla="*/ 54429 w 457591"/>
              <a:gd name="connsiteY1" fmla="*/ 10886 h 119743"/>
              <a:gd name="connsiteX2" fmla="*/ 87086 w 457591"/>
              <a:gd name="connsiteY2" fmla="*/ 0 h 119743"/>
              <a:gd name="connsiteX3" fmla="*/ 326571 w 457591"/>
              <a:gd name="connsiteY3" fmla="*/ 10886 h 119743"/>
              <a:gd name="connsiteX4" fmla="*/ 435429 w 457591"/>
              <a:gd name="connsiteY4" fmla="*/ 76200 h 119743"/>
              <a:gd name="connsiteX5" fmla="*/ 457200 w 457591"/>
              <a:gd name="connsiteY5" fmla="*/ 119743 h 119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7591" h="119743">
                <a:moveTo>
                  <a:pt x="0" y="54429"/>
                </a:moveTo>
                <a:cubicBezTo>
                  <a:pt x="18143" y="39915"/>
                  <a:pt x="34726" y="23200"/>
                  <a:pt x="54429" y="10886"/>
                </a:cubicBezTo>
                <a:cubicBezTo>
                  <a:pt x="64159" y="4804"/>
                  <a:pt x="75611" y="0"/>
                  <a:pt x="87086" y="0"/>
                </a:cubicBezTo>
                <a:cubicBezTo>
                  <a:pt x="166997" y="0"/>
                  <a:pt x="246743" y="7257"/>
                  <a:pt x="326571" y="10886"/>
                </a:cubicBezTo>
                <a:cubicBezTo>
                  <a:pt x="411358" y="39147"/>
                  <a:pt x="375660" y="16430"/>
                  <a:pt x="435429" y="76200"/>
                </a:cubicBezTo>
                <a:cubicBezTo>
                  <a:pt x="462331" y="103103"/>
                  <a:pt x="457200" y="87709"/>
                  <a:pt x="457200" y="119743"/>
                </a:cubicBezTo>
              </a:path>
            </a:pathLst>
          </a:custGeom>
          <a:noFill/>
          <a:ln w="28575"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6933908" y="2442788"/>
            <a:ext cx="816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bridge</a:t>
            </a:r>
            <a:endParaRPr lang="en-US" dirty="0"/>
          </a:p>
        </p:txBody>
      </p:sp>
      <p:sp>
        <p:nvSpPr>
          <p:cNvPr id="46" name="Freeform 45"/>
          <p:cNvSpPr/>
          <p:nvPr/>
        </p:nvSpPr>
        <p:spPr>
          <a:xfrm>
            <a:off x="9329057" y="3918857"/>
            <a:ext cx="1926772" cy="1045029"/>
          </a:xfrm>
          <a:custGeom>
            <a:avLst/>
            <a:gdLst>
              <a:gd name="connsiteX0" fmla="*/ 1926772 w 1926772"/>
              <a:gd name="connsiteY0" fmla="*/ 0 h 1045029"/>
              <a:gd name="connsiteX1" fmla="*/ 1785257 w 1926772"/>
              <a:gd name="connsiteY1" fmla="*/ 21772 h 1045029"/>
              <a:gd name="connsiteX2" fmla="*/ 1632857 w 1926772"/>
              <a:gd name="connsiteY2" fmla="*/ 43543 h 1045029"/>
              <a:gd name="connsiteX3" fmla="*/ 1589314 w 1926772"/>
              <a:gd name="connsiteY3" fmla="*/ 54429 h 1045029"/>
              <a:gd name="connsiteX4" fmla="*/ 1556657 w 1926772"/>
              <a:gd name="connsiteY4" fmla="*/ 65314 h 1045029"/>
              <a:gd name="connsiteX5" fmla="*/ 1426029 w 1926772"/>
              <a:gd name="connsiteY5" fmla="*/ 87086 h 1045029"/>
              <a:gd name="connsiteX6" fmla="*/ 1360714 w 1926772"/>
              <a:gd name="connsiteY6" fmla="*/ 119743 h 1045029"/>
              <a:gd name="connsiteX7" fmla="*/ 1273629 w 1926772"/>
              <a:gd name="connsiteY7" fmla="*/ 185057 h 1045029"/>
              <a:gd name="connsiteX8" fmla="*/ 1230086 w 1926772"/>
              <a:gd name="connsiteY8" fmla="*/ 239486 h 1045029"/>
              <a:gd name="connsiteX9" fmla="*/ 1164772 w 1926772"/>
              <a:gd name="connsiteY9" fmla="*/ 315686 h 1045029"/>
              <a:gd name="connsiteX10" fmla="*/ 1143000 w 1926772"/>
              <a:gd name="connsiteY10" fmla="*/ 391886 h 1045029"/>
              <a:gd name="connsiteX11" fmla="*/ 1132114 w 1926772"/>
              <a:gd name="connsiteY11" fmla="*/ 424543 h 1045029"/>
              <a:gd name="connsiteX12" fmla="*/ 1110343 w 1926772"/>
              <a:gd name="connsiteY12" fmla="*/ 664029 h 1045029"/>
              <a:gd name="connsiteX13" fmla="*/ 1088572 w 1926772"/>
              <a:gd name="connsiteY13" fmla="*/ 729343 h 1045029"/>
              <a:gd name="connsiteX14" fmla="*/ 1066800 w 1926772"/>
              <a:gd name="connsiteY14" fmla="*/ 805543 h 1045029"/>
              <a:gd name="connsiteX15" fmla="*/ 1034143 w 1926772"/>
              <a:gd name="connsiteY15" fmla="*/ 816429 h 1045029"/>
              <a:gd name="connsiteX16" fmla="*/ 968829 w 1926772"/>
              <a:gd name="connsiteY16" fmla="*/ 859972 h 1045029"/>
              <a:gd name="connsiteX17" fmla="*/ 870857 w 1926772"/>
              <a:gd name="connsiteY17" fmla="*/ 892629 h 1045029"/>
              <a:gd name="connsiteX18" fmla="*/ 838200 w 1926772"/>
              <a:gd name="connsiteY18" fmla="*/ 903514 h 1045029"/>
              <a:gd name="connsiteX19" fmla="*/ 555172 w 1926772"/>
              <a:gd name="connsiteY19" fmla="*/ 914400 h 1045029"/>
              <a:gd name="connsiteX20" fmla="*/ 457200 w 1926772"/>
              <a:gd name="connsiteY20" fmla="*/ 925286 h 1045029"/>
              <a:gd name="connsiteX21" fmla="*/ 402772 w 1926772"/>
              <a:gd name="connsiteY21" fmla="*/ 936172 h 1045029"/>
              <a:gd name="connsiteX22" fmla="*/ 337457 w 1926772"/>
              <a:gd name="connsiteY22" fmla="*/ 947057 h 1045029"/>
              <a:gd name="connsiteX23" fmla="*/ 228600 w 1926772"/>
              <a:gd name="connsiteY23" fmla="*/ 968829 h 1045029"/>
              <a:gd name="connsiteX24" fmla="*/ 185057 w 1926772"/>
              <a:gd name="connsiteY24" fmla="*/ 979714 h 1045029"/>
              <a:gd name="connsiteX25" fmla="*/ 108857 w 1926772"/>
              <a:gd name="connsiteY25" fmla="*/ 990600 h 1045029"/>
              <a:gd name="connsiteX26" fmla="*/ 10886 w 1926772"/>
              <a:gd name="connsiteY26" fmla="*/ 1034143 h 1045029"/>
              <a:gd name="connsiteX27" fmla="*/ 0 w 1926772"/>
              <a:gd name="connsiteY27" fmla="*/ 1045029 h 1045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926772" h="1045029">
                <a:moveTo>
                  <a:pt x="1926772" y="0"/>
                </a:moveTo>
                <a:cubicBezTo>
                  <a:pt x="1831752" y="19004"/>
                  <a:pt x="1909525" y="4827"/>
                  <a:pt x="1785257" y="21772"/>
                </a:cubicBezTo>
                <a:cubicBezTo>
                  <a:pt x="1734412" y="28705"/>
                  <a:pt x="1682641" y="31097"/>
                  <a:pt x="1632857" y="43543"/>
                </a:cubicBezTo>
                <a:cubicBezTo>
                  <a:pt x="1618343" y="47172"/>
                  <a:pt x="1603699" y="50319"/>
                  <a:pt x="1589314" y="54429"/>
                </a:cubicBezTo>
                <a:cubicBezTo>
                  <a:pt x="1578281" y="57581"/>
                  <a:pt x="1567789" y="62531"/>
                  <a:pt x="1556657" y="65314"/>
                </a:cubicBezTo>
                <a:cubicBezTo>
                  <a:pt x="1514205" y="75927"/>
                  <a:pt x="1469047" y="80940"/>
                  <a:pt x="1426029" y="87086"/>
                </a:cubicBezTo>
                <a:cubicBezTo>
                  <a:pt x="1395200" y="97363"/>
                  <a:pt x="1386684" y="97019"/>
                  <a:pt x="1360714" y="119743"/>
                </a:cubicBezTo>
                <a:cubicBezTo>
                  <a:pt x="1283738" y="187097"/>
                  <a:pt x="1337083" y="163907"/>
                  <a:pt x="1273629" y="185057"/>
                </a:cubicBezTo>
                <a:cubicBezTo>
                  <a:pt x="1199514" y="259172"/>
                  <a:pt x="1312479" y="143360"/>
                  <a:pt x="1230086" y="239486"/>
                </a:cubicBezTo>
                <a:cubicBezTo>
                  <a:pt x="1197944" y="276985"/>
                  <a:pt x="1184766" y="275699"/>
                  <a:pt x="1164772" y="315686"/>
                </a:cubicBezTo>
                <a:cubicBezTo>
                  <a:pt x="1156071" y="333088"/>
                  <a:pt x="1147651" y="375608"/>
                  <a:pt x="1143000" y="391886"/>
                </a:cubicBezTo>
                <a:cubicBezTo>
                  <a:pt x="1139848" y="402919"/>
                  <a:pt x="1135743" y="413657"/>
                  <a:pt x="1132114" y="424543"/>
                </a:cubicBezTo>
                <a:cubicBezTo>
                  <a:pt x="1130976" y="438205"/>
                  <a:pt x="1114915" y="639644"/>
                  <a:pt x="1110343" y="664029"/>
                </a:cubicBezTo>
                <a:cubicBezTo>
                  <a:pt x="1106114" y="686585"/>
                  <a:pt x="1095166" y="707362"/>
                  <a:pt x="1088572" y="729343"/>
                </a:cubicBezTo>
                <a:cubicBezTo>
                  <a:pt x="1088451" y="729747"/>
                  <a:pt x="1072027" y="800316"/>
                  <a:pt x="1066800" y="805543"/>
                </a:cubicBezTo>
                <a:cubicBezTo>
                  <a:pt x="1058686" y="813657"/>
                  <a:pt x="1044174" y="810856"/>
                  <a:pt x="1034143" y="816429"/>
                </a:cubicBezTo>
                <a:cubicBezTo>
                  <a:pt x="1011270" y="829136"/>
                  <a:pt x="993652" y="851698"/>
                  <a:pt x="968829" y="859972"/>
                </a:cubicBezTo>
                <a:lnTo>
                  <a:pt x="870857" y="892629"/>
                </a:lnTo>
                <a:cubicBezTo>
                  <a:pt x="859971" y="896257"/>
                  <a:pt x="849666" y="903073"/>
                  <a:pt x="838200" y="903514"/>
                </a:cubicBezTo>
                <a:lnTo>
                  <a:pt x="555172" y="914400"/>
                </a:lnTo>
                <a:cubicBezTo>
                  <a:pt x="522515" y="918029"/>
                  <a:pt x="489728" y="920639"/>
                  <a:pt x="457200" y="925286"/>
                </a:cubicBezTo>
                <a:cubicBezTo>
                  <a:pt x="438884" y="927903"/>
                  <a:pt x="420976" y="932862"/>
                  <a:pt x="402772" y="936172"/>
                </a:cubicBezTo>
                <a:cubicBezTo>
                  <a:pt x="381056" y="940120"/>
                  <a:pt x="359151" y="942989"/>
                  <a:pt x="337457" y="947057"/>
                </a:cubicBezTo>
                <a:cubicBezTo>
                  <a:pt x="301086" y="953876"/>
                  <a:pt x="264500" y="959855"/>
                  <a:pt x="228600" y="968829"/>
                </a:cubicBezTo>
                <a:cubicBezTo>
                  <a:pt x="214086" y="972457"/>
                  <a:pt x="199777" y="977038"/>
                  <a:pt x="185057" y="979714"/>
                </a:cubicBezTo>
                <a:cubicBezTo>
                  <a:pt x="159813" y="984304"/>
                  <a:pt x="134257" y="986971"/>
                  <a:pt x="108857" y="990600"/>
                </a:cubicBezTo>
                <a:cubicBezTo>
                  <a:pt x="49289" y="1010457"/>
                  <a:pt x="52287" y="1003093"/>
                  <a:pt x="10886" y="1034143"/>
                </a:cubicBezTo>
                <a:cubicBezTo>
                  <a:pt x="6781" y="1037222"/>
                  <a:pt x="3629" y="1041400"/>
                  <a:pt x="0" y="104502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4" name="Group 103"/>
          <p:cNvGrpSpPr/>
          <p:nvPr/>
        </p:nvGrpSpPr>
        <p:grpSpPr>
          <a:xfrm>
            <a:off x="9845502" y="4133701"/>
            <a:ext cx="674171" cy="654091"/>
            <a:chOff x="4418757" y="4101793"/>
            <a:chExt cx="665712" cy="944831"/>
          </a:xfrm>
        </p:grpSpPr>
        <p:sp>
          <p:nvSpPr>
            <p:cNvPr id="105" name="Rectangle 104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Isosceles Triangle 105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9907087" y="605047"/>
            <a:ext cx="7609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A</a:t>
            </a:r>
            <a:endParaRPr lang="en-US" sz="4000" b="1" dirty="0"/>
          </a:p>
        </p:txBody>
      </p:sp>
      <p:sp>
        <p:nvSpPr>
          <p:cNvPr id="187" name="TextBox 186"/>
          <p:cNvSpPr txBox="1"/>
          <p:nvPr/>
        </p:nvSpPr>
        <p:spPr>
          <a:xfrm>
            <a:off x="6021990" y="1496106"/>
            <a:ext cx="7609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B</a:t>
            </a:r>
          </a:p>
        </p:txBody>
      </p:sp>
      <p:sp>
        <p:nvSpPr>
          <p:cNvPr id="188" name="TextBox 187"/>
          <p:cNvSpPr txBox="1"/>
          <p:nvPr/>
        </p:nvSpPr>
        <p:spPr>
          <a:xfrm>
            <a:off x="2897142" y="820927"/>
            <a:ext cx="7609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C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2069890" y="250442"/>
            <a:ext cx="3669781" cy="2994992"/>
            <a:chOff x="2069890" y="250442"/>
            <a:chExt cx="3669781" cy="2994992"/>
          </a:xfrm>
        </p:grpSpPr>
        <p:sp>
          <p:nvSpPr>
            <p:cNvPr id="186" name="TextBox 185"/>
            <p:cNvSpPr txBox="1"/>
            <p:nvPr/>
          </p:nvSpPr>
          <p:spPr>
            <a:xfrm>
              <a:off x="2069890" y="1526075"/>
              <a:ext cx="32100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</a:rPr>
                <a:t>Least vulnerable area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190" name="Freeform 189"/>
            <p:cNvSpPr/>
            <p:nvPr/>
          </p:nvSpPr>
          <p:spPr>
            <a:xfrm>
              <a:off x="2122160" y="250442"/>
              <a:ext cx="3617511" cy="2994992"/>
            </a:xfrm>
            <a:custGeom>
              <a:avLst/>
              <a:gdLst>
                <a:gd name="connsiteX0" fmla="*/ 1410229 w 1954515"/>
                <a:gd name="connsiteY0" fmla="*/ 0 h 1164771"/>
                <a:gd name="connsiteX1" fmla="*/ 452286 w 1954515"/>
                <a:gd name="connsiteY1" fmla="*/ 10886 h 1164771"/>
                <a:gd name="connsiteX2" fmla="*/ 408743 w 1954515"/>
                <a:gd name="connsiteY2" fmla="*/ 21771 h 1164771"/>
                <a:gd name="connsiteX3" fmla="*/ 321658 w 1954515"/>
                <a:gd name="connsiteY3" fmla="*/ 32657 h 1164771"/>
                <a:gd name="connsiteX4" fmla="*/ 201915 w 1954515"/>
                <a:gd name="connsiteY4" fmla="*/ 65314 h 1164771"/>
                <a:gd name="connsiteX5" fmla="*/ 147486 w 1954515"/>
                <a:gd name="connsiteY5" fmla="*/ 119743 h 1164771"/>
                <a:gd name="connsiteX6" fmla="*/ 114829 w 1954515"/>
                <a:gd name="connsiteY6" fmla="*/ 185057 h 1164771"/>
                <a:gd name="connsiteX7" fmla="*/ 103943 w 1954515"/>
                <a:gd name="connsiteY7" fmla="*/ 228600 h 1164771"/>
                <a:gd name="connsiteX8" fmla="*/ 27743 w 1954515"/>
                <a:gd name="connsiteY8" fmla="*/ 337457 h 1164771"/>
                <a:gd name="connsiteX9" fmla="*/ 16858 w 1954515"/>
                <a:gd name="connsiteY9" fmla="*/ 685800 h 1164771"/>
                <a:gd name="connsiteX10" fmla="*/ 27743 w 1954515"/>
                <a:gd name="connsiteY10" fmla="*/ 729343 h 1164771"/>
                <a:gd name="connsiteX11" fmla="*/ 49515 w 1954515"/>
                <a:gd name="connsiteY11" fmla="*/ 762000 h 1164771"/>
                <a:gd name="connsiteX12" fmla="*/ 71286 w 1954515"/>
                <a:gd name="connsiteY12" fmla="*/ 805543 h 1164771"/>
                <a:gd name="connsiteX13" fmla="*/ 93058 w 1954515"/>
                <a:gd name="connsiteY13" fmla="*/ 838200 h 1164771"/>
                <a:gd name="connsiteX14" fmla="*/ 114829 w 1954515"/>
                <a:gd name="connsiteY14" fmla="*/ 881743 h 1164771"/>
                <a:gd name="connsiteX15" fmla="*/ 147486 w 1954515"/>
                <a:gd name="connsiteY15" fmla="*/ 903514 h 1164771"/>
                <a:gd name="connsiteX16" fmla="*/ 223686 w 1954515"/>
                <a:gd name="connsiteY16" fmla="*/ 990600 h 1164771"/>
                <a:gd name="connsiteX17" fmla="*/ 310772 w 1954515"/>
                <a:gd name="connsiteY17" fmla="*/ 1055914 h 1164771"/>
                <a:gd name="connsiteX18" fmla="*/ 343429 w 1954515"/>
                <a:gd name="connsiteY18" fmla="*/ 1088571 h 1164771"/>
                <a:gd name="connsiteX19" fmla="*/ 386972 w 1954515"/>
                <a:gd name="connsiteY19" fmla="*/ 1099457 h 1164771"/>
                <a:gd name="connsiteX20" fmla="*/ 419629 w 1954515"/>
                <a:gd name="connsiteY20" fmla="*/ 1110343 h 1164771"/>
                <a:gd name="connsiteX21" fmla="*/ 452286 w 1954515"/>
                <a:gd name="connsiteY21" fmla="*/ 1132114 h 1164771"/>
                <a:gd name="connsiteX22" fmla="*/ 517601 w 1954515"/>
                <a:gd name="connsiteY22" fmla="*/ 1143000 h 1164771"/>
                <a:gd name="connsiteX23" fmla="*/ 670001 w 1954515"/>
                <a:gd name="connsiteY23" fmla="*/ 1153886 h 1164771"/>
                <a:gd name="connsiteX24" fmla="*/ 757086 w 1954515"/>
                <a:gd name="connsiteY24" fmla="*/ 1164771 h 1164771"/>
                <a:gd name="connsiteX25" fmla="*/ 1497315 w 1954515"/>
                <a:gd name="connsiteY25" fmla="*/ 1153886 h 1164771"/>
                <a:gd name="connsiteX26" fmla="*/ 1529972 w 1954515"/>
                <a:gd name="connsiteY26" fmla="*/ 1143000 h 1164771"/>
                <a:gd name="connsiteX27" fmla="*/ 1595286 w 1954515"/>
                <a:gd name="connsiteY27" fmla="*/ 1110343 h 1164771"/>
                <a:gd name="connsiteX28" fmla="*/ 1627943 w 1954515"/>
                <a:gd name="connsiteY28" fmla="*/ 1088571 h 1164771"/>
                <a:gd name="connsiteX29" fmla="*/ 1660601 w 1954515"/>
                <a:gd name="connsiteY29" fmla="*/ 1077686 h 1164771"/>
                <a:gd name="connsiteX30" fmla="*/ 1682372 w 1954515"/>
                <a:gd name="connsiteY30" fmla="*/ 1055914 h 1164771"/>
                <a:gd name="connsiteX31" fmla="*/ 1715029 w 1954515"/>
                <a:gd name="connsiteY31" fmla="*/ 1034143 h 1164771"/>
                <a:gd name="connsiteX32" fmla="*/ 1736801 w 1954515"/>
                <a:gd name="connsiteY32" fmla="*/ 1012371 h 1164771"/>
                <a:gd name="connsiteX33" fmla="*/ 1802115 w 1954515"/>
                <a:gd name="connsiteY33" fmla="*/ 968828 h 1164771"/>
                <a:gd name="connsiteX34" fmla="*/ 1867429 w 1954515"/>
                <a:gd name="connsiteY34" fmla="*/ 903514 h 1164771"/>
                <a:gd name="connsiteX35" fmla="*/ 1889201 w 1954515"/>
                <a:gd name="connsiteY35" fmla="*/ 881743 h 1164771"/>
                <a:gd name="connsiteX36" fmla="*/ 1910972 w 1954515"/>
                <a:gd name="connsiteY36" fmla="*/ 859971 h 1164771"/>
                <a:gd name="connsiteX37" fmla="*/ 1921858 w 1954515"/>
                <a:gd name="connsiteY37" fmla="*/ 805543 h 1164771"/>
                <a:gd name="connsiteX38" fmla="*/ 1943629 w 1954515"/>
                <a:gd name="connsiteY38" fmla="*/ 783771 h 1164771"/>
                <a:gd name="connsiteX39" fmla="*/ 1954515 w 1954515"/>
                <a:gd name="connsiteY39" fmla="*/ 740228 h 1164771"/>
                <a:gd name="connsiteX40" fmla="*/ 1943629 w 1954515"/>
                <a:gd name="connsiteY40" fmla="*/ 522514 h 1164771"/>
                <a:gd name="connsiteX41" fmla="*/ 1932743 w 1954515"/>
                <a:gd name="connsiteY41" fmla="*/ 489857 h 1164771"/>
                <a:gd name="connsiteX42" fmla="*/ 1889201 w 1954515"/>
                <a:gd name="connsiteY42" fmla="*/ 359228 h 1164771"/>
                <a:gd name="connsiteX43" fmla="*/ 1878315 w 1954515"/>
                <a:gd name="connsiteY43" fmla="*/ 326571 h 1164771"/>
                <a:gd name="connsiteX44" fmla="*/ 1834772 w 1954515"/>
                <a:gd name="connsiteY44" fmla="*/ 261257 h 1164771"/>
                <a:gd name="connsiteX45" fmla="*/ 1780343 w 1954515"/>
                <a:gd name="connsiteY45" fmla="*/ 185057 h 1164771"/>
                <a:gd name="connsiteX46" fmla="*/ 1758572 w 1954515"/>
                <a:gd name="connsiteY46" fmla="*/ 152400 h 1164771"/>
                <a:gd name="connsiteX47" fmla="*/ 1725915 w 1954515"/>
                <a:gd name="connsiteY47" fmla="*/ 130628 h 1164771"/>
                <a:gd name="connsiteX48" fmla="*/ 1704143 w 1954515"/>
                <a:gd name="connsiteY48" fmla="*/ 108857 h 1164771"/>
                <a:gd name="connsiteX49" fmla="*/ 1671486 w 1954515"/>
                <a:gd name="connsiteY49" fmla="*/ 97971 h 1164771"/>
                <a:gd name="connsiteX50" fmla="*/ 1638829 w 1954515"/>
                <a:gd name="connsiteY50" fmla="*/ 76200 h 1164771"/>
                <a:gd name="connsiteX51" fmla="*/ 1617058 w 1954515"/>
                <a:gd name="connsiteY51" fmla="*/ 54428 h 1164771"/>
                <a:gd name="connsiteX52" fmla="*/ 1551743 w 1954515"/>
                <a:gd name="connsiteY52" fmla="*/ 32657 h 1164771"/>
                <a:gd name="connsiteX53" fmla="*/ 1519086 w 1954515"/>
                <a:gd name="connsiteY53" fmla="*/ 21771 h 1164771"/>
                <a:gd name="connsiteX54" fmla="*/ 1453772 w 1954515"/>
                <a:gd name="connsiteY54" fmla="*/ 10886 h 1164771"/>
                <a:gd name="connsiteX55" fmla="*/ 1410229 w 1954515"/>
                <a:gd name="connsiteY55" fmla="*/ 0 h 1164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1954515" h="1164771">
                  <a:moveTo>
                    <a:pt x="1410229" y="0"/>
                  </a:moveTo>
                  <a:cubicBezTo>
                    <a:pt x="1243315" y="0"/>
                    <a:pt x="771546" y="3946"/>
                    <a:pt x="452286" y="10886"/>
                  </a:cubicBezTo>
                  <a:cubicBezTo>
                    <a:pt x="437329" y="11211"/>
                    <a:pt x="423500" y="19311"/>
                    <a:pt x="408743" y="21771"/>
                  </a:cubicBezTo>
                  <a:cubicBezTo>
                    <a:pt x="379887" y="26580"/>
                    <a:pt x="350411" y="27266"/>
                    <a:pt x="321658" y="32657"/>
                  </a:cubicBezTo>
                  <a:cubicBezTo>
                    <a:pt x="265527" y="43182"/>
                    <a:pt x="246819" y="50346"/>
                    <a:pt x="201915" y="65314"/>
                  </a:cubicBezTo>
                  <a:cubicBezTo>
                    <a:pt x="183772" y="83457"/>
                    <a:pt x="155599" y="95401"/>
                    <a:pt x="147486" y="119743"/>
                  </a:cubicBezTo>
                  <a:cubicBezTo>
                    <a:pt x="132464" y="164812"/>
                    <a:pt x="142966" y="142853"/>
                    <a:pt x="114829" y="185057"/>
                  </a:cubicBezTo>
                  <a:cubicBezTo>
                    <a:pt x="111200" y="199571"/>
                    <a:pt x="110634" y="215218"/>
                    <a:pt x="103943" y="228600"/>
                  </a:cubicBezTo>
                  <a:cubicBezTo>
                    <a:pt x="68021" y="300445"/>
                    <a:pt x="66542" y="298660"/>
                    <a:pt x="27743" y="337457"/>
                  </a:cubicBezTo>
                  <a:cubicBezTo>
                    <a:pt x="-12854" y="499848"/>
                    <a:pt x="-2013" y="421604"/>
                    <a:pt x="16858" y="685800"/>
                  </a:cubicBezTo>
                  <a:cubicBezTo>
                    <a:pt x="17924" y="700723"/>
                    <a:pt x="21850" y="715592"/>
                    <a:pt x="27743" y="729343"/>
                  </a:cubicBezTo>
                  <a:cubicBezTo>
                    <a:pt x="32897" y="741368"/>
                    <a:pt x="43024" y="750641"/>
                    <a:pt x="49515" y="762000"/>
                  </a:cubicBezTo>
                  <a:cubicBezTo>
                    <a:pt x="57566" y="776089"/>
                    <a:pt x="63235" y="791454"/>
                    <a:pt x="71286" y="805543"/>
                  </a:cubicBezTo>
                  <a:cubicBezTo>
                    <a:pt x="77777" y="816902"/>
                    <a:pt x="86567" y="826841"/>
                    <a:pt x="93058" y="838200"/>
                  </a:cubicBezTo>
                  <a:cubicBezTo>
                    <a:pt x="101109" y="852289"/>
                    <a:pt x="104440" y="869277"/>
                    <a:pt x="114829" y="881743"/>
                  </a:cubicBezTo>
                  <a:cubicBezTo>
                    <a:pt x="123204" y="891794"/>
                    <a:pt x="136600" y="896257"/>
                    <a:pt x="147486" y="903514"/>
                  </a:cubicBezTo>
                  <a:cubicBezTo>
                    <a:pt x="234568" y="1034136"/>
                    <a:pt x="151117" y="927102"/>
                    <a:pt x="223686" y="990600"/>
                  </a:cubicBezTo>
                  <a:cubicBezTo>
                    <a:pt x="300660" y="1057952"/>
                    <a:pt x="247320" y="1034763"/>
                    <a:pt x="310772" y="1055914"/>
                  </a:cubicBezTo>
                  <a:cubicBezTo>
                    <a:pt x="321658" y="1066800"/>
                    <a:pt x="330063" y="1080933"/>
                    <a:pt x="343429" y="1088571"/>
                  </a:cubicBezTo>
                  <a:cubicBezTo>
                    <a:pt x="356419" y="1095994"/>
                    <a:pt x="372587" y="1095347"/>
                    <a:pt x="386972" y="1099457"/>
                  </a:cubicBezTo>
                  <a:cubicBezTo>
                    <a:pt x="398005" y="1102609"/>
                    <a:pt x="409366" y="1105211"/>
                    <a:pt x="419629" y="1110343"/>
                  </a:cubicBezTo>
                  <a:cubicBezTo>
                    <a:pt x="431331" y="1116194"/>
                    <a:pt x="439874" y="1127977"/>
                    <a:pt x="452286" y="1132114"/>
                  </a:cubicBezTo>
                  <a:cubicBezTo>
                    <a:pt x="473225" y="1139094"/>
                    <a:pt x="495639" y="1140804"/>
                    <a:pt x="517601" y="1143000"/>
                  </a:cubicBezTo>
                  <a:cubicBezTo>
                    <a:pt x="568278" y="1148068"/>
                    <a:pt x="619281" y="1149275"/>
                    <a:pt x="670001" y="1153886"/>
                  </a:cubicBezTo>
                  <a:cubicBezTo>
                    <a:pt x="699135" y="1156535"/>
                    <a:pt x="728058" y="1161143"/>
                    <a:pt x="757086" y="1164771"/>
                  </a:cubicBezTo>
                  <a:lnTo>
                    <a:pt x="1497315" y="1153886"/>
                  </a:lnTo>
                  <a:cubicBezTo>
                    <a:pt x="1508785" y="1153563"/>
                    <a:pt x="1519709" y="1148132"/>
                    <a:pt x="1529972" y="1143000"/>
                  </a:cubicBezTo>
                  <a:cubicBezTo>
                    <a:pt x="1614373" y="1100798"/>
                    <a:pt x="1513209" y="1137700"/>
                    <a:pt x="1595286" y="1110343"/>
                  </a:cubicBezTo>
                  <a:cubicBezTo>
                    <a:pt x="1606172" y="1103086"/>
                    <a:pt x="1616241" y="1094422"/>
                    <a:pt x="1627943" y="1088571"/>
                  </a:cubicBezTo>
                  <a:cubicBezTo>
                    <a:pt x="1638206" y="1083439"/>
                    <a:pt x="1650761" y="1083590"/>
                    <a:pt x="1660601" y="1077686"/>
                  </a:cubicBezTo>
                  <a:cubicBezTo>
                    <a:pt x="1669402" y="1072406"/>
                    <a:pt x="1674358" y="1062325"/>
                    <a:pt x="1682372" y="1055914"/>
                  </a:cubicBezTo>
                  <a:cubicBezTo>
                    <a:pt x="1692588" y="1047741"/>
                    <a:pt x="1704813" y="1042316"/>
                    <a:pt x="1715029" y="1034143"/>
                  </a:cubicBezTo>
                  <a:cubicBezTo>
                    <a:pt x="1723043" y="1027732"/>
                    <a:pt x="1728590" y="1018529"/>
                    <a:pt x="1736801" y="1012371"/>
                  </a:cubicBezTo>
                  <a:cubicBezTo>
                    <a:pt x="1757734" y="996671"/>
                    <a:pt x="1783613" y="987330"/>
                    <a:pt x="1802115" y="968828"/>
                  </a:cubicBezTo>
                  <a:lnTo>
                    <a:pt x="1867429" y="903514"/>
                  </a:lnTo>
                  <a:lnTo>
                    <a:pt x="1889201" y="881743"/>
                  </a:lnTo>
                  <a:lnTo>
                    <a:pt x="1910972" y="859971"/>
                  </a:lnTo>
                  <a:cubicBezTo>
                    <a:pt x="1914601" y="841828"/>
                    <a:pt x="1914570" y="822549"/>
                    <a:pt x="1921858" y="805543"/>
                  </a:cubicBezTo>
                  <a:cubicBezTo>
                    <a:pt x="1925901" y="796110"/>
                    <a:pt x="1939039" y="792951"/>
                    <a:pt x="1943629" y="783771"/>
                  </a:cubicBezTo>
                  <a:cubicBezTo>
                    <a:pt x="1950320" y="770389"/>
                    <a:pt x="1950886" y="754742"/>
                    <a:pt x="1954515" y="740228"/>
                  </a:cubicBezTo>
                  <a:cubicBezTo>
                    <a:pt x="1950886" y="667657"/>
                    <a:pt x="1949924" y="594903"/>
                    <a:pt x="1943629" y="522514"/>
                  </a:cubicBezTo>
                  <a:cubicBezTo>
                    <a:pt x="1942635" y="511083"/>
                    <a:pt x="1935762" y="500927"/>
                    <a:pt x="1932743" y="489857"/>
                  </a:cubicBezTo>
                  <a:cubicBezTo>
                    <a:pt x="1884406" y="312619"/>
                    <a:pt x="1936626" y="469888"/>
                    <a:pt x="1889201" y="359228"/>
                  </a:cubicBezTo>
                  <a:cubicBezTo>
                    <a:pt x="1884681" y="348681"/>
                    <a:pt x="1883888" y="336602"/>
                    <a:pt x="1878315" y="326571"/>
                  </a:cubicBezTo>
                  <a:cubicBezTo>
                    <a:pt x="1865608" y="303698"/>
                    <a:pt x="1843047" y="286080"/>
                    <a:pt x="1834772" y="261257"/>
                  </a:cubicBezTo>
                  <a:cubicBezTo>
                    <a:pt x="1807768" y="180248"/>
                    <a:pt x="1849221" y="288375"/>
                    <a:pt x="1780343" y="185057"/>
                  </a:cubicBezTo>
                  <a:cubicBezTo>
                    <a:pt x="1773086" y="174171"/>
                    <a:pt x="1767823" y="161651"/>
                    <a:pt x="1758572" y="152400"/>
                  </a:cubicBezTo>
                  <a:cubicBezTo>
                    <a:pt x="1749321" y="143149"/>
                    <a:pt x="1736131" y="138801"/>
                    <a:pt x="1725915" y="130628"/>
                  </a:cubicBezTo>
                  <a:cubicBezTo>
                    <a:pt x="1717901" y="124217"/>
                    <a:pt x="1712944" y="114137"/>
                    <a:pt x="1704143" y="108857"/>
                  </a:cubicBezTo>
                  <a:cubicBezTo>
                    <a:pt x="1694304" y="102953"/>
                    <a:pt x="1681749" y="103103"/>
                    <a:pt x="1671486" y="97971"/>
                  </a:cubicBezTo>
                  <a:cubicBezTo>
                    <a:pt x="1659784" y="92120"/>
                    <a:pt x="1649045" y="84373"/>
                    <a:pt x="1638829" y="76200"/>
                  </a:cubicBezTo>
                  <a:cubicBezTo>
                    <a:pt x="1630815" y="69789"/>
                    <a:pt x="1626238" y="59018"/>
                    <a:pt x="1617058" y="54428"/>
                  </a:cubicBezTo>
                  <a:cubicBezTo>
                    <a:pt x="1596532" y="44165"/>
                    <a:pt x="1573515" y="39914"/>
                    <a:pt x="1551743" y="32657"/>
                  </a:cubicBezTo>
                  <a:cubicBezTo>
                    <a:pt x="1540857" y="29028"/>
                    <a:pt x="1530404" y="23657"/>
                    <a:pt x="1519086" y="21771"/>
                  </a:cubicBezTo>
                  <a:lnTo>
                    <a:pt x="1453772" y="10886"/>
                  </a:lnTo>
                  <a:cubicBezTo>
                    <a:pt x="1435568" y="7576"/>
                    <a:pt x="1577143" y="0"/>
                    <a:pt x="1410229" y="0"/>
                  </a:cubicBezTo>
                  <a:close/>
                </a:path>
              </a:pathLst>
            </a:custGeom>
            <a:noFill/>
            <a:ln w="19050">
              <a:solidFill>
                <a:srgbClr val="FF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136917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Forecast: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80mm expected in 24 hours across the area</a:t>
            </a:r>
          </a:p>
          <a:p>
            <a:r>
              <a:rPr lang="en-US" dirty="0" smtClean="0"/>
              <a:t>40mm of that rain is expected within 3 hours</a:t>
            </a:r>
          </a:p>
          <a:p>
            <a:endParaRPr lang="en-US" dirty="0"/>
          </a:p>
          <a:p>
            <a:r>
              <a:rPr lang="en-US" dirty="0" smtClean="0"/>
              <a:t>Use the rainfall impact table to give different impact levels</a:t>
            </a:r>
          </a:p>
          <a:p>
            <a:pPr marL="457200" lvl="1" indent="0">
              <a:buNone/>
            </a:pPr>
            <a:r>
              <a:rPr lang="en-US" dirty="0" smtClean="0"/>
              <a:t>-Minimal, minor, significant and severe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7998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86473" cy="6858000"/>
          </a:xfrm>
          <a:prstGeom prst="rect">
            <a:avLst/>
          </a:prstGeom>
          <a:solidFill>
            <a:srgbClr val="92D050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reeform 14"/>
          <p:cNvSpPr/>
          <p:nvPr/>
        </p:nvSpPr>
        <p:spPr>
          <a:xfrm>
            <a:off x="8858139" y="214498"/>
            <a:ext cx="3151263" cy="5745286"/>
          </a:xfrm>
          <a:custGeom>
            <a:avLst/>
            <a:gdLst>
              <a:gd name="connsiteX0" fmla="*/ 2832 w 3151263"/>
              <a:gd name="connsiteY0" fmla="*/ 112073 h 5745286"/>
              <a:gd name="connsiteX1" fmla="*/ 1178490 w 3151263"/>
              <a:gd name="connsiteY1" fmla="*/ 895845 h 5745286"/>
              <a:gd name="connsiteX2" fmla="*/ 1341775 w 3151263"/>
              <a:gd name="connsiteY2" fmla="*/ 2398073 h 5745286"/>
              <a:gd name="connsiteX3" fmla="*/ 2375918 w 3151263"/>
              <a:gd name="connsiteY3" fmla="*/ 3007673 h 5745286"/>
              <a:gd name="connsiteX4" fmla="*/ 2245290 w 3151263"/>
              <a:gd name="connsiteY4" fmla="*/ 4509902 h 5745286"/>
              <a:gd name="connsiteX5" fmla="*/ 2898432 w 3151263"/>
              <a:gd name="connsiteY5" fmla="*/ 5054188 h 5745286"/>
              <a:gd name="connsiteX6" fmla="*/ 3072604 w 3151263"/>
              <a:gd name="connsiteY6" fmla="*/ 5739988 h 5745286"/>
              <a:gd name="connsiteX7" fmla="*/ 3116147 w 3151263"/>
              <a:gd name="connsiteY7" fmla="*/ 5315445 h 5745286"/>
              <a:gd name="connsiteX8" fmla="*/ 3127032 w 3151263"/>
              <a:gd name="connsiteY8" fmla="*/ 4324845 h 5745286"/>
              <a:gd name="connsiteX9" fmla="*/ 2778690 w 3151263"/>
              <a:gd name="connsiteY9" fmla="*/ 4009159 h 5745286"/>
              <a:gd name="connsiteX10" fmla="*/ 2811347 w 3151263"/>
              <a:gd name="connsiteY10" fmla="*/ 2855273 h 5745286"/>
              <a:gd name="connsiteX11" fmla="*/ 1875175 w 3151263"/>
              <a:gd name="connsiteY11" fmla="*/ 2169473 h 5745286"/>
              <a:gd name="connsiteX12" fmla="*/ 1744547 w 3151263"/>
              <a:gd name="connsiteY12" fmla="*/ 1157102 h 5745286"/>
              <a:gd name="connsiteX13" fmla="*/ 1657461 w 3151263"/>
              <a:gd name="connsiteY13" fmla="*/ 580159 h 5745286"/>
              <a:gd name="connsiteX14" fmla="*/ 873690 w 3151263"/>
              <a:gd name="connsiteY14" fmla="*/ 57645 h 5745286"/>
              <a:gd name="connsiteX15" fmla="*/ 2832 w 3151263"/>
              <a:gd name="connsiteY15" fmla="*/ 112073 h 5745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151263" h="5745286">
                <a:moveTo>
                  <a:pt x="2832" y="112073"/>
                </a:moveTo>
                <a:cubicBezTo>
                  <a:pt x="53632" y="251773"/>
                  <a:pt x="955333" y="514845"/>
                  <a:pt x="1178490" y="895845"/>
                </a:cubicBezTo>
                <a:cubicBezTo>
                  <a:pt x="1401647" y="1276845"/>
                  <a:pt x="1142204" y="2046102"/>
                  <a:pt x="1341775" y="2398073"/>
                </a:cubicBezTo>
                <a:cubicBezTo>
                  <a:pt x="1541346" y="2750044"/>
                  <a:pt x="2225332" y="2655701"/>
                  <a:pt x="2375918" y="3007673"/>
                </a:cubicBezTo>
                <a:cubicBezTo>
                  <a:pt x="2526504" y="3359645"/>
                  <a:pt x="2158204" y="4168816"/>
                  <a:pt x="2245290" y="4509902"/>
                </a:cubicBezTo>
                <a:cubicBezTo>
                  <a:pt x="2332376" y="4850988"/>
                  <a:pt x="2760546" y="4849174"/>
                  <a:pt x="2898432" y="5054188"/>
                </a:cubicBezTo>
                <a:cubicBezTo>
                  <a:pt x="3036318" y="5259202"/>
                  <a:pt x="3036318" y="5696445"/>
                  <a:pt x="3072604" y="5739988"/>
                </a:cubicBezTo>
                <a:cubicBezTo>
                  <a:pt x="3108890" y="5783531"/>
                  <a:pt x="3107076" y="5551302"/>
                  <a:pt x="3116147" y="5315445"/>
                </a:cubicBezTo>
                <a:cubicBezTo>
                  <a:pt x="3125218" y="5079588"/>
                  <a:pt x="3183275" y="4542559"/>
                  <a:pt x="3127032" y="4324845"/>
                </a:cubicBezTo>
                <a:cubicBezTo>
                  <a:pt x="3070789" y="4107131"/>
                  <a:pt x="2831304" y="4254088"/>
                  <a:pt x="2778690" y="4009159"/>
                </a:cubicBezTo>
                <a:cubicBezTo>
                  <a:pt x="2726076" y="3764230"/>
                  <a:pt x="2961933" y="3161887"/>
                  <a:pt x="2811347" y="2855273"/>
                </a:cubicBezTo>
                <a:cubicBezTo>
                  <a:pt x="2660761" y="2548659"/>
                  <a:pt x="2052975" y="2452502"/>
                  <a:pt x="1875175" y="2169473"/>
                </a:cubicBezTo>
                <a:cubicBezTo>
                  <a:pt x="1697375" y="1886445"/>
                  <a:pt x="1780833" y="1421988"/>
                  <a:pt x="1744547" y="1157102"/>
                </a:cubicBezTo>
                <a:cubicBezTo>
                  <a:pt x="1708261" y="892216"/>
                  <a:pt x="1802604" y="763402"/>
                  <a:pt x="1657461" y="580159"/>
                </a:cubicBezTo>
                <a:cubicBezTo>
                  <a:pt x="1512318" y="396916"/>
                  <a:pt x="1149461" y="141102"/>
                  <a:pt x="873690" y="57645"/>
                </a:cubicBezTo>
                <a:cubicBezTo>
                  <a:pt x="597919" y="-25812"/>
                  <a:pt x="-47968" y="-27627"/>
                  <a:pt x="2832" y="112073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0891" y="5908528"/>
            <a:ext cx="244379" cy="506394"/>
          </a:xfrm>
          <a:prstGeom prst="rect">
            <a:avLst/>
          </a:prstGeom>
        </p:spPr>
      </p:pic>
      <p:graphicFrame>
        <p:nvGraphicFramePr>
          <p:cNvPr id="17" name="Table 16"/>
          <p:cNvGraphicFramePr>
            <a:graphicFrameLocks noGrp="1"/>
          </p:cNvGraphicFramePr>
          <p:nvPr>
            <p:extLst/>
          </p:nvPr>
        </p:nvGraphicFramePr>
        <p:xfrm>
          <a:off x="8557256" y="4954208"/>
          <a:ext cx="3438801" cy="15989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2089"/>
                <a:gridCol w="382089"/>
                <a:gridCol w="382089"/>
                <a:gridCol w="382089"/>
                <a:gridCol w="382089"/>
                <a:gridCol w="382089"/>
                <a:gridCol w="382089"/>
                <a:gridCol w="382089"/>
                <a:gridCol w="382089"/>
              </a:tblGrid>
              <a:tr h="79949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FCC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……</a:t>
                      </a:r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FCC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……</a:t>
                      </a:r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^^^^^^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</a:tr>
              <a:tr h="79949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……</a:t>
                      </a:r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FCC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^^^^^^</a:t>
                      </a:r>
                      <a:endParaRPr lang="en-US" sz="14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FCC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00"/>
                    </a:solidFill>
                  </a:tcPr>
                </a:tc>
              </a:tr>
            </a:tbl>
          </a:graphicData>
        </a:graphic>
      </p:graphicFrame>
      <p:pic>
        <p:nvPicPr>
          <p:cNvPr id="23" name="Picture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8740" y="5257800"/>
            <a:ext cx="210667" cy="268937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2666" y="5878697"/>
            <a:ext cx="210667" cy="268937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8917" y="5120125"/>
            <a:ext cx="210667" cy="268937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6296" y="5958877"/>
            <a:ext cx="280156" cy="359392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3173" y="5959784"/>
            <a:ext cx="280156" cy="359392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2996" y="5949448"/>
            <a:ext cx="280156" cy="359392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4907" y="5146635"/>
            <a:ext cx="280156" cy="359392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594" y="5046624"/>
            <a:ext cx="244379" cy="506394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3376" y="5910301"/>
            <a:ext cx="244379" cy="506394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1720" y="5095013"/>
            <a:ext cx="244379" cy="506394"/>
          </a:xfrm>
          <a:prstGeom prst="rect">
            <a:avLst/>
          </a:prstGeom>
        </p:spPr>
      </p:pic>
      <p:sp>
        <p:nvSpPr>
          <p:cNvPr id="34" name="Isosceles Triangle 33"/>
          <p:cNvSpPr/>
          <p:nvPr/>
        </p:nvSpPr>
        <p:spPr>
          <a:xfrm>
            <a:off x="1250710" y="573813"/>
            <a:ext cx="696686" cy="1272133"/>
          </a:xfrm>
          <a:prstGeom prst="triangle">
            <a:avLst/>
          </a:prstGeom>
          <a:solidFill>
            <a:srgbClr val="7A5F28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Isosceles Triangle 34"/>
          <p:cNvSpPr/>
          <p:nvPr/>
        </p:nvSpPr>
        <p:spPr>
          <a:xfrm>
            <a:off x="1430947" y="1099008"/>
            <a:ext cx="696686" cy="1272133"/>
          </a:xfrm>
          <a:prstGeom prst="triangle">
            <a:avLst/>
          </a:prstGeom>
          <a:solidFill>
            <a:srgbClr val="59451D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Isosceles Triangle 36"/>
          <p:cNvSpPr/>
          <p:nvPr/>
        </p:nvSpPr>
        <p:spPr>
          <a:xfrm>
            <a:off x="1583539" y="1564293"/>
            <a:ext cx="696686" cy="1272133"/>
          </a:xfrm>
          <a:prstGeom prst="triangle">
            <a:avLst/>
          </a:prstGeom>
          <a:solidFill>
            <a:srgbClr val="D1B171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Isosceles Triangle 38"/>
          <p:cNvSpPr/>
          <p:nvPr/>
        </p:nvSpPr>
        <p:spPr>
          <a:xfrm>
            <a:off x="1710079" y="2600256"/>
            <a:ext cx="696686" cy="1272133"/>
          </a:xfrm>
          <a:prstGeom prst="triangle">
            <a:avLst/>
          </a:prstGeom>
          <a:solidFill>
            <a:srgbClr val="268022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Isosceles Triangle 39"/>
          <p:cNvSpPr/>
          <p:nvPr/>
        </p:nvSpPr>
        <p:spPr>
          <a:xfrm>
            <a:off x="1095754" y="1616245"/>
            <a:ext cx="696686" cy="1272133"/>
          </a:xfrm>
          <a:prstGeom prst="triangle">
            <a:avLst/>
          </a:prstGeom>
          <a:solidFill>
            <a:srgbClr val="2F7344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Isosceles Triangle 37"/>
          <p:cNvSpPr/>
          <p:nvPr/>
        </p:nvSpPr>
        <p:spPr>
          <a:xfrm>
            <a:off x="1367677" y="2245248"/>
            <a:ext cx="696686" cy="1272133"/>
          </a:xfrm>
          <a:prstGeom prst="triangle">
            <a:avLst/>
          </a:prstGeom>
          <a:solidFill>
            <a:srgbClr val="213315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Isosceles Triangle 40"/>
          <p:cNvSpPr/>
          <p:nvPr/>
        </p:nvSpPr>
        <p:spPr>
          <a:xfrm>
            <a:off x="1198712" y="2369361"/>
            <a:ext cx="696686" cy="1272133"/>
          </a:xfrm>
          <a:prstGeom prst="triangle">
            <a:avLst/>
          </a:prstGeom>
          <a:solidFill>
            <a:srgbClr val="59451D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Isosceles Triangle 41"/>
          <p:cNvSpPr/>
          <p:nvPr/>
        </p:nvSpPr>
        <p:spPr>
          <a:xfrm>
            <a:off x="1781002" y="3476960"/>
            <a:ext cx="696686" cy="1272133"/>
          </a:xfrm>
          <a:prstGeom prst="triangle">
            <a:avLst/>
          </a:prstGeom>
          <a:solidFill>
            <a:srgbClr val="59451D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Isosceles Triangle 35"/>
          <p:cNvSpPr/>
          <p:nvPr/>
        </p:nvSpPr>
        <p:spPr>
          <a:xfrm>
            <a:off x="1286547" y="3292901"/>
            <a:ext cx="696686" cy="1272133"/>
          </a:xfrm>
          <a:prstGeom prst="triangle">
            <a:avLst/>
          </a:prstGeom>
          <a:solidFill>
            <a:srgbClr val="A0DD8F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Isosceles Triangle 42"/>
          <p:cNvSpPr/>
          <p:nvPr/>
        </p:nvSpPr>
        <p:spPr>
          <a:xfrm>
            <a:off x="1374382" y="3854475"/>
            <a:ext cx="696686" cy="1272133"/>
          </a:xfrm>
          <a:prstGeom prst="triangle">
            <a:avLst/>
          </a:prstGeom>
          <a:solidFill>
            <a:srgbClr val="D1B171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7" name="Group 66"/>
          <p:cNvGrpSpPr/>
          <p:nvPr/>
        </p:nvGrpSpPr>
        <p:grpSpPr>
          <a:xfrm>
            <a:off x="2850774" y="4631480"/>
            <a:ext cx="338756" cy="381701"/>
            <a:chOff x="4418757" y="4101793"/>
            <a:chExt cx="665712" cy="944831"/>
          </a:xfrm>
        </p:grpSpPr>
        <p:sp>
          <p:nvSpPr>
            <p:cNvPr id="68" name="Rectangle 67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Isosceles Triangle 68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9" name="Freeform 78"/>
          <p:cNvSpPr/>
          <p:nvPr/>
        </p:nvSpPr>
        <p:spPr>
          <a:xfrm>
            <a:off x="8317940" y="26648"/>
            <a:ext cx="3776618" cy="5003435"/>
          </a:xfrm>
          <a:custGeom>
            <a:avLst/>
            <a:gdLst>
              <a:gd name="connsiteX0" fmla="*/ 29310 w 3741868"/>
              <a:gd name="connsiteY0" fmla="*/ 70932 h 4796215"/>
              <a:gd name="connsiteX1" fmla="*/ 1085224 w 3741868"/>
              <a:gd name="connsiteY1" fmla="*/ 702303 h 4796215"/>
              <a:gd name="connsiteX2" fmla="*/ 1313824 w 3741868"/>
              <a:gd name="connsiteY2" fmla="*/ 996218 h 4796215"/>
              <a:gd name="connsiteX3" fmla="*/ 1324710 w 3741868"/>
              <a:gd name="connsiteY3" fmla="*/ 1682018 h 4796215"/>
              <a:gd name="connsiteX4" fmla="*/ 1324710 w 3741868"/>
              <a:gd name="connsiteY4" fmla="*/ 2465789 h 4796215"/>
              <a:gd name="connsiteX5" fmla="*/ 1760139 w 3741868"/>
              <a:gd name="connsiteY5" fmla="*/ 2770589 h 4796215"/>
              <a:gd name="connsiteX6" fmla="*/ 2358853 w 3741868"/>
              <a:gd name="connsiteY6" fmla="*/ 2999189 h 4796215"/>
              <a:gd name="connsiteX7" fmla="*/ 2587453 w 3741868"/>
              <a:gd name="connsiteY7" fmla="*/ 3293103 h 4796215"/>
              <a:gd name="connsiteX8" fmla="*/ 2424167 w 3741868"/>
              <a:gd name="connsiteY8" fmla="*/ 3913589 h 4796215"/>
              <a:gd name="connsiteX9" fmla="*/ 2337081 w 3741868"/>
              <a:gd name="connsiteY9" fmla="*/ 4512303 h 4796215"/>
              <a:gd name="connsiteX10" fmla="*/ 2402396 w 3741868"/>
              <a:gd name="connsiteY10" fmla="*/ 4730018 h 4796215"/>
              <a:gd name="connsiteX11" fmla="*/ 3654253 w 3741868"/>
              <a:gd name="connsiteY11" fmla="*/ 4730018 h 4796215"/>
              <a:gd name="connsiteX12" fmla="*/ 3621596 w 3741868"/>
              <a:gd name="connsiteY12" fmla="*/ 3957132 h 4796215"/>
              <a:gd name="connsiteX13" fmla="*/ 3501853 w 3741868"/>
              <a:gd name="connsiteY13" fmla="*/ 3782961 h 4796215"/>
              <a:gd name="connsiteX14" fmla="*/ 3578053 w 3741868"/>
              <a:gd name="connsiteY14" fmla="*/ 3314875 h 4796215"/>
              <a:gd name="connsiteX15" fmla="*/ 3588939 w 3741868"/>
              <a:gd name="connsiteY15" fmla="*/ 2748818 h 4796215"/>
              <a:gd name="connsiteX16" fmla="*/ 3556281 w 3741868"/>
              <a:gd name="connsiteY16" fmla="*/ 2367818 h 4796215"/>
              <a:gd name="connsiteX17" fmla="*/ 3066424 w 3741868"/>
              <a:gd name="connsiteY17" fmla="*/ 2171875 h 4796215"/>
              <a:gd name="connsiteX18" fmla="*/ 2826939 w 3741868"/>
              <a:gd name="connsiteY18" fmla="*/ 1986818 h 4796215"/>
              <a:gd name="connsiteX19" fmla="*/ 2718081 w 3741868"/>
              <a:gd name="connsiteY19" fmla="*/ 1453418 h 4796215"/>
              <a:gd name="connsiteX20" fmla="*/ 2783396 w 3741868"/>
              <a:gd name="connsiteY20" fmla="*/ 887361 h 4796215"/>
              <a:gd name="connsiteX21" fmla="*/ 2728967 w 3741868"/>
              <a:gd name="connsiteY21" fmla="*/ 451932 h 4796215"/>
              <a:gd name="connsiteX22" fmla="*/ 2391510 w 3741868"/>
              <a:gd name="connsiteY22" fmla="*/ 60046 h 4796215"/>
              <a:gd name="connsiteX23" fmla="*/ 29310 w 3741868"/>
              <a:gd name="connsiteY23" fmla="*/ 70932 h 4796215"/>
              <a:gd name="connsiteX0" fmla="*/ 68265 w 3780823"/>
              <a:gd name="connsiteY0" fmla="*/ 86385 h 4811668"/>
              <a:gd name="connsiteX1" fmla="*/ 699636 w 3780823"/>
              <a:gd name="connsiteY1" fmla="*/ 946356 h 4811668"/>
              <a:gd name="connsiteX2" fmla="*/ 1352779 w 3780823"/>
              <a:gd name="connsiteY2" fmla="*/ 1011671 h 4811668"/>
              <a:gd name="connsiteX3" fmla="*/ 1363665 w 3780823"/>
              <a:gd name="connsiteY3" fmla="*/ 1697471 h 4811668"/>
              <a:gd name="connsiteX4" fmla="*/ 1363665 w 3780823"/>
              <a:gd name="connsiteY4" fmla="*/ 2481242 h 4811668"/>
              <a:gd name="connsiteX5" fmla="*/ 1799094 w 3780823"/>
              <a:gd name="connsiteY5" fmla="*/ 2786042 h 4811668"/>
              <a:gd name="connsiteX6" fmla="*/ 2397808 w 3780823"/>
              <a:gd name="connsiteY6" fmla="*/ 3014642 h 4811668"/>
              <a:gd name="connsiteX7" fmla="*/ 2626408 w 3780823"/>
              <a:gd name="connsiteY7" fmla="*/ 3308556 h 4811668"/>
              <a:gd name="connsiteX8" fmla="*/ 2463122 w 3780823"/>
              <a:gd name="connsiteY8" fmla="*/ 3929042 h 4811668"/>
              <a:gd name="connsiteX9" fmla="*/ 2376036 w 3780823"/>
              <a:gd name="connsiteY9" fmla="*/ 4527756 h 4811668"/>
              <a:gd name="connsiteX10" fmla="*/ 2441351 w 3780823"/>
              <a:gd name="connsiteY10" fmla="*/ 4745471 h 4811668"/>
              <a:gd name="connsiteX11" fmla="*/ 3693208 w 3780823"/>
              <a:gd name="connsiteY11" fmla="*/ 4745471 h 4811668"/>
              <a:gd name="connsiteX12" fmla="*/ 3660551 w 3780823"/>
              <a:gd name="connsiteY12" fmla="*/ 3972585 h 4811668"/>
              <a:gd name="connsiteX13" fmla="*/ 3540808 w 3780823"/>
              <a:gd name="connsiteY13" fmla="*/ 3798414 h 4811668"/>
              <a:gd name="connsiteX14" fmla="*/ 3617008 w 3780823"/>
              <a:gd name="connsiteY14" fmla="*/ 3330328 h 4811668"/>
              <a:gd name="connsiteX15" fmla="*/ 3627894 w 3780823"/>
              <a:gd name="connsiteY15" fmla="*/ 2764271 h 4811668"/>
              <a:gd name="connsiteX16" fmla="*/ 3595236 w 3780823"/>
              <a:gd name="connsiteY16" fmla="*/ 2383271 h 4811668"/>
              <a:gd name="connsiteX17" fmla="*/ 3105379 w 3780823"/>
              <a:gd name="connsiteY17" fmla="*/ 2187328 h 4811668"/>
              <a:gd name="connsiteX18" fmla="*/ 2865894 w 3780823"/>
              <a:gd name="connsiteY18" fmla="*/ 2002271 h 4811668"/>
              <a:gd name="connsiteX19" fmla="*/ 2757036 w 3780823"/>
              <a:gd name="connsiteY19" fmla="*/ 1468871 h 4811668"/>
              <a:gd name="connsiteX20" fmla="*/ 2822351 w 3780823"/>
              <a:gd name="connsiteY20" fmla="*/ 902814 h 4811668"/>
              <a:gd name="connsiteX21" fmla="*/ 2767922 w 3780823"/>
              <a:gd name="connsiteY21" fmla="*/ 467385 h 4811668"/>
              <a:gd name="connsiteX22" fmla="*/ 2430465 w 3780823"/>
              <a:gd name="connsiteY22" fmla="*/ 75499 h 4811668"/>
              <a:gd name="connsiteX23" fmla="*/ 68265 w 3780823"/>
              <a:gd name="connsiteY23" fmla="*/ 86385 h 4811668"/>
              <a:gd name="connsiteX0" fmla="*/ 65392 w 3777950"/>
              <a:gd name="connsiteY0" fmla="*/ 86385 h 4811668"/>
              <a:gd name="connsiteX1" fmla="*/ 696763 w 3777950"/>
              <a:gd name="connsiteY1" fmla="*/ 946356 h 4811668"/>
              <a:gd name="connsiteX2" fmla="*/ 1088649 w 3777950"/>
              <a:gd name="connsiteY2" fmla="*/ 1349128 h 4811668"/>
              <a:gd name="connsiteX3" fmla="*/ 1360792 w 3777950"/>
              <a:gd name="connsiteY3" fmla="*/ 1697471 h 4811668"/>
              <a:gd name="connsiteX4" fmla="*/ 1360792 w 3777950"/>
              <a:gd name="connsiteY4" fmla="*/ 2481242 h 4811668"/>
              <a:gd name="connsiteX5" fmla="*/ 1796221 w 3777950"/>
              <a:gd name="connsiteY5" fmla="*/ 2786042 h 4811668"/>
              <a:gd name="connsiteX6" fmla="*/ 2394935 w 3777950"/>
              <a:gd name="connsiteY6" fmla="*/ 3014642 h 4811668"/>
              <a:gd name="connsiteX7" fmla="*/ 2623535 w 3777950"/>
              <a:gd name="connsiteY7" fmla="*/ 3308556 h 4811668"/>
              <a:gd name="connsiteX8" fmla="*/ 2460249 w 3777950"/>
              <a:gd name="connsiteY8" fmla="*/ 3929042 h 4811668"/>
              <a:gd name="connsiteX9" fmla="*/ 2373163 w 3777950"/>
              <a:gd name="connsiteY9" fmla="*/ 4527756 h 4811668"/>
              <a:gd name="connsiteX10" fmla="*/ 2438478 w 3777950"/>
              <a:gd name="connsiteY10" fmla="*/ 4745471 h 4811668"/>
              <a:gd name="connsiteX11" fmla="*/ 3690335 w 3777950"/>
              <a:gd name="connsiteY11" fmla="*/ 4745471 h 4811668"/>
              <a:gd name="connsiteX12" fmla="*/ 3657678 w 3777950"/>
              <a:gd name="connsiteY12" fmla="*/ 3972585 h 4811668"/>
              <a:gd name="connsiteX13" fmla="*/ 3537935 w 3777950"/>
              <a:gd name="connsiteY13" fmla="*/ 3798414 h 4811668"/>
              <a:gd name="connsiteX14" fmla="*/ 3614135 w 3777950"/>
              <a:gd name="connsiteY14" fmla="*/ 3330328 h 4811668"/>
              <a:gd name="connsiteX15" fmla="*/ 3625021 w 3777950"/>
              <a:gd name="connsiteY15" fmla="*/ 2764271 h 4811668"/>
              <a:gd name="connsiteX16" fmla="*/ 3592363 w 3777950"/>
              <a:gd name="connsiteY16" fmla="*/ 2383271 h 4811668"/>
              <a:gd name="connsiteX17" fmla="*/ 3102506 w 3777950"/>
              <a:gd name="connsiteY17" fmla="*/ 2187328 h 4811668"/>
              <a:gd name="connsiteX18" fmla="*/ 2863021 w 3777950"/>
              <a:gd name="connsiteY18" fmla="*/ 2002271 h 4811668"/>
              <a:gd name="connsiteX19" fmla="*/ 2754163 w 3777950"/>
              <a:gd name="connsiteY19" fmla="*/ 1468871 h 4811668"/>
              <a:gd name="connsiteX20" fmla="*/ 2819478 w 3777950"/>
              <a:gd name="connsiteY20" fmla="*/ 902814 h 4811668"/>
              <a:gd name="connsiteX21" fmla="*/ 2765049 w 3777950"/>
              <a:gd name="connsiteY21" fmla="*/ 467385 h 4811668"/>
              <a:gd name="connsiteX22" fmla="*/ 2427592 w 3777950"/>
              <a:gd name="connsiteY22" fmla="*/ 75499 h 4811668"/>
              <a:gd name="connsiteX23" fmla="*/ 65392 w 3777950"/>
              <a:gd name="connsiteY23" fmla="*/ 86385 h 4811668"/>
              <a:gd name="connsiteX0" fmla="*/ 65392 w 3777950"/>
              <a:gd name="connsiteY0" fmla="*/ 86385 h 4811668"/>
              <a:gd name="connsiteX1" fmla="*/ 696763 w 3777950"/>
              <a:gd name="connsiteY1" fmla="*/ 946356 h 4811668"/>
              <a:gd name="connsiteX2" fmla="*/ 1088649 w 3777950"/>
              <a:gd name="connsiteY2" fmla="*/ 1349128 h 4811668"/>
              <a:gd name="connsiteX3" fmla="*/ 1230163 w 3777950"/>
              <a:gd name="connsiteY3" fmla="*/ 1838986 h 4811668"/>
              <a:gd name="connsiteX4" fmla="*/ 1360792 w 3777950"/>
              <a:gd name="connsiteY4" fmla="*/ 2481242 h 4811668"/>
              <a:gd name="connsiteX5" fmla="*/ 1796221 w 3777950"/>
              <a:gd name="connsiteY5" fmla="*/ 2786042 h 4811668"/>
              <a:gd name="connsiteX6" fmla="*/ 2394935 w 3777950"/>
              <a:gd name="connsiteY6" fmla="*/ 3014642 h 4811668"/>
              <a:gd name="connsiteX7" fmla="*/ 2623535 w 3777950"/>
              <a:gd name="connsiteY7" fmla="*/ 3308556 h 4811668"/>
              <a:gd name="connsiteX8" fmla="*/ 2460249 w 3777950"/>
              <a:gd name="connsiteY8" fmla="*/ 3929042 h 4811668"/>
              <a:gd name="connsiteX9" fmla="*/ 2373163 w 3777950"/>
              <a:gd name="connsiteY9" fmla="*/ 4527756 h 4811668"/>
              <a:gd name="connsiteX10" fmla="*/ 2438478 w 3777950"/>
              <a:gd name="connsiteY10" fmla="*/ 4745471 h 4811668"/>
              <a:gd name="connsiteX11" fmla="*/ 3690335 w 3777950"/>
              <a:gd name="connsiteY11" fmla="*/ 4745471 h 4811668"/>
              <a:gd name="connsiteX12" fmla="*/ 3657678 w 3777950"/>
              <a:gd name="connsiteY12" fmla="*/ 3972585 h 4811668"/>
              <a:gd name="connsiteX13" fmla="*/ 3537935 w 3777950"/>
              <a:gd name="connsiteY13" fmla="*/ 3798414 h 4811668"/>
              <a:gd name="connsiteX14" fmla="*/ 3614135 w 3777950"/>
              <a:gd name="connsiteY14" fmla="*/ 3330328 h 4811668"/>
              <a:gd name="connsiteX15" fmla="*/ 3625021 w 3777950"/>
              <a:gd name="connsiteY15" fmla="*/ 2764271 h 4811668"/>
              <a:gd name="connsiteX16" fmla="*/ 3592363 w 3777950"/>
              <a:gd name="connsiteY16" fmla="*/ 2383271 h 4811668"/>
              <a:gd name="connsiteX17" fmla="*/ 3102506 w 3777950"/>
              <a:gd name="connsiteY17" fmla="*/ 2187328 h 4811668"/>
              <a:gd name="connsiteX18" fmla="*/ 2863021 w 3777950"/>
              <a:gd name="connsiteY18" fmla="*/ 2002271 h 4811668"/>
              <a:gd name="connsiteX19" fmla="*/ 2754163 w 3777950"/>
              <a:gd name="connsiteY19" fmla="*/ 1468871 h 4811668"/>
              <a:gd name="connsiteX20" fmla="*/ 2819478 w 3777950"/>
              <a:gd name="connsiteY20" fmla="*/ 902814 h 4811668"/>
              <a:gd name="connsiteX21" fmla="*/ 2765049 w 3777950"/>
              <a:gd name="connsiteY21" fmla="*/ 467385 h 4811668"/>
              <a:gd name="connsiteX22" fmla="*/ 2427592 w 3777950"/>
              <a:gd name="connsiteY22" fmla="*/ 75499 h 4811668"/>
              <a:gd name="connsiteX23" fmla="*/ 65392 w 3777950"/>
              <a:gd name="connsiteY23" fmla="*/ 86385 h 4811668"/>
              <a:gd name="connsiteX0" fmla="*/ 64060 w 3776618"/>
              <a:gd name="connsiteY0" fmla="*/ 80405 h 4805688"/>
              <a:gd name="connsiteX1" fmla="*/ 706316 w 3776618"/>
              <a:gd name="connsiteY1" fmla="*/ 853290 h 4805688"/>
              <a:gd name="connsiteX2" fmla="*/ 1087317 w 3776618"/>
              <a:gd name="connsiteY2" fmla="*/ 1343148 h 4805688"/>
              <a:gd name="connsiteX3" fmla="*/ 1228831 w 3776618"/>
              <a:gd name="connsiteY3" fmla="*/ 1833006 h 4805688"/>
              <a:gd name="connsiteX4" fmla="*/ 1359460 w 3776618"/>
              <a:gd name="connsiteY4" fmla="*/ 2475262 h 4805688"/>
              <a:gd name="connsiteX5" fmla="*/ 1794889 w 3776618"/>
              <a:gd name="connsiteY5" fmla="*/ 2780062 h 4805688"/>
              <a:gd name="connsiteX6" fmla="*/ 2393603 w 3776618"/>
              <a:gd name="connsiteY6" fmla="*/ 3008662 h 4805688"/>
              <a:gd name="connsiteX7" fmla="*/ 2622203 w 3776618"/>
              <a:gd name="connsiteY7" fmla="*/ 3302576 h 4805688"/>
              <a:gd name="connsiteX8" fmla="*/ 2458917 w 3776618"/>
              <a:gd name="connsiteY8" fmla="*/ 3923062 h 4805688"/>
              <a:gd name="connsiteX9" fmla="*/ 2371831 w 3776618"/>
              <a:gd name="connsiteY9" fmla="*/ 4521776 h 4805688"/>
              <a:gd name="connsiteX10" fmla="*/ 2437146 w 3776618"/>
              <a:gd name="connsiteY10" fmla="*/ 4739491 h 4805688"/>
              <a:gd name="connsiteX11" fmla="*/ 3689003 w 3776618"/>
              <a:gd name="connsiteY11" fmla="*/ 4739491 h 4805688"/>
              <a:gd name="connsiteX12" fmla="*/ 3656346 w 3776618"/>
              <a:gd name="connsiteY12" fmla="*/ 3966605 h 4805688"/>
              <a:gd name="connsiteX13" fmla="*/ 3536603 w 3776618"/>
              <a:gd name="connsiteY13" fmla="*/ 3792434 h 4805688"/>
              <a:gd name="connsiteX14" fmla="*/ 3612803 w 3776618"/>
              <a:gd name="connsiteY14" fmla="*/ 3324348 h 4805688"/>
              <a:gd name="connsiteX15" fmla="*/ 3623689 w 3776618"/>
              <a:gd name="connsiteY15" fmla="*/ 2758291 h 4805688"/>
              <a:gd name="connsiteX16" fmla="*/ 3591031 w 3776618"/>
              <a:gd name="connsiteY16" fmla="*/ 2377291 h 4805688"/>
              <a:gd name="connsiteX17" fmla="*/ 3101174 w 3776618"/>
              <a:gd name="connsiteY17" fmla="*/ 2181348 h 4805688"/>
              <a:gd name="connsiteX18" fmla="*/ 2861689 w 3776618"/>
              <a:gd name="connsiteY18" fmla="*/ 1996291 h 4805688"/>
              <a:gd name="connsiteX19" fmla="*/ 2752831 w 3776618"/>
              <a:gd name="connsiteY19" fmla="*/ 1462891 h 4805688"/>
              <a:gd name="connsiteX20" fmla="*/ 2818146 w 3776618"/>
              <a:gd name="connsiteY20" fmla="*/ 896834 h 4805688"/>
              <a:gd name="connsiteX21" fmla="*/ 2763717 w 3776618"/>
              <a:gd name="connsiteY21" fmla="*/ 461405 h 4805688"/>
              <a:gd name="connsiteX22" fmla="*/ 2426260 w 3776618"/>
              <a:gd name="connsiteY22" fmla="*/ 69519 h 4805688"/>
              <a:gd name="connsiteX23" fmla="*/ 64060 w 3776618"/>
              <a:gd name="connsiteY23" fmla="*/ 80405 h 4805688"/>
              <a:gd name="connsiteX0" fmla="*/ 64060 w 3776618"/>
              <a:gd name="connsiteY0" fmla="*/ 80405 h 4805688"/>
              <a:gd name="connsiteX1" fmla="*/ 706316 w 3776618"/>
              <a:gd name="connsiteY1" fmla="*/ 853290 h 4805688"/>
              <a:gd name="connsiteX2" fmla="*/ 1087317 w 3776618"/>
              <a:gd name="connsiteY2" fmla="*/ 1343148 h 4805688"/>
              <a:gd name="connsiteX3" fmla="*/ 1228831 w 3776618"/>
              <a:gd name="connsiteY3" fmla="*/ 1833006 h 4805688"/>
              <a:gd name="connsiteX4" fmla="*/ 1359460 w 3776618"/>
              <a:gd name="connsiteY4" fmla="*/ 2475262 h 4805688"/>
              <a:gd name="connsiteX5" fmla="*/ 1794889 w 3776618"/>
              <a:gd name="connsiteY5" fmla="*/ 2780062 h 4805688"/>
              <a:gd name="connsiteX6" fmla="*/ 2393603 w 3776618"/>
              <a:gd name="connsiteY6" fmla="*/ 3008662 h 4805688"/>
              <a:gd name="connsiteX7" fmla="*/ 2622203 w 3776618"/>
              <a:gd name="connsiteY7" fmla="*/ 3302576 h 4805688"/>
              <a:gd name="connsiteX8" fmla="*/ 2458917 w 3776618"/>
              <a:gd name="connsiteY8" fmla="*/ 3923062 h 4805688"/>
              <a:gd name="connsiteX9" fmla="*/ 2371831 w 3776618"/>
              <a:gd name="connsiteY9" fmla="*/ 4521776 h 4805688"/>
              <a:gd name="connsiteX10" fmla="*/ 2437146 w 3776618"/>
              <a:gd name="connsiteY10" fmla="*/ 4739491 h 4805688"/>
              <a:gd name="connsiteX11" fmla="*/ 3689003 w 3776618"/>
              <a:gd name="connsiteY11" fmla="*/ 4739491 h 4805688"/>
              <a:gd name="connsiteX12" fmla="*/ 3656346 w 3776618"/>
              <a:gd name="connsiteY12" fmla="*/ 3966605 h 4805688"/>
              <a:gd name="connsiteX13" fmla="*/ 3536603 w 3776618"/>
              <a:gd name="connsiteY13" fmla="*/ 3792434 h 4805688"/>
              <a:gd name="connsiteX14" fmla="*/ 3612803 w 3776618"/>
              <a:gd name="connsiteY14" fmla="*/ 3324348 h 4805688"/>
              <a:gd name="connsiteX15" fmla="*/ 3623689 w 3776618"/>
              <a:gd name="connsiteY15" fmla="*/ 2758291 h 4805688"/>
              <a:gd name="connsiteX16" fmla="*/ 3591031 w 3776618"/>
              <a:gd name="connsiteY16" fmla="*/ 2377291 h 4805688"/>
              <a:gd name="connsiteX17" fmla="*/ 3101174 w 3776618"/>
              <a:gd name="connsiteY17" fmla="*/ 2181348 h 4805688"/>
              <a:gd name="connsiteX18" fmla="*/ 2861689 w 3776618"/>
              <a:gd name="connsiteY18" fmla="*/ 1996291 h 4805688"/>
              <a:gd name="connsiteX19" fmla="*/ 3308003 w 3776618"/>
              <a:gd name="connsiteY19" fmla="*/ 1354034 h 4805688"/>
              <a:gd name="connsiteX20" fmla="*/ 2818146 w 3776618"/>
              <a:gd name="connsiteY20" fmla="*/ 896834 h 4805688"/>
              <a:gd name="connsiteX21" fmla="*/ 2763717 w 3776618"/>
              <a:gd name="connsiteY21" fmla="*/ 461405 h 4805688"/>
              <a:gd name="connsiteX22" fmla="*/ 2426260 w 3776618"/>
              <a:gd name="connsiteY22" fmla="*/ 69519 h 4805688"/>
              <a:gd name="connsiteX23" fmla="*/ 64060 w 3776618"/>
              <a:gd name="connsiteY23" fmla="*/ 80405 h 4805688"/>
              <a:gd name="connsiteX0" fmla="*/ 64060 w 3776618"/>
              <a:gd name="connsiteY0" fmla="*/ 80405 h 4805688"/>
              <a:gd name="connsiteX1" fmla="*/ 706316 w 3776618"/>
              <a:gd name="connsiteY1" fmla="*/ 853290 h 4805688"/>
              <a:gd name="connsiteX2" fmla="*/ 1087317 w 3776618"/>
              <a:gd name="connsiteY2" fmla="*/ 1343148 h 4805688"/>
              <a:gd name="connsiteX3" fmla="*/ 1228831 w 3776618"/>
              <a:gd name="connsiteY3" fmla="*/ 1833006 h 4805688"/>
              <a:gd name="connsiteX4" fmla="*/ 1359460 w 3776618"/>
              <a:gd name="connsiteY4" fmla="*/ 2475262 h 4805688"/>
              <a:gd name="connsiteX5" fmla="*/ 1794889 w 3776618"/>
              <a:gd name="connsiteY5" fmla="*/ 2780062 h 4805688"/>
              <a:gd name="connsiteX6" fmla="*/ 2393603 w 3776618"/>
              <a:gd name="connsiteY6" fmla="*/ 3008662 h 4805688"/>
              <a:gd name="connsiteX7" fmla="*/ 2622203 w 3776618"/>
              <a:gd name="connsiteY7" fmla="*/ 3302576 h 4805688"/>
              <a:gd name="connsiteX8" fmla="*/ 2458917 w 3776618"/>
              <a:gd name="connsiteY8" fmla="*/ 3923062 h 4805688"/>
              <a:gd name="connsiteX9" fmla="*/ 2371831 w 3776618"/>
              <a:gd name="connsiteY9" fmla="*/ 4521776 h 4805688"/>
              <a:gd name="connsiteX10" fmla="*/ 2437146 w 3776618"/>
              <a:gd name="connsiteY10" fmla="*/ 4739491 h 4805688"/>
              <a:gd name="connsiteX11" fmla="*/ 3689003 w 3776618"/>
              <a:gd name="connsiteY11" fmla="*/ 4739491 h 4805688"/>
              <a:gd name="connsiteX12" fmla="*/ 3656346 w 3776618"/>
              <a:gd name="connsiteY12" fmla="*/ 3966605 h 4805688"/>
              <a:gd name="connsiteX13" fmla="*/ 3536603 w 3776618"/>
              <a:gd name="connsiteY13" fmla="*/ 3792434 h 4805688"/>
              <a:gd name="connsiteX14" fmla="*/ 3612803 w 3776618"/>
              <a:gd name="connsiteY14" fmla="*/ 3324348 h 4805688"/>
              <a:gd name="connsiteX15" fmla="*/ 3623689 w 3776618"/>
              <a:gd name="connsiteY15" fmla="*/ 2758291 h 4805688"/>
              <a:gd name="connsiteX16" fmla="*/ 3591031 w 3776618"/>
              <a:gd name="connsiteY16" fmla="*/ 2377291 h 4805688"/>
              <a:gd name="connsiteX17" fmla="*/ 3101174 w 3776618"/>
              <a:gd name="connsiteY17" fmla="*/ 2181348 h 4805688"/>
              <a:gd name="connsiteX18" fmla="*/ 2861689 w 3776618"/>
              <a:gd name="connsiteY18" fmla="*/ 1996291 h 4805688"/>
              <a:gd name="connsiteX19" fmla="*/ 3308003 w 3776618"/>
              <a:gd name="connsiteY19" fmla="*/ 1354034 h 4805688"/>
              <a:gd name="connsiteX20" fmla="*/ 3308004 w 3776618"/>
              <a:gd name="connsiteY20" fmla="*/ 646462 h 4805688"/>
              <a:gd name="connsiteX21" fmla="*/ 2763717 w 3776618"/>
              <a:gd name="connsiteY21" fmla="*/ 461405 h 4805688"/>
              <a:gd name="connsiteX22" fmla="*/ 2426260 w 3776618"/>
              <a:gd name="connsiteY22" fmla="*/ 69519 h 4805688"/>
              <a:gd name="connsiteX23" fmla="*/ 64060 w 3776618"/>
              <a:gd name="connsiteY23" fmla="*/ 80405 h 4805688"/>
              <a:gd name="connsiteX0" fmla="*/ 64060 w 3776618"/>
              <a:gd name="connsiteY0" fmla="*/ 70194 h 4795477"/>
              <a:gd name="connsiteX1" fmla="*/ 706316 w 3776618"/>
              <a:gd name="connsiteY1" fmla="*/ 843079 h 4795477"/>
              <a:gd name="connsiteX2" fmla="*/ 1087317 w 3776618"/>
              <a:gd name="connsiteY2" fmla="*/ 1332937 h 4795477"/>
              <a:gd name="connsiteX3" fmla="*/ 1228831 w 3776618"/>
              <a:gd name="connsiteY3" fmla="*/ 1822795 h 4795477"/>
              <a:gd name="connsiteX4" fmla="*/ 1359460 w 3776618"/>
              <a:gd name="connsiteY4" fmla="*/ 2465051 h 4795477"/>
              <a:gd name="connsiteX5" fmla="*/ 1794889 w 3776618"/>
              <a:gd name="connsiteY5" fmla="*/ 2769851 h 4795477"/>
              <a:gd name="connsiteX6" fmla="*/ 2393603 w 3776618"/>
              <a:gd name="connsiteY6" fmla="*/ 2998451 h 4795477"/>
              <a:gd name="connsiteX7" fmla="*/ 2622203 w 3776618"/>
              <a:gd name="connsiteY7" fmla="*/ 3292365 h 4795477"/>
              <a:gd name="connsiteX8" fmla="*/ 2458917 w 3776618"/>
              <a:gd name="connsiteY8" fmla="*/ 3912851 h 4795477"/>
              <a:gd name="connsiteX9" fmla="*/ 2371831 w 3776618"/>
              <a:gd name="connsiteY9" fmla="*/ 4511565 h 4795477"/>
              <a:gd name="connsiteX10" fmla="*/ 2437146 w 3776618"/>
              <a:gd name="connsiteY10" fmla="*/ 4729280 h 4795477"/>
              <a:gd name="connsiteX11" fmla="*/ 3689003 w 3776618"/>
              <a:gd name="connsiteY11" fmla="*/ 4729280 h 4795477"/>
              <a:gd name="connsiteX12" fmla="*/ 3656346 w 3776618"/>
              <a:gd name="connsiteY12" fmla="*/ 3956394 h 4795477"/>
              <a:gd name="connsiteX13" fmla="*/ 3536603 w 3776618"/>
              <a:gd name="connsiteY13" fmla="*/ 3782223 h 4795477"/>
              <a:gd name="connsiteX14" fmla="*/ 3612803 w 3776618"/>
              <a:gd name="connsiteY14" fmla="*/ 3314137 h 4795477"/>
              <a:gd name="connsiteX15" fmla="*/ 3623689 w 3776618"/>
              <a:gd name="connsiteY15" fmla="*/ 2748080 h 4795477"/>
              <a:gd name="connsiteX16" fmla="*/ 3591031 w 3776618"/>
              <a:gd name="connsiteY16" fmla="*/ 2367080 h 4795477"/>
              <a:gd name="connsiteX17" fmla="*/ 3101174 w 3776618"/>
              <a:gd name="connsiteY17" fmla="*/ 2171137 h 4795477"/>
              <a:gd name="connsiteX18" fmla="*/ 2861689 w 3776618"/>
              <a:gd name="connsiteY18" fmla="*/ 1986080 h 4795477"/>
              <a:gd name="connsiteX19" fmla="*/ 3308003 w 3776618"/>
              <a:gd name="connsiteY19" fmla="*/ 1343823 h 4795477"/>
              <a:gd name="connsiteX20" fmla="*/ 3308004 w 3776618"/>
              <a:gd name="connsiteY20" fmla="*/ 636251 h 4795477"/>
              <a:gd name="connsiteX21" fmla="*/ 3068517 w 3776618"/>
              <a:gd name="connsiteY21" fmla="*/ 277023 h 4795477"/>
              <a:gd name="connsiteX22" fmla="*/ 2426260 w 3776618"/>
              <a:gd name="connsiteY22" fmla="*/ 59308 h 4795477"/>
              <a:gd name="connsiteX23" fmla="*/ 64060 w 3776618"/>
              <a:gd name="connsiteY23" fmla="*/ 70194 h 4795477"/>
              <a:gd name="connsiteX0" fmla="*/ 64060 w 3776618"/>
              <a:gd name="connsiteY0" fmla="*/ 70194 h 4795477"/>
              <a:gd name="connsiteX1" fmla="*/ 706316 w 3776618"/>
              <a:gd name="connsiteY1" fmla="*/ 843079 h 4795477"/>
              <a:gd name="connsiteX2" fmla="*/ 1087317 w 3776618"/>
              <a:gd name="connsiteY2" fmla="*/ 1332937 h 4795477"/>
              <a:gd name="connsiteX3" fmla="*/ 1228831 w 3776618"/>
              <a:gd name="connsiteY3" fmla="*/ 1822795 h 4795477"/>
              <a:gd name="connsiteX4" fmla="*/ 1359460 w 3776618"/>
              <a:gd name="connsiteY4" fmla="*/ 2465051 h 4795477"/>
              <a:gd name="connsiteX5" fmla="*/ 1794889 w 3776618"/>
              <a:gd name="connsiteY5" fmla="*/ 2769851 h 4795477"/>
              <a:gd name="connsiteX6" fmla="*/ 2393603 w 3776618"/>
              <a:gd name="connsiteY6" fmla="*/ 2998451 h 4795477"/>
              <a:gd name="connsiteX7" fmla="*/ 2622203 w 3776618"/>
              <a:gd name="connsiteY7" fmla="*/ 3292365 h 4795477"/>
              <a:gd name="connsiteX8" fmla="*/ 2458917 w 3776618"/>
              <a:gd name="connsiteY8" fmla="*/ 3912851 h 4795477"/>
              <a:gd name="connsiteX9" fmla="*/ 2371831 w 3776618"/>
              <a:gd name="connsiteY9" fmla="*/ 4511565 h 4795477"/>
              <a:gd name="connsiteX10" fmla="*/ 2437146 w 3776618"/>
              <a:gd name="connsiteY10" fmla="*/ 4729280 h 4795477"/>
              <a:gd name="connsiteX11" fmla="*/ 3689003 w 3776618"/>
              <a:gd name="connsiteY11" fmla="*/ 4729280 h 4795477"/>
              <a:gd name="connsiteX12" fmla="*/ 3656346 w 3776618"/>
              <a:gd name="connsiteY12" fmla="*/ 3956394 h 4795477"/>
              <a:gd name="connsiteX13" fmla="*/ 3536603 w 3776618"/>
              <a:gd name="connsiteY13" fmla="*/ 3782223 h 4795477"/>
              <a:gd name="connsiteX14" fmla="*/ 3612803 w 3776618"/>
              <a:gd name="connsiteY14" fmla="*/ 3314137 h 4795477"/>
              <a:gd name="connsiteX15" fmla="*/ 3623689 w 3776618"/>
              <a:gd name="connsiteY15" fmla="*/ 2748080 h 4795477"/>
              <a:gd name="connsiteX16" fmla="*/ 3591031 w 3776618"/>
              <a:gd name="connsiteY16" fmla="*/ 2367080 h 4795477"/>
              <a:gd name="connsiteX17" fmla="*/ 3101174 w 3776618"/>
              <a:gd name="connsiteY17" fmla="*/ 2171137 h 4795477"/>
              <a:gd name="connsiteX18" fmla="*/ 3329775 w 3776618"/>
              <a:gd name="connsiteY18" fmla="*/ 1975195 h 4795477"/>
              <a:gd name="connsiteX19" fmla="*/ 3308003 w 3776618"/>
              <a:gd name="connsiteY19" fmla="*/ 1343823 h 4795477"/>
              <a:gd name="connsiteX20" fmla="*/ 3308004 w 3776618"/>
              <a:gd name="connsiteY20" fmla="*/ 636251 h 4795477"/>
              <a:gd name="connsiteX21" fmla="*/ 3068517 w 3776618"/>
              <a:gd name="connsiteY21" fmla="*/ 277023 h 4795477"/>
              <a:gd name="connsiteX22" fmla="*/ 2426260 w 3776618"/>
              <a:gd name="connsiteY22" fmla="*/ 59308 h 4795477"/>
              <a:gd name="connsiteX23" fmla="*/ 64060 w 3776618"/>
              <a:gd name="connsiteY23" fmla="*/ 70194 h 4795477"/>
              <a:gd name="connsiteX0" fmla="*/ 64060 w 3776618"/>
              <a:gd name="connsiteY0" fmla="*/ 70194 h 4795477"/>
              <a:gd name="connsiteX1" fmla="*/ 706316 w 3776618"/>
              <a:gd name="connsiteY1" fmla="*/ 843079 h 4795477"/>
              <a:gd name="connsiteX2" fmla="*/ 1087317 w 3776618"/>
              <a:gd name="connsiteY2" fmla="*/ 1332937 h 4795477"/>
              <a:gd name="connsiteX3" fmla="*/ 1228831 w 3776618"/>
              <a:gd name="connsiteY3" fmla="*/ 1822795 h 4795477"/>
              <a:gd name="connsiteX4" fmla="*/ 1359460 w 3776618"/>
              <a:gd name="connsiteY4" fmla="*/ 2465051 h 4795477"/>
              <a:gd name="connsiteX5" fmla="*/ 1794889 w 3776618"/>
              <a:gd name="connsiteY5" fmla="*/ 2769851 h 4795477"/>
              <a:gd name="connsiteX6" fmla="*/ 2393603 w 3776618"/>
              <a:gd name="connsiteY6" fmla="*/ 2998451 h 4795477"/>
              <a:gd name="connsiteX7" fmla="*/ 2622203 w 3776618"/>
              <a:gd name="connsiteY7" fmla="*/ 3292365 h 4795477"/>
              <a:gd name="connsiteX8" fmla="*/ 2458917 w 3776618"/>
              <a:gd name="connsiteY8" fmla="*/ 3912851 h 4795477"/>
              <a:gd name="connsiteX9" fmla="*/ 2371831 w 3776618"/>
              <a:gd name="connsiteY9" fmla="*/ 4511565 h 4795477"/>
              <a:gd name="connsiteX10" fmla="*/ 2437146 w 3776618"/>
              <a:gd name="connsiteY10" fmla="*/ 4729280 h 4795477"/>
              <a:gd name="connsiteX11" fmla="*/ 3689003 w 3776618"/>
              <a:gd name="connsiteY11" fmla="*/ 4729280 h 4795477"/>
              <a:gd name="connsiteX12" fmla="*/ 3656346 w 3776618"/>
              <a:gd name="connsiteY12" fmla="*/ 3956394 h 4795477"/>
              <a:gd name="connsiteX13" fmla="*/ 3536603 w 3776618"/>
              <a:gd name="connsiteY13" fmla="*/ 3782223 h 4795477"/>
              <a:gd name="connsiteX14" fmla="*/ 3612803 w 3776618"/>
              <a:gd name="connsiteY14" fmla="*/ 3314137 h 4795477"/>
              <a:gd name="connsiteX15" fmla="*/ 3623689 w 3776618"/>
              <a:gd name="connsiteY15" fmla="*/ 2748080 h 4795477"/>
              <a:gd name="connsiteX16" fmla="*/ 3591031 w 3776618"/>
              <a:gd name="connsiteY16" fmla="*/ 2367080 h 4795477"/>
              <a:gd name="connsiteX17" fmla="*/ 3493060 w 3776618"/>
              <a:gd name="connsiteY17" fmla="*/ 2171137 h 4795477"/>
              <a:gd name="connsiteX18" fmla="*/ 3329775 w 3776618"/>
              <a:gd name="connsiteY18" fmla="*/ 1975195 h 4795477"/>
              <a:gd name="connsiteX19" fmla="*/ 3308003 w 3776618"/>
              <a:gd name="connsiteY19" fmla="*/ 1343823 h 4795477"/>
              <a:gd name="connsiteX20" fmla="*/ 3308004 w 3776618"/>
              <a:gd name="connsiteY20" fmla="*/ 636251 h 4795477"/>
              <a:gd name="connsiteX21" fmla="*/ 3068517 w 3776618"/>
              <a:gd name="connsiteY21" fmla="*/ 277023 h 4795477"/>
              <a:gd name="connsiteX22" fmla="*/ 2426260 w 3776618"/>
              <a:gd name="connsiteY22" fmla="*/ 59308 h 4795477"/>
              <a:gd name="connsiteX23" fmla="*/ 64060 w 3776618"/>
              <a:gd name="connsiteY23" fmla="*/ 70194 h 4795477"/>
              <a:gd name="connsiteX0" fmla="*/ 64060 w 3776618"/>
              <a:gd name="connsiteY0" fmla="*/ 70194 h 4795477"/>
              <a:gd name="connsiteX1" fmla="*/ 706316 w 3776618"/>
              <a:gd name="connsiteY1" fmla="*/ 843079 h 4795477"/>
              <a:gd name="connsiteX2" fmla="*/ 1087317 w 3776618"/>
              <a:gd name="connsiteY2" fmla="*/ 1332937 h 4795477"/>
              <a:gd name="connsiteX3" fmla="*/ 1228831 w 3776618"/>
              <a:gd name="connsiteY3" fmla="*/ 1822795 h 4795477"/>
              <a:gd name="connsiteX4" fmla="*/ 1359460 w 3776618"/>
              <a:gd name="connsiteY4" fmla="*/ 2465051 h 4795477"/>
              <a:gd name="connsiteX5" fmla="*/ 1794889 w 3776618"/>
              <a:gd name="connsiteY5" fmla="*/ 2769851 h 4795477"/>
              <a:gd name="connsiteX6" fmla="*/ 2393603 w 3776618"/>
              <a:gd name="connsiteY6" fmla="*/ 2998451 h 4795477"/>
              <a:gd name="connsiteX7" fmla="*/ 2622203 w 3776618"/>
              <a:gd name="connsiteY7" fmla="*/ 3292365 h 4795477"/>
              <a:gd name="connsiteX8" fmla="*/ 2458917 w 3776618"/>
              <a:gd name="connsiteY8" fmla="*/ 3912851 h 4795477"/>
              <a:gd name="connsiteX9" fmla="*/ 2371831 w 3776618"/>
              <a:gd name="connsiteY9" fmla="*/ 4511565 h 4795477"/>
              <a:gd name="connsiteX10" fmla="*/ 2437146 w 3776618"/>
              <a:gd name="connsiteY10" fmla="*/ 4729280 h 4795477"/>
              <a:gd name="connsiteX11" fmla="*/ 3689003 w 3776618"/>
              <a:gd name="connsiteY11" fmla="*/ 4729280 h 4795477"/>
              <a:gd name="connsiteX12" fmla="*/ 3656346 w 3776618"/>
              <a:gd name="connsiteY12" fmla="*/ 3956394 h 4795477"/>
              <a:gd name="connsiteX13" fmla="*/ 3536603 w 3776618"/>
              <a:gd name="connsiteY13" fmla="*/ 3782223 h 4795477"/>
              <a:gd name="connsiteX14" fmla="*/ 3612803 w 3776618"/>
              <a:gd name="connsiteY14" fmla="*/ 3314137 h 4795477"/>
              <a:gd name="connsiteX15" fmla="*/ 3623689 w 3776618"/>
              <a:gd name="connsiteY15" fmla="*/ 2748080 h 4795477"/>
              <a:gd name="connsiteX16" fmla="*/ 3591031 w 3776618"/>
              <a:gd name="connsiteY16" fmla="*/ 2367080 h 4795477"/>
              <a:gd name="connsiteX17" fmla="*/ 3493060 w 3776618"/>
              <a:gd name="connsiteY17" fmla="*/ 2171137 h 4795477"/>
              <a:gd name="connsiteX18" fmla="*/ 3460404 w 3776618"/>
              <a:gd name="connsiteY18" fmla="*/ 1659509 h 4795477"/>
              <a:gd name="connsiteX19" fmla="*/ 3308003 w 3776618"/>
              <a:gd name="connsiteY19" fmla="*/ 1343823 h 4795477"/>
              <a:gd name="connsiteX20" fmla="*/ 3308004 w 3776618"/>
              <a:gd name="connsiteY20" fmla="*/ 636251 h 4795477"/>
              <a:gd name="connsiteX21" fmla="*/ 3068517 w 3776618"/>
              <a:gd name="connsiteY21" fmla="*/ 277023 h 4795477"/>
              <a:gd name="connsiteX22" fmla="*/ 2426260 w 3776618"/>
              <a:gd name="connsiteY22" fmla="*/ 59308 h 4795477"/>
              <a:gd name="connsiteX23" fmla="*/ 64060 w 3776618"/>
              <a:gd name="connsiteY23" fmla="*/ 70194 h 4795477"/>
              <a:gd name="connsiteX0" fmla="*/ 64060 w 3776618"/>
              <a:gd name="connsiteY0" fmla="*/ 70194 h 4795477"/>
              <a:gd name="connsiteX1" fmla="*/ 706316 w 3776618"/>
              <a:gd name="connsiteY1" fmla="*/ 843079 h 4795477"/>
              <a:gd name="connsiteX2" fmla="*/ 1087317 w 3776618"/>
              <a:gd name="connsiteY2" fmla="*/ 1332937 h 4795477"/>
              <a:gd name="connsiteX3" fmla="*/ 1228831 w 3776618"/>
              <a:gd name="connsiteY3" fmla="*/ 1822795 h 4795477"/>
              <a:gd name="connsiteX4" fmla="*/ 1359460 w 3776618"/>
              <a:gd name="connsiteY4" fmla="*/ 2465051 h 4795477"/>
              <a:gd name="connsiteX5" fmla="*/ 1794889 w 3776618"/>
              <a:gd name="connsiteY5" fmla="*/ 2769851 h 4795477"/>
              <a:gd name="connsiteX6" fmla="*/ 2393603 w 3776618"/>
              <a:gd name="connsiteY6" fmla="*/ 2998451 h 4795477"/>
              <a:gd name="connsiteX7" fmla="*/ 2622203 w 3776618"/>
              <a:gd name="connsiteY7" fmla="*/ 3292365 h 4795477"/>
              <a:gd name="connsiteX8" fmla="*/ 2458917 w 3776618"/>
              <a:gd name="connsiteY8" fmla="*/ 3912851 h 4795477"/>
              <a:gd name="connsiteX9" fmla="*/ 2371831 w 3776618"/>
              <a:gd name="connsiteY9" fmla="*/ 4511565 h 4795477"/>
              <a:gd name="connsiteX10" fmla="*/ 2437146 w 3776618"/>
              <a:gd name="connsiteY10" fmla="*/ 4729280 h 4795477"/>
              <a:gd name="connsiteX11" fmla="*/ 3689003 w 3776618"/>
              <a:gd name="connsiteY11" fmla="*/ 4729280 h 4795477"/>
              <a:gd name="connsiteX12" fmla="*/ 3656346 w 3776618"/>
              <a:gd name="connsiteY12" fmla="*/ 3956394 h 4795477"/>
              <a:gd name="connsiteX13" fmla="*/ 3536603 w 3776618"/>
              <a:gd name="connsiteY13" fmla="*/ 3782223 h 4795477"/>
              <a:gd name="connsiteX14" fmla="*/ 3612803 w 3776618"/>
              <a:gd name="connsiteY14" fmla="*/ 3314137 h 4795477"/>
              <a:gd name="connsiteX15" fmla="*/ 3623689 w 3776618"/>
              <a:gd name="connsiteY15" fmla="*/ 2748080 h 4795477"/>
              <a:gd name="connsiteX16" fmla="*/ 3591031 w 3776618"/>
              <a:gd name="connsiteY16" fmla="*/ 2367080 h 4795477"/>
              <a:gd name="connsiteX17" fmla="*/ 3493060 w 3776618"/>
              <a:gd name="connsiteY17" fmla="*/ 2171137 h 4795477"/>
              <a:gd name="connsiteX18" fmla="*/ 3460404 w 3776618"/>
              <a:gd name="connsiteY18" fmla="*/ 1659509 h 4795477"/>
              <a:gd name="connsiteX19" fmla="*/ 3503946 w 3776618"/>
              <a:gd name="connsiteY19" fmla="*/ 1126108 h 4795477"/>
              <a:gd name="connsiteX20" fmla="*/ 3308004 w 3776618"/>
              <a:gd name="connsiteY20" fmla="*/ 636251 h 4795477"/>
              <a:gd name="connsiteX21" fmla="*/ 3068517 w 3776618"/>
              <a:gd name="connsiteY21" fmla="*/ 277023 h 4795477"/>
              <a:gd name="connsiteX22" fmla="*/ 2426260 w 3776618"/>
              <a:gd name="connsiteY22" fmla="*/ 59308 h 4795477"/>
              <a:gd name="connsiteX23" fmla="*/ 64060 w 3776618"/>
              <a:gd name="connsiteY23" fmla="*/ 70194 h 4795477"/>
              <a:gd name="connsiteX0" fmla="*/ 64060 w 3776618"/>
              <a:gd name="connsiteY0" fmla="*/ 70194 h 4795477"/>
              <a:gd name="connsiteX1" fmla="*/ 706316 w 3776618"/>
              <a:gd name="connsiteY1" fmla="*/ 843079 h 4795477"/>
              <a:gd name="connsiteX2" fmla="*/ 1087317 w 3776618"/>
              <a:gd name="connsiteY2" fmla="*/ 1332937 h 4795477"/>
              <a:gd name="connsiteX3" fmla="*/ 1228831 w 3776618"/>
              <a:gd name="connsiteY3" fmla="*/ 1822795 h 4795477"/>
              <a:gd name="connsiteX4" fmla="*/ 1359460 w 3776618"/>
              <a:gd name="connsiteY4" fmla="*/ 2465051 h 4795477"/>
              <a:gd name="connsiteX5" fmla="*/ 1794889 w 3776618"/>
              <a:gd name="connsiteY5" fmla="*/ 2769851 h 4795477"/>
              <a:gd name="connsiteX6" fmla="*/ 2393603 w 3776618"/>
              <a:gd name="connsiteY6" fmla="*/ 2998451 h 4795477"/>
              <a:gd name="connsiteX7" fmla="*/ 2622203 w 3776618"/>
              <a:gd name="connsiteY7" fmla="*/ 3292365 h 4795477"/>
              <a:gd name="connsiteX8" fmla="*/ 2458917 w 3776618"/>
              <a:gd name="connsiteY8" fmla="*/ 3912851 h 4795477"/>
              <a:gd name="connsiteX9" fmla="*/ 2371831 w 3776618"/>
              <a:gd name="connsiteY9" fmla="*/ 4511565 h 4795477"/>
              <a:gd name="connsiteX10" fmla="*/ 2437146 w 3776618"/>
              <a:gd name="connsiteY10" fmla="*/ 4729280 h 4795477"/>
              <a:gd name="connsiteX11" fmla="*/ 3689003 w 3776618"/>
              <a:gd name="connsiteY11" fmla="*/ 4729280 h 4795477"/>
              <a:gd name="connsiteX12" fmla="*/ 3656346 w 3776618"/>
              <a:gd name="connsiteY12" fmla="*/ 3956394 h 4795477"/>
              <a:gd name="connsiteX13" fmla="*/ 3536603 w 3776618"/>
              <a:gd name="connsiteY13" fmla="*/ 3782223 h 4795477"/>
              <a:gd name="connsiteX14" fmla="*/ 3612803 w 3776618"/>
              <a:gd name="connsiteY14" fmla="*/ 3314137 h 4795477"/>
              <a:gd name="connsiteX15" fmla="*/ 3623689 w 3776618"/>
              <a:gd name="connsiteY15" fmla="*/ 2748080 h 4795477"/>
              <a:gd name="connsiteX16" fmla="*/ 3591031 w 3776618"/>
              <a:gd name="connsiteY16" fmla="*/ 2367080 h 4795477"/>
              <a:gd name="connsiteX17" fmla="*/ 3493060 w 3776618"/>
              <a:gd name="connsiteY17" fmla="*/ 2171137 h 4795477"/>
              <a:gd name="connsiteX18" fmla="*/ 3460404 w 3776618"/>
              <a:gd name="connsiteY18" fmla="*/ 1659509 h 4795477"/>
              <a:gd name="connsiteX19" fmla="*/ 3503946 w 3776618"/>
              <a:gd name="connsiteY19" fmla="*/ 1126108 h 4795477"/>
              <a:gd name="connsiteX20" fmla="*/ 3340661 w 3776618"/>
              <a:gd name="connsiteY20" fmla="*/ 287908 h 4795477"/>
              <a:gd name="connsiteX21" fmla="*/ 3068517 w 3776618"/>
              <a:gd name="connsiteY21" fmla="*/ 277023 h 4795477"/>
              <a:gd name="connsiteX22" fmla="*/ 2426260 w 3776618"/>
              <a:gd name="connsiteY22" fmla="*/ 59308 h 4795477"/>
              <a:gd name="connsiteX23" fmla="*/ 64060 w 3776618"/>
              <a:gd name="connsiteY23" fmla="*/ 70194 h 4795477"/>
              <a:gd name="connsiteX0" fmla="*/ 64060 w 3776618"/>
              <a:gd name="connsiteY0" fmla="*/ 64678 h 4789961"/>
              <a:gd name="connsiteX1" fmla="*/ 706316 w 3776618"/>
              <a:gd name="connsiteY1" fmla="*/ 837563 h 4789961"/>
              <a:gd name="connsiteX2" fmla="*/ 1087317 w 3776618"/>
              <a:gd name="connsiteY2" fmla="*/ 1327421 h 4789961"/>
              <a:gd name="connsiteX3" fmla="*/ 1228831 w 3776618"/>
              <a:gd name="connsiteY3" fmla="*/ 1817279 h 4789961"/>
              <a:gd name="connsiteX4" fmla="*/ 1359460 w 3776618"/>
              <a:gd name="connsiteY4" fmla="*/ 2459535 h 4789961"/>
              <a:gd name="connsiteX5" fmla="*/ 1794889 w 3776618"/>
              <a:gd name="connsiteY5" fmla="*/ 2764335 h 4789961"/>
              <a:gd name="connsiteX6" fmla="*/ 2393603 w 3776618"/>
              <a:gd name="connsiteY6" fmla="*/ 2992935 h 4789961"/>
              <a:gd name="connsiteX7" fmla="*/ 2622203 w 3776618"/>
              <a:gd name="connsiteY7" fmla="*/ 3286849 h 4789961"/>
              <a:gd name="connsiteX8" fmla="*/ 2458917 w 3776618"/>
              <a:gd name="connsiteY8" fmla="*/ 3907335 h 4789961"/>
              <a:gd name="connsiteX9" fmla="*/ 2371831 w 3776618"/>
              <a:gd name="connsiteY9" fmla="*/ 4506049 h 4789961"/>
              <a:gd name="connsiteX10" fmla="*/ 2437146 w 3776618"/>
              <a:gd name="connsiteY10" fmla="*/ 4723764 h 4789961"/>
              <a:gd name="connsiteX11" fmla="*/ 3689003 w 3776618"/>
              <a:gd name="connsiteY11" fmla="*/ 4723764 h 4789961"/>
              <a:gd name="connsiteX12" fmla="*/ 3656346 w 3776618"/>
              <a:gd name="connsiteY12" fmla="*/ 3950878 h 4789961"/>
              <a:gd name="connsiteX13" fmla="*/ 3536603 w 3776618"/>
              <a:gd name="connsiteY13" fmla="*/ 3776707 h 4789961"/>
              <a:gd name="connsiteX14" fmla="*/ 3612803 w 3776618"/>
              <a:gd name="connsiteY14" fmla="*/ 3308621 h 4789961"/>
              <a:gd name="connsiteX15" fmla="*/ 3623689 w 3776618"/>
              <a:gd name="connsiteY15" fmla="*/ 2742564 h 4789961"/>
              <a:gd name="connsiteX16" fmla="*/ 3591031 w 3776618"/>
              <a:gd name="connsiteY16" fmla="*/ 2361564 h 4789961"/>
              <a:gd name="connsiteX17" fmla="*/ 3493060 w 3776618"/>
              <a:gd name="connsiteY17" fmla="*/ 2165621 h 4789961"/>
              <a:gd name="connsiteX18" fmla="*/ 3460404 w 3776618"/>
              <a:gd name="connsiteY18" fmla="*/ 1653993 h 4789961"/>
              <a:gd name="connsiteX19" fmla="*/ 3503946 w 3776618"/>
              <a:gd name="connsiteY19" fmla="*/ 1120592 h 4789961"/>
              <a:gd name="connsiteX20" fmla="*/ 3340661 w 3776618"/>
              <a:gd name="connsiteY20" fmla="*/ 282392 h 4789961"/>
              <a:gd name="connsiteX21" fmla="*/ 3079403 w 3776618"/>
              <a:gd name="connsiteY21" fmla="*/ 151764 h 4789961"/>
              <a:gd name="connsiteX22" fmla="*/ 2426260 w 3776618"/>
              <a:gd name="connsiteY22" fmla="*/ 53792 h 4789961"/>
              <a:gd name="connsiteX23" fmla="*/ 64060 w 3776618"/>
              <a:gd name="connsiteY23" fmla="*/ 64678 h 4789961"/>
              <a:gd name="connsiteX0" fmla="*/ 64060 w 3776618"/>
              <a:gd name="connsiteY0" fmla="*/ 64678 h 4789961"/>
              <a:gd name="connsiteX1" fmla="*/ 706316 w 3776618"/>
              <a:gd name="connsiteY1" fmla="*/ 837563 h 4789961"/>
              <a:gd name="connsiteX2" fmla="*/ 1087317 w 3776618"/>
              <a:gd name="connsiteY2" fmla="*/ 1327421 h 4789961"/>
              <a:gd name="connsiteX3" fmla="*/ 1228831 w 3776618"/>
              <a:gd name="connsiteY3" fmla="*/ 1817279 h 4789961"/>
              <a:gd name="connsiteX4" fmla="*/ 1359460 w 3776618"/>
              <a:gd name="connsiteY4" fmla="*/ 2459535 h 4789961"/>
              <a:gd name="connsiteX5" fmla="*/ 1794889 w 3776618"/>
              <a:gd name="connsiteY5" fmla="*/ 2764335 h 4789961"/>
              <a:gd name="connsiteX6" fmla="*/ 2393603 w 3776618"/>
              <a:gd name="connsiteY6" fmla="*/ 2992935 h 4789961"/>
              <a:gd name="connsiteX7" fmla="*/ 2622203 w 3776618"/>
              <a:gd name="connsiteY7" fmla="*/ 3286849 h 4789961"/>
              <a:gd name="connsiteX8" fmla="*/ 2458917 w 3776618"/>
              <a:gd name="connsiteY8" fmla="*/ 3907335 h 4789961"/>
              <a:gd name="connsiteX9" fmla="*/ 2371831 w 3776618"/>
              <a:gd name="connsiteY9" fmla="*/ 4506049 h 4789961"/>
              <a:gd name="connsiteX10" fmla="*/ 2437146 w 3776618"/>
              <a:gd name="connsiteY10" fmla="*/ 4723764 h 4789961"/>
              <a:gd name="connsiteX11" fmla="*/ 3689003 w 3776618"/>
              <a:gd name="connsiteY11" fmla="*/ 4723764 h 4789961"/>
              <a:gd name="connsiteX12" fmla="*/ 3656346 w 3776618"/>
              <a:gd name="connsiteY12" fmla="*/ 3950878 h 4789961"/>
              <a:gd name="connsiteX13" fmla="*/ 3536603 w 3776618"/>
              <a:gd name="connsiteY13" fmla="*/ 3776707 h 4789961"/>
              <a:gd name="connsiteX14" fmla="*/ 3612803 w 3776618"/>
              <a:gd name="connsiteY14" fmla="*/ 3308621 h 4789961"/>
              <a:gd name="connsiteX15" fmla="*/ 3623689 w 3776618"/>
              <a:gd name="connsiteY15" fmla="*/ 2742564 h 4789961"/>
              <a:gd name="connsiteX16" fmla="*/ 3591031 w 3776618"/>
              <a:gd name="connsiteY16" fmla="*/ 2361564 h 4789961"/>
              <a:gd name="connsiteX17" fmla="*/ 3493060 w 3776618"/>
              <a:gd name="connsiteY17" fmla="*/ 2165621 h 4789961"/>
              <a:gd name="connsiteX18" fmla="*/ 3460404 w 3776618"/>
              <a:gd name="connsiteY18" fmla="*/ 1653993 h 4789961"/>
              <a:gd name="connsiteX19" fmla="*/ 3503946 w 3776618"/>
              <a:gd name="connsiteY19" fmla="*/ 1120592 h 4789961"/>
              <a:gd name="connsiteX20" fmla="*/ 3340661 w 3776618"/>
              <a:gd name="connsiteY20" fmla="*/ 282392 h 4789961"/>
              <a:gd name="connsiteX21" fmla="*/ 3079403 w 3776618"/>
              <a:gd name="connsiteY21" fmla="*/ 151764 h 4789961"/>
              <a:gd name="connsiteX22" fmla="*/ 2426260 w 3776618"/>
              <a:gd name="connsiteY22" fmla="*/ 53792 h 4789961"/>
              <a:gd name="connsiteX23" fmla="*/ 64060 w 3776618"/>
              <a:gd name="connsiteY23" fmla="*/ 64678 h 4789961"/>
              <a:gd name="connsiteX0" fmla="*/ 64060 w 3776618"/>
              <a:gd name="connsiteY0" fmla="*/ 81106 h 4806389"/>
              <a:gd name="connsiteX1" fmla="*/ 706316 w 3776618"/>
              <a:gd name="connsiteY1" fmla="*/ 853991 h 4806389"/>
              <a:gd name="connsiteX2" fmla="*/ 1087317 w 3776618"/>
              <a:gd name="connsiteY2" fmla="*/ 1343849 h 4806389"/>
              <a:gd name="connsiteX3" fmla="*/ 1228831 w 3776618"/>
              <a:gd name="connsiteY3" fmla="*/ 1833707 h 4806389"/>
              <a:gd name="connsiteX4" fmla="*/ 1359460 w 3776618"/>
              <a:gd name="connsiteY4" fmla="*/ 2475963 h 4806389"/>
              <a:gd name="connsiteX5" fmla="*/ 1794889 w 3776618"/>
              <a:gd name="connsiteY5" fmla="*/ 2780763 h 4806389"/>
              <a:gd name="connsiteX6" fmla="*/ 2393603 w 3776618"/>
              <a:gd name="connsiteY6" fmla="*/ 3009363 h 4806389"/>
              <a:gd name="connsiteX7" fmla="*/ 2622203 w 3776618"/>
              <a:gd name="connsiteY7" fmla="*/ 3303277 h 4806389"/>
              <a:gd name="connsiteX8" fmla="*/ 2458917 w 3776618"/>
              <a:gd name="connsiteY8" fmla="*/ 3923763 h 4806389"/>
              <a:gd name="connsiteX9" fmla="*/ 2371831 w 3776618"/>
              <a:gd name="connsiteY9" fmla="*/ 4522477 h 4806389"/>
              <a:gd name="connsiteX10" fmla="*/ 2437146 w 3776618"/>
              <a:gd name="connsiteY10" fmla="*/ 4740192 h 4806389"/>
              <a:gd name="connsiteX11" fmla="*/ 3689003 w 3776618"/>
              <a:gd name="connsiteY11" fmla="*/ 4740192 h 4806389"/>
              <a:gd name="connsiteX12" fmla="*/ 3656346 w 3776618"/>
              <a:gd name="connsiteY12" fmla="*/ 3967306 h 4806389"/>
              <a:gd name="connsiteX13" fmla="*/ 3536603 w 3776618"/>
              <a:gd name="connsiteY13" fmla="*/ 3793135 h 4806389"/>
              <a:gd name="connsiteX14" fmla="*/ 3612803 w 3776618"/>
              <a:gd name="connsiteY14" fmla="*/ 3325049 h 4806389"/>
              <a:gd name="connsiteX15" fmla="*/ 3623689 w 3776618"/>
              <a:gd name="connsiteY15" fmla="*/ 2758992 h 4806389"/>
              <a:gd name="connsiteX16" fmla="*/ 3591031 w 3776618"/>
              <a:gd name="connsiteY16" fmla="*/ 2377992 h 4806389"/>
              <a:gd name="connsiteX17" fmla="*/ 3493060 w 3776618"/>
              <a:gd name="connsiteY17" fmla="*/ 2182049 h 4806389"/>
              <a:gd name="connsiteX18" fmla="*/ 3460404 w 3776618"/>
              <a:gd name="connsiteY18" fmla="*/ 1670421 h 4806389"/>
              <a:gd name="connsiteX19" fmla="*/ 3503946 w 3776618"/>
              <a:gd name="connsiteY19" fmla="*/ 1137020 h 4806389"/>
              <a:gd name="connsiteX20" fmla="*/ 3340661 w 3776618"/>
              <a:gd name="connsiteY20" fmla="*/ 298820 h 4806389"/>
              <a:gd name="connsiteX21" fmla="*/ 3220917 w 3776618"/>
              <a:gd name="connsiteY21" fmla="*/ 59335 h 4806389"/>
              <a:gd name="connsiteX22" fmla="*/ 2426260 w 3776618"/>
              <a:gd name="connsiteY22" fmla="*/ 70220 h 4806389"/>
              <a:gd name="connsiteX23" fmla="*/ 64060 w 3776618"/>
              <a:gd name="connsiteY23" fmla="*/ 81106 h 4806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776618" h="4806389">
                <a:moveTo>
                  <a:pt x="64060" y="81106"/>
                </a:moveTo>
                <a:cubicBezTo>
                  <a:pt x="-222597" y="211735"/>
                  <a:pt x="535773" y="643534"/>
                  <a:pt x="706316" y="853991"/>
                </a:cubicBezTo>
                <a:cubicBezTo>
                  <a:pt x="876859" y="1064448"/>
                  <a:pt x="1000231" y="1180563"/>
                  <a:pt x="1087317" y="1343849"/>
                </a:cubicBezTo>
                <a:cubicBezTo>
                  <a:pt x="1174403" y="1507135"/>
                  <a:pt x="1183474" y="1645021"/>
                  <a:pt x="1228831" y="1833707"/>
                </a:cubicBezTo>
                <a:cubicBezTo>
                  <a:pt x="1274188" y="2022393"/>
                  <a:pt x="1265117" y="2318121"/>
                  <a:pt x="1359460" y="2475963"/>
                </a:cubicBezTo>
                <a:cubicBezTo>
                  <a:pt x="1453803" y="2633805"/>
                  <a:pt x="1622532" y="2691863"/>
                  <a:pt x="1794889" y="2780763"/>
                </a:cubicBezTo>
                <a:cubicBezTo>
                  <a:pt x="1967246" y="2869663"/>
                  <a:pt x="2255717" y="2922277"/>
                  <a:pt x="2393603" y="3009363"/>
                </a:cubicBezTo>
                <a:cubicBezTo>
                  <a:pt x="2531489" y="3096449"/>
                  <a:pt x="2611317" y="3150877"/>
                  <a:pt x="2622203" y="3303277"/>
                </a:cubicBezTo>
                <a:cubicBezTo>
                  <a:pt x="2633089" y="3455677"/>
                  <a:pt x="2500646" y="3720563"/>
                  <a:pt x="2458917" y="3923763"/>
                </a:cubicBezTo>
                <a:cubicBezTo>
                  <a:pt x="2417188" y="4126963"/>
                  <a:pt x="2375459" y="4386406"/>
                  <a:pt x="2371831" y="4522477"/>
                </a:cubicBezTo>
                <a:cubicBezTo>
                  <a:pt x="2368203" y="4658548"/>
                  <a:pt x="2217618" y="4703906"/>
                  <a:pt x="2437146" y="4740192"/>
                </a:cubicBezTo>
                <a:cubicBezTo>
                  <a:pt x="2656674" y="4776478"/>
                  <a:pt x="3485803" y="4869006"/>
                  <a:pt x="3689003" y="4740192"/>
                </a:cubicBezTo>
                <a:cubicBezTo>
                  <a:pt x="3892203" y="4611378"/>
                  <a:pt x="3681746" y="4125149"/>
                  <a:pt x="3656346" y="3967306"/>
                </a:cubicBezTo>
                <a:cubicBezTo>
                  <a:pt x="3630946" y="3809463"/>
                  <a:pt x="3543860" y="3900178"/>
                  <a:pt x="3536603" y="3793135"/>
                </a:cubicBezTo>
                <a:cubicBezTo>
                  <a:pt x="3529346" y="3686092"/>
                  <a:pt x="3598289" y="3497406"/>
                  <a:pt x="3612803" y="3325049"/>
                </a:cubicBezTo>
                <a:cubicBezTo>
                  <a:pt x="3627317" y="3152692"/>
                  <a:pt x="3627318" y="2916835"/>
                  <a:pt x="3623689" y="2758992"/>
                </a:cubicBezTo>
                <a:cubicBezTo>
                  <a:pt x="3620060" y="2601149"/>
                  <a:pt x="3612803" y="2474149"/>
                  <a:pt x="3591031" y="2377992"/>
                </a:cubicBezTo>
                <a:cubicBezTo>
                  <a:pt x="3569260" y="2281835"/>
                  <a:pt x="3514831" y="2299977"/>
                  <a:pt x="3493060" y="2182049"/>
                </a:cubicBezTo>
                <a:cubicBezTo>
                  <a:pt x="3471289" y="2064121"/>
                  <a:pt x="3458590" y="1844592"/>
                  <a:pt x="3460404" y="1670421"/>
                </a:cubicBezTo>
                <a:cubicBezTo>
                  <a:pt x="3462218" y="1496250"/>
                  <a:pt x="3523903" y="1365620"/>
                  <a:pt x="3503946" y="1137020"/>
                </a:cubicBezTo>
                <a:cubicBezTo>
                  <a:pt x="3483989" y="908420"/>
                  <a:pt x="3387832" y="478434"/>
                  <a:pt x="3340661" y="298820"/>
                </a:cubicBezTo>
                <a:cubicBezTo>
                  <a:pt x="3293490" y="119206"/>
                  <a:pt x="3340660" y="77478"/>
                  <a:pt x="3220917" y="59335"/>
                </a:cubicBezTo>
                <a:cubicBezTo>
                  <a:pt x="3155603" y="-78551"/>
                  <a:pt x="2952403" y="66592"/>
                  <a:pt x="2426260" y="70220"/>
                </a:cubicBezTo>
                <a:cubicBezTo>
                  <a:pt x="1900117" y="73848"/>
                  <a:pt x="350717" y="-49523"/>
                  <a:pt x="64060" y="81106"/>
                </a:cubicBezTo>
                <a:close/>
              </a:path>
            </a:pathLst>
          </a:custGeom>
          <a:noFill/>
          <a:ln w="381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4148158" y="585484"/>
            <a:ext cx="272581" cy="909775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…………</a:t>
            </a:r>
            <a:endParaRPr lang="en-US" dirty="0"/>
          </a:p>
        </p:txBody>
      </p:sp>
      <p:sp>
        <p:nvSpPr>
          <p:cNvPr id="81" name="Rectangle 80"/>
          <p:cNvSpPr/>
          <p:nvPr/>
        </p:nvSpPr>
        <p:spPr>
          <a:xfrm>
            <a:off x="4334618" y="671565"/>
            <a:ext cx="272581" cy="803819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…………</a:t>
            </a:r>
            <a:endParaRPr lang="en-US" dirty="0"/>
          </a:p>
        </p:txBody>
      </p:sp>
      <p:sp>
        <p:nvSpPr>
          <p:cNvPr id="83" name="Rectangle 82"/>
          <p:cNvSpPr/>
          <p:nvPr/>
        </p:nvSpPr>
        <p:spPr>
          <a:xfrm>
            <a:off x="4594171" y="304048"/>
            <a:ext cx="272581" cy="115804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……………</a:t>
            </a:r>
            <a:endParaRPr lang="en-US" dirty="0"/>
          </a:p>
        </p:txBody>
      </p:sp>
      <p:sp>
        <p:nvSpPr>
          <p:cNvPr id="84" name="Rectangle 83"/>
          <p:cNvSpPr/>
          <p:nvPr/>
        </p:nvSpPr>
        <p:spPr>
          <a:xfrm>
            <a:off x="4846920" y="671566"/>
            <a:ext cx="272581" cy="803819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…………</a:t>
            </a:r>
            <a:endParaRPr lang="en-US" dirty="0"/>
          </a:p>
        </p:txBody>
      </p:sp>
      <p:sp>
        <p:nvSpPr>
          <p:cNvPr id="85" name="Rectangle 84"/>
          <p:cNvSpPr/>
          <p:nvPr/>
        </p:nvSpPr>
        <p:spPr>
          <a:xfrm>
            <a:off x="5281154" y="671565"/>
            <a:ext cx="272581" cy="80381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…………</a:t>
            </a:r>
            <a:endParaRPr lang="en-US" dirty="0"/>
          </a:p>
        </p:txBody>
      </p:sp>
      <p:sp>
        <p:nvSpPr>
          <p:cNvPr id="82" name="Rectangle 81"/>
          <p:cNvSpPr/>
          <p:nvPr/>
        </p:nvSpPr>
        <p:spPr>
          <a:xfrm>
            <a:off x="5059938" y="974956"/>
            <a:ext cx="272581" cy="50413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……</a:t>
            </a:r>
            <a:endParaRPr lang="en-US" dirty="0"/>
          </a:p>
        </p:txBody>
      </p:sp>
      <p:grpSp>
        <p:nvGrpSpPr>
          <p:cNvPr id="89" name="Group 88"/>
          <p:cNvGrpSpPr/>
          <p:nvPr/>
        </p:nvGrpSpPr>
        <p:grpSpPr>
          <a:xfrm>
            <a:off x="9089913" y="1750608"/>
            <a:ext cx="338756" cy="381701"/>
            <a:chOff x="4418757" y="4101793"/>
            <a:chExt cx="665712" cy="944831"/>
          </a:xfrm>
        </p:grpSpPr>
        <p:sp>
          <p:nvSpPr>
            <p:cNvPr id="90" name="Rectangle 89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Isosceles Triangle 90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9622783" y="1491603"/>
            <a:ext cx="338756" cy="381701"/>
            <a:chOff x="4418757" y="4101793"/>
            <a:chExt cx="665712" cy="944831"/>
          </a:xfrm>
        </p:grpSpPr>
        <p:sp>
          <p:nvSpPr>
            <p:cNvPr id="93" name="Rectangle 92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Isosceles Triangle 93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9229720" y="1007477"/>
            <a:ext cx="338756" cy="381701"/>
            <a:chOff x="4418757" y="4101793"/>
            <a:chExt cx="665712" cy="944831"/>
          </a:xfrm>
        </p:grpSpPr>
        <p:sp>
          <p:nvSpPr>
            <p:cNvPr id="96" name="Rectangle 95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Isosceles Triangle 96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9600955" y="887978"/>
            <a:ext cx="338756" cy="381701"/>
            <a:chOff x="4418757" y="4101793"/>
            <a:chExt cx="665712" cy="944831"/>
          </a:xfrm>
        </p:grpSpPr>
        <p:sp>
          <p:nvSpPr>
            <p:cNvPr id="99" name="Rectangle 98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Isosceles Triangle 99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9229720" y="627050"/>
            <a:ext cx="338756" cy="381701"/>
            <a:chOff x="4418757" y="4101793"/>
            <a:chExt cx="665712" cy="944831"/>
          </a:xfrm>
        </p:grpSpPr>
        <p:sp>
          <p:nvSpPr>
            <p:cNvPr id="102" name="Rectangle 101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Isosceles Triangle 102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10137845" y="3275669"/>
            <a:ext cx="338756" cy="381701"/>
            <a:chOff x="4418757" y="4101793"/>
            <a:chExt cx="665712" cy="944831"/>
          </a:xfrm>
        </p:grpSpPr>
        <p:sp>
          <p:nvSpPr>
            <p:cNvPr id="108" name="Rectangle 107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Isosceles Triangle 108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10881018" y="1317226"/>
            <a:ext cx="338756" cy="381701"/>
            <a:chOff x="4418757" y="4101793"/>
            <a:chExt cx="665712" cy="944831"/>
          </a:xfrm>
        </p:grpSpPr>
        <p:sp>
          <p:nvSpPr>
            <p:cNvPr id="111" name="Rectangle 110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Isosceles Triangle 111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11188492" y="727682"/>
            <a:ext cx="338756" cy="381701"/>
            <a:chOff x="4418757" y="4101793"/>
            <a:chExt cx="665712" cy="944831"/>
          </a:xfrm>
        </p:grpSpPr>
        <p:sp>
          <p:nvSpPr>
            <p:cNvPr id="114" name="Rectangle 113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Isosceles Triangle 114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10694142" y="382962"/>
            <a:ext cx="338756" cy="381701"/>
            <a:chOff x="4418757" y="4101793"/>
            <a:chExt cx="665712" cy="944831"/>
          </a:xfrm>
        </p:grpSpPr>
        <p:sp>
          <p:nvSpPr>
            <p:cNvPr id="117" name="Rectangle 116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Isosceles Triangle 117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8719180" y="1304896"/>
            <a:ext cx="338756" cy="381701"/>
            <a:chOff x="4418757" y="4101793"/>
            <a:chExt cx="665712" cy="944831"/>
          </a:xfrm>
        </p:grpSpPr>
        <p:sp>
          <p:nvSpPr>
            <p:cNvPr id="120" name="Rectangle 119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Isosceles Triangle 120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2" name="Group 121"/>
          <p:cNvGrpSpPr/>
          <p:nvPr/>
        </p:nvGrpSpPr>
        <p:grpSpPr>
          <a:xfrm>
            <a:off x="2638628" y="4158446"/>
            <a:ext cx="338756" cy="381701"/>
            <a:chOff x="4418757" y="4101793"/>
            <a:chExt cx="665712" cy="944831"/>
          </a:xfrm>
        </p:grpSpPr>
        <p:sp>
          <p:nvSpPr>
            <p:cNvPr id="123" name="Rectangle 122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Isosceles Triangle 123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5" name="Group 124"/>
          <p:cNvGrpSpPr/>
          <p:nvPr/>
        </p:nvGrpSpPr>
        <p:grpSpPr>
          <a:xfrm>
            <a:off x="3031169" y="4292006"/>
            <a:ext cx="338756" cy="381701"/>
            <a:chOff x="4418757" y="4101793"/>
            <a:chExt cx="665712" cy="944831"/>
          </a:xfrm>
        </p:grpSpPr>
        <p:sp>
          <p:nvSpPr>
            <p:cNvPr id="126" name="Rectangle 125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Isosceles Triangle 126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0" name="Freeform 129"/>
          <p:cNvSpPr/>
          <p:nvPr/>
        </p:nvSpPr>
        <p:spPr>
          <a:xfrm>
            <a:off x="3325091" y="2018795"/>
            <a:ext cx="5783283" cy="2660083"/>
          </a:xfrm>
          <a:custGeom>
            <a:avLst/>
            <a:gdLst>
              <a:gd name="connsiteX0" fmla="*/ 0 w 5783283"/>
              <a:gd name="connsiteY0" fmla="*/ 2660083 h 2660083"/>
              <a:gd name="connsiteX1" fmla="*/ 71252 w 5783283"/>
              <a:gd name="connsiteY1" fmla="*/ 2624457 h 2660083"/>
              <a:gd name="connsiteX2" fmla="*/ 142504 w 5783283"/>
              <a:gd name="connsiteY2" fmla="*/ 2600706 h 2660083"/>
              <a:gd name="connsiteX3" fmla="*/ 190005 w 5783283"/>
              <a:gd name="connsiteY3" fmla="*/ 2565080 h 2660083"/>
              <a:gd name="connsiteX4" fmla="*/ 249382 w 5783283"/>
              <a:gd name="connsiteY4" fmla="*/ 2541330 h 2660083"/>
              <a:gd name="connsiteX5" fmla="*/ 380010 w 5783283"/>
              <a:gd name="connsiteY5" fmla="*/ 2493828 h 2660083"/>
              <a:gd name="connsiteX6" fmla="*/ 427512 w 5783283"/>
              <a:gd name="connsiteY6" fmla="*/ 2470078 h 2660083"/>
              <a:gd name="connsiteX7" fmla="*/ 498764 w 5783283"/>
              <a:gd name="connsiteY7" fmla="*/ 2446327 h 2660083"/>
              <a:gd name="connsiteX8" fmla="*/ 593766 w 5783283"/>
              <a:gd name="connsiteY8" fmla="*/ 2410701 h 2660083"/>
              <a:gd name="connsiteX9" fmla="*/ 736270 w 5783283"/>
              <a:gd name="connsiteY9" fmla="*/ 2363200 h 2660083"/>
              <a:gd name="connsiteX10" fmla="*/ 783771 w 5783283"/>
              <a:gd name="connsiteY10" fmla="*/ 2339449 h 2660083"/>
              <a:gd name="connsiteX11" fmla="*/ 926275 w 5783283"/>
              <a:gd name="connsiteY11" fmla="*/ 2291948 h 2660083"/>
              <a:gd name="connsiteX12" fmla="*/ 1199408 w 5783283"/>
              <a:gd name="connsiteY12" fmla="*/ 2173195 h 2660083"/>
              <a:gd name="connsiteX13" fmla="*/ 1270660 w 5783283"/>
              <a:gd name="connsiteY13" fmla="*/ 2137569 h 2660083"/>
              <a:gd name="connsiteX14" fmla="*/ 1472540 w 5783283"/>
              <a:gd name="connsiteY14" fmla="*/ 2066317 h 2660083"/>
              <a:gd name="connsiteX15" fmla="*/ 1543792 w 5783283"/>
              <a:gd name="connsiteY15" fmla="*/ 2030691 h 2660083"/>
              <a:gd name="connsiteX16" fmla="*/ 1638795 w 5783283"/>
              <a:gd name="connsiteY16" fmla="*/ 2006940 h 2660083"/>
              <a:gd name="connsiteX17" fmla="*/ 1793174 w 5783283"/>
              <a:gd name="connsiteY17" fmla="*/ 1935688 h 2660083"/>
              <a:gd name="connsiteX18" fmla="*/ 1935678 w 5783283"/>
              <a:gd name="connsiteY18" fmla="*/ 1876311 h 2660083"/>
              <a:gd name="connsiteX19" fmla="*/ 1995054 w 5783283"/>
              <a:gd name="connsiteY19" fmla="*/ 1840686 h 2660083"/>
              <a:gd name="connsiteX20" fmla="*/ 2113808 w 5783283"/>
              <a:gd name="connsiteY20" fmla="*/ 1781309 h 2660083"/>
              <a:gd name="connsiteX21" fmla="*/ 2185060 w 5783283"/>
              <a:gd name="connsiteY21" fmla="*/ 1745683 h 2660083"/>
              <a:gd name="connsiteX22" fmla="*/ 2446317 w 5783283"/>
              <a:gd name="connsiteY22" fmla="*/ 1638805 h 2660083"/>
              <a:gd name="connsiteX23" fmla="*/ 2624447 w 5783283"/>
              <a:gd name="connsiteY23" fmla="*/ 1555678 h 2660083"/>
              <a:gd name="connsiteX24" fmla="*/ 2731325 w 5783283"/>
              <a:gd name="connsiteY24" fmla="*/ 1520052 h 2660083"/>
              <a:gd name="connsiteX25" fmla="*/ 2873828 w 5783283"/>
              <a:gd name="connsiteY25" fmla="*/ 1448800 h 2660083"/>
              <a:gd name="connsiteX26" fmla="*/ 3028208 w 5783283"/>
              <a:gd name="connsiteY26" fmla="*/ 1401299 h 2660083"/>
              <a:gd name="connsiteX27" fmla="*/ 3158836 w 5783283"/>
              <a:gd name="connsiteY27" fmla="*/ 1341922 h 2660083"/>
              <a:gd name="connsiteX28" fmla="*/ 3336966 w 5783283"/>
              <a:gd name="connsiteY28" fmla="*/ 1270670 h 2660083"/>
              <a:gd name="connsiteX29" fmla="*/ 3503221 w 5783283"/>
              <a:gd name="connsiteY29" fmla="*/ 1211293 h 2660083"/>
              <a:gd name="connsiteX30" fmla="*/ 3776353 w 5783283"/>
              <a:gd name="connsiteY30" fmla="*/ 1092540 h 2660083"/>
              <a:gd name="connsiteX31" fmla="*/ 3954483 w 5783283"/>
              <a:gd name="connsiteY31" fmla="*/ 1021288 h 2660083"/>
              <a:gd name="connsiteX32" fmla="*/ 4156364 w 5783283"/>
              <a:gd name="connsiteY32" fmla="*/ 914410 h 2660083"/>
              <a:gd name="connsiteX33" fmla="*/ 4203865 w 5783283"/>
              <a:gd name="connsiteY33" fmla="*/ 878784 h 2660083"/>
              <a:gd name="connsiteX34" fmla="*/ 4239491 w 5783283"/>
              <a:gd name="connsiteY34" fmla="*/ 866909 h 2660083"/>
              <a:gd name="connsiteX35" fmla="*/ 4298867 w 5783283"/>
              <a:gd name="connsiteY35" fmla="*/ 831283 h 2660083"/>
              <a:gd name="connsiteX36" fmla="*/ 4370119 w 5783283"/>
              <a:gd name="connsiteY36" fmla="*/ 795657 h 2660083"/>
              <a:gd name="connsiteX37" fmla="*/ 4417621 w 5783283"/>
              <a:gd name="connsiteY37" fmla="*/ 760031 h 2660083"/>
              <a:gd name="connsiteX38" fmla="*/ 4476997 w 5783283"/>
              <a:gd name="connsiteY38" fmla="*/ 736280 h 2660083"/>
              <a:gd name="connsiteX39" fmla="*/ 4524499 w 5783283"/>
              <a:gd name="connsiteY39" fmla="*/ 700654 h 2660083"/>
              <a:gd name="connsiteX40" fmla="*/ 4643252 w 5783283"/>
              <a:gd name="connsiteY40" fmla="*/ 629402 h 2660083"/>
              <a:gd name="connsiteX41" fmla="*/ 4702628 w 5783283"/>
              <a:gd name="connsiteY41" fmla="*/ 593776 h 2660083"/>
              <a:gd name="connsiteX42" fmla="*/ 4738254 w 5783283"/>
              <a:gd name="connsiteY42" fmla="*/ 558150 h 2660083"/>
              <a:gd name="connsiteX43" fmla="*/ 4797631 w 5783283"/>
              <a:gd name="connsiteY43" fmla="*/ 546275 h 2660083"/>
              <a:gd name="connsiteX44" fmla="*/ 4880758 w 5783283"/>
              <a:gd name="connsiteY44" fmla="*/ 486899 h 2660083"/>
              <a:gd name="connsiteX45" fmla="*/ 4952010 w 5783283"/>
              <a:gd name="connsiteY45" fmla="*/ 439397 h 2660083"/>
              <a:gd name="connsiteX46" fmla="*/ 4999512 w 5783283"/>
              <a:gd name="connsiteY46" fmla="*/ 415647 h 2660083"/>
              <a:gd name="connsiteX47" fmla="*/ 5035138 w 5783283"/>
              <a:gd name="connsiteY47" fmla="*/ 391896 h 2660083"/>
              <a:gd name="connsiteX48" fmla="*/ 5082639 w 5783283"/>
              <a:gd name="connsiteY48" fmla="*/ 380021 h 2660083"/>
              <a:gd name="connsiteX49" fmla="*/ 5177641 w 5783283"/>
              <a:gd name="connsiteY49" fmla="*/ 320644 h 2660083"/>
              <a:gd name="connsiteX50" fmla="*/ 5237018 w 5783283"/>
              <a:gd name="connsiteY50" fmla="*/ 285018 h 2660083"/>
              <a:gd name="connsiteX51" fmla="*/ 5308270 w 5783283"/>
              <a:gd name="connsiteY51" fmla="*/ 249392 h 2660083"/>
              <a:gd name="connsiteX52" fmla="*/ 5367647 w 5783283"/>
              <a:gd name="connsiteY52" fmla="*/ 213766 h 2660083"/>
              <a:gd name="connsiteX53" fmla="*/ 5486400 w 5783283"/>
              <a:gd name="connsiteY53" fmla="*/ 154389 h 2660083"/>
              <a:gd name="connsiteX54" fmla="*/ 5581403 w 5783283"/>
              <a:gd name="connsiteY54" fmla="*/ 83137 h 2660083"/>
              <a:gd name="connsiteX55" fmla="*/ 5628904 w 5783283"/>
              <a:gd name="connsiteY55" fmla="*/ 59387 h 2660083"/>
              <a:gd name="connsiteX56" fmla="*/ 5664530 w 5783283"/>
              <a:gd name="connsiteY56" fmla="*/ 47511 h 2660083"/>
              <a:gd name="connsiteX57" fmla="*/ 5700156 w 5783283"/>
              <a:gd name="connsiteY57" fmla="*/ 23761 h 2660083"/>
              <a:gd name="connsiteX58" fmla="*/ 5783283 w 5783283"/>
              <a:gd name="connsiteY58" fmla="*/ 10 h 2660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5783283" h="2660083">
                <a:moveTo>
                  <a:pt x="0" y="2660083"/>
                </a:moveTo>
                <a:cubicBezTo>
                  <a:pt x="23751" y="2648208"/>
                  <a:pt x="46741" y="2634670"/>
                  <a:pt x="71252" y="2624457"/>
                </a:cubicBezTo>
                <a:cubicBezTo>
                  <a:pt x="94362" y="2614828"/>
                  <a:pt x="142504" y="2600706"/>
                  <a:pt x="142504" y="2600706"/>
                </a:cubicBezTo>
                <a:cubicBezTo>
                  <a:pt x="158338" y="2588831"/>
                  <a:pt x="172704" y="2574692"/>
                  <a:pt x="190005" y="2565080"/>
                </a:cubicBezTo>
                <a:cubicBezTo>
                  <a:pt x="208639" y="2554728"/>
                  <a:pt x="229348" y="2548615"/>
                  <a:pt x="249382" y="2541330"/>
                </a:cubicBezTo>
                <a:cubicBezTo>
                  <a:pt x="321798" y="2514997"/>
                  <a:pt x="313617" y="2523336"/>
                  <a:pt x="380010" y="2493828"/>
                </a:cubicBezTo>
                <a:cubicBezTo>
                  <a:pt x="396187" y="2486638"/>
                  <a:pt x="411075" y="2476653"/>
                  <a:pt x="427512" y="2470078"/>
                </a:cubicBezTo>
                <a:cubicBezTo>
                  <a:pt x="450757" y="2460780"/>
                  <a:pt x="476372" y="2457523"/>
                  <a:pt x="498764" y="2446327"/>
                </a:cubicBezTo>
                <a:cubicBezTo>
                  <a:pt x="560863" y="2415277"/>
                  <a:pt x="529091" y="2426869"/>
                  <a:pt x="593766" y="2410701"/>
                </a:cubicBezTo>
                <a:cubicBezTo>
                  <a:pt x="700881" y="2357142"/>
                  <a:pt x="568005" y="2419288"/>
                  <a:pt x="736270" y="2363200"/>
                </a:cubicBezTo>
                <a:cubicBezTo>
                  <a:pt x="753064" y="2357602"/>
                  <a:pt x="767195" y="2345665"/>
                  <a:pt x="783771" y="2339449"/>
                </a:cubicBezTo>
                <a:cubicBezTo>
                  <a:pt x="830654" y="2321868"/>
                  <a:pt x="883340" y="2317709"/>
                  <a:pt x="926275" y="2291948"/>
                </a:cubicBezTo>
                <a:cubicBezTo>
                  <a:pt x="1061970" y="2210531"/>
                  <a:pt x="928492" y="2286076"/>
                  <a:pt x="1199408" y="2173195"/>
                </a:cubicBezTo>
                <a:cubicBezTo>
                  <a:pt x="1223919" y="2162982"/>
                  <a:pt x="1246005" y="2147431"/>
                  <a:pt x="1270660" y="2137569"/>
                </a:cubicBezTo>
                <a:cubicBezTo>
                  <a:pt x="1462881" y="2060681"/>
                  <a:pt x="1294411" y="2142658"/>
                  <a:pt x="1472540" y="2066317"/>
                </a:cubicBezTo>
                <a:cubicBezTo>
                  <a:pt x="1496947" y="2055857"/>
                  <a:pt x="1518785" y="2039622"/>
                  <a:pt x="1543792" y="2030691"/>
                </a:cubicBezTo>
                <a:cubicBezTo>
                  <a:pt x="1574533" y="2019712"/>
                  <a:pt x="1607828" y="2017262"/>
                  <a:pt x="1638795" y="2006940"/>
                </a:cubicBezTo>
                <a:cubicBezTo>
                  <a:pt x="1734933" y="1974894"/>
                  <a:pt x="1704996" y="1972429"/>
                  <a:pt x="1793174" y="1935688"/>
                </a:cubicBezTo>
                <a:cubicBezTo>
                  <a:pt x="1920864" y="1882483"/>
                  <a:pt x="1808891" y="1945467"/>
                  <a:pt x="1935678" y="1876311"/>
                </a:cubicBezTo>
                <a:cubicBezTo>
                  <a:pt x="1955941" y="1865259"/>
                  <a:pt x="1974688" y="1851548"/>
                  <a:pt x="1995054" y="1840686"/>
                </a:cubicBezTo>
                <a:cubicBezTo>
                  <a:pt x="2034104" y="1819859"/>
                  <a:pt x="2074223" y="1801101"/>
                  <a:pt x="2113808" y="1781309"/>
                </a:cubicBezTo>
                <a:cubicBezTo>
                  <a:pt x="2137559" y="1769434"/>
                  <a:pt x="2160197" y="1755007"/>
                  <a:pt x="2185060" y="1745683"/>
                </a:cubicBezTo>
                <a:cubicBezTo>
                  <a:pt x="2273259" y="1712608"/>
                  <a:pt x="2361746" y="1681091"/>
                  <a:pt x="2446317" y="1638805"/>
                </a:cubicBezTo>
                <a:cubicBezTo>
                  <a:pt x="2507779" y="1608074"/>
                  <a:pt x="2558873" y="1581179"/>
                  <a:pt x="2624447" y="1555678"/>
                </a:cubicBezTo>
                <a:cubicBezTo>
                  <a:pt x="2659447" y="1542067"/>
                  <a:pt x="2696808" y="1534845"/>
                  <a:pt x="2731325" y="1520052"/>
                </a:cubicBezTo>
                <a:cubicBezTo>
                  <a:pt x="2780139" y="1499132"/>
                  <a:pt x="2824519" y="1468524"/>
                  <a:pt x="2873828" y="1448800"/>
                </a:cubicBezTo>
                <a:cubicBezTo>
                  <a:pt x="2923818" y="1428804"/>
                  <a:pt x="2977795" y="1420204"/>
                  <a:pt x="3028208" y="1401299"/>
                </a:cubicBezTo>
                <a:cubicBezTo>
                  <a:pt x="3072993" y="1384505"/>
                  <a:pt x="3114786" y="1360559"/>
                  <a:pt x="3158836" y="1341922"/>
                </a:cubicBezTo>
                <a:cubicBezTo>
                  <a:pt x="3217732" y="1317004"/>
                  <a:pt x="3277172" y="1293350"/>
                  <a:pt x="3336966" y="1270670"/>
                </a:cubicBezTo>
                <a:cubicBezTo>
                  <a:pt x="3391987" y="1249800"/>
                  <a:pt x="3448686" y="1233402"/>
                  <a:pt x="3503221" y="1211293"/>
                </a:cubicBezTo>
                <a:cubicBezTo>
                  <a:pt x="3595225" y="1173994"/>
                  <a:pt x="3683397" y="1127398"/>
                  <a:pt x="3776353" y="1092540"/>
                </a:cubicBezTo>
                <a:cubicBezTo>
                  <a:pt x="3826366" y="1073785"/>
                  <a:pt x="3905532" y="1045763"/>
                  <a:pt x="3954483" y="1021288"/>
                </a:cubicBezTo>
                <a:cubicBezTo>
                  <a:pt x="4022587" y="987236"/>
                  <a:pt x="4095450" y="960096"/>
                  <a:pt x="4156364" y="914410"/>
                </a:cubicBezTo>
                <a:cubicBezTo>
                  <a:pt x="4172198" y="902535"/>
                  <a:pt x="4186681" y="888604"/>
                  <a:pt x="4203865" y="878784"/>
                </a:cubicBezTo>
                <a:cubicBezTo>
                  <a:pt x="4214733" y="872574"/>
                  <a:pt x="4228295" y="872507"/>
                  <a:pt x="4239491" y="866909"/>
                </a:cubicBezTo>
                <a:cubicBezTo>
                  <a:pt x="4260136" y="856587"/>
                  <a:pt x="4278604" y="842336"/>
                  <a:pt x="4298867" y="831283"/>
                </a:cubicBezTo>
                <a:cubicBezTo>
                  <a:pt x="4322179" y="818567"/>
                  <a:pt x="4347349" y="809319"/>
                  <a:pt x="4370119" y="795657"/>
                </a:cubicBezTo>
                <a:cubicBezTo>
                  <a:pt x="4387091" y="785474"/>
                  <a:pt x="4400319" y="769643"/>
                  <a:pt x="4417621" y="760031"/>
                </a:cubicBezTo>
                <a:cubicBezTo>
                  <a:pt x="4436255" y="749679"/>
                  <a:pt x="4458363" y="746632"/>
                  <a:pt x="4476997" y="736280"/>
                </a:cubicBezTo>
                <a:cubicBezTo>
                  <a:pt x="4494299" y="726668"/>
                  <a:pt x="4507850" y="711357"/>
                  <a:pt x="4524499" y="700654"/>
                </a:cubicBezTo>
                <a:cubicBezTo>
                  <a:pt x="4563330" y="675691"/>
                  <a:pt x="4603668" y="653153"/>
                  <a:pt x="4643252" y="629402"/>
                </a:cubicBezTo>
                <a:cubicBezTo>
                  <a:pt x="4663044" y="617527"/>
                  <a:pt x="4686307" y="610097"/>
                  <a:pt x="4702628" y="593776"/>
                </a:cubicBezTo>
                <a:cubicBezTo>
                  <a:pt x="4714503" y="581901"/>
                  <a:pt x="4723233" y="565661"/>
                  <a:pt x="4738254" y="558150"/>
                </a:cubicBezTo>
                <a:cubicBezTo>
                  <a:pt x="4756307" y="549123"/>
                  <a:pt x="4777839" y="550233"/>
                  <a:pt x="4797631" y="546275"/>
                </a:cubicBezTo>
                <a:cubicBezTo>
                  <a:pt x="4860605" y="483301"/>
                  <a:pt x="4802603" y="533792"/>
                  <a:pt x="4880758" y="486899"/>
                </a:cubicBezTo>
                <a:cubicBezTo>
                  <a:pt x="4905235" y="472213"/>
                  <a:pt x="4927533" y="454083"/>
                  <a:pt x="4952010" y="439397"/>
                </a:cubicBezTo>
                <a:cubicBezTo>
                  <a:pt x="4967190" y="430289"/>
                  <a:pt x="4984142" y="424430"/>
                  <a:pt x="4999512" y="415647"/>
                </a:cubicBezTo>
                <a:cubicBezTo>
                  <a:pt x="5011904" y="408566"/>
                  <a:pt x="5022020" y="397518"/>
                  <a:pt x="5035138" y="391896"/>
                </a:cubicBezTo>
                <a:cubicBezTo>
                  <a:pt x="5050139" y="385467"/>
                  <a:pt x="5066805" y="383979"/>
                  <a:pt x="5082639" y="380021"/>
                </a:cubicBezTo>
                <a:cubicBezTo>
                  <a:pt x="5145150" y="317510"/>
                  <a:pt x="5087679" y="365625"/>
                  <a:pt x="5177641" y="320644"/>
                </a:cubicBezTo>
                <a:cubicBezTo>
                  <a:pt x="5198286" y="310322"/>
                  <a:pt x="5216755" y="296071"/>
                  <a:pt x="5237018" y="285018"/>
                </a:cubicBezTo>
                <a:cubicBezTo>
                  <a:pt x="5260330" y="272303"/>
                  <a:pt x="5284958" y="262107"/>
                  <a:pt x="5308270" y="249392"/>
                </a:cubicBezTo>
                <a:cubicBezTo>
                  <a:pt x="5328533" y="238339"/>
                  <a:pt x="5347281" y="224628"/>
                  <a:pt x="5367647" y="213766"/>
                </a:cubicBezTo>
                <a:cubicBezTo>
                  <a:pt x="5406697" y="192939"/>
                  <a:pt x="5448637" y="177467"/>
                  <a:pt x="5486400" y="154389"/>
                </a:cubicBezTo>
                <a:cubicBezTo>
                  <a:pt x="5520177" y="133748"/>
                  <a:pt x="5545997" y="100839"/>
                  <a:pt x="5581403" y="83137"/>
                </a:cubicBezTo>
                <a:cubicBezTo>
                  <a:pt x="5597237" y="75220"/>
                  <a:pt x="5612633" y="66360"/>
                  <a:pt x="5628904" y="59387"/>
                </a:cubicBezTo>
                <a:cubicBezTo>
                  <a:pt x="5640410" y="54456"/>
                  <a:pt x="5653334" y="53109"/>
                  <a:pt x="5664530" y="47511"/>
                </a:cubicBezTo>
                <a:cubicBezTo>
                  <a:pt x="5677295" y="41128"/>
                  <a:pt x="5687114" y="29557"/>
                  <a:pt x="5700156" y="23761"/>
                </a:cubicBezTo>
                <a:cubicBezTo>
                  <a:pt x="5756413" y="-1242"/>
                  <a:pt x="5749337" y="10"/>
                  <a:pt x="5783283" y="10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Freeform 130"/>
          <p:cNvSpPr/>
          <p:nvPr/>
        </p:nvSpPr>
        <p:spPr>
          <a:xfrm>
            <a:off x="8460787" y="2349636"/>
            <a:ext cx="1668865" cy="1117960"/>
          </a:xfrm>
          <a:custGeom>
            <a:avLst/>
            <a:gdLst>
              <a:gd name="connsiteX0" fmla="*/ 0 w 1638795"/>
              <a:gd name="connsiteY0" fmla="*/ 0 h 1068779"/>
              <a:gd name="connsiteX1" fmla="*/ 1520042 w 1638795"/>
              <a:gd name="connsiteY1" fmla="*/ 950026 h 1068779"/>
              <a:gd name="connsiteX2" fmla="*/ 1591294 w 1638795"/>
              <a:gd name="connsiteY2" fmla="*/ 997527 h 1068779"/>
              <a:gd name="connsiteX3" fmla="*/ 1626920 w 1638795"/>
              <a:gd name="connsiteY3" fmla="*/ 1033153 h 1068779"/>
              <a:gd name="connsiteX4" fmla="*/ 1638795 w 1638795"/>
              <a:gd name="connsiteY4" fmla="*/ 1068779 h 1068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8795" h="1068779">
                <a:moveTo>
                  <a:pt x="0" y="0"/>
                </a:moveTo>
                <a:lnTo>
                  <a:pt x="1520042" y="950026"/>
                </a:lnTo>
                <a:cubicBezTo>
                  <a:pt x="1520046" y="950029"/>
                  <a:pt x="1591291" y="997524"/>
                  <a:pt x="1591294" y="997527"/>
                </a:cubicBezTo>
                <a:lnTo>
                  <a:pt x="1626920" y="1033153"/>
                </a:lnTo>
                <a:lnTo>
                  <a:pt x="1638795" y="1068779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Freeform 131"/>
          <p:cNvSpPr/>
          <p:nvPr/>
        </p:nvSpPr>
        <p:spPr>
          <a:xfrm>
            <a:off x="8942119" y="1662545"/>
            <a:ext cx="142504" cy="332510"/>
          </a:xfrm>
          <a:custGeom>
            <a:avLst/>
            <a:gdLst>
              <a:gd name="connsiteX0" fmla="*/ 142504 w 142504"/>
              <a:gd name="connsiteY0" fmla="*/ 332510 h 332510"/>
              <a:gd name="connsiteX1" fmla="*/ 0 w 142504"/>
              <a:gd name="connsiteY1" fmla="*/ 0 h 332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2504" h="332510">
                <a:moveTo>
                  <a:pt x="142504" y="332510"/>
                </a:moveTo>
                <a:lnTo>
                  <a:pt x="0" y="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Freeform 132"/>
          <p:cNvSpPr/>
          <p:nvPr/>
        </p:nvSpPr>
        <p:spPr>
          <a:xfrm>
            <a:off x="9250878" y="1377538"/>
            <a:ext cx="154379" cy="368135"/>
          </a:xfrm>
          <a:custGeom>
            <a:avLst/>
            <a:gdLst>
              <a:gd name="connsiteX0" fmla="*/ 0 w 154379"/>
              <a:gd name="connsiteY0" fmla="*/ 368135 h 368135"/>
              <a:gd name="connsiteX1" fmla="*/ 106878 w 154379"/>
              <a:gd name="connsiteY1" fmla="*/ 71252 h 368135"/>
              <a:gd name="connsiteX2" fmla="*/ 154379 w 154379"/>
              <a:gd name="connsiteY2" fmla="*/ 0 h 368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4379" h="368135">
                <a:moveTo>
                  <a:pt x="0" y="368135"/>
                </a:moveTo>
                <a:cubicBezTo>
                  <a:pt x="35626" y="269174"/>
                  <a:pt x="66203" y="168247"/>
                  <a:pt x="106878" y="71252"/>
                </a:cubicBezTo>
                <a:cubicBezTo>
                  <a:pt x="117917" y="44928"/>
                  <a:pt x="154379" y="0"/>
                  <a:pt x="154379" y="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/>
          <p:cNvSpPr/>
          <p:nvPr/>
        </p:nvSpPr>
        <p:spPr>
          <a:xfrm>
            <a:off x="9845502" y="1291920"/>
            <a:ext cx="1093187" cy="72642"/>
          </a:xfrm>
          <a:prstGeom prst="rect">
            <a:avLst/>
          </a:prstGeom>
          <a:solidFill>
            <a:srgbClr val="5C4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5" name="Group 134"/>
          <p:cNvGrpSpPr/>
          <p:nvPr/>
        </p:nvGrpSpPr>
        <p:grpSpPr>
          <a:xfrm>
            <a:off x="3191828" y="4788256"/>
            <a:ext cx="338756" cy="381701"/>
            <a:chOff x="4418757" y="4101793"/>
            <a:chExt cx="665712" cy="944831"/>
          </a:xfrm>
        </p:grpSpPr>
        <p:sp>
          <p:nvSpPr>
            <p:cNvPr id="136" name="Rectangle 135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Isosceles Triangle 136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8" name="Group 137"/>
          <p:cNvGrpSpPr/>
          <p:nvPr/>
        </p:nvGrpSpPr>
        <p:grpSpPr>
          <a:xfrm>
            <a:off x="3465813" y="1910016"/>
            <a:ext cx="338756" cy="381701"/>
            <a:chOff x="4418757" y="4101793"/>
            <a:chExt cx="665712" cy="944831"/>
          </a:xfrm>
        </p:grpSpPr>
        <p:sp>
          <p:nvSpPr>
            <p:cNvPr id="139" name="Rectangle 138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Isosceles Triangle 139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3084398" y="1894615"/>
            <a:ext cx="338756" cy="381701"/>
            <a:chOff x="4418757" y="4101793"/>
            <a:chExt cx="665712" cy="944831"/>
          </a:xfrm>
        </p:grpSpPr>
        <p:sp>
          <p:nvSpPr>
            <p:cNvPr id="142" name="Rectangle 141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Isosceles Triangle 142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4" name="Group 143"/>
          <p:cNvGrpSpPr/>
          <p:nvPr/>
        </p:nvGrpSpPr>
        <p:grpSpPr>
          <a:xfrm>
            <a:off x="3831141" y="1911917"/>
            <a:ext cx="338756" cy="381701"/>
            <a:chOff x="4418757" y="4101793"/>
            <a:chExt cx="665712" cy="944831"/>
          </a:xfrm>
        </p:grpSpPr>
        <p:sp>
          <p:nvSpPr>
            <p:cNvPr id="145" name="Rectangle 144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Isosceles Triangle 145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3846908" y="2315303"/>
            <a:ext cx="338756" cy="381701"/>
            <a:chOff x="4418757" y="4101793"/>
            <a:chExt cx="665712" cy="944831"/>
          </a:xfrm>
        </p:grpSpPr>
        <p:sp>
          <p:nvSpPr>
            <p:cNvPr id="148" name="Rectangle 147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Isosceles Triangle 148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0" name="Group 149"/>
          <p:cNvGrpSpPr/>
          <p:nvPr/>
        </p:nvGrpSpPr>
        <p:grpSpPr>
          <a:xfrm>
            <a:off x="3464206" y="2319024"/>
            <a:ext cx="338756" cy="381701"/>
            <a:chOff x="4418757" y="4101793"/>
            <a:chExt cx="665712" cy="944831"/>
          </a:xfrm>
        </p:grpSpPr>
        <p:sp>
          <p:nvSpPr>
            <p:cNvPr id="151" name="Rectangle 150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Isosceles Triangle 151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3" name="Group 152"/>
          <p:cNvGrpSpPr/>
          <p:nvPr/>
        </p:nvGrpSpPr>
        <p:grpSpPr>
          <a:xfrm>
            <a:off x="3081257" y="2314003"/>
            <a:ext cx="338756" cy="381701"/>
            <a:chOff x="4418757" y="4101793"/>
            <a:chExt cx="665712" cy="944831"/>
          </a:xfrm>
        </p:grpSpPr>
        <p:sp>
          <p:nvSpPr>
            <p:cNvPr id="154" name="Rectangle 153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Isosceles Triangle 154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6" name="Group 155"/>
          <p:cNvGrpSpPr/>
          <p:nvPr/>
        </p:nvGrpSpPr>
        <p:grpSpPr>
          <a:xfrm>
            <a:off x="7053001" y="1842839"/>
            <a:ext cx="338756" cy="381701"/>
            <a:chOff x="4418757" y="4101793"/>
            <a:chExt cx="665712" cy="944831"/>
          </a:xfrm>
        </p:grpSpPr>
        <p:sp>
          <p:nvSpPr>
            <p:cNvPr id="157" name="Rectangle 156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Isosceles Triangle 157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9" name="Group 158"/>
          <p:cNvGrpSpPr/>
          <p:nvPr/>
        </p:nvGrpSpPr>
        <p:grpSpPr>
          <a:xfrm>
            <a:off x="6692564" y="1853019"/>
            <a:ext cx="338756" cy="381701"/>
            <a:chOff x="4418757" y="4101793"/>
            <a:chExt cx="665712" cy="944831"/>
          </a:xfrm>
        </p:grpSpPr>
        <p:sp>
          <p:nvSpPr>
            <p:cNvPr id="160" name="Rectangle 159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Isosceles Triangle 160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2" name="Group 161"/>
          <p:cNvGrpSpPr/>
          <p:nvPr/>
        </p:nvGrpSpPr>
        <p:grpSpPr>
          <a:xfrm>
            <a:off x="7081313" y="1402174"/>
            <a:ext cx="338756" cy="381701"/>
            <a:chOff x="4418757" y="4101793"/>
            <a:chExt cx="665712" cy="944831"/>
          </a:xfrm>
        </p:grpSpPr>
        <p:sp>
          <p:nvSpPr>
            <p:cNvPr id="163" name="Rectangle 162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Isosceles Triangle 163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5" name="Group 164"/>
          <p:cNvGrpSpPr/>
          <p:nvPr/>
        </p:nvGrpSpPr>
        <p:grpSpPr>
          <a:xfrm>
            <a:off x="7884888" y="1411635"/>
            <a:ext cx="338756" cy="381701"/>
            <a:chOff x="4418757" y="4101793"/>
            <a:chExt cx="665712" cy="944831"/>
          </a:xfrm>
        </p:grpSpPr>
        <p:sp>
          <p:nvSpPr>
            <p:cNvPr id="166" name="Rectangle 165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Isosceles Triangle 166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8" name="Group 167"/>
          <p:cNvGrpSpPr/>
          <p:nvPr/>
        </p:nvGrpSpPr>
        <p:grpSpPr>
          <a:xfrm>
            <a:off x="7489932" y="1403878"/>
            <a:ext cx="338756" cy="381701"/>
            <a:chOff x="4418757" y="4101793"/>
            <a:chExt cx="665712" cy="944831"/>
          </a:xfrm>
        </p:grpSpPr>
        <p:sp>
          <p:nvSpPr>
            <p:cNvPr id="169" name="Rectangle 168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Isosceles Triangle 169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1" name="Group 170"/>
          <p:cNvGrpSpPr/>
          <p:nvPr/>
        </p:nvGrpSpPr>
        <p:grpSpPr>
          <a:xfrm>
            <a:off x="6691118" y="1427026"/>
            <a:ext cx="338756" cy="381701"/>
            <a:chOff x="4418757" y="4101793"/>
            <a:chExt cx="665712" cy="944831"/>
          </a:xfrm>
        </p:grpSpPr>
        <p:sp>
          <p:nvSpPr>
            <p:cNvPr id="172" name="Rectangle 171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Isosceles Triangle 172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7" name="Group 176"/>
          <p:cNvGrpSpPr/>
          <p:nvPr/>
        </p:nvGrpSpPr>
        <p:grpSpPr>
          <a:xfrm>
            <a:off x="7878463" y="1845951"/>
            <a:ext cx="338756" cy="381701"/>
            <a:chOff x="4418757" y="4101793"/>
            <a:chExt cx="665712" cy="944831"/>
          </a:xfrm>
        </p:grpSpPr>
        <p:sp>
          <p:nvSpPr>
            <p:cNvPr id="178" name="Rectangle 177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Isosceles Triangle 178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0" name="Freeform 179"/>
          <p:cNvSpPr/>
          <p:nvPr/>
        </p:nvSpPr>
        <p:spPr>
          <a:xfrm>
            <a:off x="4346370" y="1994888"/>
            <a:ext cx="1028074" cy="297049"/>
          </a:xfrm>
          <a:custGeom>
            <a:avLst/>
            <a:gdLst>
              <a:gd name="connsiteX0" fmla="*/ 0 w 1876301"/>
              <a:gd name="connsiteY0" fmla="*/ 700644 h 700644"/>
              <a:gd name="connsiteX1" fmla="*/ 1021278 w 1876301"/>
              <a:gd name="connsiteY1" fmla="*/ 273132 h 700644"/>
              <a:gd name="connsiteX2" fmla="*/ 1092530 w 1876301"/>
              <a:gd name="connsiteY2" fmla="*/ 249381 h 700644"/>
              <a:gd name="connsiteX3" fmla="*/ 1128156 w 1876301"/>
              <a:gd name="connsiteY3" fmla="*/ 225631 h 700644"/>
              <a:gd name="connsiteX4" fmla="*/ 1175657 w 1876301"/>
              <a:gd name="connsiteY4" fmla="*/ 213755 h 700644"/>
              <a:gd name="connsiteX5" fmla="*/ 1270660 w 1876301"/>
              <a:gd name="connsiteY5" fmla="*/ 190005 h 700644"/>
              <a:gd name="connsiteX6" fmla="*/ 1365662 w 1876301"/>
              <a:gd name="connsiteY6" fmla="*/ 166254 h 700644"/>
              <a:gd name="connsiteX7" fmla="*/ 1413163 w 1876301"/>
              <a:gd name="connsiteY7" fmla="*/ 142503 h 700644"/>
              <a:gd name="connsiteX8" fmla="*/ 1520041 w 1876301"/>
              <a:gd name="connsiteY8" fmla="*/ 118753 h 700644"/>
              <a:gd name="connsiteX9" fmla="*/ 1591293 w 1876301"/>
              <a:gd name="connsiteY9" fmla="*/ 95002 h 700644"/>
              <a:gd name="connsiteX10" fmla="*/ 1686296 w 1876301"/>
              <a:gd name="connsiteY10" fmla="*/ 71251 h 700644"/>
              <a:gd name="connsiteX11" fmla="*/ 1721922 w 1876301"/>
              <a:gd name="connsiteY11" fmla="*/ 59376 h 700644"/>
              <a:gd name="connsiteX12" fmla="*/ 1769423 w 1876301"/>
              <a:gd name="connsiteY12" fmla="*/ 47501 h 700644"/>
              <a:gd name="connsiteX13" fmla="*/ 1840675 w 1876301"/>
              <a:gd name="connsiteY13" fmla="*/ 23750 h 700644"/>
              <a:gd name="connsiteX14" fmla="*/ 1876301 w 1876301"/>
              <a:gd name="connsiteY14" fmla="*/ 11875 h 700644"/>
              <a:gd name="connsiteX15" fmla="*/ 1876301 w 1876301"/>
              <a:gd name="connsiteY15" fmla="*/ 0 h 700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876301" h="700644">
                <a:moveTo>
                  <a:pt x="0" y="700644"/>
                </a:moveTo>
                <a:lnTo>
                  <a:pt x="1021278" y="273132"/>
                </a:lnTo>
                <a:cubicBezTo>
                  <a:pt x="1044417" y="263574"/>
                  <a:pt x="1071699" y="263268"/>
                  <a:pt x="1092530" y="249381"/>
                </a:cubicBezTo>
                <a:cubicBezTo>
                  <a:pt x="1104405" y="241464"/>
                  <a:pt x="1115038" y="231253"/>
                  <a:pt x="1128156" y="225631"/>
                </a:cubicBezTo>
                <a:cubicBezTo>
                  <a:pt x="1143157" y="219202"/>
                  <a:pt x="1159964" y="218239"/>
                  <a:pt x="1175657" y="213755"/>
                </a:cubicBezTo>
                <a:cubicBezTo>
                  <a:pt x="1302772" y="177436"/>
                  <a:pt x="1082362" y="233459"/>
                  <a:pt x="1270660" y="190005"/>
                </a:cubicBezTo>
                <a:cubicBezTo>
                  <a:pt x="1302466" y="182665"/>
                  <a:pt x="1365662" y="166254"/>
                  <a:pt x="1365662" y="166254"/>
                </a:cubicBezTo>
                <a:cubicBezTo>
                  <a:pt x="1381496" y="158337"/>
                  <a:pt x="1396587" y="148719"/>
                  <a:pt x="1413163" y="142503"/>
                </a:cubicBezTo>
                <a:cubicBezTo>
                  <a:pt x="1441597" y="131840"/>
                  <a:pt x="1492457" y="126276"/>
                  <a:pt x="1520041" y="118753"/>
                </a:cubicBezTo>
                <a:cubicBezTo>
                  <a:pt x="1544194" y="112166"/>
                  <a:pt x="1567005" y="101074"/>
                  <a:pt x="1591293" y="95002"/>
                </a:cubicBezTo>
                <a:cubicBezTo>
                  <a:pt x="1622961" y="87085"/>
                  <a:pt x="1655329" y="81573"/>
                  <a:pt x="1686296" y="71251"/>
                </a:cubicBezTo>
                <a:cubicBezTo>
                  <a:pt x="1698171" y="67293"/>
                  <a:pt x="1709886" y="62815"/>
                  <a:pt x="1721922" y="59376"/>
                </a:cubicBezTo>
                <a:cubicBezTo>
                  <a:pt x="1737615" y="54892"/>
                  <a:pt x="1753790" y="52191"/>
                  <a:pt x="1769423" y="47501"/>
                </a:cubicBezTo>
                <a:cubicBezTo>
                  <a:pt x="1793403" y="40307"/>
                  <a:pt x="1816924" y="31667"/>
                  <a:pt x="1840675" y="23750"/>
                </a:cubicBezTo>
                <a:cubicBezTo>
                  <a:pt x="1852550" y="19792"/>
                  <a:pt x="1876301" y="24393"/>
                  <a:pt x="1876301" y="11875"/>
                </a:cubicBezTo>
                <a:lnTo>
                  <a:pt x="1876301" y="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0181703" y="1903763"/>
            <a:ext cx="117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Floodplain </a:t>
            </a:r>
            <a:endParaRPr lang="en-US" dirty="0"/>
          </a:p>
        </p:txBody>
      </p:sp>
      <p:cxnSp>
        <p:nvCxnSpPr>
          <p:cNvPr id="6" name="Straight Arrow Connector 5"/>
          <p:cNvCxnSpPr>
            <a:stCxn id="3" idx="1"/>
          </p:cNvCxnSpPr>
          <p:nvPr/>
        </p:nvCxnSpPr>
        <p:spPr>
          <a:xfrm flipH="1">
            <a:off x="9622783" y="2088429"/>
            <a:ext cx="558920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1298648" y="2088429"/>
            <a:ext cx="457200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650608" y="2681944"/>
            <a:ext cx="23572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Main residential area</a:t>
            </a:r>
            <a:endParaRPr lang="en-US" dirty="0"/>
          </a:p>
        </p:txBody>
      </p:sp>
      <p:sp>
        <p:nvSpPr>
          <p:cNvPr id="182" name="TextBox 181"/>
          <p:cNvSpPr txBox="1"/>
          <p:nvPr/>
        </p:nvSpPr>
        <p:spPr>
          <a:xfrm>
            <a:off x="3603285" y="568486"/>
            <a:ext cx="634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City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774813" y="155229"/>
            <a:ext cx="2254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Informal settlements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911626" y="4559045"/>
            <a:ext cx="840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Farm</a:t>
            </a:r>
            <a:endParaRPr lang="en-US" dirty="0"/>
          </a:p>
        </p:txBody>
      </p:sp>
      <p:sp>
        <p:nvSpPr>
          <p:cNvPr id="183" name="TextBox 182"/>
          <p:cNvSpPr txBox="1"/>
          <p:nvPr/>
        </p:nvSpPr>
        <p:spPr>
          <a:xfrm>
            <a:off x="2714744" y="5112648"/>
            <a:ext cx="21764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Formal settlement- less populated</a:t>
            </a:r>
            <a:endParaRPr lang="en-US" dirty="0"/>
          </a:p>
        </p:txBody>
      </p:sp>
      <p:sp>
        <p:nvSpPr>
          <p:cNvPr id="20" name="Freeform 19"/>
          <p:cNvSpPr/>
          <p:nvPr/>
        </p:nvSpPr>
        <p:spPr>
          <a:xfrm>
            <a:off x="2318580" y="594369"/>
            <a:ext cx="7001290" cy="3509546"/>
          </a:xfrm>
          <a:custGeom>
            <a:avLst/>
            <a:gdLst>
              <a:gd name="connsiteX0" fmla="*/ 6836306 w 6836306"/>
              <a:gd name="connsiteY0" fmla="*/ 0 h 3439885"/>
              <a:gd name="connsiteX1" fmla="*/ 6673020 w 6836306"/>
              <a:gd name="connsiteY1" fmla="*/ 21771 h 3439885"/>
              <a:gd name="connsiteX2" fmla="*/ 6640363 w 6836306"/>
              <a:gd name="connsiteY2" fmla="*/ 32657 h 3439885"/>
              <a:gd name="connsiteX3" fmla="*/ 6575049 w 6836306"/>
              <a:gd name="connsiteY3" fmla="*/ 65314 h 3439885"/>
              <a:gd name="connsiteX4" fmla="*/ 6509734 w 6836306"/>
              <a:gd name="connsiteY4" fmla="*/ 130628 h 3439885"/>
              <a:gd name="connsiteX5" fmla="*/ 6487963 w 6836306"/>
              <a:gd name="connsiteY5" fmla="*/ 152400 h 3439885"/>
              <a:gd name="connsiteX6" fmla="*/ 6455306 w 6836306"/>
              <a:gd name="connsiteY6" fmla="*/ 174171 h 3439885"/>
              <a:gd name="connsiteX7" fmla="*/ 6422649 w 6836306"/>
              <a:gd name="connsiteY7" fmla="*/ 228600 h 3439885"/>
              <a:gd name="connsiteX8" fmla="*/ 6379106 w 6836306"/>
              <a:gd name="connsiteY8" fmla="*/ 293914 h 3439885"/>
              <a:gd name="connsiteX9" fmla="*/ 6346449 w 6836306"/>
              <a:gd name="connsiteY9" fmla="*/ 391885 h 3439885"/>
              <a:gd name="connsiteX10" fmla="*/ 6324677 w 6836306"/>
              <a:gd name="connsiteY10" fmla="*/ 457200 h 3439885"/>
              <a:gd name="connsiteX11" fmla="*/ 6302906 w 6836306"/>
              <a:gd name="connsiteY11" fmla="*/ 533400 h 3439885"/>
              <a:gd name="connsiteX12" fmla="*/ 6259363 w 6836306"/>
              <a:gd name="connsiteY12" fmla="*/ 642257 h 3439885"/>
              <a:gd name="connsiteX13" fmla="*/ 6237591 w 6836306"/>
              <a:gd name="connsiteY13" fmla="*/ 718457 h 3439885"/>
              <a:gd name="connsiteX14" fmla="*/ 6215820 w 6836306"/>
              <a:gd name="connsiteY14" fmla="*/ 783771 h 3439885"/>
              <a:gd name="connsiteX15" fmla="*/ 6204934 w 6836306"/>
              <a:gd name="connsiteY15" fmla="*/ 816428 h 3439885"/>
              <a:gd name="connsiteX16" fmla="*/ 6194049 w 6836306"/>
              <a:gd name="connsiteY16" fmla="*/ 849085 h 3439885"/>
              <a:gd name="connsiteX17" fmla="*/ 6172277 w 6836306"/>
              <a:gd name="connsiteY17" fmla="*/ 870857 h 3439885"/>
              <a:gd name="connsiteX18" fmla="*/ 6139620 w 6836306"/>
              <a:gd name="connsiteY18" fmla="*/ 936171 h 3439885"/>
              <a:gd name="connsiteX19" fmla="*/ 6106963 w 6836306"/>
              <a:gd name="connsiteY19" fmla="*/ 957942 h 3439885"/>
              <a:gd name="connsiteX20" fmla="*/ 6063420 w 6836306"/>
              <a:gd name="connsiteY20" fmla="*/ 1001485 h 3439885"/>
              <a:gd name="connsiteX21" fmla="*/ 6041649 w 6836306"/>
              <a:gd name="connsiteY21" fmla="*/ 1023257 h 3439885"/>
              <a:gd name="connsiteX22" fmla="*/ 5976334 w 6836306"/>
              <a:gd name="connsiteY22" fmla="*/ 1045028 h 3439885"/>
              <a:gd name="connsiteX23" fmla="*/ 5878363 w 6836306"/>
              <a:gd name="connsiteY23" fmla="*/ 1088571 h 3439885"/>
              <a:gd name="connsiteX24" fmla="*/ 5823934 w 6836306"/>
              <a:gd name="connsiteY24" fmla="*/ 1099457 h 3439885"/>
              <a:gd name="connsiteX25" fmla="*/ 5780391 w 6836306"/>
              <a:gd name="connsiteY25" fmla="*/ 1110342 h 3439885"/>
              <a:gd name="connsiteX26" fmla="*/ 5627991 w 6836306"/>
              <a:gd name="connsiteY26" fmla="*/ 1132114 h 3439885"/>
              <a:gd name="connsiteX27" fmla="*/ 5497363 w 6836306"/>
              <a:gd name="connsiteY27" fmla="*/ 1164771 h 3439885"/>
              <a:gd name="connsiteX28" fmla="*/ 5432049 w 6836306"/>
              <a:gd name="connsiteY28" fmla="*/ 1186542 h 3439885"/>
              <a:gd name="connsiteX29" fmla="*/ 5399391 w 6836306"/>
              <a:gd name="connsiteY29" fmla="*/ 1197428 h 3439885"/>
              <a:gd name="connsiteX30" fmla="*/ 5312306 w 6836306"/>
              <a:gd name="connsiteY30" fmla="*/ 1262742 h 3439885"/>
              <a:gd name="connsiteX31" fmla="*/ 5279649 w 6836306"/>
              <a:gd name="connsiteY31" fmla="*/ 1273628 h 3439885"/>
              <a:gd name="connsiteX32" fmla="*/ 5257877 w 6836306"/>
              <a:gd name="connsiteY32" fmla="*/ 1295400 h 3439885"/>
              <a:gd name="connsiteX33" fmla="*/ 5236106 w 6836306"/>
              <a:gd name="connsiteY33" fmla="*/ 1328057 h 3439885"/>
              <a:gd name="connsiteX34" fmla="*/ 5203449 w 6836306"/>
              <a:gd name="connsiteY34" fmla="*/ 1338942 h 3439885"/>
              <a:gd name="connsiteX35" fmla="*/ 5181677 w 6836306"/>
              <a:gd name="connsiteY35" fmla="*/ 1360714 h 3439885"/>
              <a:gd name="connsiteX36" fmla="*/ 5170791 w 6836306"/>
              <a:gd name="connsiteY36" fmla="*/ 1393371 h 3439885"/>
              <a:gd name="connsiteX37" fmla="*/ 5138134 w 6836306"/>
              <a:gd name="connsiteY37" fmla="*/ 1415142 h 3439885"/>
              <a:gd name="connsiteX38" fmla="*/ 5061934 w 6836306"/>
              <a:gd name="connsiteY38" fmla="*/ 1469571 h 3439885"/>
              <a:gd name="connsiteX39" fmla="*/ 4985734 w 6836306"/>
              <a:gd name="connsiteY39" fmla="*/ 1556657 h 3439885"/>
              <a:gd name="connsiteX40" fmla="*/ 4953077 w 6836306"/>
              <a:gd name="connsiteY40" fmla="*/ 1578428 h 3439885"/>
              <a:gd name="connsiteX41" fmla="*/ 4931306 w 6836306"/>
              <a:gd name="connsiteY41" fmla="*/ 1600200 h 3439885"/>
              <a:gd name="connsiteX42" fmla="*/ 4876877 w 6836306"/>
              <a:gd name="connsiteY42" fmla="*/ 1621971 h 3439885"/>
              <a:gd name="connsiteX43" fmla="*/ 4713591 w 6836306"/>
              <a:gd name="connsiteY43" fmla="*/ 1709057 h 3439885"/>
              <a:gd name="connsiteX44" fmla="*/ 4670049 w 6836306"/>
              <a:gd name="connsiteY44" fmla="*/ 1719942 h 3439885"/>
              <a:gd name="connsiteX45" fmla="*/ 4572077 w 6836306"/>
              <a:gd name="connsiteY45" fmla="*/ 1785257 h 3439885"/>
              <a:gd name="connsiteX46" fmla="*/ 4539420 w 6836306"/>
              <a:gd name="connsiteY46" fmla="*/ 1807028 h 3439885"/>
              <a:gd name="connsiteX47" fmla="*/ 4495877 w 6836306"/>
              <a:gd name="connsiteY47" fmla="*/ 1828800 h 3439885"/>
              <a:gd name="connsiteX48" fmla="*/ 4430563 w 6836306"/>
              <a:gd name="connsiteY48" fmla="*/ 1850571 h 3439885"/>
              <a:gd name="connsiteX49" fmla="*/ 4365249 w 6836306"/>
              <a:gd name="connsiteY49" fmla="*/ 1894114 h 3439885"/>
              <a:gd name="connsiteX50" fmla="*/ 4299934 w 6836306"/>
              <a:gd name="connsiteY50" fmla="*/ 1915885 h 3439885"/>
              <a:gd name="connsiteX51" fmla="*/ 4267277 w 6836306"/>
              <a:gd name="connsiteY51" fmla="*/ 1926771 h 3439885"/>
              <a:gd name="connsiteX52" fmla="*/ 4223734 w 6836306"/>
              <a:gd name="connsiteY52" fmla="*/ 1948542 h 3439885"/>
              <a:gd name="connsiteX53" fmla="*/ 4158420 w 6836306"/>
              <a:gd name="connsiteY53" fmla="*/ 1970314 h 3439885"/>
              <a:gd name="connsiteX54" fmla="*/ 4071334 w 6836306"/>
              <a:gd name="connsiteY54" fmla="*/ 2013857 h 3439885"/>
              <a:gd name="connsiteX55" fmla="*/ 3820963 w 6836306"/>
              <a:gd name="connsiteY55" fmla="*/ 2090057 h 3439885"/>
              <a:gd name="connsiteX56" fmla="*/ 3668563 w 6836306"/>
              <a:gd name="connsiteY56" fmla="*/ 2122714 h 3439885"/>
              <a:gd name="connsiteX57" fmla="*/ 3614134 w 6836306"/>
              <a:gd name="connsiteY57" fmla="*/ 2144485 h 3439885"/>
              <a:gd name="connsiteX58" fmla="*/ 3548820 w 6836306"/>
              <a:gd name="connsiteY58" fmla="*/ 2166257 h 3439885"/>
              <a:gd name="connsiteX59" fmla="*/ 3472620 w 6836306"/>
              <a:gd name="connsiteY59" fmla="*/ 2209800 h 3439885"/>
              <a:gd name="connsiteX60" fmla="*/ 3429077 w 6836306"/>
              <a:gd name="connsiteY60" fmla="*/ 2220685 h 3439885"/>
              <a:gd name="connsiteX61" fmla="*/ 3341991 w 6836306"/>
              <a:gd name="connsiteY61" fmla="*/ 2264228 h 3439885"/>
              <a:gd name="connsiteX62" fmla="*/ 3309334 w 6836306"/>
              <a:gd name="connsiteY62" fmla="*/ 2286000 h 3439885"/>
              <a:gd name="connsiteX63" fmla="*/ 3254906 w 6836306"/>
              <a:gd name="connsiteY63" fmla="*/ 2318657 h 3439885"/>
              <a:gd name="connsiteX64" fmla="*/ 3211363 w 6836306"/>
              <a:gd name="connsiteY64" fmla="*/ 2351314 h 3439885"/>
              <a:gd name="connsiteX65" fmla="*/ 3058963 w 6836306"/>
              <a:gd name="connsiteY65" fmla="*/ 2416628 h 3439885"/>
              <a:gd name="connsiteX66" fmla="*/ 2928334 w 6836306"/>
              <a:gd name="connsiteY66" fmla="*/ 2481942 h 3439885"/>
              <a:gd name="connsiteX67" fmla="*/ 2775934 w 6836306"/>
              <a:gd name="connsiteY67" fmla="*/ 2547257 h 3439885"/>
              <a:gd name="connsiteX68" fmla="*/ 2699734 w 6836306"/>
              <a:gd name="connsiteY68" fmla="*/ 2601685 h 3439885"/>
              <a:gd name="connsiteX69" fmla="*/ 2677963 w 6836306"/>
              <a:gd name="connsiteY69" fmla="*/ 2623457 h 3439885"/>
              <a:gd name="connsiteX70" fmla="*/ 2645306 w 6836306"/>
              <a:gd name="connsiteY70" fmla="*/ 2645228 h 3439885"/>
              <a:gd name="connsiteX71" fmla="*/ 2623534 w 6836306"/>
              <a:gd name="connsiteY71" fmla="*/ 2667000 h 3439885"/>
              <a:gd name="connsiteX72" fmla="*/ 2558220 w 6836306"/>
              <a:gd name="connsiteY72" fmla="*/ 2710542 h 3439885"/>
              <a:gd name="connsiteX73" fmla="*/ 2525563 w 6836306"/>
              <a:gd name="connsiteY73" fmla="*/ 2732314 h 3439885"/>
              <a:gd name="connsiteX74" fmla="*/ 2449363 w 6836306"/>
              <a:gd name="connsiteY74" fmla="*/ 2797628 h 3439885"/>
              <a:gd name="connsiteX75" fmla="*/ 2373163 w 6836306"/>
              <a:gd name="connsiteY75" fmla="*/ 2830285 h 3439885"/>
              <a:gd name="connsiteX76" fmla="*/ 2296963 w 6836306"/>
              <a:gd name="connsiteY76" fmla="*/ 2873828 h 3439885"/>
              <a:gd name="connsiteX77" fmla="*/ 2253420 w 6836306"/>
              <a:gd name="connsiteY77" fmla="*/ 2884714 h 3439885"/>
              <a:gd name="connsiteX78" fmla="*/ 2177220 w 6836306"/>
              <a:gd name="connsiteY78" fmla="*/ 2939142 h 3439885"/>
              <a:gd name="connsiteX79" fmla="*/ 2144563 w 6836306"/>
              <a:gd name="connsiteY79" fmla="*/ 2950028 h 3439885"/>
              <a:gd name="connsiteX80" fmla="*/ 2079249 w 6836306"/>
              <a:gd name="connsiteY80" fmla="*/ 2982685 h 3439885"/>
              <a:gd name="connsiteX81" fmla="*/ 1992163 w 6836306"/>
              <a:gd name="connsiteY81" fmla="*/ 3015342 h 3439885"/>
              <a:gd name="connsiteX82" fmla="*/ 1948620 w 6836306"/>
              <a:gd name="connsiteY82" fmla="*/ 3037114 h 3439885"/>
              <a:gd name="connsiteX83" fmla="*/ 1915963 w 6836306"/>
              <a:gd name="connsiteY83" fmla="*/ 3048000 h 3439885"/>
              <a:gd name="connsiteX84" fmla="*/ 1861534 w 6836306"/>
              <a:gd name="connsiteY84" fmla="*/ 3069771 h 3439885"/>
              <a:gd name="connsiteX85" fmla="*/ 1730906 w 6836306"/>
              <a:gd name="connsiteY85" fmla="*/ 3113314 h 3439885"/>
              <a:gd name="connsiteX86" fmla="*/ 1665591 w 6836306"/>
              <a:gd name="connsiteY86" fmla="*/ 3145971 h 3439885"/>
              <a:gd name="connsiteX87" fmla="*/ 1600277 w 6836306"/>
              <a:gd name="connsiteY87" fmla="*/ 3167742 h 3439885"/>
              <a:gd name="connsiteX88" fmla="*/ 1556734 w 6836306"/>
              <a:gd name="connsiteY88" fmla="*/ 3189514 h 3439885"/>
              <a:gd name="connsiteX89" fmla="*/ 1513191 w 6836306"/>
              <a:gd name="connsiteY89" fmla="*/ 3200400 h 3439885"/>
              <a:gd name="connsiteX90" fmla="*/ 1426106 w 6836306"/>
              <a:gd name="connsiteY90" fmla="*/ 3243942 h 3439885"/>
              <a:gd name="connsiteX91" fmla="*/ 1317249 w 6836306"/>
              <a:gd name="connsiteY91" fmla="*/ 3254828 h 3439885"/>
              <a:gd name="connsiteX92" fmla="*/ 1241049 w 6836306"/>
              <a:gd name="connsiteY92" fmla="*/ 3265714 h 3439885"/>
              <a:gd name="connsiteX93" fmla="*/ 1088649 w 6836306"/>
              <a:gd name="connsiteY93" fmla="*/ 3276600 h 3439885"/>
              <a:gd name="connsiteX94" fmla="*/ 958020 w 6836306"/>
              <a:gd name="connsiteY94" fmla="*/ 3298371 h 3439885"/>
              <a:gd name="connsiteX95" fmla="*/ 925363 w 6836306"/>
              <a:gd name="connsiteY95" fmla="*/ 3309257 h 3439885"/>
              <a:gd name="connsiteX96" fmla="*/ 816506 w 6836306"/>
              <a:gd name="connsiteY96" fmla="*/ 3320142 h 3439885"/>
              <a:gd name="connsiteX97" fmla="*/ 577020 w 6836306"/>
              <a:gd name="connsiteY97" fmla="*/ 3352800 h 3439885"/>
              <a:gd name="connsiteX98" fmla="*/ 391963 w 6836306"/>
              <a:gd name="connsiteY98" fmla="*/ 3363685 h 3439885"/>
              <a:gd name="connsiteX99" fmla="*/ 228677 w 6836306"/>
              <a:gd name="connsiteY99" fmla="*/ 3374571 h 3439885"/>
              <a:gd name="connsiteX100" fmla="*/ 152477 w 6836306"/>
              <a:gd name="connsiteY100" fmla="*/ 3385457 h 3439885"/>
              <a:gd name="connsiteX101" fmla="*/ 119820 w 6836306"/>
              <a:gd name="connsiteY101" fmla="*/ 3396342 h 3439885"/>
              <a:gd name="connsiteX102" fmla="*/ 21849 w 6836306"/>
              <a:gd name="connsiteY102" fmla="*/ 3407228 h 3439885"/>
              <a:gd name="connsiteX103" fmla="*/ 77 w 6836306"/>
              <a:gd name="connsiteY103" fmla="*/ 3439885 h 3439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</a:cxnLst>
            <a:rect l="l" t="t" r="r" b="b"/>
            <a:pathLst>
              <a:path w="6836306" h="3439885">
                <a:moveTo>
                  <a:pt x="6836306" y="0"/>
                </a:moveTo>
                <a:cubicBezTo>
                  <a:pt x="6742144" y="8560"/>
                  <a:pt x="6740334" y="2538"/>
                  <a:pt x="6673020" y="21771"/>
                </a:cubicBezTo>
                <a:cubicBezTo>
                  <a:pt x="6661987" y="24923"/>
                  <a:pt x="6650626" y="27525"/>
                  <a:pt x="6640363" y="32657"/>
                </a:cubicBezTo>
                <a:cubicBezTo>
                  <a:pt x="6555954" y="74861"/>
                  <a:pt x="6657133" y="37952"/>
                  <a:pt x="6575049" y="65314"/>
                </a:cubicBezTo>
                <a:lnTo>
                  <a:pt x="6509734" y="130628"/>
                </a:lnTo>
                <a:cubicBezTo>
                  <a:pt x="6502477" y="137885"/>
                  <a:pt x="6496503" y="146707"/>
                  <a:pt x="6487963" y="152400"/>
                </a:cubicBezTo>
                <a:lnTo>
                  <a:pt x="6455306" y="174171"/>
                </a:lnTo>
                <a:cubicBezTo>
                  <a:pt x="6444420" y="192314"/>
                  <a:pt x="6434008" y="210750"/>
                  <a:pt x="6422649" y="228600"/>
                </a:cubicBezTo>
                <a:cubicBezTo>
                  <a:pt x="6408601" y="250675"/>
                  <a:pt x="6387381" y="269091"/>
                  <a:pt x="6379106" y="293914"/>
                </a:cubicBezTo>
                <a:lnTo>
                  <a:pt x="6346449" y="391885"/>
                </a:lnTo>
                <a:lnTo>
                  <a:pt x="6324677" y="457200"/>
                </a:lnTo>
                <a:cubicBezTo>
                  <a:pt x="6319156" y="479284"/>
                  <a:pt x="6312272" y="511546"/>
                  <a:pt x="6302906" y="533400"/>
                </a:cubicBezTo>
                <a:cubicBezTo>
                  <a:pt x="6254846" y="645539"/>
                  <a:pt x="6308927" y="493563"/>
                  <a:pt x="6259363" y="642257"/>
                </a:cubicBezTo>
                <a:cubicBezTo>
                  <a:pt x="6222775" y="752023"/>
                  <a:pt x="6278603" y="581750"/>
                  <a:pt x="6237591" y="718457"/>
                </a:cubicBezTo>
                <a:cubicBezTo>
                  <a:pt x="6230997" y="740438"/>
                  <a:pt x="6223077" y="762000"/>
                  <a:pt x="6215820" y="783771"/>
                </a:cubicBezTo>
                <a:lnTo>
                  <a:pt x="6204934" y="816428"/>
                </a:lnTo>
                <a:cubicBezTo>
                  <a:pt x="6201306" y="827314"/>
                  <a:pt x="6202163" y="840971"/>
                  <a:pt x="6194049" y="849085"/>
                </a:cubicBezTo>
                <a:lnTo>
                  <a:pt x="6172277" y="870857"/>
                </a:lnTo>
                <a:cubicBezTo>
                  <a:pt x="6163424" y="897417"/>
                  <a:pt x="6160721" y="915070"/>
                  <a:pt x="6139620" y="936171"/>
                </a:cubicBezTo>
                <a:cubicBezTo>
                  <a:pt x="6130369" y="945422"/>
                  <a:pt x="6117849" y="950685"/>
                  <a:pt x="6106963" y="957942"/>
                </a:cubicBezTo>
                <a:cubicBezTo>
                  <a:pt x="6087610" y="1016002"/>
                  <a:pt x="6111802" y="972456"/>
                  <a:pt x="6063420" y="1001485"/>
                </a:cubicBezTo>
                <a:cubicBezTo>
                  <a:pt x="6054619" y="1006765"/>
                  <a:pt x="6050829" y="1018667"/>
                  <a:pt x="6041649" y="1023257"/>
                </a:cubicBezTo>
                <a:cubicBezTo>
                  <a:pt x="6021123" y="1033520"/>
                  <a:pt x="5976334" y="1045028"/>
                  <a:pt x="5976334" y="1045028"/>
                </a:cubicBezTo>
                <a:cubicBezTo>
                  <a:pt x="5937476" y="1083887"/>
                  <a:pt x="5960334" y="1068079"/>
                  <a:pt x="5878363" y="1088571"/>
                </a:cubicBezTo>
                <a:cubicBezTo>
                  <a:pt x="5860413" y="1093058"/>
                  <a:pt x="5841996" y="1095443"/>
                  <a:pt x="5823934" y="1099457"/>
                </a:cubicBezTo>
                <a:cubicBezTo>
                  <a:pt x="5809329" y="1102702"/>
                  <a:pt x="5795178" y="1108067"/>
                  <a:pt x="5780391" y="1110342"/>
                </a:cubicBezTo>
                <a:cubicBezTo>
                  <a:pt x="5556320" y="1144814"/>
                  <a:pt x="5775292" y="1102653"/>
                  <a:pt x="5627991" y="1132114"/>
                </a:cubicBezTo>
                <a:cubicBezTo>
                  <a:pt x="5559578" y="1177722"/>
                  <a:pt x="5629474" y="1138349"/>
                  <a:pt x="5497363" y="1164771"/>
                </a:cubicBezTo>
                <a:cubicBezTo>
                  <a:pt x="5474860" y="1169272"/>
                  <a:pt x="5453820" y="1179285"/>
                  <a:pt x="5432049" y="1186542"/>
                </a:cubicBezTo>
                <a:lnTo>
                  <a:pt x="5399391" y="1197428"/>
                </a:lnTo>
                <a:cubicBezTo>
                  <a:pt x="5373601" y="1223219"/>
                  <a:pt x="5349237" y="1250431"/>
                  <a:pt x="5312306" y="1262742"/>
                </a:cubicBezTo>
                <a:lnTo>
                  <a:pt x="5279649" y="1273628"/>
                </a:lnTo>
                <a:cubicBezTo>
                  <a:pt x="5272392" y="1280885"/>
                  <a:pt x="5264288" y="1287386"/>
                  <a:pt x="5257877" y="1295400"/>
                </a:cubicBezTo>
                <a:cubicBezTo>
                  <a:pt x="5249704" y="1305616"/>
                  <a:pt x="5246322" y="1319884"/>
                  <a:pt x="5236106" y="1328057"/>
                </a:cubicBezTo>
                <a:cubicBezTo>
                  <a:pt x="5227146" y="1335225"/>
                  <a:pt x="5214335" y="1335314"/>
                  <a:pt x="5203449" y="1338942"/>
                </a:cubicBezTo>
                <a:cubicBezTo>
                  <a:pt x="5196192" y="1346199"/>
                  <a:pt x="5186958" y="1351913"/>
                  <a:pt x="5181677" y="1360714"/>
                </a:cubicBezTo>
                <a:cubicBezTo>
                  <a:pt x="5175773" y="1370553"/>
                  <a:pt x="5177959" y="1384411"/>
                  <a:pt x="5170791" y="1393371"/>
                </a:cubicBezTo>
                <a:cubicBezTo>
                  <a:pt x="5162618" y="1403587"/>
                  <a:pt x="5148780" y="1407538"/>
                  <a:pt x="5138134" y="1415142"/>
                </a:cubicBezTo>
                <a:cubicBezTo>
                  <a:pt x="5043618" y="1482654"/>
                  <a:pt x="5138896" y="1418264"/>
                  <a:pt x="5061934" y="1469571"/>
                </a:cubicBezTo>
                <a:cubicBezTo>
                  <a:pt x="5038918" y="1504095"/>
                  <a:pt x="5023942" y="1531185"/>
                  <a:pt x="4985734" y="1556657"/>
                </a:cubicBezTo>
                <a:cubicBezTo>
                  <a:pt x="4974848" y="1563914"/>
                  <a:pt x="4963293" y="1570255"/>
                  <a:pt x="4953077" y="1578428"/>
                </a:cubicBezTo>
                <a:cubicBezTo>
                  <a:pt x="4945063" y="1584839"/>
                  <a:pt x="4940217" y="1595108"/>
                  <a:pt x="4931306" y="1600200"/>
                </a:cubicBezTo>
                <a:cubicBezTo>
                  <a:pt x="4914340" y="1609895"/>
                  <a:pt x="4894355" y="1613232"/>
                  <a:pt x="4876877" y="1621971"/>
                </a:cubicBezTo>
                <a:cubicBezTo>
                  <a:pt x="4844759" y="1638030"/>
                  <a:pt x="4746676" y="1700786"/>
                  <a:pt x="4713591" y="1709057"/>
                </a:cubicBezTo>
                <a:lnTo>
                  <a:pt x="4670049" y="1719942"/>
                </a:lnTo>
                <a:lnTo>
                  <a:pt x="4572077" y="1785257"/>
                </a:lnTo>
                <a:cubicBezTo>
                  <a:pt x="4561191" y="1792514"/>
                  <a:pt x="4551122" y="1801177"/>
                  <a:pt x="4539420" y="1807028"/>
                </a:cubicBezTo>
                <a:cubicBezTo>
                  <a:pt x="4524906" y="1814285"/>
                  <a:pt x="4510944" y="1822773"/>
                  <a:pt x="4495877" y="1828800"/>
                </a:cubicBezTo>
                <a:cubicBezTo>
                  <a:pt x="4474569" y="1837323"/>
                  <a:pt x="4449658" y="1837841"/>
                  <a:pt x="4430563" y="1850571"/>
                </a:cubicBezTo>
                <a:cubicBezTo>
                  <a:pt x="4408792" y="1865085"/>
                  <a:pt x="4390072" y="1885840"/>
                  <a:pt x="4365249" y="1894114"/>
                </a:cubicBezTo>
                <a:lnTo>
                  <a:pt x="4299934" y="1915885"/>
                </a:lnTo>
                <a:cubicBezTo>
                  <a:pt x="4289048" y="1919514"/>
                  <a:pt x="4277540" y="1921640"/>
                  <a:pt x="4267277" y="1926771"/>
                </a:cubicBezTo>
                <a:cubicBezTo>
                  <a:pt x="4252763" y="1934028"/>
                  <a:pt x="4238801" y="1942515"/>
                  <a:pt x="4223734" y="1948542"/>
                </a:cubicBezTo>
                <a:cubicBezTo>
                  <a:pt x="4202426" y="1957065"/>
                  <a:pt x="4177515" y="1957584"/>
                  <a:pt x="4158420" y="1970314"/>
                </a:cubicBezTo>
                <a:cubicBezTo>
                  <a:pt x="4119650" y="1996161"/>
                  <a:pt x="4122757" y="1997328"/>
                  <a:pt x="4071334" y="2013857"/>
                </a:cubicBezTo>
                <a:cubicBezTo>
                  <a:pt x="3988282" y="2040552"/>
                  <a:pt x="3906263" y="2071778"/>
                  <a:pt x="3820963" y="2090057"/>
                </a:cubicBezTo>
                <a:cubicBezTo>
                  <a:pt x="3770163" y="2100943"/>
                  <a:pt x="3718806" y="2109492"/>
                  <a:pt x="3668563" y="2122714"/>
                </a:cubicBezTo>
                <a:cubicBezTo>
                  <a:pt x="3649666" y="2127687"/>
                  <a:pt x="3632498" y="2137807"/>
                  <a:pt x="3614134" y="2144485"/>
                </a:cubicBezTo>
                <a:cubicBezTo>
                  <a:pt x="3592567" y="2152328"/>
                  <a:pt x="3567915" y="2153527"/>
                  <a:pt x="3548820" y="2166257"/>
                </a:cubicBezTo>
                <a:cubicBezTo>
                  <a:pt x="3521752" y="2184302"/>
                  <a:pt x="3504185" y="2197963"/>
                  <a:pt x="3472620" y="2209800"/>
                </a:cubicBezTo>
                <a:cubicBezTo>
                  <a:pt x="3458612" y="2215053"/>
                  <a:pt x="3443591" y="2217057"/>
                  <a:pt x="3429077" y="2220685"/>
                </a:cubicBezTo>
                <a:cubicBezTo>
                  <a:pt x="3353417" y="2271127"/>
                  <a:pt x="3448513" y="2210967"/>
                  <a:pt x="3341991" y="2264228"/>
                </a:cubicBezTo>
                <a:cubicBezTo>
                  <a:pt x="3330289" y="2270079"/>
                  <a:pt x="3320428" y="2279066"/>
                  <a:pt x="3309334" y="2286000"/>
                </a:cubicBezTo>
                <a:cubicBezTo>
                  <a:pt x="3291392" y="2297214"/>
                  <a:pt x="3272510" y="2306921"/>
                  <a:pt x="3254906" y="2318657"/>
                </a:cubicBezTo>
                <a:cubicBezTo>
                  <a:pt x="3239810" y="2328721"/>
                  <a:pt x="3227590" y="2343200"/>
                  <a:pt x="3211363" y="2351314"/>
                </a:cubicBezTo>
                <a:cubicBezTo>
                  <a:pt x="3161929" y="2376031"/>
                  <a:pt x="3109145" y="2393467"/>
                  <a:pt x="3058963" y="2416628"/>
                </a:cubicBezTo>
                <a:cubicBezTo>
                  <a:pt x="3014761" y="2437029"/>
                  <a:pt x="2972653" y="2461797"/>
                  <a:pt x="2928334" y="2481942"/>
                </a:cubicBezTo>
                <a:cubicBezTo>
                  <a:pt x="2862093" y="2512051"/>
                  <a:pt x="2830480" y="2516088"/>
                  <a:pt x="2775934" y="2547257"/>
                </a:cubicBezTo>
                <a:cubicBezTo>
                  <a:pt x="2757937" y="2557541"/>
                  <a:pt x="2712479" y="2591064"/>
                  <a:pt x="2699734" y="2601685"/>
                </a:cubicBezTo>
                <a:cubicBezTo>
                  <a:pt x="2691850" y="2608255"/>
                  <a:pt x="2685977" y="2617046"/>
                  <a:pt x="2677963" y="2623457"/>
                </a:cubicBezTo>
                <a:cubicBezTo>
                  <a:pt x="2667747" y="2631630"/>
                  <a:pt x="2655522" y="2637055"/>
                  <a:pt x="2645306" y="2645228"/>
                </a:cubicBezTo>
                <a:cubicBezTo>
                  <a:pt x="2637292" y="2651639"/>
                  <a:pt x="2631745" y="2660842"/>
                  <a:pt x="2623534" y="2667000"/>
                </a:cubicBezTo>
                <a:cubicBezTo>
                  <a:pt x="2602601" y="2682699"/>
                  <a:pt x="2579991" y="2696028"/>
                  <a:pt x="2558220" y="2710542"/>
                </a:cubicBezTo>
                <a:cubicBezTo>
                  <a:pt x="2547334" y="2717799"/>
                  <a:pt x="2535496" y="2723800"/>
                  <a:pt x="2525563" y="2732314"/>
                </a:cubicBezTo>
                <a:cubicBezTo>
                  <a:pt x="2500163" y="2754085"/>
                  <a:pt x="2476418" y="2777951"/>
                  <a:pt x="2449363" y="2797628"/>
                </a:cubicBezTo>
                <a:cubicBezTo>
                  <a:pt x="2426596" y="2814186"/>
                  <a:pt x="2399268" y="2821584"/>
                  <a:pt x="2373163" y="2830285"/>
                </a:cubicBezTo>
                <a:cubicBezTo>
                  <a:pt x="2346090" y="2848334"/>
                  <a:pt x="2328535" y="2861989"/>
                  <a:pt x="2296963" y="2873828"/>
                </a:cubicBezTo>
                <a:cubicBezTo>
                  <a:pt x="2282955" y="2879081"/>
                  <a:pt x="2267934" y="2881085"/>
                  <a:pt x="2253420" y="2884714"/>
                </a:cubicBezTo>
                <a:cubicBezTo>
                  <a:pt x="2243557" y="2892111"/>
                  <a:pt x="2193139" y="2931183"/>
                  <a:pt x="2177220" y="2939142"/>
                </a:cubicBezTo>
                <a:cubicBezTo>
                  <a:pt x="2166957" y="2944274"/>
                  <a:pt x="2155449" y="2946399"/>
                  <a:pt x="2144563" y="2950028"/>
                </a:cubicBezTo>
                <a:cubicBezTo>
                  <a:pt x="2100742" y="2993849"/>
                  <a:pt x="2149467" y="2952592"/>
                  <a:pt x="2079249" y="2982685"/>
                </a:cubicBezTo>
                <a:cubicBezTo>
                  <a:pt x="1981143" y="3024730"/>
                  <a:pt x="2130203" y="2987735"/>
                  <a:pt x="1992163" y="3015342"/>
                </a:cubicBezTo>
                <a:cubicBezTo>
                  <a:pt x="1977649" y="3022599"/>
                  <a:pt x="1963535" y="3030721"/>
                  <a:pt x="1948620" y="3037114"/>
                </a:cubicBezTo>
                <a:cubicBezTo>
                  <a:pt x="1938073" y="3041634"/>
                  <a:pt x="1926707" y="3043971"/>
                  <a:pt x="1915963" y="3048000"/>
                </a:cubicBezTo>
                <a:cubicBezTo>
                  <a:pt x="1897667" y="3054861"/>
                  <a:pt x="1879961" y="3063268"/>
                  <a:pt x="1861534" y="3069771"/>
                </a:cubicBezTo>
                <a:cubicBezTo>
                  <a:pt x="1818253" y="3085047"/>
                  <a:pt x="1773683" y="3096678"/>
                  <a:pt x="1730906" y="3113314"/>
                </a:cubicBezTo>
                <a:cubicBezTo>
                  <a:pt x="1708220" y="3122136"/>
                  <a:pt x="1688060" y="3136609"/>
                  <a:pt x="1665591" y="3145971"/>
                </a:cubicBezTo>
                <a:cubicBezTo>
                  <a:pt x="1644407" y="3154797"/>
                  <a:pt x="1621585" y="3159219"/>
                  <a:pt x="1600277" y="3167742"/>
                </a:cubicBezTo>
                <a:cubicBezTo>
                  <a:pt x="1585210" y="3173769"/>
                  <a:pt x="1571928" y="3183816"/>
                  <a:pt x="1556734" y="3189514"/>
                </a:cubicBezTo>
                <a:cubicBezTo>
                  <a:pt x="1542726" y="3194767"/>
                  <a:pt x="1527001" y="3194646"/>
                  <a:pt x="1513191" y="3200400"/>
                </a:cubicBezTo>
                <a:cubicBezTo>
                  <a:pt x="1483233" y="3212882"/>
                  <a:pt x="1458400" y="3240713"/>
                  <a:pt x="1426106" y="3243942"/>
                </a:cubicBezTo>
                <a:lnTo>
                  <a:pt x="1317249" y="3254828"/>
                </a:lnTo>
                <a:cubicBezTo>
                  <a:pt x="1291767" y="3257826"/>
                  <a:pt x="1266591" y="3263281"/>
                  <a:pt x="1241049" y="3265714"/>
                </a:cubicBezTo>
                <a:cubicBezTo>
                  <a:pt x="1190349" y="3270543"/>
                  <a:pt x="1139449" y="3272971"/>
                  <a:pt x="1088649" y="3276600"/>
                </a:cubicBezTo>
                <a:cubicBezTo>
                  <a:pt x="1045106" y="3283857"/>
                  <a:pt x="999898" y="3284411"/>
                  <a:pt x="958020" y="3298371"/>
                </a:cubicBezTo>
                <a:cubicBezTo>
                  <a:pt x="947134" y="3302000"/>
                  <a:pt x="936704" y="3307512"/>
                  <a:pt x="925363" y="3309257"/>
                </a:cubicBezTo>
                <a:cubicBezTo>
                  <a:pt x="889320" y="3314802"/>
                  <a:pt x="852691" y="3315619"/>
                  <a:pt x="816506" y="3320142"/>
                </a:cubicBezTo>
                <a:cubicBezTo>
                  <a:pt x="805257" y="3321548"/>
                  <a:pt x="618047" y="3349518"/>
                  <a:pt x="577020" y="3352800"/>
                </a:cubicBezTo>
                <a:cubicBezTo>
                  <a:pt x="515424" y="3357728"/>
                  <a:pt x="453635" y="3359831"/>
                  <a:pt x="391963" y="3363685"/>
                </a:cubicBezTo>
                <a:lnTo>
                  <a:pt x="228677" y="3374571"/>
                </a:lnTo>
                <a:cubicBezTo>
                  <a:pt x="203277" y="3378200"/>
                  <a:pt x="177637" y="3380425"/>
                  <a:pt x="152477" y="3385457"/>
                </a:cubicBezTo>
                <a:cubicBezTo>
                  <a:pt x="141225" y="3387707"/>
                  <a:pt x="131138" y="3394456"/>
                  <a:pt x="119820" y="3396342"/>
                </a:cubicBezTo>
                <a:cubicBezTo>
                  <a:pt x="87409" y="3401744"/>
                  <a:pt x="54506" y="3403599"/>
                  <a:pt x="21849" y="3407228"/>
                </a:cubicBezTo>
                <a:cubicBezTo>
                  <a:pt x="-2489" y="3431566"/>
                  <a:pt x="77" y="3418737"/>
                  <a:pt x="77" y="343988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Freeform 127"/>
          <p:cNvSpPr/>
          <p:nvPr/>
        </p:nvSpPr>
        <p:spPr>
          <a:xfrm>
            <a:off x="4673449" y="1474586"/>
            <a:ext cx="5301289" cy="3134165"/>
          </a:xfrm>
          <a:custGeom>
            <a:avLst/>
            <a:gdLst>
              <a:gd name="connsiteX0" fmla="*/ 18294 w 5301289"/>
              <a:gd name="connsiteY0" fmla="*/ 27643 h 3134165"/>
              <a:gd name="connsiteX1" fmla="*/ 660551 w 5301289"/>
              <a:gd name="connsiteY1" fmla="*/ 571928 h 3134165"/>
              <a:gd name="connsiteX2" fmla="*/ 1368122 w 5301289"/>
              <a:gd name="connsiteY2" fmla="*/ 1083557 h 3134165"/>
              <a:gd name="connsiteX3" fmla="*/ 2315180 w 5301289"/>
              <a:gd name="connsiteY3" fmla="*/ 1518985 h 3134165"/>
              <a:gd name="connsiteX4" fmla="*/ 2924780 w 5301289"/>
              <a:gd name="connsiteY4" fmla="*/ 2008843 h 3134165"/>
              <a:gd name="connsiteX5" fmla="*/ 3501722 w 5301289"/>
              <a:gd name="connsiteY5" fmla="*/ 2433385 h 3134165"/>
              <a:gd name="connsiteX6" fmla="*/ 4372580 w 5301289"/>
              <a:gd name="connsiteY6" fmla="*/ 2683757 h 3134165"/>
              <a:gd name="connsiteX7" fmla="*/ 4775351 w 5301289"/>
              <a:gd name="connsiteY7" fmla="*/ 2945014 h 3134165"/>
              <a:gd name="connsiteX8" fmla="*/ 5243437 w 5301289"/>
              <a:gd name="connsiteY8" fmla="*/ 3130071 h 3134165"/>
              <a:gd name="connsiteX9" fmla="*/ 5265208 w 5301289"/>
              <a:gd name="connsiteY9" fmla="*/ 3064757 h 3134165"/>
              <a:gd name="connsiteX10" fmla="*/ 4982180 w 5301289"/>
              <a:gd name="connsiteY10" fmla="*/ 2966785 h 3134165"/>
              <a:gd name="connsiteX11" fmla="*/ 4557637 w 5301289"/>
              <a:gd name="connsiteY11" fmla="*/ 2661985 h 3134165"/>
              <a:gd name="connsiteX12" fmla="*/ 4209294 w 5301289"/>
              <a:gd name="connsiteY12" fmla="*/ 2585785 h 3134165"/>
              <a:gd name="connsiteX13" fmla="*/ 3904494 w 5301289"/>
              <a:gd name="connsiteY13" fmla="*/ 2498700 h 3134165"/>
              <a:gd name="connsiteX14" fmla="*/ 3665008 w 5301289"/>
              <a:gd name="connsiteY14" fmla="*/ 2433385 h 3134165"/>
              <a:gd name="connsiteX15" fmla="*/ 3381980 w 5301289"/>
              <a:gd name="connsiteY15" fmla="*/ 2259214 h 3134165"/>
              <a:gd name="connsiteX16" fmla="*/ 2522008 w 5301289"/>
              <a:gd name="connsiteY16" fmla="*/ 1562528 h 3134165"/>
              <a:gd name="connsiteX17" fmla="*/ 2326065 w 5301289"/>
              <a:gd name="connsiteY17" fmla="*/ 1442785 h 3134165"/>
              <a:gd name="connsiteX18" fmla="*/ 2064808 w 5301289"/>
              <a:gd name="connsiteY18" fmla="*/ 1246843 h 3134165"/>
              <a:gd name="connsiteX19" fmla="*/ 1792665 w 5301289"/>
              <a:gd name="connsiteY19" fmla="*/ 1181528 h 3134165"/>
              <a:gd name="connsiteX20" fmla="*/ 856494 w 5301289"/>
              <a:gd name="connsiteY20" fmla="*/ 604585 h 3134165"/>
              <a:gd name="connsiteX21" fmla="*/ 529922 w 5301289"/>
              <a:gd name="connsiteY21" fmla="*/ 321557 h 3134165"/>
              <a:gd name="connsiteX22" fmla="*/ 203351 w 5301289"/>
              <a:gd name="connsiteY22" fmla="*/ 103843 h 3134165"/>
              <a:gd name="connsiteX23" fmla="*/ 18294 w 5301289"/>
              <a:gd name="connsiteY23" fmla="*/ 27643 h 3134165"/>
              <a:gd name="connsiteX0" fmla="*/ 18294 w 5301289"/>
              <a:gd name="connsiteY0" fmla="*/ 27643 h 3134165"/>
              <a:gd name="connsiteX1" fmla="*/ 660551 w 5301289"/>
              <a:gd name="connsiteY1" fmla="*/ 571928 h 3134165"/>
              <a:gd name="connsiteX2" fmla="*/ 1368122 w 5301289"/>
              <a:gd name="connsiteY2" fmla="*/ 1083557 h 3134165"/>
              <a:gd name="connsiteX3" fmla="*/ 2315180 w 5301289"/>
              <a:gd name="connsiteY3" fmla="*/ 1518985 h 3134165"/>
              <a:gd name="connsiteX4" fmla="*/ 2924780 w 5301289"/>
              <a:gd name="connsiteY4" fmla="*/ 2008843 h 3134165"/>
              <a:gd name="connsiteX5" fmla="*/ 3501722 w 5301289"/>
              <a:gd name="connsiteY5" fmla="*/ 2433385 h 3134165"/>
              <a:gd name="connsiteX6" fmla="*/ 4372580 w 5301289"/>
              <a:gd name="connsiteY6" fmla="*/ 2683757 h 3134165"/>
              <a:gd name="connsiteX7" fmla="*/ 4775351 w 5301289"/>
              <a:gd name="connsiteY7" fmla="*/ 2945014 h 3134165"/>
              <a:gd name="connsiteX8" fmla="*/ 5243437 w 5301289"/>
              <a:gd name="connsiteY8" fmla="*/ 3130071 h 3134165"/>
              <a:gd name="connsiteX9" fmla="*/ 5265208 w 5301289"/>
              <a:gd name="connsiteY9" fmla="*/ 3064757 h 3134165"/>
              <a:gd name="connsiteX10" fmla="*/ 4982180 w 5301289"/>
              <a:gd name="connsiteY10" fmla="*/ 2966785 h 3134165"/>
              <a:gd name="connsiteX11" fmla="*/ 4557637 w 5301289"/>
              <a:gd name="connsiteY11" fmla="*/ 2661985 h 3134165"/>
              <a:gd name="connsiteX12" fmla="*/ 4209294 w 5301289"/>
              <a:gd name="connsiteY12" fmla="*/ 2585785 h 3134165"/>
              <a:gd name="connsiteX13" fmla="*/ 3904494 w 5301289"/>
              <a:gd name="connsiteY13" fmla="*/ 2498700 h 3134165"/>
              <a:gd name="connsiteX14" fmla="*/ 3665008 w 5301289"/>
              <a:gd name="connsiteY14" fmla="*/ 2433385 h 3134165"/>
              <a:gd name="connsiteX15" fmla="*/ 3381980 w 5301289"/>
              <a:gd name="connsiteY15" fmla="*/ 2259214 h 3134165"/>
              <a:gd name="connsiteX16" fmla="*/ 2522008 w 5301289"/>
              <a:gd name="connsiteY16" fmla="*/ 1562528 h 3134165"/>
              <a:gd name="connsiteX17" fmla="*/ 2326065 w 5301289"/>
              <a:gd name="connsiteY17" fmla="*/ 1442785 h 3134165"/>
              <a:gd name="connsiteX18" fmla="*/ 2064808 w 5301289"/>
              <a:gd name="connsiteY18" fmla="*/ 1279500 h 3134165"/>
              <a:gd name="connsiteX19" fmla="*/ 1792665 w 5301289"/>
              <a:gd name="connsiteY19" fmla="*/ 1181528 h 3134165"/>
              <a:gd name="connsiteX20" fmla="*/ 856494 w 5301289"/>
              <a:gd name="connsiteY20" fmla="*/ 604585 h 3134165"/>
              <a:gd name="connsiteX21" fmla="*/ 529922 w 5301289"/>
              <a:gd name="connsiteY21" fmla="*/ 321557 h 3134165"/>
              <a:gd name="connsiteX22" fmla="*/ 203351 w 5301289"/>
              <a:gd name="connsiteY22" fmla="*/ 103843 h 3134165"/>
              <a:gd name="connsiteX23" fmla="*/ 18294 w 5301289"/>
              <a:gd name="connsiteY23" fmla="*/ 27643 h 3134165"/>
              <a:gd name="connsiteX0" fmla="*/ 18294 w 5301289"/>
              <a:gd name="connsiteY0" fmla="*/ 27643 h 3134165"/>
              <a:gd name="connsiteX1" fmla="*/ 660551 w 5301289"/>
              <a:gd name="connsiteY1" fmla="*/ 571928 h 3134165"/>
              <a:gd name="connsiteX2" fmla="*/ 1368122 w 5301289"/>
              <a:gd name="connsiteY2" fmla="*/ 1083557 h 3134165"/>
              <a:gd name="connsiteX3" fmla="*/ 2315180 w 5301289"/>
              <a:gd name="connsiteY3" fmla="*/ 1518985 h 3134165"/>
              <a:gd name="connsiteX4" fmla="*/ 2924780 w 5301289"/>
              <a:gd name="connsiteY4" fmla="*/ 2008843 h 3134165"/>
              <a:gd name="connsiteX5" fmla="*/ 3501722 w 5301289"/>
              <a:gd name="connsiteY5" fmla="*/ 2433385 h 3134165"/>
              <a:gd name="connsiteX6" fmla="*/ 4372580 w 5301289"/>
              <a:gd name="connsiteY6" fmla="*/ 2683757 h 3134165"/>
              <a:gd name="connsiteX7" fmla="*/ 4775351 w 5301289"/>
              <a:gd name="connsiteY7" fmla="*/ 2945014 h 3134165"/>
              <a:gd name="connsiteX8" fmla="*/ 5243437 w 5301289"/>
              <a:gd name="connsiteY8" fmla="*/ 3130071 h 3134165"/>
              <a:gd name="connsiteX9" fmla="*/ 5265208 w 5301289"/>
              <a:gd name="connsiteY9" fmla="*/ 3064757 h 3134165"/>
              <a:gd name="connsiteX10" fmla="*/ 4982180 w 5301289"/>
              <a:gd name="connsiteY10" fmla="*/ 2966785 h 3134165"/>
              <a:gd name="connsiteX11" fmla="*/ 4546751 w 5301289"/>
              <a:gd name="connsiteY11" fmla="*/ 2705528 h 3134165"/>
              <a:gd name="connsiteX12" fmla="*/ 4209294 w 5301289"/>
              <a:gd name="connsiteY12" fmla="*/ 2585785 h 3134165"/>
              <a:gd name="connsiteX13" fmla="*/ 3904494 w 5301289"/>
              <a:gd name="connsiteY13" fmla="*/ 2498700 h 3134165"/>
              <a:gd name="connsiteX14" fmla="*/ 3665008 w 5301289"/>
              <a:gd name="connsiteY14" fmla="*/ 2433385 h 3134165"/>
              <a:gd name="connsiteX15" fmla="*/ 3381980 w 5301289"/>
              <a:gd name="connsiteY15" fmla="*/ 2259214 h 3134165"/>
              <a:gd name="connsiteX16" fmla="*/ 2522008 w 5301289"/>
              <a:gd name="connsiteY16" fmla="*/ 1562528 h 3134165"/>
              <a:gd name="connsiteX17" fmla="*/ 2326065 w 5301289"/>
              <a:gd name="connsiteY17" fmla="*/ 1442785 h 3134165"/>
              <a:gd name="connsiteX18" fmla="*/ 2064808 w 5301289"/>
              <a:gd name="connsiteY18" fmla="*/ 1279500 h 3134165"/>
              <a:gd name="connsiteX19" fmla="*/ 1792665 w 5301289"/>
              <a:gd name="connsiteY19" fmla="*/ 1181528 h 3134165"/>
              <a:gd name="connsiteX20" fmla="*/ 856494 w 5301289"/>
              <a:gd name="connsiteY20" fmla="*/ 604585 h 3134165"/>
              <a:gd name="connsiteX21" fmla="*/ 529922 w 5301289"/>
              <a:gd name="connsiteY21" fmla="*/ 321557 h 3134165"/>
              <a:gd name="connsiteX22" fmla="*/ 203351 w 5301289"/>
              <a:gd name="connsiteY22" fmla="*/ 103843 h 3134165"/>
              <a:gd name="connsiteX23" fmla="*/ 18294 w 5301289"/>
              <a:gd name="connsiteY23" fmla="*/ 27643 h 3134165"/>
              <a:gd name="connsiteX0" fmla="*/ 18294 w 5301289"/>
              <a:gd name="connsiteY0" fmla="*/ 27643 h 3134165"/>
              <a:gd name="connsiteX1" fmla="*/ 660551 w 5301289"/>
              <a:gd name="connsiteY1" fmla="*/ 571928 h 3134165"/>
              <a:gd name="connsiteX2" fmla="*/ 1368122 w 5301289"/>
              <a:gd name="connsiteY2" fmla="*/ 1083557 h 3134165"/>
              <a:gd name="connsiteX3" fmla="*/ 2315180 w 5301289"/>
              <a:gd name="connsiteY3" fmla="*/ 1518985 h 3134165"/>
              <a:gd name="connsiteX4" fmla="*/ 2924780 w 5301289"/>
              <a:gd name="connsiteY4" fmla="*/ 2008843 h 3134165"/>
              <a:gd name="connsiteX5" fmla="*/ 3501722 w 5301289"/>
              <a:gd name="connsiteY5" fmla="*/ 2433385 h 3134165"/>
              <a:gd name="connsiteX6" fmla="*/ 4372580 w 5301289"/>
              <a:gd name="connsiteY6" fmla="*/ 2683757 h 3134165"/>
              <a:gd name="connsiteX7" fmla="*/ 4775351 w 5301289"/>
              <a:gd name="connsiteY7" fmla="*/ 2945014 h 3134165"/>
              <a:gd name="connsiteX8" fmla="*/ 5243437 w 5301289"/>
              <a:gd name="connsiteY8" fmla="*/ 3130071 h 3134165"/>
              <a:gd name="connsiteX9" fmla="*/ 5265208 w 5301289"/>
              <a:gd name="connsiteY9" fmla="*/ 3064757 h 3134165"/>
              <a:gd name="connsiteX10" fmla="*/ 4982180 w 5301289"/>
              <a:gd name="connsiteY10" fmla="*/ 2966785 h 3134165"/>
              <a:gd name="connsiteX11" fmla="*/ 4546751 w 5301289"/>
              <a:gd name="connsiteY11" fmla="*/ 2705528 h 3134165"/>
              <a:gd name="connsiteX12" fmla="*/ 4209294 w 5301289"/>
              <a:gd name="connsiteY12" fmla="*/ 2585785 h 3134165"/>
              <a:gd name="connsiteX13" fmla="*/ 3904494 w 5301289"/>
              <a:gd name="connsiteY13" fmla="*/ 2498700 h 3134165"/>
              <a:gd name="connsiteX14" fmla="*/ 3665008 w 5301289"/>
              <a:gd name="connsiteY14" fmla="*/ 2433385 h 3134165"/>
              <a:gd name="connsiteX15" fmla="*/ 3381980 w 5301289"/>
              <a:gd name="connsiteY15" fmla="*/ 2259214 h 3134165"/>
              <a:gd name="connsiteX16" fmla="*/ 2522008 w 5301289"/>
              <a:gd name="connsiteY16" fmla="*/ 1562528 h 3134165"/>
              <a:gd name="connsiteX17" fmla="*/ 2326065 w 5301289"/>
              <a:gd name="connsiteY17" fmla="*/ 1442785 h 3134165"/>
              <a:gd name="connsiteX18" fmla="*/ 2064808 w 5301289"/>
              <a:gd name="connsiteY18" fmla="*/ 1279500 h 3134165"/>
              <a:gd name="connsiteX19" fmla="*/ 1792665 w 5301289"/>
              <a:gd name="connsiteY19" fmla="*/ 1181528 h 3134165"/>
              <a:gd name="connsiteX20" fmla="*/ 856494 w 5301289"/>
              <a:gd name="connsiteY20" fmla="*/ 604585 h 3134165"/>
              <a:gd name="connsiteX21" fmla="*/ 529922 w 5301289"/>
              <a:gd name="connsiteY21" fmla="*/ 321557 h 3134165"/>
              <a:gd name="connsiteX22" fmla="*/ 203351 w 5301289"/>
              <a:gd name="connsiteY22" fmla="*/ 103843 h 3134165"/>
              <a:gd name="connsiteX23" fmla="*/ 18294 w 5301289"/>
              <a:gd name="connsiteY23" fmla="*/ 27643 h 3134165"/>
              <a:gd name="connsiteX0" fmla="*/ 18294 w 5301289"/>
              <a:gd name="connsiteY0" fmla="*/ 27643 h 3134165"/>
              <a:gd name="connsiteX1" fmla="*/ 660551 w 5301289"/>
              <a:gd name="connsiteY1" fmla="*/ 571928 h 3134165"/>
              <a:gd name="connsiteX2" fmla="*/ 1368122 w 5301289"/>
              <a:gd name="connsiteY2" fmla="*/ 1083557 h 3134165"/>
              <a:gd name="connsiteX3" fmla="*/ 2315180 w 5301289"/>
              <a:gd name="connsiteY3" fmla="*/ 1518985 h 3134165"/>
              <a:gd name="connsiteX4" fmla="*/ 2924780 w 5301289"/>
              <a:gd name="connsiteY4" fmla="*/ 2008843 h 3134165"/>
              <a:gd name="connsiteX5" fmla="*/ 3501722 w 5301289"/>
              <a:gd name="connsiteY5" fmla="*/ 2433385 h 3134165"/>
              <a:gd name="connsiteX6" fmla="*/ 4372580 w 5301289"/>
              <a:gd name="connsiteY6" fmla="*/ 2683757 h 3134165"/>
              <a:gd name="connsiteX7" fmla="*/ 4775351 w 5301289"/>
              <a:gd name="connsiteY7" fmla="*/ 2945014 h 3134165"/>
              <a:gd name="connsiteX8" fmla="*/ 5243437 w 5301289"/>
              <a:gd name="connsiteY8" fmla="*/ 3130071 h 3134165"/>
              <a:gd name="connsiteX9" fmla="*/ 5265208 w 5301289"/>
              <a:gd name="connsiteY9" fmla="*/ 3064757 h 3134165"/>
              <a:gd name="connsiteX10" fmla="*/ 4982180 w 5301289"/>
              <a:gd name="connsiteY10" fmla="*/ 2966785 h 3134165"/>
              <a:gd name="connsiteX11" fmla="*/ 4546751 w 5301289"/>
              <a:gd name="connsiteY11" fmla="*/ 2705528 h 3134165"/>
              <a:gd name="connsiteX12" fmla="*/ 4209294 w 5301289"/>
              <a:gd name="connsiteY12" fmla="*/ 2585785 h 3134165"/>
              <a:gd name="connsiteX13" fmla="*/ 3904494 w 5301289"/>
              <a:gd name="connsiteY13" fmla="*/ 2498700 h 3134165"/>
              <a:gd name="connsiteX14" fmla="*/ 3665008 w 5301289"/>
              <a:gd name="connsiteY14" fmla="*/ 2433385 h 3134165"/>
              <a:gd name="connsiteX15" fmla="*/ 3381980 w 5301289"/>
              <a:gd name="connsiteY15" fmla="*/ 2259214 h 3134165"/>
              <a:gd name="connsiteX16" fmla="*/ 2522008 w 5301289"/>
              <a:gd name="connsiteY16" fmla="*/ 1562528 h 3134165"/>
              <a:gd name="connsiteX17" fmla="*/ 2326065 w 5301289"/>
              <a:gd name="connsiteY17" fmla="*/ 1442785 h 3134165"/>
              <a:gd name="connsiteX18" fmla="*/ 2064808 w 5301289"/>
              <a:gd name="connsiteY18" fmla="*/ 1279500 h 3134165"/>
              <a:gd name="connsiteX19" fmla="*/ 1792665 w 5301289"/>
              <a:gd name="connsiteY19" fmla="*/ 1181528 h 3134165"/>
              <a:gd name="connsiteX20" fmla="*/ 856494 w 5301289"/>
              <a:gd name="connsiteY20" fmla="*/ 604585 h 3134165"/>
              <a:gd name="connsiteX21" fmla="*/ 529922 w 5301289"/>
              <a:gd name="connsiteY21" fmla="*/ 321557 h 3134165"/>
              <a:gd name="connsiteX22" fmla="*/ 203351 w 5301289"/>
              <a:gd name="connsiteY22" fmla="*/ 103843 h 3134165"/>
              <a:gd name="connsiteX23" fmla="*/ 18294 w 5301289"/>
              <a:gd name="connsiteY23" fmla="*/ 27643 h 3134165"/>
              <a:gd name="connsiteX0" fmla="*/ 18294 w 5301289"/>
              <a:gd name="connsiteY0" fmla="*/ 27643 h 3134165"/>
              <a:gd name="connsiteX1" fmla="*/ 660551 w 5301289"/>
              <a:gd name="connsiteY1" fmla="*/ 571928 h 3134165"/>
              <a:gd name="connsiteX2" fmla="*/ 1368122 w 5301289"/>
              <a:gd name="connsiteY2" fmla="*/ 1083557 h 3134165"/>
              <a:gd name="connsiteX3" fmla="*/ 2315180 w 5301289"/>
              <a:gd name="connsiteY3" fmla="*/ 1518985 h 3134165"/>
              <a:gd name="connsiteX4" fmla="*/ 2924780 w 5301289"/>
              <a:gd name="connsiteY4" fmla="*/ 2008843 h 3134165"/>
              <a:gd name="connsiteX5" fmla="*/ 3501722 w 5301289"/>
              <a:gd name="connsiteY5" fmla="*/ 2433385 h 3134165"/>
              <a:gd name="connsiteX6" fmla="*/ 4372580 w 5301289"/>
              <a:gd name="connsiteY6" fmla="*/ 2683757 h 3134165"/>
              <a:gd name="connsiteX7" fmla="*/ 4775351 w 5301289"/>
              <a:gd name="connsiteY7" fmla="*/ 2945014 h 3134165"/>
              <a:gd name="connsiteX8" fmla="*/ 5243437 w 5301289"/>
              <a:gd name="connsiteY8" fmla="*/ 3130071 h 3134165"/>
              <a:gd name="connsiteX9" fmla="*/ 5265208 w 5301289"/>
              <a:gd name="connsiteY9" fmla="*/ 3064757 h 3134165"/>
              <a:gd name="connsiteX10" fmla="*/ 4982180 w 5301289"/>
              <a:gd name="connsiteY10" fmla="*/ 2966785 h 3134165"/>
              <a:gd name="connsiteX11" fmla="*/ 4546751 w 5301289"/>
              <a:gd name="connsiteY11" fmla="*/ 2705528 h 3134165"/>
              <a:gd name="connsiteX12" fmla="*/ 4209294 w 5301289"/>
              <a:gd name="connsiteY12" fmla="*/ 2585785 h 3134165"/>
              <a:gd name="connsiteX13" fmla="*/ 3904494 w 5301289"/>
              <a:gd name="connsiteY13" fmla="*/ 2498700 h 3134165"/>
              <a:gd name="connsiteX14" fmla="*/ 3665008 w 5301289"/>
              <a:gd name="connsiteY14" fmla="*/ 2433385 h 3134165"/>
              <a:gd name="connsiteX15" fmla="*/ 3381980 w 5301289"/>
              <a:gd name="connsiteY15" fmla="*/ 2259214 h 3134165"/>
              <a:gd name="connsiteX16" fmla="*/ 2522008 w 5301289"/>
              <a:gd name="connsiteY16" fmla="*/ 1562528 h 3134165"/>
              <a:gd name="connsiteX17" fmla="*/ 2326065 w 5301289"/>
              <a:gd name="connsiteY17" fmla="*/ 1442785 h 3134165"/>
              <a:gd name="connsiteX18" fmla="*/ 2064808 w 5301289"/>
              <a:gd name="connsiteY18" fmla="*/ 1279500 h 3134165"/>
              <a:gd name="connsiteX19" fmla="*/ 1792665 w 5301289"/>
              <a:gd name="connsiteY19" fmla="*/ 1181528 h 3134165"/>
              <a:gd name="connsiteX20" fmla="*/ 1172180 w 5301289"/>
              <a:gd name="connsiteY20" fmla="*/ 854956 h 3134165"/>
              <a:gd name="connsiteX21" fmla="*/ 529922 w 5301289"/>
              <a:gd name="connsiteY21" fmla="*/ 321557 h 3134165"/>
              <a:gd name="connsiteX22" fmla="*/ 203351 w 5301289"/>
              <a:gd name="connsiteY22" fmla="*/ 103843 h 3134165"/>
              <a:gd name="connsiteX23" fmla="*/ 18294 w 5301289"/>
              <a:gd name="connsiteY23" fmla="*/ 27643 h 3134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301289" h="3134165">
                <a:moveTo>
                  <a:pt x="18294" y="27643"/>
                </a:moveTo>
                <a:cubicBezTo>
                  <a:pt x="94494" y="105657"/>
                  <a:pt x="435580" y="395942"/>
                  <a:pt x="660551" y="571928"/>
                </a:cubicBezTo>
                <a:cubicBezTo>
                  <a:pt x="885522" y="747914"/>
                  <a:pt x="1092351" y="925714"/>
                  <a:pt x="1368122" y="1083557"/>
                </a:cubicBezTo>
                <a:cubicBezTo>
                  <a:pt x="1643893" y="1241400"/>
                  <a:pt x="2055737" y="1364771"/>
                  <a:pt x="2315180" y="1518985"/>
                </a:cubicBezTo>
                <a:cubicBezTo>
                  <a:pt x="2574623" y="1673199"/>
                  <a:pt x="2727023" y="1856443"/>
                  <a:pt x="2924780" y="2008843"/>
                </a:cubicBezTo>
                <a:cubicBezTo>
                  <a:pt x="3122537" y="2161243"/>
                  <a:pt x="3260422" y="2320899"/>
                  <a:pt x="3501722" y="2433385"/>
                </a:cubicBezTo>
                <a:cubicBezTo>
                  <a:pt x="3743022" y="2545871"/>
                  <a:pt x="4160309" y="2598486"/>
                  <a:pt x="4372580" y="2683757"/>
                </a:cubicBezTo>
                <a:cubicBezTo>
                  <a:pt x="4584851" y="2769028"/>
                  <a:pt x="4630208" y="2870628"/>
                  <a:pt x="4775351" y="2945014"/>
                </a:cubicBezTo>
                <a:cubicBezTo>
                  <a:pt x="4920494" y="3019400"/>
                  <a:pt x="5161794" y="3110114"/>
                  <a:pt x="5243437" y="3130071"/>
                </a:cubicBezTo>
                <a:cubicBezTo>
                  <a:pt x="5325080" y="3150028"/>
                  <a:pt x="5308751" y="3091971"/>
                  <a:pt x="5265208" y="3064757"/>
                </a:cubicBezTo>
                <a:cubicBezTo>
                  <a:pt x="5221665" y="3037543"/>
                  <a:pt x="5101923" y="3026656"/>
                  <a:pt x="4982180" y="2966785"/>
                </a:cubicBezTo>
                <a:cubicBezTo>
                  <a:pt x="4862437" y="2906914"/>
                  <a:pt x="4664679" y="2779913"/>
                  <a:pt x="4546751" y="2705528"/>
                </a:cubicBezTo>
                <a:cubicBezTo>
                  <a:pt x="4428823" y="2631143"/>
                  <a:pt x="4316337" y="2620256"/>
                  <a:pt x="4209294" y="2585785"/>
                </a:cubicBezTo>
                <a:cubicBezTo>
                  <a:pt x="4102251" y="2551314"/>
                  <a:pt x="3904494" y="2498700"/>
                  <a:pt x="3904494" y="2498700"/>
                </a:cubicBezTo>
                <a:cubicBezTo>
                  <a:pt x="3813780" y="2473300"/>
                  <a:pt x="3752094" y="2473299"/>
                  <a:pt x="3665008" y="2433385"/>
                </a:cubicBezTo>
                <a:cubicBezTo>
                  <a:pt x="3577922" y="2393471"/>
                  <a:pt x="3572480" y="2404357"/>
                  <a:pt x="3381980" y="2259214"/>
                </a:cubicBezTo>
                <a:cubicBezTo>
                  <a:pt x="3191480" y="2114071"/>
                  <a:pt x="2697994" y="1698599"/>
                  <a:pt x="2522008" y="1562528"/>
                </a:cubicBezTo>
                <a:cubicBezTo>
                  <a:pt x="2346022" y="1426457"/>
                  <a:pt x="2402265" y="1489956"/>
                  <a:pt x="2326065" y="1442785"/>
                </a:cubicBezTo>
                <a:cubicBezTo>
                  <a:pt x="2249865" y="1395614"/>
                  <a:pt x="2153708" y="1323043"/>
                  <a:pt x="2064808" y="1279500"/>
                </a:cubicBezTo>
                <a:cubicBezTo>
                  <a:pt x="1975908" y="1235957"/>
                  <a:pt x="1941436" y="1252285"/>
                  <a:pt x="1792665" y="1181528"/>
                </a:cubicBezTo>
                <a:cubicBezTo>
                  <a:pt x="1643894" y="1110771"/>
                  <a:pt x="1382637" y="998284"/>
                  <a:pt x="1172180" y="854956"/>
                </a:cubicBezTo>
                <a:cubicBezTo>
                  <a:pt x="961723" y="711628"/>
                  <a:pt x="638779" y="405014"/>
                  <a:pt x="529922" y="321557"/>
                </a:cubicBezTo>
                <a:cubicBezTo>
                  <a:pt x="421065" y="238100"/>
                  <a:pt x="283179" y="151014"/>
                  <a:pt x="203351" y="103843"/>
                </a:cubicBezTo>
                <a:cubicBezTo>
                  <a:pt x="123523" y="56672"/>
                  <a:pt x="-57906" y="-50371"/>
                  <a:pt x="18294" y="27643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74" name="Group 173"/>
          <p:cNvGrpSpPr/>
          <p:nvPr/>
        </p:nvGrpSpPr>
        <p:grpSpPr>
          <a:xfrm>
            <a:off x="7466288" y="1853019"/>
            <a:ext cx="338756" cy="381701"/>
            <a:chOff x="4418757" y="4101793"/>
            <a:chExt cx="665712" cy="944831"/>
          </a:xfrm>
        </p:grpSpPr>
        <p:sp>
          <p:nvSpPr>
            <p:cNvPr id="175" name="Rectangle 174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Isosceles Triangle 175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1" name="TextBox 180"/>
          <p:cNvSpPr txBox="1"/>
          <p:nvPr/>
        </p:nvSpPr>
        <p:spPr>
          <a:xfrm>
            <a:off x="5974949" y="490439"/>
            <a:ext cx="23572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Main residential area</a:t>
            </a:r>
            <a:endParaRPr lang="en-US" dirty="0"/>
          </a:p>
        </p:txBody>
      </p:sp>
      <p:sp>
        <p:nvSpPr>
          <p:cNvPr id="24" name="Freeform 23"/>
          <p:cNvSpPr/>
          <p:nvPr/>
        </p:nvSpPr>
        <p:spPr>
          <a:xfrm>
            <a:off x="6891873" y="2231571"/>
            <a:ext cx="205613" cy="674915"/>
          </a:xfrm>
          <a:custGeom>
            <a:avLst/>
            <a:gdLst>
              <a:gd name="connsiteX0" fmla="*/ 20556 w 205613"/>
              <a:gd name="connsiteY0" fmla="*/ 674915 h 674915"/>
              <a:gd name="connsiteX1" fmla="*/ 20556 w 205613"/>
              <a:gd name="connsiteY1" fmla="*/ 239486 h 674915"/>
              <a:gd name="connsiteX2" fmla="*/ 31441 w 205613"/>
              <a:gd name="connsiteY2" fmla="*/ 206829 h 674915"/>
              <a:gd name="connsiteX3" fmla="*/ 74984 w 205613"/>
              <a:gd name="connsiteY3" fmla="*/ 152400 h 674915"/>
              <a:gd name="connsiteX4" fmla="*/ 85870 w 205613"/>
              <a:gd name="connsiteY4" fmla="*/ 119743 h 674915"/>
              <a:gd name="connsiteX5" fmla="*/ 118527 w 205613"/>
              <a:gd name="connsiteY5" fmla="*/ 97972 h 674915"/>
              <a:gd name="connsiteX6" fmla="*/ 162070 w 205613"/>
              <a:gd name="connsiteY6" fmla="*/ 54429 h 674915"/>
              <a:gd name="connsiteX7" fmla="*/ 183841 w 205613"/>
              <a:gd name="connsiteY7" fmla="*/ 21772 h 674915"/>
              <a:gd name="connsiteX8" fmla="*/ 205613 w 205613"/>
              <a:gd name="connsiteY8" fmla="*/ 0 h 674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5613" h="674915">
                <a:moveTo>
                  <a:pt x="20556" y="674915"/>
                </a:moveTo>
                <a:cubicBezTo>
                  <a:pt x="-14139" y="501442"/>
                  <a:pt x="1533" y="600937"/>
                  <a:pt x="20556" y="239486"/>
                </a:cubicBezTo>
                <a:cubicBezTo>
                  <a:pt x="21159" y="228027"/>
                  <a:pt x="26309" y="217092"/>
                  <a:pt x="31441" y="206829"/>
                </a:cubicBezTo>
                <a:cubicBezTo>
                  <a:pt x="45172" y="179368"/>
                  <a:pt x="54736" y="172649"/>
                  <a:pt x="74984" y="152400"/>
                </a:cubicBezTo>
                <a:cubicBezTo>
                  <a:pt x="78613" y="141514"/>
                  <a:pt x="78702" y="128703"/>
                  <a:pt x="85870" y="119743"/>
                </a:cubicBezTo>
                <a:cubicBezTo>
                  <a:pt x="94043" y="109527"/>
                  <a:pt x="108594" y="106486"/>
                  <a:pt x="118527" y="97972"/>
                </a:cubicBezTo>
                <a:cubicBezTo>
                  <a:pt x="134112" y="84614"/>
                  <a:pt x="150684" y="71508"/>
                  <a:pt x="162070" y="54429"/>
                </a:cubicBezTo>
                <a:cubicBezTo>
                  <a:pt x="169327" y="43543"/>
                  <a:pt x="175668" y="31988"/>
                  <a:pt x="183841" y="21772"/>
                </a:cubicBezTo>
                <a:cubicBezTo>
                  <a:pt x="190252" y="13758"/>
                  <a:pt x="205613" y="0"/>
                  <a:pt x="205613" y="0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6705600" y="2427514"/>
            <a:ext cx="457591" cy="119743"/>
          </a:xfrm>
          <a:custGeom>
            <a:avLst/>
            <a:gdLst>
              <a:gd name="connsiteX0" fmla="*/ 0 w 457591"/>
              <a:gd name="connsiteY0" fmla="*/ 54429 h 119743"/>
              <a:gd name="connsiteX1" fmla="*/ 54429 w 457591"/>
              <a:gd name="connsiteY1" fmla="*/ 10886 h 119743"/>
              <a:gd name="connsiteX2" fmla="*/ 87086 w 457591"/>
              <a:gd name="connsiteY2" fmla="*/ 0 h 119743"/>
              <a:gd name="connsiteX3" fmla="*/ 326571 w 457591"/>
              <a:gd name="connsiteY3" fmla="*/ 10886 h 119743"/>
              <a:gd name="connsiteX4" fmla="*/ 435429 w 457591"/>
              <a:gd name="connsiteY4" fmla="*/ 76200 h 119743"/>
              <a:gd name="connsiteX5" fmla="*/ 457200 w 457591"/>
              <a:gd name="connsiteY5" fmla="*/ 119743 h 119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7591" h="119743">
                <a:moveTo>
                  <a:pt x="0" y="54429"/>
                </a:moveTo>
                <a:cubicBezTo>
                  <a:pt x="18143" y="39915"/>
                  <a:pt x="34726" y="23200"/>
                  <a:pt x="54429" y="10886"/>
                </a:cubicBezTo>
                <a:cubicBezTo>
                  <a:pt x="64159" y="4804"/>
                  <a:pt x="75611" y="0"/>
                  <a:pt x="87086" y="0"/>
                </a:cubicBezTo>
                <a:cubicBezTo>
                  <a:pt x="166997" y="0"/>
                  <a:pt x="246743" y="7257"/>
                  <a:pt x="326571" y="10886"/>
                </a:cubicBezTo>
                <a:cubicBezTo>
                  <a:pt x="411358" y="39147"/>
                  <a:pt x="375660" y="16430"/>
                  <a:pt x="435429" y="76200"/>
                </a:cubicBezTo>
                <a:cubicBezTo>
                  <a:pt x="462331" y="103103"/>
                  <a:pt x="457200" y="87709"/>
                  <a:pt x="457200" y="119743"/>
                </a:cubicBezTo>
              </a:path>
            </a:pathLst>
          </a:custGeom>
          <a:noFill/>
          <a:ln w="28575"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6933908" y="2442788"/>
            <a:ext cx="816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bridge</a:t>
            </a:r>
            <a:endParaRPr lang="en-US" dirty="0"/>
          </a:p>
        </p:txBody>
      </p:sp>
      <p:sp>
        <p:nvSpPr>
          <p:cNvPr id="46" name="Freeform 45"/>
          <p:cNvSpPr/>
          <p:nvPr/>
        </p:nvSpPr>
        <p:spPr>
          <a:xfrm>
            <a:off x="9329057" y="3918857"/>
            <a:ext cx="1926772" cy="1045029"/>
          </a:xfrm>
          <a:custGeom>
            <a:avLst/>
            <a:gdLst>
              <a:gd name="connsiteX0" fmla="*/ 1926772 w 1926772"/>
              <a:gd name="connsiteY0" fmla="*/ 0 h 1045029"/>
              <a:gd name="connsiteX1" fmla="*/ 1785257 w 1926772"/>
              <a:gd name="connsiteY1" fmla="*/ 21772 h 1045029"/>
              <a:gd name="connsiteX2" fmla="*/ 1632857 w 1926772"/>
              <a:gd name="connsiteY2" fmla="*/ 43543 h 1045029"/>
              <a:gd name="connsiteX3" fmla="*/ 1589314 w 1926772"/>
              <a:gd name="connsiteY3" fmla="*/ 54429 h 1045029"/>
              <a:gd name="connsiteX4" fmla="*/ 1556657 w 1926772"/>
              <a:gd name="connsiteY4" fmla="*/ 65314 h 1045029"/>
              <a:gd name="connsiteX5" fmla="*/ 1426029 w 1926772"/>
              <a:gd name="connsiteY5" fmla="*/ 87086 h 1045029"/>
              <a:gd name="connsiteX6" fmla="*/ 1360714 w 1926772"/>
              <a:gd name="connsiteY6" fmla="*/ 119743 h 1045029"/>
              <a:gd name="connsiteX7" fmla="*/ 1273629 w 1926772"/>
              <a:gd name="connsiteY7" fmla="*/ 185057 h 1045029"/>
              <a:gd name="connsiteX8" fmla="*/ 1230086 w 1926772"/>
              <a:gd name="connsiteY8" fmla="*/ 239486 h 1045029"/>
              <a:gd name="connsiteX9" fmla="*/ 1164772 w 1926772"/>
              <a:gd name="connsiteY9" fmla="*/ 315686 h 1045029"/>
              <a:gd name="connsiteX10" fmla="*/ 1143000 w 1926772"/>
              <a:gd name="connsiteY10" fmla="*/ 391886 h 1045029"/>
              <a:gd name="connsiteX11" fmla="*/ 1132114 w 1926772"/>
              <a:gd name="connsiteY11" fmla="*/ 424543 h 1045029"/>
              <a:gd name="connsiteX12" fmla="*/ 1110343 w 1926772"/>
              <a:gd name="connsiteY12" fmla="*/ 664029 h 1045029"/>
              <a:gd name="connsiteX13" fmla="*/ 1088572 w 1926772"/>
              <a:gd name="connsiteY13" fmla="*/ 729343 h 1045029"/>
              <a:gd name="connsiteX14" fmla="*/ 1066800 w 1926772"/>
              <a:gd name="connsiteY14" fmla="*/ 805543 h 1045029"/>
              <a:gd name="connsiteX15" fmla="*/ 1034143 w 1926772"/>
              <a:gd name="connsiteY15" fmla="*/ 816429 h 1045029"/>
              <a:gd name="connsiteX16" fmla="*/ 968829 w 1926772"/>
              <a:gd name="connsiteY16" fmla="*/ 859972 h 1045029"/>
              <a:gd name="connsiteX17" fmla="*/ 870857 w 1926772"/>
              <a:gd name="connsiteY17" fmla="*/ 892629 h 1045029"/>
              <a:gd name="connsiteX18" fmla="*/ 838200 w 1926772"/>
              <a:gd name="connsiteY18" fmla="*/ 903514 h 1045029"/>
              <a:gd name="connsiteX19" fmla="*/ 555172 w 1926772"/>
              <a:gd name="connsiteY19" fmla="*/ 914400 h 1045029"/>
              <a:gd name="connsiteX20" fmla="*/ 457200 w 1926772"/>
              <a:gd name="connsiteY20" fmla="*/ 925286 h 1045029"/>
              <a:gd name="connsiteX21" fmla="*/ 402772 w 1926772"/>
              <a:gd name="connsiteY21" fmla="*/ 936172 h 1045029"/>
              <a:gd name="connsiteX22" fmla="*/ 337457 w 1926772"/>
              <a:gd name="connsiteY22" fmla="*/ 947057 h 1045029"/>
              <a:gd name="connsiteX23" fmla="*/ 228600 w 1926772"/>
              <a:gd name="connsiteY23" fmla="*/ 968829 h 1045029"/>
              <a:gd name="connsiteX24" fmla="*/ 185057 w 1926772"/>
              <a:gd name="connsiteY24" fmla="*/ 979714 h 1045029"/>
              <a:gd name="connsiteX25" fmla="*/ 108857 w 1926772"/>
              <a:gd name="connsiteY25" fmla="*/ 990600 h 1045029"/>
              <a:gd name="connsiteX26" fmla="*/ 10886 w 1926772"/>
              <a:gd name="connsiteY26" fmla="*/ 1034143 h 1045029"/>
              <a:gd name="connsiteX27" fmla="*/ 0 w 1926772"/>
              <a:gd name="connsiteY27" fmla="*/ 1045029 h 1045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926772" h="1045029">
                <a:moveTo>
                  <a:pt x="1926772" y="0"/>
                </a:moveTo>
                <a:cubicBezTo>
                  <a:pt x="1831752" y="19004"/>
                  <a:pt x="1909525" y="4827"/>
                  <a:pt x="1785257" y="21772"/>
                </a:cubicBezTo>
                <a:cubicBezTo>
                  <a:pt x="1734412" y="28705"/>
                  <a:pt x="1682641" y="31097"/>
                  <a:pt x="1632857" y="43543"/>
                </a:cubicBezTo>
                <a:cubicBezTo>
                  <a:pt x="1618343" y="47172"/>
                  <a:pt x="1603699" y="50319"/>
                  <a:pt x="1589314" y="54429"/>
                </a:cubicBezTo>
                <a:cubicBezTo>
                  <a:pt x="1578281" y="57581"/>
                  <a:pt x="1567789" y="62531"/>
                  <a:pt x="1556657" y="65314"/>
                </a:cubicBezTo>
                <a:cubicBezTo>
                  <a:pt x="1514205" y="75927"/>
                  <a:pt x="1469047" y="80940"/>
                  <a:pt x="1426029" y="87086"/>
                </a:cubicBezTo>
                <a:cubicBezTo>
                  <a:pt x="1395200" y="97363"/>
                  <a:pt x="1386684" y="97019"/>
                  <a:pt x="1360714" y="119743"/>
                </a:cubicBezTo>
                <a:cubicBezTo>
                  <a:pt x="1283738" y="187097"/>
                  <a:pt x="1337083" y="163907"/>
                  <a:pt x="1273629" y="185057"/>
                </a:cubicBezTo>
                <a:cubicBezTo>
                  <a:pt x="1199514" y="259172"/>
                  <a:pt x="1312479" y="143360"/>
                  <a:pt x="1230086" y="239486"/>
                </a:cubicBezTo>
                <a:cubicBezTo>
                  <a:pt x="1197944" y="276985"/>
                  <a:pt x="1184766" y="275699"/>
                  <a:pt x="1164772" y="315686"/>
                </a:cubicBezTo>
                <a:cubicBezTo>
                  <a:pt x="1156071" y="333088"/>
                  <a:pt x="1147651" y="375608"/>
                  <a:pt x="1143000" y="391886"/>
                </a:cubicBezTo>
                <a:cubicBezTo>
                  <a:pt x="1139848" y="402919"/>
                  <a:pt x="1135743" y="413657"/>
                  <a:pt x="1132114" y="424543"/>
                </a:cubicBezTo>
                <a:cubicBezTo>
                  <a:pt x="1130976" y="438205"/>
                  <a:pt x="1114915" y="639644"/>
                  <a:pt x="1110343" y="664029"/>
                </a:cubicBezTo>
                <a:cubicBezTo>
                  <a:pt x="1106114" y="686585"/>
                  <a:pt x="1095166" y="707362"/>
                  <a:pt x="1088572" y="729343"/>
                </a:cubicBezTo>
                <a:cubicBezTo>
                  <a:pt x="1088451" y="729747"/>
                  <a:pt x="1072027" y="800316"/>
                  <a:pt x="1066800" y="805543"/>
                </a:cubicBezTo>
                <a:cubicBezTo>
                  <a:pt x="1058686" y="813657"/>
                  <a:pt x="1044174" y="810856"/>
                  <a:pt x="1034143" y="816429"/>
                </a:cubicBezTo>
                <a:cubicBezTo>
                  <a:pt x="1011270" y="829136"/>
                  <a:pt x="993652" y="851698"/>
                  <a:pt x="968829" y="859972"/>
                </a:cubicBezTo>
                <a:lnTo>
                  <a:pt x="870857" y="892629"/>
                </a:lnTo>
                <a:cubicBezTo>
                  <a:pt x="859971" y="896257"/>
                  <a:pt x="849666" y="903073"/>
                  <a:pt x="838200" y="903514"/>
                </a:cubicBezTo>
                <a:lnTo>
                  <a:pt x="555172" y="914400"/>
                </a:lnTo>
                <a:cubicBezTo>
                  <a:pt x="522515" y="918029"/>
                  <a:pt x="489728" y="920639"/>
                  <a:pt x="457200" y="925286"/>
                </a:cubicBezTo>
                <a:cubicBezTo>
                  <a:pt x="438884" y="927903"/>
                  <a:pt x="420976" y="932862"/>
                  <a:pt x="402772" y="936172"/>
                </a:cubicBezTo>
                <a:cubicBezTo>
                  <a:pt x="381056" y="940120"/>
                  <a:pt x="359151" y="942989"/>
                  <a:pt x="337457" y="947057"/>
                </a:cubicBezTo>
                <a:cubicBezTo>
                  <a:pt x="301086" y="953876"/>
                  <a:pt x="264500" y="959855"/>
                  <a:pt x="228600" y="968829"/>
                </a:cubicBezTo>
                <a:cubicBezTo>
                  <a:pt x="214086" y="972457"/>
                  <a:pt x="199777" y="977038"/>
                  <a:pt x="185057" y="979714"/>
                </a:cubicBezTo>
                <a:cubicBezTo>
                  <a:pt x="159813" y="984304"/>
                  <a:pt x="134257" y="986971"/>
                  <a:pt x="108857" y="990600"/>
                </a:cubicBezTo>
                <a:cubicBezTo>
                  <a:pt x="49289" y="1010457"/>
                  <a:pt x="52287" y="1003093"/>
                  <a:pt x="10886" y="1034143"/>
                </a:cubicBezTo>
                <a:cubicBezTo>
                  <a:pt x="6781" y="1037222"/>
                  <a:pt x="3629" y="1041400"/>
                  <a:pt x="0" y="104502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4" name="Group 103"/>
          <p:cNvGrpSpPr/>
          <p:nvPr/>
        </p:nvGrpSpPr>
        <p:grpSpPr>
          <a:xfrm>
            <a:off x="9845502" y="4133701"/>
            <a:ext cx="674171" cy="654091"/>
            <a:chOff x="4418757" y="4101793"/>
            <a:chExt cx="665712" cy="944831"/>
          </a:xfrm>
        </p:grpSpPr>
        <p:sp>
          <p:nvSpPr>
            <p:cNvPr id="105" name="Rectangle 104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Isosceles Triangle 105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4" name="TextBox 183"/>
          <p:cNvSpPr txBox="1"/>
          <p:nvPr/>
        </p:nvSpPr>
        <p:spPr>
          <a:xfrm>
            <a:off x="9886082" y="570064"/>
            <a:ext cx="7609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A</a:t>
            </a:r>
            <a:endParaRPr lang="en-US" sz="4000" b="1" dirty="0"/>
          </a:p>
        </p:txBody>
      </p:sp>
      <p:sp>
        <p:nvSpPr>
          <p:cNvPr id="185" name="TextBox 184"/>
          <p:cNvSpPr txBox="1"/>
          <p:nvPr/>
        </p:nvSpPr>
        <p:spPr>
          <a:xfrm>
            <a:off x="6021990" y="1351668"/>
            <a:ext cx="7609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B</a:t>
            </a:r>
          </a:p>
        </p:txBody>
      </p:sp>
      <p:sp>
        <p:nvSpPr>
          <p:cNvPr id="186" name="TextBox 185"/>
          <p:cNvSpPr txBox="1"/>
          <p:nvPr/>
        </p:nvSpPr>
        <p:spPr>
          <a:xfrm>
            <a:off x="2819463" y="972427"/>
            <a:ext cx="7609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C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347356" y="867783"/>
            <a:ext cx="2254526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Severe</a:t>
            </a:r>
            <a:endParaRPr lang="en-US" sz="3600" b="1" dirty="0"/>
          </a:p>
        </p:txBody>
      </p:sp>
      <p:sp>
        <p:nvSpPr>
          <p:cNvPr id="187" name="TextBox 186"/>
          <p:cNvSpPr txBox="1"/>
          <p:nvPr/>
        </p:nvSpPr>
        <p:spPr>
          <a:xfrm>
            <a:off x="6167928" y="1523781"/>
            <a:ext cx="2254526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Significant</a:t>
            </a:r>
            <a:endParaRPr lang="en-US" sz="3600" b="1" dirty="0"/>
          </a:p>
        </p:txBody>
      </p:sp>
      <p:sp>
        <p:nvSpPr>
          <p:cNvPr id="199" name="TextBox 198"/>
          <p:cNvSpPr txBox="1"/>
          <p:nvPr/>
        </p:nvSpPr>
        <p:spPr>
          <a:xfrm>
            <a:off x="3055568" y="1424383"/>
            <a:ext cx="2254526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Minor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6356753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87" grpId="0" animBg="1"/>
      <p:bldP spid="19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31631"/>
            <a:ext cx="10515600" cy="5145332"/>
          </a:xfrm>
        </p:spPr>
        <p:txBody>
          <a:bodyPr/>
          <a:lstStyle/>
          <a:p>
            <a:r>
              <a:rPr lang="en-US" dirty="0" smtClean="0"/>
              <a:t>Area A</a:t>
            </a:r>
            <a:r>
              <a:rPr lang="en-US" dirty="0"/>
              <a:t>: </a:t>
            </a:r>
            <a:r>
              <a:rPr lang="en-US" dirty="0" smtClean="0"/>
              <a:t>Significant</a:t>
            </a:r>
          </a:p>
          <a:p>
            <a:pPr lvl="1"/>
            <a:r>
              <a:rPr lang="en-US" dirty="0" smtClean="0"/>
              <a:t>Entire </a:t>
            </a:r>
            <a:r>
              <a:rPr lang="en-US" dirty="0"/>
              <a:t>community could be flooded and displaced, the area that lies the other side of the </a:t>
            </a:r>
            <a:r>
              <a:rPr lang="en-US" dirty="0" smtClean="0"/>
              <a:t>bridge </a:t>
            </a:r>
            <a:r>
              <a:rPr lang="en-US" dirty="0"/>
              <a:t>could be cut-off</a:t>
            </a:r>
            <a:endParaRPr lang="en-US" dirty="0" smtClean="0"/>
          </a:p>
          <a:p>
            <a:r>
              <a:rPr lang="en-US" dirty="0" smtClean="0"/>
              <a:t>Area B</a:t>
            </a:r>
            <a:r>
              <a:rPr lang="en-US" dirty="0"/>
              <a:t>: </a:t>
            </a:r>
            <a:r>
              <a:rPr lang="en-US" dirty="0" smtClean="0"/>
              <a:t>Severe</a:t>
            </a:r>
          </a:p>
          <a:p>
            <a:pPr lvl="1"/>
            <a:r>
              <a:rPr lang="en-US" dirty="0" smtClean="0"/>
              <a:t>Possible </a:t>
            </a:r>
            <a:r>
              <a:rPr lang="en-US" dirty="0"/>
              <a:t>damage to roads, communities could be cut-off temporarily if the bridge washes away or is damaged. Roads and settlements would be flooded</a:t>
            </a:r>
            <a:endParaRPr lang="en-US" dirty="0" smtClean="0"/>
          </a:p>
          <a:p>
            <a:r>
              <a:rPr lang="en-US" dirty="0" smtClean="0"/>
              <a:t>Area C</a:t>
            </a:r>
            <a:r>
              <a:rPr lang="en-US" dirty="0"/>
              <a:t>: </a:t>
            </a:r>
            <a:r>
              <a:rPr lang="en-US" dirty="0" smtClean="0"/>
              <a:t>Minor</a:t>
            </a:r>
          </a:p>
          <a:p>
            <a:pPr lvl="1"/>
            <a:r>
              <a:rPr lang="en-US" dirty="0" smtClean="0"/>
              <a:t>Major </a:t>
            </a:r>
            <a:r>
              <a:rPr lang="en-US" dirty="0"/>
              <a:t>roads affected, but can be used. Travel times increase, minor motor vehicle accidents due to slippery roads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7576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6429" y="1335768"/>
            <a:ext cx="10515600" cy="1483632"/>
          </a:xfrm>
        </p:spPr>
        <p:txBody>
          <a:bodyPr>
            <a:normAutofit/>
          </a:bodyPr>
          <a:lstStyle/>
          <a:p>
            <a:r>
              <a:rPr lang="en-US" dirty="0" smtClean="0"/>
              <a:t>If you had to issue a warning for the entire area (including areas of different impact levels), what would you chose your impact level to be?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23257" y="2960914"/>
            <a:ext cx="952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Possible answer</a:t>
            </a:r>
            <a:r>
              <a:rPr lang="en-US" dirty="0" smtClean="0"/>
              <a:t>: You can use Significant </a:t>
            </a:r>
            <a:r>
              <a:rPr lang="en-US" dirty="0" smtClean="0"/>
              <a:t>and then mention the possibility of higher impacts in a small area that is highlighted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58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12579</TotalTime>
  <Words>479</Words>
  <Application>Microsoft Macintosh PowerPoint</Application>
  <PresentationFormat>Custom</PresentationFormat>
  <Paragraphs>118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Vulnerability Assessment Exercise Part 1</vt:lpstr>
      <vt:lpstr>PowerPoint Presentation</vt:lpstr>
      <vt:lpstr>PowerPoint Presentation</vt:lpstr>
      <vt:lpstr>PowerPoint Presentation</vt:lpstr>
      <vt:lpstr>PowerPoint Presentation</vt:lpstr>
      <vt:lpstr>Forecast: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 Webster</dc:creator>
  <cp:lastModifiedBy>Liz</cp:lastModifiedBy>
  <cp:revision>30</cp:revision>
  <dcterms:created xsi:type="dcterms:W3CDTF">2016-11-22T10:48:46Z</dcterms:created>
  <dcterms:modified xsi:type="dcterms:W3CDTF">2019-02-26T05:26:14Z</dcterms:modified>
</cp:coreProperties>
</file>