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7"/>
  </p:notesMasterIdLst>
  <p:handoutMasterIdLst>
    <p:handoutMasterId r:id="rId8"/>
  </p:handoutMasterIdLst>
  <p:sldIdLst>
    <p:sldId id="256" r:id="rId2"/>
    <p:sldId id="266" r:id="rId3"/>
    <p:sldId id="264" r:id="rId4"/>
    <p:sldId id="267" r:id="rId5"/>
    <p:sldId id="262" r:id="rId6"/>
  </p:sldIdLst>
  <p:sldSz cx="9144000" cy="5143500" type="screen16x9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03" autoAdjust="0"/>
  </p:normalViewPr>
  <p:slideViewPr>
    <p:cSldViewPr>
      <p:cViewPr varScale="1">
        <p:scale>
          <a:sx n="143" d="100"/>
          <a:sy n="143" d="100"/>
        </p:scale>
        <p:origin x="126" y="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522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9ADC8C-1E3A-2945-A7D6-CC00FC91EAFF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D0BDEC-C160-8148-AEBB-FFF99A65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6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16EAAF3-6EDB-0042-867C-F4C68D082B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00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84272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56455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54312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73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30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88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36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425"/>
            <a:ext cx="12239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83" r:id="rId1"/>
    <p:sldLayoutId id="2147484282" r:id="rId2"/>
    <p:sldLayoutId id="2147484284" r:id="rId3"/>
    <p:sldLayoutId id="2147484281" r:id="rId4"/>
    <p:sldLayoutId id="2147484285" r:id="rId5"/>
    <p:sldLayoutId id="2147484286" r:id="rId6"/>
    <p:sldLayoutId id="2147484287" r:id="rId7"/>
    <p:sldLayoutId id="2147484288" r:id="rId8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Remote Vetting and Assistance</a:t>
            </a:r>
            <a:br>
              <a:rPr lang="en-US" sz="2800" dirty="0" smtClean="0"/>
            </a:br>
            <a:r>
              <a:rPr lang="en-US" sz="2800" dirty="0" smtClean="0"/>
              <a:t>to Ships Overseas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1316100"/>
            <a:ext cx="7416824" cy="350720"/>
          </a:xfrm>
        </p:spPr>
        <p:txBody>
          <a:bodyPr/>
          <a:lstStyle/>
          <a:p>
            <a:r>
              <a:rPr lang="en-US" sz="1800" dirty="0" smtClean="0"/>
              <a:t>Steve Bond, PMO Southampton, UK.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36981" y="1666820"/>
            <a:ext cx="3240360" cy="306672"/>
          </a:xfrm>
        </p:spPr>
        <p:txBody>
          <a:bodyPr/>
          <a:lstStyle/>
          <a:p>
            <a:r>
              <a:rPr lang="en-US" sz="1100" dirty="0"/>
              <a:t>5</a:t>
            </a:r>
            <a:r>
              <a:rPr lang="en-US" sz="1100" baseline="30000" dirty="0"/>
              <a:t>th</a:t>
            </a:r>
            <a:r>
              <a:rPr lang="en-US" sz="1100" dirty="0"/>
              <a:t> International Port Meteorological Officers Workshop, </a:t>
            </a:r>
            <a:r>
              <a:rPr lang="en-US" sz="1100" dirty="0" err="1"/>
              <a:t>Vina</a:t>
            </a:r>
            <a:r>
              <a:rPr lang="en-US" sz="1100" dirty="0"/>
              <a:t> del Mar, Chile. 20-24 July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16326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339502"/>
            <a:ext cx="7416824" cy="557424"/>
          </a:xfrm>
        </p:spPr>
        <p:txBody>
          <a:bodyPr/>
          <a:lstStyle/>
          <a:p>
            <a:r>
              <a:rPr lang="en-US" sz="2800" dirty="0" smtClean="0"/>
              <a:t>What is Remote Vetting and Assistance?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57977" y="1633114"/>
            <a:ext cx="342013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GB" sz="1600" dirty="0" smtClean="0">
                <a:solidFill>
                  <a:schemeClr val="tx1"/>
                </a:solidFill>
              </a:rPr>
              <a:t>QUARTERLY MONITORING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1028127"/>
            <a:ext cx="669674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PMO’s need to maintain an open line of communication with their observers to preserve the quality and quantity of their observations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2427734"/>
            <a:ext cx="3599062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Check the number of observations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753776"/>
            <a:ext cx="4700326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Provide quality feedback, advice and guidance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3079818"/>
            <a:ext cx="4762842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Arrange shipment of supplies and instruments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405395"/>
            <a:ext cx="3326552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Arrange a visit by foreign PMO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730972"/>
            <a:ext cx="2196435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Send muster sheet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4056549"/>
            <a:ext cx="4867038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Recover instruments from poor performing ships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8568"/>
            <a:ext cx="1789680" cy="25315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67494"/>
            <a:ext cx="7416824" cy="629432"/>
          </a:xfrm>
        </p:spPr>
        <p:txBody>
          <a:bodyPr/>
          <a:lstStyle/>
          <a:p>
            <a:r>
              <a:rPr lang="en-GB" sz="2800" dirty="0" smtClean="0"/>
              <a:t>The Benefits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19622"/>
            <a:ext cx="8244408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Provides owners/managers with information on their fleets’ performance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Provides Captains with information on the performance of their observing officers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Enables PMO’s to keep abreast of their fleet’s performance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Maintains a regular line of communication between PMO and vessel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Greater company </a:t>
            </a:r>
            <a:r>
              <a:rPr lang="en-GB" sz="1600" dirty="0" smtClean="0">
                <a:solidFill>
                  <a:schemeClr val="tx1"/>
                </a:solidFill>
              </a:rPr>
              <a:t>buy-in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Increased observations numbers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Higher quality observations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9512" y="1403608"/>
            <a:ext cx="720080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Remote monitoring does not replace physical ship inspections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6613" y="555526"/>
            <a:ext cx="30428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Important to remember…</a:t>
            </a:r>
            <a:endParaRPr lang="en-GB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5" y="2355726"/>
            <a:ext cx="2543570" cy="18311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10" y="2355726"/>
            <a:ext cx="2200350" cy="1813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21" y="2211710"/>
            <a:ext cx="1658783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72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067694"/>
            <a:ext cx="4104456" cy="63785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_16-9 standard_template_14_0085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MO_16-9 standard_template_14_0085</Template>
  <TotalTime>547</TotalTime>
  <Words>156</Words>
  <Application>Microsoft Office PowerPoint</Application>
  <PresentationFormat>On-screen Show (16:9)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Times New Roman</vt:lpstr>
      <vt:lpstr>MO_16-9 standard_template_14_0085</vt:lpstr>
      <vt:lpstr>Remote Vetting and Assistance to Ships Overseas</vt:lpstr>
      <vt:lpstr>What is Remote Vetting and Assistance?</vt:lpstr>
      <vt:lpstr>The Benefits</vt:lpstr>
      <vt:lpstr>PowerPoint Presentation</vt:lpstr>
      <vt:lpstr>Questions?</vt:lpstr>
    </vt:vector>
  </TitlesOfParts>
  <Company>Met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Vetting and Assistance to Ships Overseas</dc:title>
  <dc:creator>steven.bond</dc:creator>
  <dc:description>submitted 26.7.2005     CHG015666 refers</dc:description>
  <cp:lastModifiedBy>Steve Bond</cp:lastModifiedBy>
  <cp:revision>38</cp:revision>
  <cp:lastPrinted>2004-10-15T09:34:20Z</cp:lastPrinted>
  <dcterms:created xsi:type="dcterms:W3CDTF">2015-06-26T07:04:49Z</dcterms:created>
  <dcterms:modified xsi:type="dcterms:W3CDTF">2015-07-09T18:39:24Z</dcterms:modified>
</cp:coreProperties>
</file>