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7" r:id="rId11"/>
    <p:sldId id="261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79" d="100"/>
          <a:sy n="79" d="100"/>
        </p:scale>
        <p:origin x="-1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A417-E659-4233-93E7-A607C490C93C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0D18-75A5-4932-B836-59BEEA23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3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4D4EE-508E-4690-8604-3EB7E946C9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4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8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E87-D249-402C-AD98-4A346FD9D652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3EBA-765B-4F62-989F-020A704C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m.gov.au/jcomm/vos/resource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0" y="696686"/>
            <a:ext cx="9144000" cy="184665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60" y="4343400"/>
            <a:ext cx="1508696" cy="1508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5" y="4343400"/>
            <a:ext cx="1534995" cy="17081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4" name="AutoShape 2" descr="Image result for world meteorological organ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2" y="4191000"/>
            <a:ext cx="1063598" cy="18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0713" y="172717"/>
            <a:ext cx="64091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UNITED STATES VOS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INSPECTIONS</a:t>
            </a: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METADATA COLLECTION</a:t>
            </a: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Matt Thompson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PMO - Seattle, WA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0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visiting a Foreign VOS ship,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check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Practice for that VOS country.  A majority of VOS Countries set/adjust their barometers to Station Pressure.  Ensure you follow the barometer practice for that country.  See Appendix B  (Official listing of National Practices)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www.bom.gov.au/jcomm/vos/resources.html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PMOs should always check SLP Quality Control provided by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-France before each visit.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visit, complete VOSP001 –  Foreign VOS Inspection Form. E-mail form to the servicing country PMO and U.S. VOS OM.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0585" y="381000"/>
            <a:ext cx="7246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Foreign VOS Inspections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70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46601"/>
            <a:ext cx="4211053" cy="5122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2996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886200" cy="217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46" y="27272"/>
            <a:ext cx="6650037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37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429000" cy="4068763"/>
          </a:xfr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Ships request via email for barometer comparisons when not in areas where any PMO is available.</a:t>
            </a: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Comparisons are sent back with corrections using verified sources near their position.</a:t>
            </a: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Short-Term Solution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106" y="152400"/>
            <a:ext cx="6425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Remote Comparisons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91000" cy="5745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2196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Ensures that you do not forget required data.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Double checks information that may need verification.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Make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 that fits your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tasks.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9485" y="381000"/>
            <a:ext cx="308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Checklists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9352"/>
            <a:ext cx="4038600" cy="5500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585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7522" y="838200"/>
            <a:ext cx="6788973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YOU.</a:t>
            </a: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60" y="4721113"/>
            <a:ext cx="1508696" cy="1508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69" y="4721113"/>
            <a:ext cx="1534995" cy="17081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2" y="4568713"/>
            <a:ext cx="1063598" cy="18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9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599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VOS SHIP INSPECTION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ensure that all equipment and reporting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software are in good working order. </a:t>
            </a: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(identify discrepancies)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any changes for the WMO PUB 47 Data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crew on current standards of observing / reporting.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76600"/>
            <a:ext cx="2254379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83242"/>
            <a:ext cx="1809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28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4445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 Software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457200"/>
            <a:ext cx="3008313" cy="8509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TURBO WIN 5.0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TURBO WIN + 2.2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6" y="2895600"/>
            <a:ext cx="838571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49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" y="661792"/>
            <a:ext cx="340830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Inspection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</a:t>
            </a:r>
          </a:p>
          <a:p>
            <a:pPr algn="ctr"/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PUB 47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VOS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Meta Data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3425975" y="762000"/>
            <a:ext cx="5688208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00" b="1" u="sng" dirty="0"/>
              <a:t>VOS META DATA</a:t>
            </a:r>
            <a:endParaRPr lang="en-US" sz="700" dirty="0"/>
          </a:p>
          <a:p>
            <a:r>
              <a:rPr lang="en-US" sz="700" b="1" dirty="0"/>
              <a:t>SHIP NAME</a:t>
            </a:r>
            <a:r>
              <a:rPr lang="en-US" sz="700" b="1" u="sng" dirty="0"/>
              <a:t>:________________________________</a:t>
            </a:r>
            <a:r>
              <a:rPr lang="en-US" sz="700" b="1" dirty="0"/>
              <a:t>CALL</a:t>
            </a:r>
            <a:r>
              <a:rPr lang="en-US" sz="700" b="1" u="sng" dirty="0"/>
              <a:t>:____________</a:t>
            </a:r>
            <a:r>
              <a:rPr lang="en-US" sz="700" b="1" dirty="0"/>
              <a:t>FLAG</a:t>
            </a:r>
            <a:r>
              <a:rPr lang="en-US" sz="700" b="1" u="sng" dirty="0"/>
              <a:t>:_______________</a:t>
            </a:r>
            <a:r>
              <a:rPr lang="en-US" sz="700" b="1" dirty="0"/>
              <a:t>IMO</a:t>
            </a:r>
            <a:r>
              <a:rPr lang="en-US" sz="700" b="1" u="sng" dirty="0"/>
              <a:t>:_________________________</a:t>
            </a:r>
            <a:endParaRPr lang="en-US" sz="700" dirty="0"/>
          </a:p>
          <a:p>
            <a:r>
              <a:rPr lang="en-US" sz="700" b="1" dirty="0"/>
              <a:t>SHIP CONTACT INFO:   NAME______________________________________________RANK_________________________________</a:t>
            </a:r>
            <a:endParaRPr lang="en-US" sz="700" dirty="0"/>
          </a:p>
          <a:p>
            <a:r>
              <a:rPr lang="en-US" sz="700" b="1" dirty="0"/>
              <a:t>EMAIL:_____________________ PHONE:_______________  SATC#:______________________FAX:__________________________</a:t>
            </a:r>
            <a:endParaRPr lang="en-US" sz="700" dirty="0"/>
          </a:p>
          <a:p>
            <a:r>
              <a:rPr lang="en-US" sz="700" b="1" dirty="0"/>
              <a:t>AGENT:______________________ EMAIL:__________________ ADDRESS:______________________________________________</a:t>
            </a:r>
            <a:endParaRPr lang="en-US" sz="700" dirty="0"/>
          </a:p>
          <a:p>
            <a:r>
              <a:rPr lang="en-US" sz="700" b="1" dirty="0"/>
              <a:t>ELECTRONIC LOGBOOK\ VERSION</a:t>
            </a:r>
            <a:r>
              <a:rPr lang="en-US" sz="700" b="1" u="sng" dirty="0"/>
              <a:t>:_______________ </a:t>
            </a:r>
            <a:r>
              <a:rPr lang="en-US" sz="700" b="1" dirty="0"/>
              <a:t>TRANSMISSION FORMAT</a:t>
            </a:r>
            <a:r>
              <a:rPr lang="en-US" sz="700" b="1" u="sng" dirty="0"/>
              <a:t>:</a:t>
            </a:r>
            <a:r>
              <a:rPr lang="en-US" sz="700" b="1" dirty="0"/>
              <a:t>  </a:t>
            </a:r>
            <a:r>
              <a:rPr lang="en-US" sz="700" b="1" i="1" u="sng" dirty="0"/>
              <a:t>Code 41</a:t>
            </a:r>
            <a:r>
              <a:rPr lang="en-US" sz="700" b="1" i="1" dirty="0"/>
              <a:t>   </a:t>
            </a:r>
            <a:r>
              <a:rPr lang="en-US" sz="700" b="1" i="1" u="sng" dirty="0"/>
              <a:t>Code 43</a:t>
            </a:r>
            <a:r>
              <a:rPr lang="en-US" sz="700" b="1" i="1" dirty="0"/>
              <a:t>   </a:t>
            </a:r>
            <a:r>
              <a:rPr lang="en-US" sz="700" b="1" i="1" u="sng" dirty="0"/>
              <a:t>Email</a:t>
            </a:r>
            <a:endParaRPr lang="en-US" sz="700" dirty="0"/>
          </a:p>
          <a:p>
            <a:r>
              <a:rPr lang="en-US" sz="700" b="1" dirty="0"/>
              <a:t>BRIDGE HEIGHT:_________  GENERAL WIND OBSERVING PRACTICE:___________________________________________________</a:t>
            </a:r>
            <a:endParaRPr lang="en-US" sz="700" dirty="0"/>
          </a:p>
          <a:p>
            <a:r>
              <a:rPr lang="en-US" sz="700" b="1" dirty="0"/>
              <a:t>DESCRIPTION OF DATA ENTRY TERMINAL:________________________________________________________________________</a:t>
            </a:r>
            <a:endParaRPr lang="en-US" sz="700" dirty="0"/>
          </a:p>
          <a:p>
            <a:r>
              <a:rPr lang="en-US" sz="700" b="1" dirty="0"/>
              <a:t>OCEANS OF PRIMARY OPERATION:_____________________________________________________________ _________________</a:t>
            </a:r>
            <a:endParaRPr lang="en-US" sz="700" dirty="0"/>
          </a:p>
          <a:p>
            <a:r>
              <a:rPr lang="en-US" sz="700" b="1" dirty="0"/>
              <a:t>DATE OF SHIP IDENTITY: _____________________  VESSEL TYPE:_______________________________</a:t>
            </a:r>
            <a:endParaRPr lang="en-US" sz="700" dirty="0"/>
          </a:p>
          <a:p>
            <a:r>
              <a:rPr lang="en-US" sz="700" b="1" dirty="0"/>
              <a:t>YEAR OF CONTRUCTION:_____________________ GROSS TONNAGE: __________________________</a:t>
            </a:r>
            <a:endParaRPr lang="en-US" sz="700" dirty="0"/>
          </a:p>
          <a:p>
            <a:r>
              <a:rPr lang="en-US" sz="700" b="1" dirty="0"/>
              <a:t>OVERALL LENGTH MINUS BULBOUS BOW: _______(M)  MOULDED BREADTH: ________(M) FREEBOARD: __________(M) </a:t>
            </a:r>
            <a:endParaRPr lang="en-US" sz="700" b="1" dirty="0" smtClean="0"/>
          </a:p>
          <a:p>
            <a:r>
              <a:rPr lang="en-US" sz="700" b="1" dirty="0" smtClean="0"/>
              <a:t>DRAUGHT</a:t>
            </a:r>
            <a:r>
              <a:rPr lang="en-US" sz="700" b="1" dirty="0"/>
              <a:t>: ___________(M) CARGO HEIGHT: _____________(M) DISTANCE FROM BRIDGE TO BOW: _____________(M)</a:t>
            </a:r>
            <a:endParaRPr lang="en-US" sz="700" dirty="0"/>
          </a:p>
          <a:p>
            <a:r>
              <a:rPr lang="en-US" sz="700" b="1" u="sng" dirty="0"/>
              <a:t>ANEMOMETER</a:t>
            </a:r>
            <a:endParaRPr lang="en-US" sz="700" dirty="0"/>
          </a:p>
          <a:p>
            <a:r>
              <a:rPr lang="en-US" sz="700" b="1" dirty="0"/>
              <a:t>MAKE AND MODEL:_________________________________ANEMOMETER TYPE: ________________________________________</a:t>
            </a:r>
            <a:endParaRPr lang="en-US" sz="700" dirty="0"/>
          </a:p>
          <a:p>
            <a:r>
              <a:rPr lang="en-US" sz="700" b="1" dirty="0"/>
              <a:t>SERIAL NUMBER: _____________________________LOCATION:______________________________________________________</a:t>
            </a:r>
            <a:endParaRPr lang="en-US" sz="700" dirty="0"/>
          </a:p>
          <a:p>
            <a:r>
              <a:rPr lang="en-US" sz="700" b="1" dirty="0"/>
              <a:t>HEIGHT FROM SLL:___________(M)  HEIGHT ABOVE DECK:___________(M)</a:t>
            </a:r>
            <a:endParaRPr lang="en-US" sz="700" dirty="0"/>
          </a:p>
          <a:p>
            <a:r>
              <a:rPr lang="en-US" sz="700" b="1" dirty="0"/>
              <a:t> DISTANCE FROM CENTERLINE: PORT SIDE______________(M) STBD SIDE:_____________(M)</a:t>
            </a:r>
            <a:endParaRPr lang="en-US" sz="700" dirty="0"/>
          </a:p>
          <a:p>
            <a:r>
              <a:rPr lang="en-US" sz="700" b="1" dirty="0"/>
              <a:t>DISTANCE FROM BOW:______________(M)  UNITS:___________ DATE CALIBRATED:______________ </a:t>
            </a:r>
            <a:endParaRPr lang="en-US" sz="700" dirty="0"/>
          </a:p>
          <a:p>
            <a:r>
              <a:rPr lang="en-US" sz="700" b="1" dirty="0"/>
              <a:t> DATE INSTALLED:_______________ DATE REMOVED:_______________</a:t>
            </a:r>
            <a:endParaRPr lang="en-US" sz="700" dirty="0"/>
          </a:p>
          <a:p>
            <a:r>
              <a:rPr lang="en-US" sz="700" b="1" dirty="0"/>
              <a:t>-------------------------------------------------------------------------------------------------------------------------------------------------- </a:t>
            </a:r>
            <a:endParaRPr lang="en-US" sz="700" dirty="0"/>
          </a:p>
          <a:p>
            <a:r>
              <a:rPr lang="en-US" sz="700" b="1" u="sng" dirty="0"/>
              <a:t>SEA SURFACE TEMPERATURE</a:t>
            </a:r>
            <a:endParaRPr lang="en-US" sz="700" dirty="0"/>
          </a:p>
          <a:p>
            <a:r>
              <a:rPr lang="en-US" sz="700" b="1" dirty="0"/>
              <a:t>MAKE AND MODEL:___________________________________________________________________________________________</a:t>
            </a:r>
            <a:endParaRPr lang="en-US" sz="700" dirty="0"/>
          </a:p>
          <a:p>
            <a:r>
              <a:rPr lang="en-US" sz="700" b="1" dirty="0"/>
              <a:t>TYPE: _______________________________________________________________________________________________________</a:t>
            </a:r>
            <a:endParaRPr lang="en-US" sz="700" dirty="0"/>
          </a:p>
          <a:p>
            <a:r>
              <a:rPr lang="en-US" sz="700" b="1" dirty="0"/>
              <a:t>SERIAL NUMBER: _____________________________LOCATION:_______________________________________________________</a:t>
            </a:r>
            <a:endParaRPr lang="en-US" sz="700" dirty="0"/>
          </a:p>
          <a:p>
            <a:r>
              <a:rPr lang="en-US" sz="700" b="1" dirty="0"/>
              <a:t>DEPTH:___________(M)  UNITS:___________  </a:t>
            </a:r>
            <a:endParaRPr lang="en-US" sz="700" dirty="0"/>
          </a:p>
          <a:p>
            <a:r>
              <a:rPr lang="en-US" sz="700" b="1" dirty="0"/>
              <a:t>DATE CALIBRATED:______________  DATE INSTALLED:_______________ DATE REMOVED:_______________</a:t>
            </a:r>
            <a:endParaRPr lang="en-US" sz="700" dirty="0"/>
          </a:p>
          <a:p>
            <a:r>
              <a:rPr lang="en-US" sz="700" b="1" dirty="0"/>
              <a:t>-------------------------------------------------------------------------------------------------------------------------------------------------- </a:t>
            </a:r>
            <a:endParaRPr lang="en-US" sz="700" dirty="0"/>
          </a:p>
          <a:p>
            <a:r>
              <a:rPr lang="en-US" sz="700" b="1" u="sng" dirty="0"/>
              <a:t>BAROMETER</a:t>
            </a:r>
            <a:endParaRPr lang="en-US" sz="700" dirty="0"/>
          </a:p>
          <a:p>
            <a:r>
              <a:rPr lang="en-US" sz="700" b="1" dirty="0"/>
              <a:t>MAKE AND MODEL:___________________________________________________________________________________________</a:t>
            </a:r>
            <a:endParaRPr lang="en-US" sz="700" dirty="0"/>
          </a:p>
          <a:p>
            <a:r>
              <a:rPr lang="en-US" sz="700" b="1" dirty="0"/>
              <a:t>TYPE: _______________________________________________________________________________________________________</a:t>
            </a:r>
            <a:endParaRPr lang="en-US" sz="700" dirty="0"/>
          </a:p>
          <a:p>
            <a:r>
              <a:rPr lang="en-US" sz="700" b="1" dirty="0"/>
              <a:t>SERIAL NUMBER: _____________________________LOCATION:_______________________________________________________</a:t>
            </a:r>
            <a:endParaRPr lang="en-US" sz="700" dirty="0"/>
          </a:p>
          <a:p>
            <a:r>
              <a:rPr lang="en-US" sz="700" b="1" dirty="0"/>
              <a:t>HEIGHT FROM SLL:___________(M)   UNITS:___________</a:t>
            </a:r>
            <a:endParaRPr lang="en-US" sz="700" dirty="0"/>
          </a:p>
          <a:p>
            <a:r>
              <a:rPr lang="en-US" sz="700" b="1" dirty="0"/>
              <a:t>DATE CALIBRATED:______________  DATE INSTALLED:_______________ DATE REMOVED:_______________</a:t>
            </a:r>
            <a:endParaRPr lang="en-US" sz="700" dirty="0"/>
          </a:p>
          <a:p>
            <a:r>
              <a:rPr lang="en-US" sz="700" b="1" dirty="0"/>
              <a:t> </a:t>
            </a:r>
            <a:endParaRPr lang="en-US" sz="700" dirty="0"/>
          </a:p>
          <a:p>
            <a:r>
              <a:rPr lang="en-US" sz="700" b="1" u="sng" dirty="0"/>
              <a:t>BAROGRAPH</a:t>
            </a:r>
            <a:endParaRPr lang="en-US" sz="700" dirty="0"/>
          </a:p>
          <a:p>
            <a:r>
              <a:rPr lang="en-US" sz="700" b="1" dirty="0"/>
              <a:t>MAKE AND MODEL</a:t>
            </a:r>
            <a:r>
              <a:rPr lang="en-US" sz="700" b="1" dirty="0" smtClean="0"/>
              <a:t>:________________________________________________________________________________________</a:t>
            </a:r>
            <a:endParaRPr lang="en-US" sz="700" dirty="0"/>
          </a:p>
          <a:p>
            <a:r>
              <a:rPr lang="en-US" sz="700" b="1" dirty="0"/>
              <a:t>TYPE: ______________________________________________________________________________________________________</a:t>
            </a:r>
            <a:endParaRPr lang="en-US" sz="700" dirty="0"/>
          </a:p>
          <a:p>
            <a:r>
              <a:rPr lang="en-US" sz="700" b="1" dirty="0"/>
              <a:t>SERIAL NUMBER: _____________________________LOCATION:______________________________________________________</a:t>
            </a:r>
            <a:endParaRPr lang="en-US" sz="700" dirty="0"/>
          </a:p>
          <a:p>
            <a:r>
              <a:rPr lang="en-US" sz="700" b="1" dirty="0"/>
              <a:t>HEIGHT FROM SLL:___________(M)   UNITS:___________</a:t>
            </a:r>
            <a:endParaRPr lang="en-US" sz="700" dirty="0"/>
          </a:p>
          <a:p>
            <a:r>
              <a:rPr lang="en-US" sz="700" b="1" dirty="0"/>
              <a:t>DATE CALIBRATED:______________  DATE INSTALLED:_______________ DATE REMOVED:_______________</a:t>
            </a:r>
            <a:endParaRPr lang="en-US" sz="700" dirty="0"/>
          </a:p>
          <a:p>
            <a:r>
              <a:rPr lang="en-US" sz="700" b="1" dirty="0"/>
              <a:t> </a:t>
            </a:r>
            <a:endParaRPr lang="en-US" sz="700" dirty="0"/>
          </a:p>
          <a:p>
            <a:r>
              <a:rPr lang="en-US" sz="700" b="1" u="sng" dirty="0"/>
              <a:t>THERMOMETER AND HYGOMETER</a:t>
            </a:r>
            <a:endParaRPr lang="en-US" sz="700" dirty="0"/>
          </a:p>
          <a:p>
            <a:r>
              <a:rPr lang="en-US" sz="700" b="1" dirty="0"/>
              <a:t> </a:t>
            </a:r>
            <a:endParaRPr lang="en-US" sz="700" dirty="0"/>
          </a:p>
          <a:p>
            <a:r>
              <a:rPr lang="en-US" sz="700" b="1" dirty="0"/>
              <a:t>MAKE AND MODEL: THERMOMETER________________________________HYGROMETER__________________________________</a:t>
            </a:r>
            <a:endParaRPr lang="en-US" sz="700" dirty="0"/>
          </a:p>
          <a:p>
            <a:r>
              <a:rPr lang="en-US" sz="700" b="1" dirty="0"/>
              <a:t>TYPE: _________________________________EXPOSURE:  ___________________________________________________________</a:t>
            </a:r>
            <a:endParaRPr lang="en-US" sz="700" dirty="0"/>
          </a:p>
          <a:p>
            <a:r>
              <a:rPr lang="en-US" sz="700" b="1" dirty="0"/>
              <a:t>SERIAL NUMBER: _______________________LOCATION:_____________________________HEIGHT FROM SLL:___________(M)   UNITS:___________ DATE CALIBRATED:______________  DATE INSTALLED:_______________ DATE REMOVED:_______________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6298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162050"/>
          </a:xfrm>
          <a:solidFill>
            <a:schemeClr val="bg1"/>
          </a:solidFill>
          <a:scene3d>
            <a:camera prst="orthographicFront"/>
            <a:lightRig rig="threePt" dir="t"/>
          </a:scene3d>
          <a:sp3d contourW="12700">
            <a:bevelT/>
            <a:contourClr>
              <a:srgbClr val="C00000"/>
            </a:contourClr>
          </a:sp3d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>
                      <a:alpha val="40000"/>
                    </a:srgbClr>
                  </a:outerShdw>
                </a:effectLst>
              </a:rPr>
              <a:t>BAROMETER </a:t>
            </a:r>
            <a:br>
              <a:rPr lang="en-US" dirty="0" smtClean="0"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>
                      <a:alpha val="40000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>
                      <a:alpha val="40000"/>
                    </a:srgbClr>
                  </a:outerShdw>
                </a:effectLst>
              </a:rPr>
              <a:t>Adjustments</a:t>
            </a:r>
            <a:br>
              <a:rPr lang="en-US" dirty="0" smtClean="0"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>
                      <a:alpha val="40000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>
                      <a:alpha val="40000"/>
                    </a:srgbClr>
                  </a:outerShdw>
                </a:effectLst>
              </a:rPr>
              <a:t>&amp; Corrections</a:t>
            </a:r>
            <a:endParaRPr lang="en-US" dirty="0">
              <a:solidFill>
                <a:srgbClr val="C00000"/>
              </a:solidFill>
              <a:effectLst>
                <a:outerShdw blurRad="50800" dist="38100" dir="10800000" algn="r" rotWithShape="0">
                  <a:srgbClr val="C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24200" cy="46910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US Program </a:t>
            </a:r>
            <a:r>
              <a:rPr lang="en-US" dirty="0" smtClean="0"/>
              <a:t>only adjusts, or gives corrections to barometers.</a:t>
            </a:r>
          </a:p>
          <a:p>
            <a:endParaRPr lang="en-US" dirty="0" smtClean="0"/>
          </a:p>
          <a:p>
            <a:r>
              <a:rPr lang="en-US" dirty="0" smtClean="0"/>
              <a:t>Barometers </a:t>
            </a:r>
            <a:r>
              <a:rPr lang="en-US" dirty="0"/>
              <a:t>adjusted to mean sea </a:t>
            </a:r>
            <a:r>
              <a:rPr lang="en-US" dirty="0" smtClean="0"/>
              <a:t>level.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Calibrations must be carried out by certified equipment calibration lab.</a:t>
            </a:r>
          </a:p>
          <a:p>
            <a:endParaRPr lang="en-US" dirty="0"/>
          </a:p>
          <a:p>
            <a:r>
              <a:rPr lang="en-US" dirty="0" smtClean="0"/>
              <a:t>Some barometers cannot be adjusted, and therefore must be given a correction only.</a:t>
            </a:r>
          </a:p>
          <a:p>
            <a:endParaRPr lang="en-US" dirty="0"/>
          </a:p>
          <a:p>
            <a:r>
              <a:rPr lang="en-US" dirty="0" smtClean="0"/>
              <a:t>*  Barometers must have a usable scale, compliant with WMO reporting standards.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21" y="273050"/>
            <a:ext cx="4851679" cy="6396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4279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3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-8450"/>
          <a:stretch/>
        </p:blipFill>
        <p:spPr bwMode="auto">
          <a:xfrm>
            <a:off x="0" y="1147465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511182" y="762000"/>
            <a:ext cx="412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CRUISE SHIPS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61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9" y="152400"/>
            <a:ext cx="7780337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9449" y="5029200"/>
            <a:ext cx="413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CARGO SHIPS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2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Document </a:t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Adjustment Decal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24200"/>
            <a:ext cx="1501140" cy="10820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vessel is issued a visit letter and a NWS B-13 Decal indicating any adjustment.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49796"/>
            <a:ext cx="5149123" cy="6203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355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6044" y="2133600"/>
            <a:ext cx="5131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INSPECTIONS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69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511</Words>
  <Application>Microsoft Office PowerPoint</Application>
  <PresentationFormat>On-screen Show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Reporting Software</vt:lpstr>
      <vt:lpstr>PowerPoint Presentation</vt:lpstr>
      <vt:lpstr>BAROMETER  Adjustments &amp; Corrections</vt:lpstr>
      <vt:lpstr>PowerPoint Presentation</vt:lpstr>
      <vt:lpstr>PowerPoint Presentation</vt:lpstr>
      <vt:lpstr>Visit Document  and Adjustment Decal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A. Thompson</dc:creator>
  <cp:lastModifiedBy>Matthew A. Thompson</cp:lastModifiedBy>
  <cp:revision>25</cp:revision>
  <dcterms:created xsi:type="dcterms:W3CDTF">2015-07-06T17:23:57Z</dcterms:created>
  <dcterms:modified xsi:type="dcterms:W3CDTF">2015-07-09T12:24:55Z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