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2" r:id="rId4"/>
    <p:sldId id="264" r:id="rId5"/>
    <p:sldId id="258" r:id="rId6"/>
    <p:sldId id="260" r:id="rId7"/>
    <p:sldId id="259" r:id="rId8"/>
    <p:sldId id="261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2DC4E-612B-44BB-9336-5A04599BAEC8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44071-35D0-4ED6-B710-85B67EA08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378-E9E2-4BFA-B4DB-6AB14493BD4C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93C8-2C07-4A88-A659-FCE7FC731106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EBDB-7EE3-4CEB-BABC-9DCADFBAAB42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2890-3C2A-4203-82AC-2EB48FC0A230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43EF-C7AA-45A1-8754-9CEDEBAA6A70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3FE5-8ACC-40BF-8DC1-A566FDACB22D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1DFC-4473-42BC-9C21-D7FED900DDF4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DDF5-B22F-4DF8-BAEE-6169647B6217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1356-A85B-4420-8869-2E916C5EABA7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938-3A4F-47A8-BB1A-1ECF050F2836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3782-16CC-498E-AFE2-2D534F2754FC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969F0-D86C-409A-A3C4-85EAD3FC75A8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9A2F62-C40A-4570-AE15-39C2C2B658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sselfinder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shipfinder.c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smarter to enhance productivity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400800"/>
            <a:ext cx="5486400" cy="365125"/>
          </a:xfrm>
        </p:spPr>
        <p:txBody>
          <a:bodyPr/>
          <a:lstStyle/>
          <a:p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4800600"/>
            <a:ext cx="4224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Paula M. Rychtar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 Chair on the Task Team for Training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Program Manager, U.S. VOS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Remembering everything…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Checklist, checklist, checklist….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Crew training</a:t>
            </a:r>
          </a:p>
          <a:p>
            <a:pPr lvl="1"/>
            <a:r>
              <a:rPr lang="en-US" dirty="0" smtClean="0"/>
              <a:t>Ship inspections</a:t>
            </a:r>
          </a:p>
          <a:p>
            <a:pPr lvl="1"/>
            <a:r>
              <a:rPr lang="en-US" dirty="0" smtClean="0"/>
              <a:t>Collection of metadata</a:t>
            </a:r>
          </a:p>
          <a:p>
            <a:pPr lvl="1"/>
            <a:r>
              <a:rPr lang="en-US" dirty="0" smtClean="0"/>
              <a:t>Software updates </a:t>
            </a:r>
          </a:p>
          <a:p>
            <a:pPr lvl="1"/>
            <a:r>
              <a:rPr lang="en-US" dirty="0" smtClean="0"/>
              <a:t>Installing AWS </a:t>
            </a:r>
          </a:p>
          <a:p>
            <a:pPr lvl="1"/>
            <a:r>
              <a:rPr lang="en-US" dirty="0" smtClean="0"/>
              <a:t>Quality control </a:t>
            </a:r>
          </a:p>
          <a:p>
            <a:pPr lvl="1"/>
            <a:r>
              <a:rPr lang="en-US" dirty="0" smtClean="0"/>
              <a:t>Support and services that we provide for ships</a:t>
            </a:r>
          </a:p>
          <a:p>
            <a:pPr lvl="1"/>
            <a:r>
              <a:rPr lang="en-US" dirty="0" smtClean="0"/>
              <a:t>Following procedures to be compliant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058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c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0"/>
            <a:ext cx="5106560" cy="35052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Management…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b="1" dirty="0" smtClean="0"/>
              <a:t>Conclusion…</a:t>
            </a:r>
          </a:p>
          <a:p>
            <a:endParaRPr lang="en-US" dirty="0" smtClean="0"/>
          </a:p>
          <a:p>
            <a:pPr lvl="2"/>
            <a:r>
              <a:rPr lang="en-US" b="1" dirty="0" smtClean="0"/>
              <a:t>The most important part of your day is the time you take to schedule your day.</a:t>
            </a:r>
          </a:p>
          <a:p>
            <a:pPr lvl="3"/>
            <a:r>
              <a:rPr lang="en-US" dirty="0" smtClean="0"/>
              <a:t>Results…</a:t>
            </a:r>
          </a:p>
          <a:p>
            <a:pPr lvl="4"/>
            <a:r>
              <a:rPr lang="en-US" i="1" dirty="0" smtClean="0"/>
              <a:t>Less stress</a:t>
            </a:r>
          </a:p>
          <a:p>
            <a:pPr lvl="4"/>
            <a:r>
              <a:rPr lang="en-US" i="1" dirty="0" smtClean="0"/>
              <a:t>Increased efficiency </a:t>
            </a:r>
          </a:p>
          <a:p>
            <a:pPr lvl="4"/>
            <a:r>
              <a:rPr lang="en-US" i="1" dirty="0" smtClean="0"/>
              <a:t>Increased productivity</a:t>
            </a:r>
          </a:p>
          <a:p>
            <a:pPr lvl="4"/>
            <a:r>
              <a:rPr lang="en-US" i="1" dirty="0" smtClean="0"/>
              <a:t>The satisfaction of knowing that you provided the best support possible to your  VOS ships.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site ship visits…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 prepared!</a:t>
            </a:r>
          </a:p>
          <a:p>
            <a:r>
              <a:rPr lang="en-US" dirty="0" smtClean="0"/>
              <a:t>Plan ahead!</a:t>
            </a:r>
          </a:p>
          <a:p>
            <a:r>
              <a:rPr lang="en-US" dirty="0" smtClean="0"/>
              <a:t>Do proper investigation on your potential ship visits before you head out!</a:t>
            </a:r>
          </a:p>
          <a:p>
            <a:r>
              <a:rPr lang="en-US" dirty="0" smtClean="0"/>
              <a:t>Examine your potential ships to be visited in your database to see what if anything needs top attention.</a:t>
            </a:r>
          </a:p>
          <a:p>
            <a:r>
              <a:rPr lang="en-US" dirty="0" smtClean="0"/>
              <a:t>Checklists are great tools to help you stay on task and to help you “not forget”.</a:t>
            </a:r>
          </a:p>
          <a:p>
            <a:r>
              <a:rPr lang="en-US" dirty="0" smtClean="0"/>
              <a:t>Is there a potential for a new recruit?  Do you have the needed tools to provide to your new recruit? Will you have enough time to properly train them? Make a checklist!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85344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prep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0446" y="457200"/>
            <a:ext cx="2853004" cy="16764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ships are in port today?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…Before you head out the door…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 smtClean="0"/>
              <a:t>Establish a list of ships scheduled to be in port within  your area of responsibility.</a:t>
            </a:r>
          </a:p>
          <a:p>
            <a:r>
              <a:rPr lang="en-US" dirty="0" smtClean="0"/>
              <a:t>Once you have a list of ships in port decide what ships within that list you would like/need to visit…</a:t>
            </a:r>
          </a:p>
          <a:p>
            <a:pPr lvl="1"/>
            <a:r>
              <a:rPr lang="en-US" dirty="0" smtClean="0"/>
              <a:t>Are any of these ships in your VOS program?</a:t>
            </a:r>
          </a:p>
          <a:p>
            <a:pPr lvl="1"/>
            <a:r>
              <a:rPr lang="en-US" dirty="0" smtClean="0"/>
              <a:t>Are any of these ships in ANY VOS program?</a:t>
            </a:r>
          </a:p>
          <a:p>
            <a:pPr lvl="1"/>
            <a:r>
              <a:rPr lang="en-US" dirty="0" smtClean="0"/>
              <a:t>Are any of these ships sending in observations?</a:t>
            </a:r>
          </a:p>
          <a:p>
            <a:pPr lvl="1"/>
            <a:r>
              <a:rPr lang="en-US" dirty="0" smtClean="0"/>
              <a:t>Is there a possibility to recruit a ship into VOS?</a:t>
            </a:r>
          </a:p>
          <a:p>
            <a:pPr lvl="2"/>
            <a:r>
              <a:rPr lang="en-US" dirty="0" smtClean="0"/>
              <a:t>Make a list…</a:t>
            </a:r>
            <a:r>
              <a:rPr lang="en-US" i="1" dirty="0" smtClean="0"/>
              <a:t>Prioritiz</a:t>
            </a:r>
            <a:r>
              <a:rPr lang="en-US" dirty="0" smtClean="0"/>
              <a:t>e this list!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80010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more effective: the benefits of Checklists…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724400"/>
          </a:xfrm>
        </p:spPr>
        <p:txBody>
          <a:bodyPr/>
          <a:lstStyle/>
          <a:p>
            <a:r>
              <a:rPr lang="en-US" dirty="0" smtClean="0"/>
              <a:t>Pilots use them</a:t>
            </a:r>
          </a:p>
          <a:p>
            <a:r>
              <a:rPr lang="en-US" dirty="0" smtClean="0"/>
              <a:t>Doctors use them</a:t>
            </a:r>
          </a:p>
          <a:p>
            <a:r>
              <a:rPr lang="en-US" dirty="0" smtClean="0"/>
              <a:t>Nurses use them</a:t>
            </a:r>
          </a:p>
          <a:p>
            <a:r>
              <a:rPr lang="en-US" dirty="0" smtClean="0"/>
              <a:t>Surgeons use them</a:t>
            </a:r>
          </a:p>
          <a:p>
            <a:r>
              <a:rPr lang="en-US" dirty="0" smtClean="0"/>
              <a:t>PMO’s use them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4582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heck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219200"/>
            <a:ext cx="4352925" cy="3733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4953000"/>
            <a:ext cx="68941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Why do checklists work?</a:t>
            </a:r>
          </a:p>
          <a:p>
            <a:r>
              <a:rPr lang="en-US" sz="2400" dirty="0" smtClean="0"/>
              <a:t>Because it is easy to forget things.  Using checklists</a:t>
            </a:r>
          </a:p>
          <a:p>
            <a:r>
              <a:rPr lang="en-US" sz="2400" dirty="0" smtClean="0"/>
              <a:t>Ensures that you won’t forget anything.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good indication that this ship needs a visit…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This ship was on your list “to be visited”…do a check in the database to see what you need to do.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5626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caroline maer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133600"/>
            <a:ext cx="3729360" cy="3895725"/>
          </a:xfrm>
          <a:prstGeom prst="rect">
            <a:avLst/>
          </a:prstGeom>
        </p:spPr>
      </p:pic>
      <p:pic>
        <p:nvPicPr>
          <p:cNvPr id="7" name="Picture 6" descr="C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362200"/>
            <a:ext cx="2533650" cy="41243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3733800" y="2590800"/>
            <a:ext cx="31242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2057400"/>
            <a:ext cx="2057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what you found…</a:t>
            </a:r>
          </a:p>
          <a:p>
            <a:endParaRPr lang="en-US" dirty="0"/>
          </a:p>
          <a:p>
            <a:r>
              <a:rPr lang="en-US" dirty="0" smtClean="0"/>
              <a:t>*Active US VOS Ship,</a:t>
            </a:r>
          </a:p>
          <a:p>
            <a:endParaRPr lang="en-US" dirty="0"/>
          </a:p>
          <a:p>
            <a:r>
              <a:rPr lang="en-US" dirty="0" smtClean="0"/>
              <a:t>*Seattle  USA PMO</a:t>
            </a:r>
          </a:p>
          <a:p>
            <a:endParaRPr lang="en-US" dirty="0"/>
          </a:p>
          <a:p>
            <a:r>
              <a:rPr lang="en-US" dirty="0" smtClean="0"/>
              <a:t>*sending 5 observations per day.</a:t>
            </a:r>
          </a:p>
          <a:p>
            <a:endParaRPr lang="en-US" dirty="0"/>
          </a:p>
          <a:p>
            <a:r>
              <a:rPr lang="en-US" dirty="0" smtClean="0"/>
              <a:t>*No recent visits,</a:t>
            </a:r>
          </a:p>
          <a:p>
            <a:r>
              <a:rPr lang="en-US" dirty="0" smtClean="0"/>
              <a:t>And is in need of a PMO visit.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495800"/>
            <a:ext cx="4100525" cy="201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Many free available websites to find ships in port…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Vessel Finder…</a:t>
            </a:r>
          </a:p>
          <a:p>
            <a:r>
              <a:rPr lang="en-US" dirty="0" smtClean="0">
                <a:hlinkClick r:id="rId3"/>
              </a:rPr>
              <a:t>https://www.vesselfinder.com/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Ship Finder…</a:t>
            </a:r>
          </a:p>
          <a:p>
            <a:r>
              <a:rPr lang="en-US" dirty="0" smtClean="0">
                <a:hlinkClick r:id="rId4"/>
              </a:rPr>
              <a:t>http://shipfinder.co/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8006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 descr="vessel find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9986" y="1143000"/>
            <a:ext cx="210390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this ship need?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Is the ship in VOS and sending </a:t>
            </a:r>
            <a:r>
              <a:rPr lang="en-US" dirty="0" err="1" smtClean="0"/>
              <a:t>obs</a:t>
            </a:r>
            <a:r>
              <a:rPr lang="en-US" dirty="0" smtClean="0"/>
              <a:t>?  </a:t>
            </a:r>
            <a:r>
              <a:rPr lang="en-US" i="1" dirty="0" smtClean="0"/>
              <a:t>INVESTIGATE!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Yes</a:t>
            </a:r>
            <a:r>
              <a:rPr lang="en-US" dirty="0" smtClean="0"/>
              <a:t>…are they of good quality? QC using available tools…</a:t>
            </a:r>
          </a:p>
          <a:p>
            <a:pPr lvl="2"/>
            <a:r>
              <a:rPr lang="en-US" dirty="0" smtClean="0"/>
              <a:t>Can you help them with data quality issues?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…how can you  help them get motivated again?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56388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meteo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429000"/>
            <a:ext cx="4568798" cy="2743200"/>
          </a:xfrm>
          <a:prstGeom prst="rect">
            <a:avLst/>
          </a:prstGeom>
        </p:spPr>
      </p:pic>
      <p:pic>
        <p:nvPicPr>
          <p:cNvPr id="7" name="Picture 6" descr="press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05200"/>
            <a:ext cx="3334892" cy="2471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this ship no longer visit your local port?  PMO Collaboration…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 - Chile, 20-24 July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7886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14600"/>
            <a:ext cx="3097349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90600" y="19812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No?  Maybe this ship would be better served by a country that can provide on site PMO visits to establish good quality observations and proper support?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this ship have all the metadata?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7848600" cy="365125"/>
          </a:xfrm>
        </p:spPr>
        <p:txBody>
          <a:bodyPr/>
          <a:lstStyle/>
          <a:p>
            <a:pPr algn="ctr"/>
            <a:r>
              <a:rPr lang="en-US" dirty="0" smtClean="0"/>
              <a:t>5th International PMO Workshop - Vina del Mar - Chile, 20-24 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2F62-C40A-4570-AE15-39C2C2B658D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03012"/>
            <a:ext cx="8229600" cy="412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698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Time Management</vt:lpstr>
      <vt:lpstr>On site ship visits…</vt:lpstr>
      <vt:lpstr>What ships are in port today? …Before you head out the door…</vt:lpstr>
      <vt:lpstr>Being more effective: the benefits of Checklists…</vt:lpstr>
      <vt:lpstr>A good indication that this ship needs a visit…</vt:lpstr>
      <vt:lpstr>Tip: Many free available websites to find ships in port…</vt:lpstr>
      <vt:lpstr>What does this ship need?</vt:lpstr>
      <vt:lpstr>Does this ship no longer visit your local port?  PMO Collaboration…</vt:lpstr>
      <vt:lpstr>Does this ship have all the metadata?</vt:lpstr>
      <vt:lpstr>Remembering everything…</vt:lpstr>
      <vt:lpstr>Time Management…</vt:lpstr>
    </vt:vector>
  </TitlesOfParts>
  <Company>NDBC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NDBC</dc:creator>
  <cp:lastModifiedBy>NDBC</cp:lastModifiedBy>
  <cp:revision>23</cp:revision>
  <dcterms:created xsi:type="dcterms:W3CDTF">2015-07-10T18:23:17Z</dcterms:created>
  <dcterms:modified xsi:type="dcterms:W3CDTF">2015-07-16T13:24:13Z</dcterms:modified>
</cp:coreProperties>
</file>