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4" r:id="rId6"/>
    <p:sldId id="265" r:id="rId7"/>
    <p:sldId id="262" r:id="rId8"/>
    <p:sldId id="263" r:id="rId9"/>
    <p:sldId id="261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99E0A-BC9A-4312-A480-F05936690FD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01113-4DF5-48E7-82A4-758FF6328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82B7-86F5-4E5F-8BBF-3436BC9032E9}" type="datetime1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F6D4-65C2-491C-B4DD-DA91952FFDA5}" type="datetime1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9050-EE12-453B-9CE7-3B767A237592}" type="datetime1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DAB4-1E69-47C4-826D-9F47EDD7E3FB}" type="datetime1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A1DF-E243-4E76-A757-506B35539FEE}" type="datetime1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9393-CF33-4E87-A95E-64976BB82AE8}" type="datetime1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2D7E-31F8-4BBF-941E-CCA7AB838F9C}" type="datetime1">
              <a:rPr lang="en-US" smtClean="0"/>
              <a:pPr/>
              <a:t>7/15/2015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E989-247C-454A-9FB4-EF4134EAF6F4}" type="datetime1">
              <a:rPr lang="en-US" smtClean="0"/>
              <a:pPr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DCB7-55EE-47F3-804F-7CCF753BAE84}" type="datetime1">
              <a:rPr lang="en-US" smtClean="0"/>
              <a:pPr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7F00-B815-41B7-BB6B-CFB9EE7E0401}" type="datetime1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5E5233D-A792-460E-A92A-A3985CBB56D9}" type="datetime1">
              <a:rPr lang="en-US" smtClean="0"/>
              <a:pPr/>
              <a:t>7/15/2015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F289E9D-F8CE-466B-B955-5D16414DD4F1}" type="datetime1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/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077200" cy="1673352"/>
          </a:xfrm>
        </p:spPr>
        <p:txBody>
          <a:bodyPr>
            <a:normAutofit/>
          </a:bodyPr>
          <a:lstStyle/>
          <a:p>
            <a:r>
              <a:rPr lang="en-US" sz="5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Changing Role of the PMO</a:t>
            </a: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endParaRPr lang="en-US" sz="2400" dirty="0" smtClean="0"/>
          </a:p>
          <a:p>
            <a:r>
              <a:rPr lang="en-US" sz="2800" b="1" i="1" dirty="0" smtClean="0"/>
              <a:t>New Expertise needed…</a:t>
            </a:r>
            <a:endParaRPr lang="en-US" sz="2800" b="1" i="1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00600" y="4114800"/>
            <a:ext cx="40392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Paula M. Rychtar</a:t>
            </a: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 Chair on the Task Team for Training</a:t>
            </a: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Deputy Program Manager, U.S. VOS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2209800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Questions?</a:t>
            </a:r>
            <a:endParaRPr lang="en-US" sz="6000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03376"/>
          </a:xfrm>
        </p:spPr>
        <p:txBody>
          <a:bodyPr>
            <a:noAutofit/>
          </a:bodyPr>
          <a:lstStyle/>
          <a:p>
            <a:r>
              <a:rPr lang="en-US" sz="4400" i="1" dirty="0" smtClean="0"/>
              <a:t>Automated Weather Systems…</a:t>
            </a:r>
            <a:r>
              <a:rPr lang="en-US" sz="4400" i="1" dirty="0" smtClean="0"/>
              <a:t/>
            </a:r>
            <a:br>
              <a:rPr lang="en-US" sz="4400" i="1" dirty="0" smtClean="0"/>
            </a:br>
            <a:endParaRPr lang="en-US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Notable increas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in the number of AWS throughout the VOS fleets.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in basic technical skills necessary to maintain an AWS in service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Autonomous…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Limited technical knowledge – plug and play.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Entire units/components could be replaced in the event of a failure.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Broken units would be taken to technicians ashore for repair.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Integrated…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Due to the interfacing with the ships own systems, this would be substantially more specialized in the technical competence required.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Routine maintenance and failure resolution.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Intense specific training would be highly desirable.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AWS inspections will include many new </a:t>
            </a:r>
            <a:r>
              <a:rPr lang="en-US" i="1" dirty="0" err="1" smtClean="0"/>
              <a:t>skillsets</a:t>
            </a:r>
            <a:r>
              <a:rPr lang="en-US" i="1" dirty="0" smtClean="0"/>
              <a:t>…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Updating AWS software versions while onboard.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Understanding and the ability to use land based monitoring facilities for remote changes to AWS configuration.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Replacement of sensors.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Site surveys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Where best to locate AWS sensors/transmission systems.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AWS inspections will include many new </a:t>
            </a:r>
            <a:r>
              <a:rPr lang="en-US" i="1" dirty="0" err="1" smtClean="0"/>
              <a:t>skillsets</a:t>
            </a:r>
            <a:r>
              <a:rPr lang="en-US" i="1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Safety. 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Implications when dealing with ships power supplies.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Monitoring the data quality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Formal arrangements with the ships officers/company/organization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AWS - Technical Cooperation and Exchange processes…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PMO’s  who would be interested in obtaining technical training by attending E-SURFMAR; a workshop on functionality of EUCAWS AWS system.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Insuring technical cooperation, internationally.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Support to the Global Observing Effort…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PMO’s ship visit efforts – integration with other program activities.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Understanding procedures/deployment protocol/collection platform software/transmission methods.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Oceanographic observations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Regional buoy and float deployment programs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Support of the Data Buoy Cooperation Panel (DBCP)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Argo Science Team (AST)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SOOP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XBT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ASAP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Computer </a:t>
            </a:r>
            <a:r>
              <a:rPr lang="en-US" i="1" dirty="0" smtClean="0"/>
              <a:t> </a:t>
            </a:r>
            <a:r>
              <a:rPr lang="en-US" i="1" dirty="0" smtClean="0"/>
              <a:t>literacy and Software Adaptation…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Proper installation of specified software.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Ability to adapt and work within ships computer systems and security protocol.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Adaptive measures towards the use of electronic forms and methods, reducing the use of paper and instantly uploading ships inspection data.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Use of tablets, </a:t>
            </a:r>
            <a:r>
              <a:rPr lang="en-US" dirty="0" err="1" smtClean="0"/>
              <a:t>iPads</a:t>
            </a:r>
            <a:r>
              <a:rPr lang="en-US" dirty="0" smtClean="0"/>
              <a:t> , external monitoring devices, etc.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6809</TotalTime>
  <Words>493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Changing Role of the PMO;</vt:lpstr>
      <vt:lpstr>Automated Weather Systems… </vt:lpstr>
      <vt:lpstr>Autonomous…</vt:lpstr>
      <vt:lpstr>Integrated…</vt:lpstr>
      <vt:lpstr>AWS inspections will include many new skillsets…</vt:lpstr>
      <vt:lpstr>AWS inspections will include many new skillsets…</vt:lpstr>
      <vt:lpstr>AWS - Technical Cooperation and Exchange processes…</vt:lpstr>
      <vt:lpstr>Support to the Global Observing Effort…</vt:lpstr>
      <vt:lpstr>Computer  literacy and Software Adaptation…</vt:lpstr>
      <vt:lpstr>Slide 10</vt:lpstr>
    </vt:vector>
  </TitlesOfParts>
  <Company>NDBC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</dc:title>
  <dc:creator>NDBC</dc:creator>
  <cp:lastModifiedBy>NDBC</cp:lastModifiedBy>
  <cp:revision>602</cp:revision>
  <dcterms:created xsi:type="dcterms:W3CDTF">2015-06-19T16:56:09Z</dcterms:created>
  <dcterms:modified xsi:type="dcterms:W3CDTF">2015-07-16T13:47:05Z</dcterms:modified>
</cp:coreProperties>
</file>