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21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22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23.xml" ContentType="application/vnd.openxmlformats-officedocument.theme+xml"/>
  <Override PartName="/ppt/theme/theme24.xml" ContentType="application/vnd.openxmlformats-officedocument.theme+xml"/>
  <Override PartName="/ppt/theme/theme2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1" r:id="rId1"/>
    <p:sldMasterId id="2147483722" r:id="rId2"/>
    <p:sldMasterId id="2147483723" r:id="rId3"/>
    <p:sldMasterId id="2147483724" r:id="rId4"/>
    <p:sldMasterId id="2147483725" r:id="rId5"/>
    <p:sldMasterId id="2147483726" r:id="rId6"/>
    <p:sldMasterId id="2147483727" r:id="rId7"/>
    <p:sldMasterId id="2147483728" r:id="rId8"/>
    <p:sldMasterId id="2147483729" r:id="rId9"/>
    <p:sldMasterId id="2147483730" r:id="rId10"/>
    <p:sldMasterId id="2147483731" r:id="rId11"/>
    <p:sldMasterId id="2147483732" r:id="rId12"/>
    <p:sldMasterId id="2147483733" r:id="rId13"/>
    <p:sldMasterId id="2147483734" r:id="rId14"/>
    <p:sldMasterId id="2147483735" r:id="rId15"/>
    <p:sldMasterId id="2147483736" r:id="rId16"/>
    <p:sldMasterId id="2147483737" r:id="rId17"/>
    <p:sldMasterId id="2147483738" r:id="rId18"/>
    <p:sldMasterId id="2147483739" r:id="rId19"/>
    <p:sldMasterId id="2147483740" r:id="rId20"/>
    <p:sldMasterId id="2147483741" r:id="rId21"/>
    <p:sldMasterId id="2147483742" r:id="rId22"/>
    <p:sldMasterId id="2147483743" r:id="rId23"/>
  </p:sldMasterIdLst>
  <p:notesMasterIdLst>
    <p:notesMasterId r:id="rId61"/>
  </p:notesMasterIdLst>
  <p:handoutMasterIdLst>
    <p:handoutMasterId r:id="rId62"/>
  </p:handoutMasterIdLst>
  <p:sldIdLst>
    <p:sldId id="272" r:id="rId24"/>
    <p:sldId id="331" r:id="rId25"/>
    <p:sldId id="284" r:id="rId26"/>
    <p:sldId id="285" r:id="rId27"/>
    <p:sldId id="286" r:id="rId28"/>
    <p:sldId id="287" r:id="rId29"/>
    <p:sldId id="306" r:id="rId30"/>
    <p:sldId id="307" r:id="rId31"/>
    <p:sldId id="288" r:id="rId32"/>
    <p:sldId id="289" r:id="rId33"/>
    <p:sldId id="290" r:id="rId34"/>
    <p:sldId id="291" r:id="rId35"/>
    <p:sldId id="321" r:id="rId36"/>
    <p:sldId id="292" r:id="rId37"/>
    <p:sldId id="297" r:id="rId38"/>
    <p:sldId id="301" r:id="rId39"/>
    <p:sldId id="293" r:id="rId40"/>
    <p:sldId id="303" r:id="rId41"/>
    <p:sldId id="264" r:id="rId42"/>
    <p:sldId id="304" r:id="rId43"/>
    <p:sldId id="327" r:id="rId44"/>
    <p:sldId id="319" r:id="rId45"/>
    <p:sldId id="294" r:id="rId46"/>
    <p:sldId id="324" r:id="rId47"/>
    <p:sldId id="323" r:id="rId48"/>
    <p:sldId id="322" r:id="rId49"/>
    <p:sldId id="299" r:id="rId50"/>
    <p:sldId id="320" r:id="rId51"/>
    <p:sldId id="325" r:id="rId52"/>
    <p:sldId id="311" r:id="rId53"/>
    <p:sldId id="310" r:id="rId54"/>
    <p:sldId id="326" r:id="rId55"/>
    <p:sldId id="312" r:id="rId56"/>
    <p:sldId id="313" r:id="rId57"/>
    <p:sldId id="309" r:id="rId58"/>
    <p:sldId id="328" r:id="rId59"/>
    <p:sldId id="329" r:id="rId60"/>
  </p:sldIdLst>
  <p:sldSz cx="9144000" cy="6858000" type="screen4x3"/>
  <p:notesSz cx="6794500" cy="9906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600" kern="1200">
        <a:solidFill>
          <a:srgbClr val="000000"/>
        </a:solidFill>
        <a:latin typeface="Verdana" pitchFamily="34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600" kern="1200">
        <a:solidFill>
          <a:srgbClr val="000000"/>
        </a:solidFill>
        <a:latin typeface="Verdana" pitchFamily="34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600" kern="1200">
        <a:solidFill>
          <a:srgbClr val="000000"/>
        </a:solidFill>
        <a:latin typeface="Verdana" pitchFamily="34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600" kern="1200">
        <a:solidFill>
          <a:srgbClr val="000000"/>
        </a:solidFill>
        <a:latin typeface="Verdana" pitchFamily="34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600" kern="1200">
        <a:solidFill>
          <a:srgbClr val="000000"/>
        </a:solidFill>
        <a:latin typeface="Verdana" pitchFamily="34" charset="0"/>
        <a:ea typeface="+mn-ea"/>
        <a:cs typeface="Arial" charset="0"/>
      </a:defRPr>
    </a:lvl5pPr>
    <a:lvl6pPr marL="2286000" algn="l" defTabSz="914400" rtl="0" eaLnBrk="1" latinLnBrk="0" hangingPunct="1">
      <a:defRPr sz="2600" kern="1200">
        <a:solidFill>
          <a:srgbClr val="000000"/>
        </a:solidFill>
        <a:latin typeface="Verdana" pitchFamily="34" charset="0"/>
        <a:ea typeface="+mn-ea"/>
        <a:cs typeface="Arial" charset="0"/>
      </a:defRPr>
    </a:lvl6pPr>
    <a:lvl7pPr marL="2743200" algn="l" defTabSz="914400" rtl="0" eaLnBrk="1" latinLnBrk="0" hangingPunct="1">
      <a:defRPr sz="2600" kern="1200">
        <a:solidFill>
          <a:srgbClr val="000000"/>
        </a:solidFill>
        <a:latin typeface="Verdana" pitchFamily="34" charset="0"/>
        <a:ea typeface="+mn-ea"/>
        <a:cs typeface="Arial" charset="0"/>
      </a:defRPr>
    </a:lvl7pPr>
    <a:lvl8pPr marL="3200400" algn="l" defTabSz="914400" rtl="0" eaLnBrk="1" latinLnBrk="0" hangingPunct="1">
      <a:defRPr sz="2600" kern="1200">
        <a:solidFill>
          <a:srgbClr val="000000"/>
        </a:solidFill>
        <a:latin typeface="Verdana" pitchFamily="34" charset="0"/>
        <a:ea typeface="+mn-ea"/>
        <a:cs typeface="Arial" charset="0"/>
      </a:defRPr>
    </a:lvl8pPr>
    <a:lvl9pPr marL="3657600" algn="l" defTabSz="914400" rtl="0" eaLnBrk="1" latinLnBrk="0" hangingPunct="1">
      <a:defRPr sz="2600" kern="1200">
        <a:solidFill>
          <a:srgbClr val="000000"/>
        </a:solidFill>
        <a:latin typeface="Verdana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42" autoAdjust="0"/>
    <p:restoredTop sz="94660"/>
  </p:normalViewPr>
  <p:slideViewPr>
    <p:cSldViewPr>
      <p:cViewPr varScale="1">
        <p:scale>
          <a:sx n="111" d="100"/>
          <a:sy n="111" d="100"/>
        </p:scale>
        <p:origin x="-1092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3.xml"/><Relationship Id="rId39" Type="http://schemas.openxmlformats.org/officeDocument/2006/relationships/slide" Target="slides/slide16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1.xml"/><Relationship Id="rId42" Type="http://schemas.openxmlformats.org/officeDocument/2006/relationships/slide" Target="slides/slide19.xml"/><Relationship Id="rId47" Type="http://schemas.openxmlformats.org/officeDocument/2006/relationships/slide" Target="slides/slide24.xml"/><Relationship Id="rId50" Type="http://schemas.openxmlformats.org/officeDocument/2006/relationships/slide" Target="slides/slide27.xml"/><Relationship Id="rId55" Type="http://schemas.openxmlformats.org/officeDocument/2006/relationships/slide" Target="slides/slide32.xml"/><Relationship Id="rId63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Master" Target="slideMasters/slideMaster20.xml"/><Relationship Id="rId29" Type="http://schemas.openxmlformats.org/officeDocument/2006/relationships/slide" Target="slides/slide6.xml"/><Relationship Id="rId41" Type="http://schemas.openxmlformats.org/officeDocument/2006/relationships/slide" Target="slides/slide18.xml"/><Relationship Id="rId54" Type="http://schemas.openxmlformats.org/officeDocument/2006/relationships/slide" Target="slides/slide31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.xml"/><Relationship Id="rId32" Type="http://schemas.openxmlformats.org/officeDocument/2006/relationships/slide" Target="slides/slide9.xml"/><Relationship Id="rId37" Type="http://schemas.openxmlformats.org/officeDocument/2006/relationships/slide" Target="slides/slide14.xml"/><Relationship Id="rId40" Type="http://schemas.openxmlformats.org/officeDocument/2006/relationships/slide" Target="slides/slide17.xml"/><Relationship Id="rId45" Type="http://schemas.openxmlformats.org/officeDocument/2006/relationships/slide" Target="slides/slide22.xml"/><Relationship Id="rId53" Type="http://schemas.openxmlformats.org/officeDocument/2006/relationships/slide" Target="slides/slide30.xml"/><Relationship Id="rId58" Type="http://schemas.openxmlformats.org/officeDocument/2006/relationships/slide" Target="slides/slide35.xml"/><Relationship Id="rId66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5.xml"/><Relationship Id="rId36" Type="http://schemas.openxmlformats.org/officeDocument/2006/relationships/slide" Target="slides/slide13.xml"/><Relationship Id="rId49" Type="http://schemas.openxmlformats.org/officeDocument/2006/relationships/slide" Target="slides/slide26.xml"/><Relationship Id="rId57" Type="http://schemas.openxmlformats.org/officeDocument/2006/relationships/slide" Target="slides/slide34.xml"/><Relationship Id="rId61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8.xml"/><Relationship Id="rId44" Type="http://schemas.openxmlformats.org/officeDocument/2006/relationships/slide" Target="slides/slide21.xml"/><Relationship Id="rId52" Type="http://schemas.openxmlformats.org/officeDocument/2006/relationships/slide" Target="slides/slide29.xml"/><Relationship Id="rId60" Type="http://schemas.openxmlformats.org/officeDocument/2006/relationships/slide" Target="slides/slide37.xml"/><Relationship Id="rId65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4.xml"/><Relationship Id="rId30" Type="http://schemas.openxmlformats.org/officeDocument/2006/relationships/slide" Target="slides/slide7.xml"/><Relationship Id="rId35" Type="http://schemas.openxmlformats.org/officeDocument/2006/relationships/slide" Target="slides/slide12.xml"/><Relationship Id="rId43" Type="http://schemas.openxmlformats.org/officeDocument/2006/relationships/slide" Target="slides/slide20.xml"/><Relationship Id="rId48" Type="http://schemas.openxmlformats.org/officeDocument/2006/relationships/slide" Target="slides/slide25.xml"/><Relationship Id="rId56" Type="http://schemas.openxmlformats.org/officeDocument/2006/relationships/slide" Target="slides/slide33.xml"/><Relationship Id="rId64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2.xml"/><Relationship Id="rId33" Type="http://schemas.openxmlformats.org/officeDocument/2006/relationships/slide" Target="slides/slide10.xml"/><Relationship Id="rId38" Type="http://schemas.openxmlformats.org/officeDocument/2006/relationships/slide" Target="slides/slide15.xml"/><Relationship Id="rId46" Type="http://schemas.openxmlformats.org/officeDocument/2006/relationships/slide" Target="slides/slide23.xml"/><Relationship Id="rId59" Type="http://schemas.openxmlformats.org/officeDocument/2006/relationships/slide" Target="slides/slide3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altLang="nl-NL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8100" y="0"/>
            <a:ext cx="294481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altLang="nl-NL"/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09113"/>
            <a:ext cx="294481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altLang="nl-NL"/>
          </a:p>
        </p:txBody>
      </p:sp>
      <p:sp>
        <p:nvSpPr>
          <p:cNvPr id="215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8100" y="9409113"/>
            <a:ext cx="294481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fld id="{E731F66D-F126-4D0E-A79D-D3AF4F51FAAD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6001380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altLang="nl-NL"/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8100" y="0"/>
            <a:ext cx="294481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altLang="nl-NL"/>
          </a:p>
        </p:txBody>
      </p:sp>
      <p:sp>
        <p:nvSpPr>
          <p:cNvPr id="1054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0" y="742950"/>
            <a:ext cx="4953000" cy="3714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54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05350"/>
            <a:ext cx="5435600" cy="445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 smtClean="0"/>
              <a:t>Click to edit Master text styles</a:t>
            </a:r>
          </a:p>
          <a:p>
            <a:pPr lvl="1"/>
            <a:r>
              <a:rPr lang="en-US" altLang="nl-NL" smtClean="0"/>
              <a:t>Second level</a:t>
            </a:r>
          </a:p>
          <a:p>
            <a:pPr lvl="2"/>
            <a:r>
              <a:rPr lang="en-US" altLang="nl-NL" smtClean="0"/>
              <a:t>Third level</a:t>
            </a:r>
          </a:p>
          <a:p>
            <a:pPr lvl="3"/>
            <a:r>
              <a:rPr lang="en-US" altLang="nl-NL" smtClean="0"/>
              <a:t>Fourth level</a:t>
            </a:r>
          </a:p>
          <a:p>
            <a:pPr lvl="4"/>
            <a:r>
              <a:rPr lang="en-US" altLang="nl-NL" smtClean="0"/>
              <a:t>Fifth level</a:t>
            </a:r>
          </a:p>
        </p:txBody>
      </p:sp>
      <p:sp>
        <p:nvSpPr>
          <p:cNvPr id="1054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09113"/>
            <a:ext cx="294481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altLang="nl-NL"/>
          </a:p>
        </p:txBody>
      </p:sp>
      <p:sp>
        <p:nvSpPr>
          <p:cNvPr id="1054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8100" y="9409113"/>
            <a:ext cx="294481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fld id="{8C48BC4F-AC40-478B-A5DF-4459CF29EF61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72361046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45418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665775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04355136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22294621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6892713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943475" y="3155950"/>
            <a:ext cx="1666875" cy="3059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762750" y="3155950"/>
            <a:ext cx="1668463" cy="3059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2300652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21472336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19186626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427617010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93117825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28037177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406374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5543228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7556500" y="2500313"/>
            <a:ext cx="874713" cy="3714750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929188" y="2500313"/>
            <a:ext cx="2474912" cy="3714750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49746738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83520407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09429686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18999563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943475" y="3155950"/>
            <a:ext cx="1666875" cy="3059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762750" y="3155950"/>
            <a:ext cx="1668463" cy="3059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57351761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41051299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97055977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33638711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54674646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4604184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8927833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73886472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7556500" y="2500313"/>
            <a:ext cx="874713" cy="3714750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929188" y="2500313"/>
            <a:ext cx="2474912" cy="3714750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421238862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13121A-F5EB-406B-9F11-5C161A1B3030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69291619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B135B8-0154-4E3A-9574-39B872AC7C19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65256525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64571B-3EF4-43EE-9F60-EF6F83EF3FC6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53047134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66713" y="1798638"/>
            <a:ext cx="4008437" cy="435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27550" y="1798638"/>
            <a:ext cx="4008438" cy="435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9C83E0-A1A8-49B9-BF90-608CD9E727F2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78348320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92B2DD-6C44-4D36-90DE-F4A184348446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82188382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B5195A-57E1-4859-A874-06F9548D4C0F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16044228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3D4860-F951-445A-A05E-E3F2A0BE783F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67811389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C7DB17-C153-4B55-8FD4-90582F8BD279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4438650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5112599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EAB33B-AF58-431A-8F0E-DA0E70D83D56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78879570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3E5BAB-AC89-4FE9-B516-4CF65B9AD4ED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416597770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494463" y="1233488"/>
            <a:ext cx="2041525" cy="4921250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366713" y="1233488"/>
            <a:ext cx="5975350" cy="4921250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3F39B6-EB06-40FF-A459-46C7A1409798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408504468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455883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1497316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66723026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8960365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6670792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3692795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48678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2134412562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366289434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116966083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2885017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0119352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24918738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96107598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15320780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908550" y="3511550"/>
            <a:ext cx="1722438" cy="2609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783388" y="3511550"/>
            <a:ext cx="1724025" cy="2609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70796439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56068391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207516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75486685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85726411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9926480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418274539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79326870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7618413" y="2474913"/>
            <a:ext cx="903287" cy="3646487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908550" y="2474913"/>
            <a:ext cx="2557463" cy="3646487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4051994747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122212435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885766474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456960689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943475" y="3155950"/>
            <a:ext cx="1666875" cy="3059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762750" y="3155950"/>
            <a:ext cx="1668463" cy="3059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48219612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048286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90684604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07073741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328985428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4039351868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68932122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740471103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7556500" y="2500313"/>
            <a:ext cx="874713" cy="3714750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929188" y="2500313"/>
            <a:ext cx="2474912" cy="3714750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73641401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359912061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139640395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022517421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943475" y="3155950"/>
            <a:ext cx="1666875" cy="3059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762750" y="3155950"/>
            <a:ext cx="1668463" cy="3059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2805359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98007130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677427507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32721192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230163961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704861121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811763376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263012668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7556500" y="2500313"/>
            <a:ext cx="874713" cy="3714750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929188" y="2500313"/>
            <a:ext cx="2474912" cy="3714750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04060772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997982351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4020070658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0086243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6035248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943475" y="3155950"/>
            <a:ext cx="1666875" cy="3059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762750" y="3155950"/>
            <a:ext cx="1668463" cy="3059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991037722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20633768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624949584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227289358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443798828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543962849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232205776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7556500" y="2500313"/>
            <a:ext cx="874713" cy="3714750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929188" y="2500313"/>
            <a:ext cx="2474912" cy="3714750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821025123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1F424F-6D78-4D79-AAED-6F023710F708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210106089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B1FDE8-F4D0-4656-8FA2-64EDFD4CCA22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7690450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737194784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9FFD11-6CBA-4CB0-AB34-6F28F5F341A6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019134237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66713" y="1798638"/>
            <a:ext cx="4008437" cy="435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27550" y="1798638"/>
            <a:ext cx="4008438" cy="435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D4EA13-CF59-44D7-A435-213670B76322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840681382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E39797-1350-4113-9390-08FF3984AEEB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058759926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0A265D-F8BD-4B75-9046-FF1973801CE4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864430909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B4C2E3-1C06-4145-B02B-E28527E7E59C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4138918930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77DD81-FE3B-4EEF-AE78-16332021F682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425572187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84DE71-3D9D-417D-8CF1-A362D974942F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53079273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F37E01-B6FB-4ACF-ADF8-4A7E3309DD78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555345411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494463" y="1233488"/>
            <a:ext cx="2041525" cy="4921250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366713" y="1233488"/>
            <a:ext cx="5975350" cy="4921250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62331F-58A6-4A03-ACA3-0AA54C6D65A2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573954827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4148436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276082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2935340445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95435197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81627803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908550" y="3511550"/>
            <a:ext cx="1722438" cy="2609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783388" y="3511550"/>
            <a:ext cx="1724025" cy="2609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740092614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936781388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402720916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756261894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596240826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364129976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704136943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7618413" y="2474913"/>
            <a:ext cx="903287" cy="3646487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908550" y="2474913"/>
            <a:ext cx="2557463" cy="3646487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8597118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35824469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628989531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598666045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237467799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943475" y="3155950"/>
            <a:ext cx="1666875" cy="3059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762750" y="3155950"/>
            <a:ext cx="1668463" cy="3059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84301423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770277411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399629919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566723733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363466960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92090949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9331803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98018673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7556500" y="2500313"/>
            <a:ext cx="874713" cy="3714750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929188" y="2500313"/>
            <a:ext cx="2474912" cy="3714750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51047630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487489940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525969265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983200273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943475" y="3155950"/>
            <a:ext cx="1666875" cy="3059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762750" y="3155950"/>
            <a:ext cx="1668463" cy="3059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576907341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767393709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056663478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246982166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100808671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9486744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661619303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615249782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7556500" y="2500313"/>
            <a:ext cx="874713" cy="3714750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929188" y="2500313"/>
            <a:ext cx="2474912" cy="3714750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4278379375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4213646492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950220300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819199897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943475" y="3155950"/>
            <a:ext cx="1666875" cy="3059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762750" y="3155950"/>
            <a:ext cx="1668463" cy="3059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420711865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638423749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834865276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218737322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9293338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4112820459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899763031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852559396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7556500" y="2500313"/>
            <a:ext cx="874713" cy="3714750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929188" y="2500313"/>
            <a:ext cx="2474912" cy="3714750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935131392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5F75B5-3C4B-46AC-BFF1-7E514604248A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550451292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13300C-2835-48E5-99F7-4B2E0A56D37F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511285796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013805-D84B-41D1-9C0F-1603F8B1CAB5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672305289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66713" y="1798638"/>
            <a:ext cx="4008437" cy="435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27550" y="1798638"/>
            <a:ext cx="4008438" cy="435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AC2E3B-E4E6-41C0-B802-22A21CDE1E0B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862186120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448534-65DE-4F06-9BA4-54FF5E549462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4266705244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AE9F34-900C-4618-9B95-05684D843DCA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087406945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4A7959-6C7B-4E6A-A31F-ED3115EC2062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5656828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600899046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E59F24-2F2F-4927-909B-496A32536003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750267491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059305-83F9-44F1-932F-BBBD29D8E783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600326347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B8C1A4-F7B7-4959-87AD-824AF2C4177E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676307454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494463" y="1233488"/>
            <a:ext cx="2041525" cy="4921250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366713" y="1233488"/>
            <a:ext cx="5975350" cy="4921250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64F6A2-F3C1-49D7-BBCC-3E4D19DC2AF5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2937154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908550" y="3511550"/>
            <a:ext cx="1722438" cy="2609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783388" y="3511550"/>
            <a:ext cx="1724025" cy="2609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2085405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1722939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42301205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543020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3484331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8000282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9167622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9908874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7618413" y="2474913"/>
            <a:ext cx="903287" cy="3646487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908550" y="2474913"/>
            <a:ext cx="2557463" cy="3646487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9866679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381254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7817669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6830506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943475" y="3155950"/>
            <a:ext cx="1666875" cy="3059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762750" y="3155950"/>
            <a:ext cx="1668463" cy="3059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317800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6440102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453211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3183132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39009797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6707137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8320614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859645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7556500" y="2500313"/>
            <a:ext cx="874713" cy="3714750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929188" y="2500313"/>
            <a:ext cx="2474912" cy="3714750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12598123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3711999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80888427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400834643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943475" y="3155950"/>
            <a:ext cx="1666875" cy="3059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762750" y="3155950"/>
            <a:ext cx="1668463" cy="3059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9307037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734349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372329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6832317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73407489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427597559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62299122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28983372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7556500" y="2500313"/>
            <a:ext cx="874713" cy="3714750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929188" y="2500313"/>
            <a:ext cx="2474912" cy="3714750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89952287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98557187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19288261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33999592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943475" y="3155950"/>
            <a:ext cx="1666875" cy="3059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762750" y="3155950"/>
            <a:ext cx="1668463" cy="3059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739485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2385993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08406750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47809854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25274205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09063802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02438451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37048368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7556500" y="2500313"/>
            <a:ext cx="874713" cy="3714750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929188" y="2500313"/>
            <a:ext cx="2474912" cy="3714750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72981143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5B5954-6BAB-4F00-909C-BEB42D97FED6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415452703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7995EB-39C1-46C2-916E-B6CB03D61FB8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23351750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4006B0-767B-47B2-88E1-6F7F2A725112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888263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252278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66713" y="1798638"/>
            <a:ext cx="4008437" cy="435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27550" y="1798638"/>
            <a:ext cx="4008438" cy="435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06A036-AA12-493D-935C-8AC0CE0CB487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51165526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A08740-FAE3-46B8-B9B7-89268C8007A6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412675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614F2B-450A-4B66-9DF9-65C06DDB6A6F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52170856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3EE956-741A-4F6B-BF28-AA2D78C0D537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19782992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B204E8-2C8D-4505-B673-17CB6F914378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68903622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786F86-71C2-4CDB-899C-6FC4C5C24A08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97022478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F53F43-BBE6-4910-964D-88CA2E778785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81336719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494463" y="1233488"/>
            <a:ext cx="2041525" cy="4921250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366713" y="1233488"/>
            <a:ext cx="5975350" cy="4921250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9C6A61-F15F-4FDA-BC50-13654D2851BB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412481269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48134058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41524641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20545881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34595010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908550" y="3511550"/>
            <a:ext cx="1722438" cy="2609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783388" y="3511550"/>
            <a:ext cx="1724025" cy="2609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12197502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24455629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78333121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06077578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40324928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54327363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94471750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7618413" y="2474913"/>
            <a:ext cx="903287" cy="3646487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908550" y="2474913"/>
            <a:ext cx="2557463" cy="3646487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80143391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313617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175369924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71534405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41522468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943475" y="3155950"/>
            <a:ext cx="1666875" cy="3059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762750" y="3155950"/>
            <a:ext cx="1668463" cy="3059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70950129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09412165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8583771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64852472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68721300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43049701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08154369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7556500" y="2500313"/>
            <a:ext cx="874713" cy="3714750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929188" y="2500313"/>
            <a:ext cx="2474912" cy="3714750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6289017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1.png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101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image" Target="../media/image6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1.png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11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image" Target="../media/image6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image" Target="../media/image3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34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Relationship Id="rId14" Type="http://schemas.openxmlformats.org/officeDocument/2006/relationships/image" Target="../media/image11.pn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Relationship Id="rId14" Type="http://schemas.openxmlformats.org/officeDocument/2006/relationships/image" Target="../media/image11.pn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56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Relationship Id="rId14" Type="http://schemas.openxmlformats.org/officeDocument/2006/relationships/image" Target="../media/image11.pn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67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Relationship Id="rId14" Type="http://schemas.openxmlformats.org/officeDocument/2006/relationships/image" Target="../media/image11.png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78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Relationship Id="rId14" Type="http://schemas.openxmlformats.org/officeDocument/2006/relationships/image" Target="../media/image11.png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Relationship Id="rId14" Type="http://schemas.openxmlformats.org/officeDocument/2006/relationships/image" Target="../media/image3.png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Relationship Id="rId14" Type="http://schemas.openxmlformats.org/officeDocument/2006/relationships/image" Target="../media/image6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6.png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13" Type="http://schemas.openxmlformats.org/officeDocument/2006/relationships/image" Target="../media/image1.png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11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Relationship Id="rId14" Type="http://schemas.openxmlformats.org/officeDocument/2006/relationships/image" Target="../media/image6.png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13" Type="http://schemas.openxmlformats.org/officeDocument/2006/relationships/image" Target="../media/image8.jpeg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2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Relationship Id="rId14" Type="http://schemas.openxmlformats.org/officeDocument/2006/relationships/image" Target="../media/image6.png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13" Type="http://schemas.openxmlformats.org/officeDocument/2006/relationships/image" Target="../media/image8.jpeg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theme" Target="../theme/theme2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33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Relationship Id="rId14" Type="http://schemas.openxmlformats.org/officeDocument/2006/relationships/image" Target="../media/image6.png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0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245.xml"/><Relationship Id="rId7" Type="http://schemas.openxmlformats.org/officeDocument/2006/relationships/slideLayout" Target="../slideLayouts/slideLayout249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4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1" Type="http://schemas.openxmlformats.org/officeDocument/2006/relationships/slideLayout" Target="../slideLayouts/slideLayout253.xml"/><Relationship Id="rId5" Type="http://schemas.openxmlformats.org/officeDocument/2006/relationships/slideLayout" Target="../slideLayouts/slideLayout247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252.xml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6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35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6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png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46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6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8.jpeg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57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image" Target="../media/image6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image" Target="../media/image3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image" Target="../media/image6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8.jpeg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90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 descr="foto gebouwe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5" r="32480"/>
          <a:stretch>
            <a:fillRect/>
          </a:stretch>
        </p:blipFill>
        <p:spPr bwMode="auto">
          <a:xfrm>
            <a:off x="0" y="0"/>
            <a:ext cx="4589463" cy="687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hpKleurvlak"/>
          <p:cNvSpPr>
            <a:spLocks noChangeArrowheads="1"/>
          </p:cNvSpPr>
          <p:nvPr/>
        </p:nvSpPr>
        <p:spPr bwMode="auto">
          <a:xfrm>
            <a:off x="4572000" y="0"/>
            <a:ext cx="4572000" cy="6858000"/>
          </a:xfrm>
          <a:prstGeom prst="rect">
            <a:avLst/>
          </a:prstGeom>
          <a:solidFill>
            <a:srgbClr val="9ACCD4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NL" sz="1800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114692" name="Picture 4" descr="RO_VW_KNMI_Logo_1_RGB_pos_e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663" y="-7938"/>
            <a:ext cx="5400675" cy="1873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Verdan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defRPr>
          <a:solidFill>
            <a:srgbClr val="000000"/>
          </a:solidFill>
          <a:latin typeface="+mn-lt"/>
          <a:ea typeface="+mn-ea"/>
          <a:cs typeface="+mn-cs"/>
        </a:defRPr>
      </a:lvl1pPr>
      <a:lvl2pPr marL="177800" indent="-176213" algn="l" rtl="0" eaLnBrk="0" fontAlgn="base" hangingPunct="0">
        <a:spcBef>
          <a:spcPct val="20000"/>
        </a:spcBef>
        <a:spcAft>
          <a:spcPct val="0"/>
        </a:spcAft>
        <a:buFont typeface="Arial" charset="0"/>
        <a:buBlip>
          <a:blip r:embed="rId15"/>
        </a:buBlip>
        <a:defRPr>
          <a:solidFill>
            <a:srgbClr val="000000"/>
          </a:solidFill>
          <a:latin typeface="+mn-lt"/>
        </a:defRPr>
      </a:lvl2pPr>
      <a:lvl3pPr marL="355600" indent="-176213" algn="l" rtl="0" eaLnBrk="0" fontAlgn="base" hangingPunct="0">
        <a:spcBef>
          <a:spcPct val="20000"/>
        </a:spcBef>
        <a:spcAft>
          <a:spcPct val="0"/>
        </a:spcAft>
        <a:buFont typeface="Arial" charset="0"/>
        <a:buBlip>
          <a:blip r:embed="rId16"/>
        </a:buBlip>
        <a:defRPr>
          <a:solidFill>
            <a:srgbClr val="000000"/>
          </a:solidFill>
          <a:latin typeface="+mn-lt"/>
        </a:defRPr>
      </a:lvl3pPr>
      <a:lvl4pPr marL="533400" indent="-176213" algn="l" rtl="0" eaLnBrk="0" fontAlgn="base" hangingPunct="0">
        <a:spcBef>
          <a:spcPct val="20000"/>
        </a:spcBef>
        <a:spcAft>
          <a:spcPct val="0"/>
        </a:spcAft>
        <a:buFont typeface="Arial" charset="0"/>
        <a:buBlip>
          <a:blip r:embed="rId17"/>
        </a:buBlip>
        <a:defRPr>
          <a:solidFill>
            <a:srgbClr val="000000"/>
          </a:solidFill>
          <a:latin typeface="+mn-lt"/>
        </a:defRPr>
      </a:lvl4pPr>
      <a:lvl5pPr marL="711200" indent="-1762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rgbClr val="000000"/>
          </a:solidFill>
          <a:latin typeface="+mn-lt"/>
        </a:defRPr>
      </a:lvl5pPr>
      <a:lvl6pPr marL="1168400" indent="-1762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rgbClr val="000000"/>
          </a:solidFill>
          <a:latin typeface="+mn-lt"/>
        </a:defRPr>
      </a:lvl6pPr>
      <a:lvl7pPr marL="1625600" indent="-1762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rgbClr val="000000"/>
          </a:solidFill>
          <a:latin typeface="+mn-lt"/>
        </a:defRPr>
      </a:lvl7pPr>
      <a:lvl8pPr marL="2082800" indent="-1762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rgbClr val="000000"/>
          </a:solidFill>
          <a:latin typeface="+mn-lt"/>
        </a:defRPr>
      </a:lvl8pPr>
      <a:lvl9pPr marL="2540000" indent="-1762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rgbClr val="000000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 descr="foto gebouwe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5" r="32480"/>
          <a:stretch>
            <a:fillRect/>
          </a:stretch>
        </p:blipFill>
        <p:spPr bwMode="auto">
          <a:xfrm>
            <a:off x="0" y="0"/>
            <a:ext cx="4589463" cy="687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hpKleurvlak"/>
          <p:cNvSpPr>
            <a:spLocks noChangeArrowheads="1"/>
          </p:cNvSpPr>
          <p:nvPr/>
        </p:nvSpPr>
        <p:spPr bwMode="auto">
          <a:xfrm>
            <a:off x="4572000" y="0"/>
            <a:ext cx="4572000" cy="6858000"/>
          </a:xfrm>
          <a:prstGeom prst="rect">
            <a:avLst/>
          </a:prstGeom>
          <a:solidFill>
            <a:srgbClr val="9ACCD4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NL" sz="1800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1076" name="shpDatum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29188" y="6380163"/>
            <a:ext cx="3714750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endParaRPr lang="nl-NL" altLang="nl-NL"/>
          </a:p>
        </p:txBody>
      </p:sp>
      <p:sp>
        <p:nvSpPr>
          <p:cNvPr id="131077" name="shpTitel"/>
          <p:cNvSpPr>
            <a:spLocks noGrp="1" noChangeArrowheads="1"/>
          </p:cNvSpPr>
          <p:nvPr>
            <p:ph type="title"/>
          </p:nvPr>
        </p:nvSpPr>
        <p:spPr bwMode="auto">
          <a:xfrm>
            <a:off x="4929188" y="2500313"/>
            <a:ext cx="3502025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smtClean="0"/>
              <a:t>Klik om het opmaakprofiel te bewerken</a:t>
            </a:r>
          </a:p>
        </p:txBody>
      </p:sp>
      <p:sp>
        <p:nvSpPr>
          <p:cNvPr id="131078" name="shpTekst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43475" y="3155950"/>
            <a:ext cx="3487738" cy="305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smtClean="0"/>
              <a:t>Klik om de opmaakprofielen van de modeltekst te bewerken</a:t>
            </a:r>
          </a:p>
        </p:txBody>
      </p:sp>
      <p:pic>
        <p:nvPicPr>
          <p:cNvPr id="131079" name="Picture 7" descr="LOGO_Zonder_tekst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99038" cy="199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1080" name="Picture 8" descr="logo rijksbreed PP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36" t="2171"/>
          <a:stretch>
            <a:fillRect/>
          </a:stretch>
        </p:blipFill>
        <p:spPr bwMode="auto">
          <a:xfrm>
            <a:off x="4979988" y="-7938"/>
            <a:ext cx="3198812" cy="1620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1081" name="Group 9"/>
          <p:cNvGrpSpPr>
            <a:grpSpLocks/>
          </p:cNvGrpSpPr>
          <p:nvPr/>
        </p:nvGrpSpPr>
        <p:grpSpPr bwMode="auto">
          <a:xfrm>
            <a:off x="8961438" y="-12700"/>
            <a:ext cx="198437" cy="6870700"/>
            <a:chOff x="2897" y="0"/>
            <a:chExt cx="125" cy="4328"/>
          </a:xfrm>
        </p:grpSpPr>
        <p:sp>
          <p:nvSpPr>
            <p:cNvPr id="131082" name="Rectangle 10"/>
            <p:cNvSpPr>
              <a:spLocks noChangeArrowheads="1"/>
            </p:cNvSpPr>
            <p:nvPr/>
          </p:nvSpPr>
          <p:spPr bwMode="auto">
            <a:xfrm>
              <a:off x="2910" y="0"/>
              <a:ext cx="102" cy="432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nl-NL" altLang="nl-NL" sz="1000">
                <a:solidFill>
                  <a:schemeClr val="tx1"/>
                </a:solidFill>
              </a:endParaRPr>
            </a:p>
          </p:txBody>
        </p:sp>
        <p:sp>
          <p:nvSpPr>
            <p:cNvPr id="131083" name="Text Box 11"/>
            <p:cNvSpPr txBox="1">
              <a:spLocks noChangeArrowheads="1"/>
            </p:cNvSpPr>
            <p:nvPr/>
          </p:nvSpPr>
          <p:spPr bwMode="auto">
            <a:xfrm rot="16200000">
              <a:off x="1898" y="3178"/>
              <a:ext cx="2124" cy="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nl-NL" sz="700">
                  <a:solidFill>
                    <a:schemeClr val="bg1"/>
                  </a:solidFill>
                </a:rPr>
                <a:t>CONFIDENTEEL  /  COMMERCIEEL VERTROUWELIJK</a:t>
              </a:r>
              <a:endParaRPr lang="nl-NL" altLang="nl-NL" sz="700">
                <a:solidFill>
                  <a:schemeClr val="bg1"/>
                </a:solidFill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Verdan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Verdana" pitchFamily="34" charset="0"/>
        </a:defRPr>
      </a:lvl9pPr>
    </p:titleStyle>
    <p:bodyStyle>
      <a:lvl1pPr marL="266700" indent="-266700" algn="l" rtl="0" fontAlgn="base">
        <a:spcBef>
          <a:spcPct val="0"/>
        </a:spcBef>
        <a:spcAft>
          <a:spcPct val="0"/>
        </a:spcAft>
        <a:buFont typeface="Verdana" pitchFamily="34" charset="0"/>
        <a:buAutoNum type="alphaLcPeriod"/>
        <a:defRPr>
          <a:solidFill>
            <a:srgbClr val="000000"/>
          </a:solidFill>
          <a:latin typeface="+mn-lt"/>
          <a:ea typeface="+mn-ea"/>
          <a:cs typeface="+mn-cs"/>
        </a:defRPr>
      </a:lvl1pPr>
      <a:lvl2pPr marL="8001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Blip>
          <a:blip r:embed="rId16"/>
        </a:buBlip>
        <a:defRPr>
          <a:solidFill>
            <a:srgbClr val="000000"/>
          </a:solidFill>
          <a:latin typeface="+mn-lt"/>
        </a:defRPr>
      </a:lvl2pPr>
      <a:lvl3pPr marL="1311275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Blip>
          <a:blip r:embed="rId17"/>
        </a:buBlip>
        <a:defRPr>
          <a:solidFill>
            <a:srgbClr val="000000"/>
          </a:solidFill>
          <a:latin typeface="+mn-lt"/>
        </a:defRPr>
      </a:lvl3pPr>
      <a:lvl4pPr marL="1833563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Blip>
          <a:blip r:embed="rId18"/>
        </a:buBlip>
        <a:defRPr>
          <a:solidFill>
            <a:srgbClr val="000000"/>
          </a:solidFill>
          <a:latin typeface="+mn-lt"/>
        </a:defRPr>
      </a:lvl4pPr>
      <a:lvl5pPr marL="235585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rgbClr val="000000"/>
          </a:solidFill>
          <a:latin typeface="+mn-lt"/>
        </a:defRPr>
      </a:lvl5pPr>
      <a:lvl6pPr marL="281305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rgbClr val="000000"/>
          </a:solidFill>
          <a:latin typeface="+mn-lt"/>
        </a:defRPr>
      </a:lvl6pPr>
      <a:lvl7pPr marL="327025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rgbClr val="000000"/>
          </a:solidFill>
          <a:latin typeface="+mn-lt"/>
        </a:defRPr>
      </a:lvl7pPr>
      <a:lvl8pPr marL="372745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rgbClr val="000000"/>
          </a:solidFill>
          <a:latin typeface="+mn-lt"/>
        </a:defRPr>
      </a:lvl8pPr>
      <a:lvl9pPr marL="418465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rgbClr val="000000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2" descr="foto gebouwe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5" r="32480"/>
          <a:stretch>
            <a:fillRect/>
          </a:stretch>
        </p:blipFill>
        <p:spPr bwMode="auto">
          <a:xfrm>
            <a:off x="0" y="0"/>
            <a:ext cx="4589463" cy="687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hpKleurvlak"/>
          <p:cNvSpPr>
            <a:spLocks noChangeArrowheads="1"/>
          </p:cNvSpPr>
          <p:nvPr/>
        </p:nvSpPr>
        <p:spPr bwMode="auto">
          <a:xfrm>
            <a:off x="4572000" y="0"/>
            <a:ext cx="4572000" cy="6858000"/>
          </a:xfrm>
          <a:prstGeom prst="rect">
            <a:avLst/>
          </a:prstGeom>
          <a:solidFill>
            <a:srgbClr val="9ACCD4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NL" sz="1800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2100" name="shpDatum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29188" y="6380163"/>
            <a:ext cx="3714750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endParaRPr lang="nl-NL" altLang="nl-NL"/>
          </a:p>
        </p:txBody>
      </p:sp>
      <p:sp>
        <p:nvSpPr>
          <p:cNvPr id="132101" name="shpTitel"/>
          <p:cNvSpPr>
            <a:spLocks noGrp="1" noChangeArrowheads="1"/>
          </p:cNvSpPr>
          <p:nvPr>
            <p:ph type="title"/>
          </p:nvPr>
        </p:nvSpPr>
        <p:spPr bwMode="auto">
          <a:xfrm>
            <a:off x="4929188" y="2500313"/>
            <a:ext cx="3502025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smtClean="0"/>
              <a:t>Klik om het opmaakprofiel te bewerken</a:t>
            </a:r>
          </a:p>
        </p:txBody>
      </p:sp>
      <p:sp>
        <p:nvSpPr>
          <p:cNvPr id="132102" name="shpTekst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43475" y="3155950"/>
            <a:ext cx="3487738" cy="305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smtClean="0"/>
              <a:t>Klik om de opmaakprofielen van de modeltekst te bewerken</a:t>
            </a:r>
          </a:p>
        </p:txBody>
      </p:sp>
      <p:pic>
        <p:nvPicPr>
          <p:cNvPr id="132103" name="Picture 7" descr="LOGO_Zonder_tekst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99038" cy="199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104" name="Picture 8" descr="logo rijksbreed PP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36" t="2171"/>
          <a:stretch>
            <a:fillRect/>
          </a:stretch>
        </p:blipFill>
        <p:spPr bwMode="auto">
          <a:xfrm>
            <a:off x="4979988" y="-7938"/>
            <a:ext cx="3198812" cy="1620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2105" name="Group 9"/>
          <p:cNvGrpSpPr>
            <a:grpSpLocks/>
          </p:cNvGrpSpPr>
          <p:nvPr/>
        </p:nvGrpSpPr>
        <p:grpSpPr bwMode="auto">
          <a:xfrm>
            <a:off x="8961438" y="-12700"/>
            <a:ext cx="198437" cy="6870700"/>
            <a:chOff x="2897" y="0"/>
            <a:chExt cx="125" cy="4328"/>
          </a:xfrm>
        </p:grpSpPr>
        <p:sp>
          <p:nvSpPr>
            <p:cNvPr id="132106" name="Rectangle 10"/>
            <p:cNvSpPr>
              <a:spLocks noChangeArrowheads="1"/>
            </p:cNvSpPr>
            <p:nvPr/>
          </p:nvSpPr>
          <p:spPr bwMode="auto">
            <a:xfrm>
              <a:off x="2910" y="0"/>
              <a:ext cx="102" cy="432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nl-NL" altLang="nl-NL" sz="1000">
                <a:solidFill>
                  <a:schemeClr val="tx1"/>
                </a:solidFill>
              </a:endParaRPr>
            </a:p>
          </p:txBody>
        </p:sp>
        <p:sp>
          <p:nvSpPr>
            <p:cNvPr id="132107" name="Text Box 11"/>
            <p:cNvSpPr txBox="1">
              <a:spLocks noChangeArrowheads="1"/>
            </p:cNvSpPr>
            <p:nvPr/>
          </p:nvSpPr>
          <p:spPr bwMode="auto">
            <a:xfrm rot="16200000">
              <a:off x="1898" y="3178"/>
              <a:ext cx="2124" cy="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nl-NL" sz="700">
                  <a:solidFill>
                    <a:schemeClr val="bg1"/>
                  </a:solidFill>
                </a:rPr>
                <a:t>CONFIDENTEEL  /  COMMERCIEEL VERTROUWELIJK</a:t>
              </a:r>
              <a:endParaRPr lang="nl-NL" altLang="nl-NL" sz="700">
                <a:solidFill>
                  <a:schemeClr val="bg1"/>
                </a:solidFill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Verdan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Verdana" pitchFamily="34" charset="0"/>
        </a:defRPr>
      </a:lvl9pPr>
    </p:titleStyle>
    <p:bodyStyle>
      <a:lvl1pPr marL="266700" indent="-266700" algn="l" rtl="0" fontAlgn="base">
        <a:spcBef>
          <a:spcPct val="0"/>
        </a:spcBef>
        <a:spcAft>
          <a:spcPct val="0"/>
        </a:spcAft>
        <a:buSzPct val="80000"/>
        <a:buChar char="•"/>
        <a:defRPr>
          <a:solidFill>
            <a:srgbClr val="000000"/>
          </a:solidFill>
          <a:latin typeface="+mn-lt"/>
          <a:ea typeface="+mn-ea"/>
          <a:cs typeface="+mn-cs"/>
        </a:defRPr>
      </a:lvl1pPr>
      <a:lvl2pPr marL="884238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Blip>
          <a:blip r:embed="rId16"/>
        </a:buBlip>
        <a:defRPr>
          <a:solidFill>
            <a:srgbClr val="000000"/>
          </a:solidFill>
          <a:latin typeface="+mn-lt"/>
        </a:defRPr>
      </a:lvl2pPr>
      <a:lvl3pPr marL="1406525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Blip>
          <a:blip r:embed="rId17"/>
        </a:buBlip>
        <a:defRPr>
          <a:solidFill>
            <a:srgbClr val="000000"/>
          </a:solidFill>
          <a:latin typeface="+mn-lt"/>
        </a:defRPr>
      </a:lvl3pPr>
      <a:lvl4pPr marL="1928813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Blip>
          <a:blip r:embed="rId18"/>
        </a:buBlip>
        <a:defRPr>
          <a:solidFill>
            <a:srgbClr val="000000"/>
          </a:solidFill>
          <a:latin typeface="+mn-lt"/>
        </a:defRPr>
      </a:lvl4pPr>
      <a:lvl5pPr marL="24511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rgbClr val="000000"/>
          </a:solidFill>
          <a:latin typeface="+mn-lt"/>
        </a:defRPr>
      </a:lvl5pPr>
      <a:lvl6pPr marL="29083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rgbClr val="000000"/>
          </a:solidFill>
          <a:latin typeface="+mn-lt"/>
        </a:defRPr>
      </a:lvl6pPr>
      <a:lvl7pPr marL="33655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rgbClr val="000000"/>
          </a:solidFill>
          <a:latin typeface="+mn-lt"/>
        </a:defRPr>
      </a:lvl7pPr>
      <a:lvl8pPr marL="38227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rgbClr val="000000"/>
          </a:solidFill>
          <a:latin typeface="+mn-lt"/>
        </a:defRPr>
      </a:lvl8pPr>
      <a:lvl9pPr marL="4279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rgbClr val="000000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pKleurvlakOnder"/>
          <p:cNvSpPr>
            <a:spLocks noChangeArrowheads="1"/>
          </p:cNvSpPr>
          <p:nvPr/>
        </p:nvSpPr>
        <p:spPr bwMode="auto">
          <a:xfrm>
            <a:off x="0" y="6318250"/>
            <a:ext cx="9144000" cy="539750"/>
          </a:xfrm>
          <a:prstGeom prst="rect">
            <a:avLst/>
          </a:prstGeom>
          <a:solidFill>
            <a:srgbClr val="9ACCD4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NL" sz="1800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9" name="shpTekst"/>
          <p:cNvSpPr>
            <a:spLocks noChangeArrowheads="1"/>
          </p:cNvSpPr>
          <p:nvPr/>
        </p:nvSpPr>
        <p:spPr bwMode="auto">
          <a:xfrm>
            <a:off x="0" y="0"/>
            <a:ext cx="9144000" cy="1071563"/>
          </a:xfrm>
          <a:prstGeom prst="rect">
            <a:avLst/>
          </a:prstGeom>
          <a:solidFill>
            <a:srgbClr val="9ACCD4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NL" sz="1800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133124" name="shpDatum" descr="RO__vervolgpagina~LPPT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25" name="shpVoettekst"/>
          <p:cNvSpPr>
            <a:spLocks noGrp="1" noChangeArrowheads="1"/>
          </p:cNvSpPr>
          <p:nvPr>
            <p:ph type="title"/>
          </p:nvPr>
        </p:nvSpPr>
        <p:spPr bwMode="auto">
          <a:xfrm>
            <a:off x="366713" y="1233488"/>
            <a:ext cx="816927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smtClean="0"/>
              <a:t>Klik om het opmaakprofiel te bewerken</a:t>
            </a:r>
          </a:p>
        </p:txBody>
      </p:sp>
      <p:sp>
        <p:nvSpPr>
          <p:cNvPr id="133126" name="shpPagina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6713" y="1798638"/>
            <a:ext cx="8169275" cy="435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smtClean="0"/>
              <a:t>Klik om de opmaakprofielen van de modeltekst te bewerken</a:t>
            </a:r>
          </a:p>
          <a:p>
            <a:pPr lvl="1"/>
            <a:r>
              <a:rPr lang="nl-NL" altLang="nl-NL" smtClean="0"/>
              <a:t>Tweede niveau</a:t>
            </a:r>
          </a:p>
          <a:p>
            <a:pPr lvl="2"/>
            <a:r>
              <a:rPr lang="nl-NL" altLang="nl-NL" smtClean="0"/>
              <a:t>Derde niveau</a:t>
            </a:r>
          </a:p>
          <a:p>
            <a:pPr lvl="3"/>
            <a:r>
              <a:rPr lang="nl-NL" altLang="nl-NL" smtClean="0"/>
              <a:t>Vierde niveau</a:t>
            </a:r>
          </a:p>
        </p:txBody>
      </p:sp>
      <p:sp>
        <p:nvSpPr>
          <p:cNvPr id="11" name="shpTitel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483100" y="6538913"/>
            <a:ext cx="4156075" cy="31591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endParaRPr lang="nl-NL" altLang="nl-NL"/>
          </a:p>
        </p:txBody>
      </p:sp>
      <p:sp>
        <p:nvSpPr>
          <p:cNvPr id="12" name="shpKleurvlakBoven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476750" y="6369050"/>
            <a:ext cx="4164013" cy="28416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endParaRPr lang="nl-NL" altLang="nl-NL"/>
          </a:p>
        </p:txBody>
      </p:sp>
      <p:sp>
        <p:nvSpPr>
          <p:cNvPr id="13" name="shpBeeldmerk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87350" y="6362700"/>
            <a:ext cx="712788" cy="3635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fld id="{F3669DFD-220C-4AF7-B200-464454548388}" type="slidenum">
              <a:rPr lang="nl-NL" altLang="nl-NL"/>
              <a:pPr/>
              <a:t>‹nr.›</a:t>
            </a:fld>
            <a:endParaRPr lang="nl-NL" altLang="nl-NL"/>
          </a:p>
        </p:txBody>
      </p:sp>
      <p:grpSp>
        <p:nvGrpSpPr>
          <p:cNvPr id="133130" name="Group 10"/>
          <p:cNvGrpSpPr>
            <a:grpSpLocks/>
          </p:cNvGrpSpPr>
          <p:nvPr/>
        </p:nvGrpSpPr>
        <p:grpSpPr bwMode="auto">
          <a:xfrm>
            <a:off x="8961438" y="-12700"/>
            <a:ext cx="198437" cy="6870700"/>
            <a:chOff x="2897" y="0"/>
            <a:chExt cx="125" cy="4328"/>
          </a:xfrm>
        </p:grpSpPr>
        <p:sp>
          <p:nvSpPr>
            <p:cNvPr id="133131" name="Rectangle 11"/>
            <p:cNvSpPr>
              <a:spLocks noChangeArrowheads="1"/>
            </p:cNvSpPr>
            <p:nvPr/>
          </p:nvSpPr>
          <p:spPr bwMode="auto">
            <a:xfrm>
              <a:off x="2910" y="0"/>
              <a:ext cx="102" cy="432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nl-NL" altLang="nl-NL" sz="1000">
                <a:solidFill>
                  <a:schemeClr val="tx1"/>
                </a:solidFill>
              </a:endParaRPr>
            </a:p>
          </p:txBody>
        </p:sp>
        <p:sp>
          <p:nvSpPr>
            <p:cNvPr id="133132" name="Text Box 12"/>
            <p:cNvSpPr txBox="1">
              <a:spLocks noChangeArrowheads="1"/>
            </p:cNvSpPr>
            <p:nvPr/>
          </p:nvSpPr>
          <p:spPr bwMode="auto">
            <a:xfrm rot="16200000">
              <a:off x="1898" y="3178"/>
              <a:ext cx="2124" cy="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nl-NL" sz="700">
                  <a:solidFill>
                    <a:schemeClr val="bg1"/>
                  </a:solidFill>
                </a:rPr>
                <a:t>CONFIDENTEEL  /  COMMERCIEEL VERTROUWELIJK</a:t>
              </a:r>
              <a:endParaRPr lang="nl-NL" altLang="nl-NL" sz="700">
                <a:solidFill>
                  <a:schemeClr val="bg1"/>
                </a:solidFill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900079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900079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900079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900079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900079"/>
          </a:solidFill>
          <a:latin typeface="Verdan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900079"/>
          </a:solidFill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900079"/>
          </a:solidFill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900079"/>
          </a:solidFill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900079"/>
          </a:solidFill>
          <a:latin typeface="Verdana" pitchFamily="3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buFont typeface="Arial" charset="0"/>
        <a:defRPr>
          <a:solidFill>
            <a:srgbClr val="000000"/>
          </a:solidFill>
          <a:latin typeface="+mn-lt"/>
          <a:ea typeface="+mn-ea"/>
          <a:cs typeface="+mn-cs"/>
        </a:defRPr>
      </a:lvl1pPr>
      <a:lvl2pPr marL="152400" indent="-150813" algn="l" rtl="0" eaLnBrk="0" fontAlgn="base" hangingPunct="0">
        <a:spcBef>
          <a:spcPct val="20000"/>
        </a:spcBef>
        <a:spcAft>
          <a:spcPct val="0"/>
        </a:spcAft>
        <a:buFont typeface="Arial" charset="0"/>
        <a:buBlip>
          <a:blip r:embed="rId14"/>
        </a:buBlip>
        <a:defRPr>
          <a:solidFill>
            <a:srgbClr val="000000"/>
          </a:solidFill>
          <a:latin typeface="+mn-lt"/>
        </a:defRPr>
      </a:lvl2pPr>
      <a:lvl3pPr marL="406400" indent="-252413" algn="l" rtl="0" eaLnBrk="0" fontAlgn="base" hangingPunct="0">
        <a:spcBef>
          <a:spcPct val="20000"/>
        </a:spcBef>
        <a:spcAft>
          <a:spcPct val="0"/>
        </a:spcAft>
        <a:buFont typeface="Arial" charset="0"/>
        <a:buBlip>
          <a:blip r:embed="rId15"/>
        </a:buBlip>
        <a:defRPr>
          <a:solidFill>
            <a:srgbClr val="000000"/>
          </a:solidFill>
          <a:latin typeface="+mn-lt"/>
        </a:defRPr>
      </a:lvl3pPr>
      <a:lvl4pPr marL="633413" indent="-225425" algn="l" rtl="0" eaLnBrk="0" fontAlgn="base" hangingPunct="0">
        <a:spcBef>
          <a:spcPct val="20000"/>
        </a:spcBef>
        <a:spcAft>
          <a:spcPct val="0"/>
        </a:spcAft>
        <a:buFont typeface="Arial" charset="0"/>
        <a:buBlip>
          <a:blip r:embed="rId16"/>
        </a:buBlip>
        <a:defRPr>
          <a:solidFill>
            <a:srgbClr val="000000"/>
          </a:solidFill>
          <a:latin typeface="+mn-lt"/>
        </a:defRPr>
      </a:lvl4pPr>
      <a:lvl5pPr marL="811213" indent="-1762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chemeClr val="tx1"/>
          </a:solidFill>
          <a:latin typeface="+mn-lt"/>
        </a:defRPr>
      </a:lvl5pPr>
      <a:lvl6pPr marL="1268413" indent="-1762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chemeClr val="tx1"/>
          </a:solidFill>
          <a:latin typeface="+mn-lt"/>
        </a:defRPr>
      </a:lvl6pPr>
      <a:lvl7pPr marL="1725613" indent="-1762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chemeClr val="tx1"/>
          </a:solidFill>
          <a:latin typeface="+mn-lt"/>
        </a:defRPr>
      </a:lvl7pPr>
      <a:lvl8pPr marL="2182813" indent="-1762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chemeClr val="tx1"/>
          </a:solidFill>
          <a:latin typeface="+mn-lt"/>
        </a:defRPr>
      </a:lvl8pPr>
      <a:lvl9pPr marL="2640013" indent="-1762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2" descr="foto gebouwe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7" r="33960"/>
          <a:stretch>
            <a:fillRect/>
          </a:stretch>
        </p:blipFill>
        <p:spPr bwMode="auto">
          <a:xfrm>
            <a:off x="0" y="-6350"/>
            <a:ext cx="4578350" cy="686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hpKleurvlak"/>
          <p:cNvSpPr>
            <a:spLocks noChangeArrowheads="1"/>
          </p:cNvSpPr>
          <p:nvPr/>
        </p:nvSpPr>
        <p:spPr bwMode="auto">
          <a:xfrm>
            <a:off x="4572000" y="0"/>
            <a:ext cx="4572000" cy="6858000"/>
          </a:xfrm>
          <a:prstGeom prst="rect">
            <a:avLst/>
          </a:prstGeom>
          <a:solidFill>
            <a:srgbClr val="9ACCD4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NL" sz="1800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156676" name="Picture 4" descr="ROe_IM_KNMI_Logo_Powerpoint_pos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44000" cy="200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  <p:sldLayoutId id="2147483877" r:id="rId2"/>
    <p:sldLayoutId id="2147483878" r:id="rId3"/>
    <p:sldLayoutId id="2147483879" r:id="rId4"/>
    <p:sldLayoutId id="2147483880" r:id="rId5"/>
    <p:sldLayoutId id="2147483881" r:id="rId6"/>
    <p:sldLayoutId id="2147483882" r:id="rId7"/>
    <p:sldLayoutId id="2147483883" r:id="rId8"/>
    <p:sldLayoutId id="2147483884" r:id="rId9"/>
    <p:sldLayoutId id="2147483885" r:id="rId10"/>
    <p:sldLayoutId id="2147483886" r:id="rId11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Verdan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defRPr>
          <a:solidFill>
            <a:srgbClr val="000000"/>
          </a:solidFill>
          <a:latin typeface="+mn-lt"/>
          <a:ea typeface="+mn-ea"/>
          <a:cs typeface="+mn-cs"/>
        </a:defRPr>
      </a:lvl1pPr>
      <a:lvl2pPr marL="177800" indent="-176213" algn="l" rtl="0" eaLnBrk="0" fontAlgn="base" hangingPunct="0">
        <a:spcBef>
          <a:spcPct val="20000"/>
        </a:spcBef>
        <a:spcAft>
          <a:spcPct val="0"/>
        </a:spcAft>
        <a:buFont typeface="Arial" charset="0"/>
        <a:buBlip>
          <a:blip r:embed="rId15"/>
        </a:buBlip>
        <a:defRPr>
          <a:solidFill>
            <a:srgbClr val="000000"/>
          </a:solidFill>
          <a:latin typeface="+mn-lt"/>
        </a:defRPr>
      </a:lvl2pPr>
      <a:lvl3pPr marL="355600" indent="-176213" algn="l" rtl="0" eaLnBrk="0" fontAlgn="base" hangingPunct="0">
        <a:spcBef>
          <a:spcPct val="20000"/>
        </a:spcBef>
        <a:spcAft>
          <a:spcPct val="0"/>
        </a:spcAft>
        <a:buFont typeface="Arial" charset="0"/>
        <a:buBlip>
          <a:blip r:embed="rId16"/>
        </a:buBlip>
        <a:defRPr>
          <a:solidFill>
            <a:srgbClr val="000000"/>
          </a:solidFill>
          <a:latin typeface="+mn-lt"/>
        </a:defRPr>
      </a:lvl3pPr>
      <a:lvl4pPr marL="533400" indent="-176213" algn="l" rtl="0" eaLnBrk="0" fontAlgn="base" hangingPunct="0">
        <a:spcBef>
          <a:spcPct val="20000"/>
        </a:spcBef>
        <a:spcAft>
          <a:spcPct val="0"/>
        </a:spcAft>
        <a:buFont typeface="Arial" charset="0"/>
        <a:buBlip>
          <a:blip r:embed="rId17"/>
        </a:buBlip>
        <a:defRPr>
          <a:solidFill>
            <a:srgbClr val="000000"/>
          </a:solidFill>
          <a:latin typeface="+mn-lt"/>
        </a:defRPr>
      </a:lvl4pPr>
      <a:lvl5pPr marL="711200" indent="-1762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rgbClr val="000000"/>
          </a:solidFill>
          <a:latin typeface="+mn-lt"/>
        </a:defRPr>
      </a:lvl5pPr>
      <a:lvl6pPr marL="1168400" indent="-1762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rgbClr val="000000"/>
          </a:solidFill>
          <a:latin typeface="+mn-lt"/>
        </a:defRPr>
      </a:lvl6pPr>
      <a:lvl7pPr marL="1625600" indent="-1762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rgbClr val="000000"/>
          </a:solidFill>
          <a:latin typeface="+mn-lt"/>
        </a:defRPr>
      </a:lvl7pPr>
      <a:lvl8pPr marL="2082800" indent="-1762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rgbClr val="000000"/>
          </a:solidFill>
          <a:latin typeface="+mn-lt"/>
        </a:defRPr>
      </a:lvl8pPr>
      <a:lvl9pPr marL="2540000" indent="-1762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rgbClr val="000000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Picture 2" descr="foto gebouwe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7" r="33960"/>
          <a:stretch>
            <a:fillRect/>
          </a:stretch>
        </p:blipFill>
        <p:spPr bwMode="auto">
          <a:xfrm>
            <a:off x="0" y="-6350"/>
            <a:ext cx="4578350" cy="686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hpKleurvlak"/>
          <p:cNvSpPr>
            <a:spLocks noChangeArrowheads="1"/>
          </p:cNvSpPr>
          <p:nvPr/>
        </p:nvSpPr>
        <p:spPr bwMode="auto">
          <a:xfrm>
            <a:off x="4572000" y="0"/>
            <a:ext cx="4572000" cy="6858000"/>
          </a:xfrm>
          <a:prstGeom prst="rect">
            <a:avLst/>
          </a:prstGeom>
          <a:solidFill>
            <a:srgbClr val="9ACCD4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nl-NL" altLang="nl-NL" sz="1800">
              <a:latin typeface="Verdana" pitchFamily="34" charset="0"/>
            </a:endParaRPr>
          </a:p>
        </p:txBody>
      </p:sp>
      <p:sp>
        <p:nvSpPr>
          <p:cNvPr id="158724" name="shpDatum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29188" y="6380163"/>
            <a:ext cx="3714750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endParaRPr lang="nl-NL" altLang="nl-NL"/>
          </a:p>
        </p:txBody>
      </p:sp>
      <p:sp>
        <p:nvSpPr>
          <p:cNvPr id="158725" name="shpTitel"/>
          <p:cNvSpPr>
            <a:spLocks noGrp="1" noChangeArrowheads="1"/>
          </p:cNvSpPr>
          <p:nvPr>
            <p:ph type="title"/>
          </p:nvPr>
        </p:nvSpPr>
        <p:spPr bwMode="auto">
          <a:xfrm>
            <a:off x="4922838" y="2474913"/>
            <a:ext cx="3598862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smtClean="0"/>
              <a:t>Klik om het opmaakprofiel te bewerken</a:t>
            </a:r>
          </a:p>
        </p:txBody>
      </p:sp>
      <p:sp>
        <p:nvSpPr>
          <p:cNvPr id="158726" name="shpTekst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08550" y="3511550"/>
            <a:ext cx="3598863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smtClean="0"/>
              <a:t>Klik om de opmaakprofielen van de modeltekst te bewerken</a:t>
            </a:r>
          </a:p>
        </p:txBody>
      </p:sp>
      <p:pic>
        <p:nvPicPr>
          <p:cNvPr id="158727" name="Picture 7" descr="ROe_IM_KNMI_Logo_Powerpoint_pos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44000" cy="200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  <p:sldLayoutId id="2147483892" r:id="rId6"/>
    <p:sldLayoutId id="2147483893" r:id="rId7"/>
    <p:sldLayoutId id="2147483894" r:id="rId8"/>
    <p:sldLayoutId id="2147483895" r:id="rId9"/>
    <p:sldLayoutId id="2147483896" r:id="rId10"/>
    <p:sldLayoutId id="2147483897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Verdan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Verdana" pitchFamily="34" charset="0"/>
        </a:defRPr>
      </a:lvl9pPr>
    </p:titleStyle>
    <p:bodyStyle>
      <a:lvl1pPr indent="1588" algn="l" rtl="0" eaLnBrk="0" fontAlgn="base" hangingPunct="0">
        <a:spcBef>
          <a:spcPct val="20000"/>
        </a:spcBef>
        <a:spcAft>
          <a:spcPct val="0"/>
        </a:spcAft>
        <a:buFont typeface="Arial" charset="0"/>
        <a:defRPr>
          <a:solidFill>
            <a:srgbClr val="000000"/>
          </a:solidFill>
          <a:latin typeface="+mn-lt"/>
          <a:ea typeface="+mn-ea"/>
          <a:cs typeface="+mn-cs"/>
        </a:defRPr>
      </a:lvl1pPr>
      <a:lvl2pPr marL="1588" algn="l" rtl="0" eaLnBrk="0" fontAlgn="base" hangingPunct="0">
        <a:spcBef>
          <a:spcPct val="20000"/>
        </a:spcBef>
        <a:spcAft>
          <a:spcPct val="0"/>
        </a:spcAft>
        <a:buFont typeface="Arial" charset="0"/>
        <a:defRPr>
          <a:solidFill>
            <a:srgbClr val="000000"/>
          </a:solidFill>
          <a:latin typeface="+mn-lt"/>
        </a:defRPr>
      </a:lvl2pPr>
      <a:lvl3pPr marL="1588" algn="l" rtl="0" eaLnBrk="0" fontAlgn="base" hangingPunct="0">
        <a:spcBef>
          <a:spcPct val="20000"/>
        </a:spcBef>
        <a:spcAft>
          <a:spcPct val="0"/>
        </a:spcAft>
        <a:buFont typeface="Arial" charset="0"/>
        <a:defRPr>
          <a:solidFill>
            <a:srgbClr val="000000"/>
          </a:solidFill>
          <a:latin typeface="+mn-lt"/>
        </a:defRPr>
      </a:lvl3pPr>
      <a:lvl4pPr marL="1588" algn="l" rtl="0" eaLnBrk="0" fontAlgn="base" hangingPunct="0">
        <a:spcBef>
          <a:spcPct val="20000"/>
        </a:spcBef>
        <a:spcAft>
          <a:spcPct val="0"/>
        </a:spcAft>
        <a:buFont typeface="Arial" charset="0"/>
        <a:defRPr>
          <a:solidFill>
            <a:srgbClr val="000000"/>
          </a:solidFill>
          <a:latin typeface="+mn-lt"/>
        </a:defRPr>
      </a:lvl4pPr>
      <a:lvl5pPr marL="1588" algn="l" rtl="0" eaLnBrk="0" fontAlgn="base" hangingPunct="0">
        <a:spcBef>
          <a:spcPct val="20000"/>
        </a:spcBef>
        <a:spcAft>
          <a:spcPct val="0"/>
        </a:spcAft>
        <a:buFont typeface="Arial" charset="0"/>
        <a:defRPr>
          <a:solidFill>
            <a:srgbClr val="000000"/>
          </a:solidFill>
          <a:latin typeface="+mn-lt"/>
        </a:defRPr>
      </a:lvl5pPr>
      <a:lvl6pPr marL="458788" algn="l" rtl="0" eaLnBrk="0" fontAlgn="base" hangingPunct="0">
        <a:spcBef>
          <a:spcPct val="20000"/>
        </a:spcBef>
        <a:spcAft>
          <a:spcPct val="0"/>
        </a:spcAft>
        <a:buFont typeface="Arial" charset="0"/>
        <a:defRPr>
          <a:solidFill>
            <a:srgbClr val="000000"/>
          </a:solidFill>
          <a:latin typeface="+mn-lt"/>
        </a:defRPr>
      </a:lvl6pPr>
      <a:lvl7pPr marL="915988" algn="l" rtl="0" eaLnBrk="0" fontAlgn="base" hangingPunct="0">
        <a:spcBef>
          <a:spcPct val="20000"/>
        </a:spcBef>
        <a:spcAft>
          <a:spcPct val="0"/>
        </a:spcAft>
        <a:buFont typeface="Arial" charset="0"/>
        <a:defRPr>
          <a:solidFill>
            <a:srgbClr val="000000"/>
          </a:solidFill>
          <a:latin typeface="+mn-lt"/>
        </a:defRPr>
      </a:lvl7pPr>
      <a:lvl8pPr marL="1373188" algn="l" rtl="0" eaLnBrk="0" fontAlgn="base" hangingPunct="0">
        <a:spcBef>
          <a:spcPct val="20000"/>
        </a:spcBef>
        <a:spcAft>
          <a:spcPct val="0"/>
        </a:spcAft>
        <a:buFont typeface="Arial" charset="0"/>
        <a:defRPr>
          <a:solidFill>
            <a:srgbClr val="000000"/>
          </a:solidFill>
          <a:latin typeface="+mn-lt"/>
        </a:defRPr>
      </a:lvl8pPr>
      <a:lvl9pPr marL="1830388" algn="l" rtl="0" eaLnBrk="0" fontAlgn="base" hangingPunct="0">
        <a:spcBef>
          <a:spcPct val="20000"/>
        </a:spcBef>
        <a:spcAft>
          <a:spcPct val="0"/>
        </a:spcAft>
        <a:buFont typeface="Arial" charset="0"/>
        <a:defRPr>
          <a:solidFill>
            <a:srgbClr val="000000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6" name="Picture 2" descr="foto gebouwe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7" r="33960"/>
          <a:stretch>
            <a:fillRect/>
          </a:stretch>
        </p:blipFill>
        <p:spPr bwMode="auto">
          <a:xfrm>
            <a:off x="0" y="-6350"/>
            <a:ext cx="4578350" cy="686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hpKleurvlak"/>
          <p:cNvSpPr>
            <a:spLocks noChangeArrowheads="1"/>
          </p:cNvSpPr>
          <p:nvPr/>
        </p:nvSpPr>
        <p:spPr bwMode="auto">
          <a:xfrm>
            <a:off x="4572000" y="0"/>
            <a:ext cx="4572000" cy="6858000"/>
          </a:xfrm>
          <a:prstGeom prst="rect">
            <a:avLst/>
          </a:prstGeom>
          <a:solidFill>
            <a:srgbClr val="9ACCD4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nl-NL" altLang="nl-NL" sz="1800">
              <a:latin typeface="Verdana" pitchFamily="34" charset="0"/>
            </a:endParaRPr>
          </a:p>
        </p:txBody>
      </p:sp>
      <p:sp>
        <p:nvSpPr>
          <p:cNvPr id="159748" name="shpDatum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29188" y="6380163"/>
            <a:ext cx="3714750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endParaRPr lang="nl-NL" altLang="nl-NL"/>
          </a:p>
        </p:txBody>
      </p:sp>
      <p:sp>
        <p:nvSpPr>
          <p:cNvPr id="159749" name="shpTitel"/>
          <p:cNvSpPr>
            <a:spLocks noGrp="1" noChangeArrowheads="1"/>
          </p:cNvSpPr>
          <p:nvPr>
            <p:ph type="title"/>
          </p:nvPr>
        </p:nvSpPr>
        <p:spPr bwMode="auto">
          <a:xfrm>
            <a:off x="4929188" y="2500313"/>
            <a:ext cx="3502025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smtClean="0"/>
              <a:t>Klik om het opmaakprofiel te bewerken</a:t>
            </a:r>
          </a:p>
        </p:txBody>
      </p:sp>
      <p:sp>
        <p:nvSpPr>
          <p:cNvPr id="159750" name="shpTekst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43475" y="3155950"/>
            <a:ext cx="3487738" cy="305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smtClean="0"/>
              <a:t>Klik om de opmaakprofielen van de modeltekst te bewerken</a:t>
            </a:r>
          </a:p>
        </p:txBody>
      </p:sp>
      <p:pic>
        <p:nvPicPr>
          <p:cNvPr id="159751" name="Picture 7" descr="ROe_IM_KNMI_Logo_Powerpoint_pos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44000" cy="200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901" r:id="rId4"/>
    <p:sldLayoutId id="2147483902" r:id="rId5"/>
    <p:sldLayoutId id="2147483903" r:id="rId6"/>
    <p:sldLayoutId id="2147483904" r:id="rId7"/>
    <p:sldLayoutId id="2147483905" r:id="rId8"/>
    <p:sldLayoutId id="2147483906" r:id="rId9"/>
    <p:sldLayoutId id="2147483907" r:id="rId10"/>
    <p:sldLayoutId id="2147483908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Verdan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Verdana" pitchFamily="34" charset="0"/>
        </a:defRPr>
      </a:lvl9pPr>
    </p:titleStyle>
    <p:bodyStyle>
      <a:lvl1pPr marL="266700" indent="-266700" algn="l" rtl="0" fontAlgn="base">
        <a:spcBef>
          <a:spcPct val="0"/>
        </a:spcBef>
        <a:spcAft>
          <a:spcPct val="0"/>
        </a:spcAft>
        <a:buFont typeface="Verdana" pitchFamily="34" charset="0"/>
        <a:buAutoNum type="arabicPeriod"/>
        <a:defRPr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Blip>
          <a:blip r:embed="rId15"/>
        </a:buBlip>
        <a:defRPr>
          <a:solidFill>
            <a:srgbClr val="000000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Blip>
          <a:blip r:embed="rId16"/>
        </a:buBlip>
        <a:defRPr>
          <a:solidFill>
            <a:srgbClr val="0000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Blip>
          <a:blip r:embed="rId17"/>
        </a:buBlip>
        <a:defRPr>
          <a:solidFill>
            <a:srgbClr val="000000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rgbClr val="000000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rgbClr val="000000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rgbClr val="000000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rgbClr val="000000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rgbClr val="000000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2" descr="foto gebouwe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7" r="33960"/>
          <a:stretch>
            <a:fillRect/>
          </a:stretch>
        </p:blipFill>
        <p:spPr bwMode="auto">
          <a:xfrm>
            <a:off x="0" y="-6350"/>
            <a:ext cx="4578350" cy="686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hpKleurvlak"/>
          <p:cNvSpPr>
            <a:spLocks noChangeArrowheads="1"/>
          </p:cNvSpPr>
          <p:nvPr/>
        </p:nvSpPr>
        <p:spPr bwMode="auto">
          <a:xfrm>
            <a:off x="4572000" y="0"/>
            <a:ext cx="4572000" cy="6858000"/>
          </a:xfrm>
          <a:prstGeom prst="rect">
            <a:avLst/>
          </a:prstGeom>
          <a:solidFill>
            <a:srgbClr val="9ACCD4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NL" sz="1800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0772" name="shpDatum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29188" y="6380163"/>
            <a:ext cx="3714750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endParaRPr lang="nl-NL" altLang="nl-NL"/>
          </a:p>
        </p:txBody>
      </p:sp>
      <p:sp>
        <p:nvSpPr>
          <p:cNvPr id="160773" name="shpTitel"/>
          <p:cNvSpPr>
            <a:spLocks noGrp="1" noChangeArrowheads="1"/>
          </p:cNvSpPr>
          <p:nvPr>
            <p:ph type="title"/>
          </p:nvPr>
        </p:nvSpPr>
        <p:spPr bwMode="auto">
          <a:xfrm>
            <a:off x="4929188" y="2500313"/>
            <a:ext cx="3502025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smtClean="0"/>
              <a:t>Klik om het opmaakprofiel te bewerken</a:t>
            </a:r>
          </a:p>
        </p:txBody>
      </p:sp>
      <p:sp>
        <p:nvSpPr>
          <p:cNvPr id="160774" name="shpTekst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43475" y="3155950"/>
            <a:ext cx="3487738" cy="305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smtClean="0"/>
              <a:t>Klik om de opmaakprofielen van de modeltekst te bewerken</a:t>
            </a:r>
          </a:p>
        </p:txBody>
      </p:sp>
      <p:pic>
        <p:nvPicPr>
          <p:cNvPr id="160775" name="Picture 7" descr="ROe_IM_KNMI_Logo_Powerpoint_pos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44000" cy="200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  <p:sldLayoutId id="2147483910" r:id="rId2"/>
    <p:sldLayoutId id="2147483911" r:id="rId3"/>
    <p:sldLayoutId id="2147483912" r:id="rId4"/>
    <p:sldLayoutId id="2147483913" r:id="rId5"/>
    <p:sldLayoutId id="2147483914" r:id="rId6"/>
    <p:sldLayoutId id="2147483915" r:id="rId7"/>
    <p:sldLayoutId id="2147483916" r:id="rId8"/>
    <p:sldLayoutId id="2147483917" r:id="rId9"/>
    <p:sldLayoutId id="2147483918" r:id="rId10"/>
    <p:sldLayoutId id="2147483919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Verdan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Verdana" pitchFamily="34" charset="0"/>
        </a:defRPr>
      </a:lvl9pPr>
    </p:titleStyle>
    <p:bodyStyle>
      <a:lvl1pPr marL="266700" indent="-266700" algn="l" rtl="0" fontAlgn="base">
        <a:spcBef>
          <a:spcPct val="0"/>
        </a:spcBef>
        <a:spcAft>
          <a:spcPct val="0"/>
        </a:spcAft>
        <a:buFont typeface="Verdana" pitchFamily="34" charset="0"/>
        <a:buAutoNum type="alphaLcPeriod"/>
        <a:defRPr>
          <a:solidFill>
            <a:srgbClr val="000000"/>
          </a:solidFill>
          <a:latin typeface="+mn-lt"/>
          <a:ea typeface="+mn-ea"/>
          <a:cs typeface="+mn-cs"/>
        </a:defRPr>
      </a:lvl1pPr>
      <a:lvl2pPr marL="8001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Blip>
          <a:blip r:embed="rId15"/>
        </a:buBlip>
        <a:defRPr>
          <a:solidFill>
            <a:srgbClr val="000000"/>
          </a:solidFill>
          <a:latin typeface="+mn-lt"/>
        </a:defRPr>
      </a:lvl2pPr>
      <a:lvl3pPr marL="1311275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Blip>
          <a:blip r:embed="rId16"/>
        </a:buBlip>
        <a:defRPr>
          <a:solidFill>
            <a:srgbClr val="000000"/>
          </a:solidFill>
          <a:latin typeface="+mn-lt"/>
        </a:defRPr>
      </a:lvl3pPr>
      <a:lvl4pPr marL="1833563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Blip>
          <a:blip r:embed="rId17"/>
        </a:buBlip>
        <a:defRPr>
          <a:solidFill>
            <a:srgbClr val="000000"/>
          </a:solidFill>
          <a:latin typeface="+mn-lt"/>
        </a:defRPr>
      </a:lvl4pPr>
      <a:lvl5pPr marL="235585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rgbClr val="000000"/>
          </a:solidFill>
          <a:latin typeface="+mn-lt"/>
        </a:defRPr>
      </a:lvl5pPr>
      <a:lvl6pPr marL="281305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rgbClr val="000000"/>
          </a:solidFill>
          <a:latin typeface="+mn-lt"/>
        </a:defRPr>
      </a:lvl6pPr>
      <a:lvl7pPr marL="327025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rgbClr val="000000"/>
          </a:solidFill>
          <a:latin typeface="+mn-lt"/>
        </a:defRPr>
      </a:lvl7pPr>
      <a:lvl8pPr marL="372745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rgbClr val="000000"/>
          </a:solidFill>
          <a:latin typeface="+mn-lt"/>
        </a:defRPr>
      </a:lvl8pPr>
      <a:lvl9pPr marL="418465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rgbClr val="000000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Picture 2" descr="foto gebouwe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7" r="33960"/>
          <a:stretch>
            <a:fillRect/>
          </a:stretch>
        </p:blipFill>
        <p:spPr bwMode="auto">
          <a:xfrm>
            <a:off x="0" y="-6350"/>
            <a:ext cx="4578350" cy="686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hpKleurvlak"/>
          <p:cNvSpPr>
            <a:spLocks noChangeArrowheads="1"/>
          </p:cNvSpPr>
          <p:nvPr/>
        </p:nvSpPr>
        <p:spPr bwMode="auto">
          <a:xfrm>
            <a:off x="4572000" y="0"/>
            <a:ext cx="4572000" cy="6858000"/>
          </a:xfrm>
          <a:prstGeom prst="rect">
            <a:avLst/>
          </a:prstGeom>
          <a:solidFill>
            <a:srgbClr val="9ACCD4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NL" sz="1800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1796" name="shpDatum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29188" y="6380163"/>
            <a:ext cx="3714750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endParaRPr lang="nl-NL" altLang="nl-NL"/>
          </a:p>
        </p:txBody>
      </p:sp>
      <p:sp>
        <p:nvSpPr>
          <p:cNvPr id="161797" name="shpTitel"/>
          <p:cNvSpPr>
            <a:spLocks noGrp="1" noChangeArrowheads="1"/>
          </p:cNvSpPr>
          <p:nvPr>
            <p:ph type="title"/>
          </p:nvPr>
        </p:nvSpPr>
        <p:spPr bwMode="auto">
          <a:xfrm>
            <a:off x="4929188" y="2500313"/>
            <a:ext cx="3502025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smtClean="0"/>
              <a:t>Klik om het opmaakprofiel te bewerken</a:t>
            </a:r>
          </a:p>
        </p:txBody>
      </p:sp>
      <p:sp>
        <p:nvSpPr>
          <p:cNvPr id="161798" name="shpTekst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43475" y="3155950"/>
            <a:ext cx="3487738" cy="305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smtClean="0"/>
              <a:t>Klik om de opmaakprofielen van de modeltekst te bewerken</a:t>
            </a:r>
          </a:p>
        </p:txBody>
      </p:sp>
      <p:pic>
        <p:nvPicPr>
          <p:cNvPr id="161799" name="Picture 7" descr="ROe_IM_KNMI_Logo_Powerpoint_pos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44000" cy="200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20" r:id="rId1"/>
    <p:sldLayoutId id="2147483921" r:id="rId2"/>
    <p:sldLayoutId id="2147483922" r:id="rId3"/>
    <p:sldLayoutId id="2147483923" r:id="rId4"/>
    <p:sldLayoutId id="2147483924" r:id="rId5"/>
    <p:sldLayoutId id="2147483925" r:id="rId6"/>
    <p:sldLayoutId id="2147483926" r:id="rId7"/>
    <p:sldLayoutId id="2147483927" r:id="rId8"/>
    <p:sldLayoutId id="2147483928" r:id="rId9"/>
    <p:sldLayoutId id="2147483929" r:id="rId10"/>
    <p:sldLayoutId id="2147483930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Verdan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Verdana" pitchFamily="34" charset="0"/>
        </a:defRPr>
      </a:lvl9pPr>
    </p:titleStyle>
    <p:bodyStyle>
      <a:lvl1pPr marL="266700" indent="-266700" algn="l" rtl="0" fontAlgn="base">
        <a:spcBef>
          <a:spcPct val="0"/>
        </a:spcBef>
        <a:spcAft>
          <a:spcPct val="0"/>
        </a:spcAft>
        <a:buSzPct val="80000"/>
        <a:buChar char="•"/>
        <a:defRPr>
          <a:solidFill>
            <a:srgbClr val="000000"/>
          </a:solidFill>
          <a:latin typeface="+mn-lt"/>
          <a:ea typeface="+mn-ea"/>
          <a:cs typeface="+mn-cs"/>
        </a:defRPr>
      </a:lvl1pPr>
      <a:lvl2pPr marL="884238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Blip>
          <a:blip r:embed="rId15"/>
        </a:buBlip>
        <a:defRPr>
          <a:solidFill>
            <a:srgbClr val="000000"/>
          </a:solidFill>
          <a:latin typeface="+mn-lt"/>
        </a:defRPr>
      </a:lvl2pPr>
      <a:lvl3pPr marL="1406525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Blip>
          <a:blip r:embed="rId16"/>
        </a:buBlip>
        <a:defRPr>
          <a:solidFill>
            <a:srgbClr val="000000"/>
          </a:solidFill>
          <a:latin typeface="+mn-lt"/>
        </a:defRPr>
      </a:lvl3pPr>
      <a:lvl4pPr marL="1928813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Blip>
          <a:blip r:embed="rId17"/>
        </a:buBlip>
        <a:defRPr>
          <a:solidFill>
            <a:srgbClr val="000000"/>
          </a:solidFill>
          <a:latin typeface="+mn-lt"/>
        </a:defRPr>
      </a:lvl4pPr>
      <a:lvl5pPr marL="24511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rgbClr val="000000"/>
          </a:solidFill>
          <a:latin typeface="+mn-lt"/>
        </a:defRPr>
      </a:lvl5pPr>
      <a:lvl6pPr marL="29083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rgbClr val="000000"/>
          </a:solidFill>
          <a:latin typeface="+mn-lt"/>
        </a:defRPr>
      </a:lvl6pPr>
      <a:lvl7pPr marL="33655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rgbClr val="000000"/>
          </a:solidFill>
          <a:latin typeface="+mn-lt"/>
        </a:defRPr>
      </a:lvl7pPr>
      <a:lvl8pPr marL="38227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rgbClr val="000000"/>
          </a:solidFill>
          <a:latin typeface="+mn-lt"/>
        </a:defRPr>
      </a:lvl8pPr>
      <a:lvl9pPr marL="4279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rgbClr val="000000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pKleurvlakOnder"/>
          <p:cNvSpPr>
            <a:spLocks noChangeArrowheads="1"/>
          </p:cNvSpPr>
          <p:nvPr/>
        </p:nvSpPr>
        <p:spPr bwMode="auto">
          <a:xfrm>
            <a:off x="0" y="6318250"/>
            <a:ext cx="9144000" cy="539750"/>
          </a:xfrm>
          <a:prstGeom prst="rect">
            <a:avLst/>
          </a:prstGeom>
          <a:solidFill>
            <a:srgbClr val="9ACCD4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NL" sz="1800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9" name="shpTekst"/>
          <p:cNvSpPr>
            <a:spLocks noChangeArrowheads="1"/>
          </p:cNvSpPr>
          <p:nvPr/>
        </p:nvSpPr>
        <p:spPr bwMode="auto">
          <a:xfrm>
            <a:off x="0" y="0"/>
            <a:ext cx="9144000" cy="1071563"/>
          </a:xfrm>
          <a:prstGeom prst="rect">
            <a:avLst/>
          </a:prstGeom>
          <a:solidFill>
            <a:srgbClr val="9ACCD4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NL" sz="1800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162820" name="shpDatum" descr="RO__vervolgpagina~LPPT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2821" name="shpVoettekst"/>
          <p:cNvSpPr>
            <a:spLocks noGrp="1" noChangeArrowheads="1"/>
          </p:cNvSpPr>
          <p:nvPr>
            <p:ph type="title"/>
          </p:nvPr>
        </p:nvSpPr>
        <p:spPr bwMode="auto">
          <a:xfrm>
            <a:off x="366713" y="1233488"/>
            <a:ext cx="816927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smtClean="0"/>
              <a:t>Klik om het opmaakprofiel te bewerken</a:t>
            </a:r>
          </a:p>
        </p:txBody>
      </p:sp>
      <p:sp>
        <p:nvSpPr>
          <p:cNvPr id="162822" name="shpPagina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6713" y="1798638"/>
            <a:ext cx="8169275" cy="435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smtClean="0"/>
              <a:t>Klik om de opmaakprofielen van de modeltekst te bewerken</a:t>
            </a:r>
          </a:p>
          <a:p>
            <a:pPr lvl="1"/>
            <a:r>
              <a:rPr lang="nl-NL" altLang="nl-NL" smtClean="0"/>
              <a:t>Tweede niveau</a:t>
            </a:r>
          </a:p>
          <a:p>
            <a:pPr lvl="2"/>
            <a:r>
              <a:rPr lang="nl-NL" altLang="nl-NL" smtClean="0"/>
              <a:t>Derde niveau</a:t>
            </a:r>
          </a:p>
          <a:p>
            <a:pPr lvl="3"/>
            <a:r>
              <a:rPr lang="nl-NL" altLang="nl-NL" smtClean="0"/>
              <a:t>Vierde niveau</a:t>
            </a:r>
          </a:p>
        </p:txBody>
      </p:sp>
      <p:sp>
        <p:nvSpPr>
          <p:cNvPr id="11" name="shpTitel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483100" y="6538913"/>
            <a:ext cx="4156075" cy="31591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endParaRPr lang="nl-NL" altLang="nl-NL"/>
          </a:p>
        </p:txBody>
      </p:sp>
      <p:sp>
        <p:nvSpPr>
          <p:cNvPr id="12" name="shpKleurvlakBoven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476750" y="6369050"/>
            <a:ext cx="4164013" cy="28416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endParaRPr lang="nl-NL" altLang="nl-NL"/>
          </a:p>
        </p:txBody>
      </p:sp>
      <p:sp>
        <p:nvSpPr>
          <p:cNvPr id="13" name="shpBeeldmerk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87350" y="6362700"/>
            <a:ext cx="712788" cy="3635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fld id="{76A003BA-8D4C-43A9-99E6-B0118F7C1898}" type="slidenum">
              <a:rPr lang="nl-NL" altLang="nl-NL"/>
              <a:pPr/>
              <a:t>‹nr.›</a:t>
            </a:fld>
            <a:endParaRPr lang="nl-NL" alt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32" r:id="rId2"/>
    <p:sldLayoutId id="2147483933" r:id="rId3"/>
    <p:sldLayoutId id="2147483934" r:id="rId4"/>
    <p:sldLayoutId id="2147483935" r:id="rId5"/>
    <p:sldLayoutId id="2147483936" r:id="rId6"/>
    <p:sldLayoutId id="2147483937" r:id="rId7"/>
    <p:sldLayoutId id="2147483938" r:id="rId8"/>
    <p:sldLayoutId id="2147483939" r:id="rId9"/>
    <p:sldLayoutId id="2147483940" r:id="rId10"/>
    <p:sldLayoutId id="2147483941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900079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900079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900079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900079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900079"/>
          </a:solidFill>
          <a:latin typeface="Verdan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900079"/>
          </a:solidFill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900079"/>
          </a:solidFill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900079"/>
          </a:solidFill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900079"/>
          </a:solidFill>
          <a:latin typeface="Verdana" pitchFamily="3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buFont typeface="Arial" charset="0"/>
        <a:defRPr>
          <a:solidFill>
            <a:srgbClr val="000000"/>
          </a:solidFill>
          <a:latin typeface="+mn-lt"/>
          <a:ea typeface="+mn-ea"/>
          <a:cs typeface="+mn-cs"/>
        </a:defRPr>
      </a:lvl1pPr>
      <a:lvl2pPr marL="152400" indent="-150813" algn="l" rtl="0" eaLnBrk="0" fontAlgn="base" hangingPunct="0">
        <a:spcBef>
          <a:spcPct val="20000"/>
        </a:spcBef>
        <a:spcAft>
          <a:spcPct val="0"/>
        </a:spcAft>
        <a:buFont typeface="Arial" charset="0"/>
        <a:buBlip>
          <a:blip r:embed="rId14"/>
        </a:buBlip>
        <a:defRPr>
          <a:solidFill>
            <a:srgbClr val="000000"/>
          </a:solidFill>
          <a:latin typeface="+mn-lt"/>
        </a:defRPr>
      </a:lvl2pPr>
      <a:lvl3pPr marL="406400" indent="-252413" algn="l" rtl="0" eaLnBrk="0" fontAlgn="base" hangingPunct="0">
        <a:spcBef>
          <a:spcPct val="20000"/>
        </a:spcBef>
        <a:spcAft>
          <a:spcPct val="0"/>
        </a:spcAft>
        <a:buFont typeface="Arial" charset="0"/>
        <a:buBlip>
          <a:blip r:embed="rId15"/>
        </a:buBlip>
        <a:defRPr>
          <a:solidFill>
            <a:srgbClr val="000000"/>
          </a:solidFill>
          <a:latin typeface="+mn-lt"/>
        </a:defRPr>
      </a:lvl3pPr>
      <a:lvl4pPr marL="633413" indent="-225425" algn="l" rtl="0" eaLnBrk="0" fontAlgn="base" hangingPunct="0">
        <a:spcBef>
          <a:spcPct val="20000"/>
        </a:spcBef>
        <a:spcAft>
          <a:spcPct val="0"/>
        </a:spcAft>
        <a:buFont typeface="Arial" charset="0"/>
        <a:buBlip>
          <a:blip r:embed="rId16"/>
        </a:buBlip>
        <a:defRPr>
          <a:solidFill>
            <a:srgbClr val="000000"/>
          </a:solidFill>
          <a:latin typeface="+mn-lt"/>
        </a:defRPr>
      </a:lvl4pPr>
      <a:lvl5pPr marL="811213" indent="-1762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chemeClr val="tx1"/>
          </a:solidFill>
          <a:latin typeface="+mn-lt"/>
        </a:defRPr>
      </a:lvl5pPr>
      <a:lvl6pPr marL="1268413" indent="-1762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chemeClr val="tx1"/>
          </a:solidFill>
          <a:latin typeface="+mn-lt"/>
        </a:defRPr>
      </a:lvl6pPr>
      <a:lvl7pPr marL="1725613" indent="-1762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chemeClr val="tx1"/>
          </a:solidFill>
          <a:latin typeface="+mn-lt"/>
        </a:defRPr>
      </a:lvl7pPr>
      <a:lvl8pPr marL="2182813" indent="-1762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chemeClr val="tx1"/>
          </a:solidFill>
          <a:latin typeface="+mn-lt"/>
        </a:defRPr>
      </a:lvl8pPr>
      <a:lvl9pPr marL="2640013" indent="-1762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2" name="Picture 2" descr="foto gebouwe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5" r="32480"/>
          <a:stretch>
            <a:fillRect/>
          </a:stretch>
        </p:blipFill>
        <p:spPr bwMode="auto">
          <a:xfrm>
            <a:off x="0" y="0"/>
            <a:ext cx="4589463" cy="687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hpKleurvlak"/>
          <p:cNvSpPr>
            <a:spLocks noChangeArrowheads="1"/>
          </p:cNvSpPr>
          <p:nvPr/>
        </p:nvSpPr>
        <p:spPr bwMode="auto">
          <a:xfrm>
            <a:off x="4572000" y="0"/>
            <a:ext cx="4572000" cy="6858000"/>
          </a:xfrm>
          <a:prstGeom prst="rect">
            <a:avLst/>
          </a:prstGeom>
          <a:solidFill>
            <a:srgbClr val="9ACCD4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nl-NL" altLang="nl-NL" sz="1800">
              <a:latin typeface="Verdana" pitchFamily="34" charset="0"/>
            </a:endParaRPr>
          </a:p>
        </p:txBody>
      </p:sp>
      <p:sp>
        <p:nvSpPr>
          <p:cNvPr id="168964" name="shpDatum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29188" y="6380163"/>
            <a:ext cx="3714750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endParaRPr lang="nl-NL" altLang="nl-NL"/>
          </a:p>
        </p:txBody>
      </p:sp>
      <p:sp>
        <p:nvSpPr>
          <p:cNvPr id="168965" name="shpTitel"/>
          <p:cNvSpPr>
            <a:spLocks noGrp="1" noChangeArrowheads="1"/>
          </p:cNvSpPr>
          <p:nvPr>
            <p:ph type="title"/>
          </p:nvPr>
        </p:nvSpPr>
        <p:spPr bwMode="auto">
          <a:xfrm>
            <a:off x="4922838" y="2474913"/>
            <a:ext cx="3598862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smtClean="0"/>
              <a:t>Klik om het opmaakprofiel te bewerken</a:t>
            </a:r>
          </a:p>
        </p:txBody>
      </p:sp>
      <p:sp>
        <p:nvSpPr>
          <p:cNvPr id="168966" name="shpTekst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08550" y="3511550"/>
            <a:ext cx="3598863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smtClean="0"/>
              <a:t>Klik om de opmaakprofielen van de modeltekst te bewerken</a:t>
            </a:r>
          </a:p>
        </p:txBody>
      </p:sp>
      <p:pic>
        <p:nvPicPr>
          <p:cNvPr id="168967" name="Picture 7" descr="LOGO_Zonder_tekst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99038" cy="199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8968" name="Picture 8" descr="logo rijksbreed PP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36" t="2171"/>
          <a:stretch>
            <a:fillRect/>
          </a:stretch>
        </p:blipFill>
        <p:spPr bwMode="auto">
          <a:xfrm>
            <a:off x="4979988" y="-7938"/>
            <a:ext cx="3198812" cy="1620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8969" name="Group 9"/>
          <p:cNvGrpSpPr>
            <a:grpSpLocks/>
          </p:cNvGrpSpPr>
          <p:nvPr/>
        </p:nvGrpSpPr>
        <p:grpSpPr bwMode="auto">
          <a:xfrm>
            <a:off x="8961438" y="-12700"/>
            <a:ext cx="198437" cy="6870700"/>
            <a:chOff x="2897" y="0"/>
            <a:chExt cx="125" cy="4328"/>
          </a:xfrm>
        </p:grpSpPr>
        <p:sp>
          <p:nvSpPr>
            <p:cNvPr id="168970" name="Rectangle 10"/>
            <p:cNvSpPr>
              <a:spLocks noChangeArrowheads="1"/>
            </p:cNvSpPr>
            <p:nvPr/>
          </p:nvSpPr>
          <p:spPr bwMode="auto">
            <a:xfrm>
              <a:off x="2910" y="0"/>
              <a:ext cx="102" cy="432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nl-NL" altLang="nl-NL" sz="1000">
                <a:solidFill>
                  <a:schemeClr val="tx1"/>
                </a:solidFill>
              </a:endParaRPr>
            </a:p>
          </p:txBody>
        </p:sp>
        <p:sp>
          <p:nvSpPr>
            <p:cNvPr id="168971" name="Text Box 11"/>
            <p:cNvSpPr txBox="1">
              <a:spLocks noChangeArrowheads="1"/>
            </p:cNvSpPr>
            <p:nvPr/>
          </p:nvSpPr>
          <p:spPr bwMode="auto">
            <a:xfrm rot="16200000">
              <a:off x="1898" y="3178"/>
              <a:ext cx="2124" cy="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nl-NL" sz="700">
                  <a:solidFill>
                    <a:schemeClr val="bg1"/>
                  </a:solidFill>
                </a:rPr>
                <a:t>CONFIDENTEEL  /  COMMERCIEEL VERTROUWELIJK</a:t>
              </a:r>
              <a:endParaRPr lang="nl-NL" altLang="nl-NL" sz="700">
                <a:solidFill>
                  <a:schemeClr val="bg1"/>
                </a:solidFill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  <p:sldLayoutId id="2147483943" r:id="rId2"/>
    <p:sldLayoutId id="2147483944" r:id="rId3"/>
    <p:sldLayoutId id="2147483945" r:id="rId4"/>
    <p:sldLayoutId id="2147483946" r:id="rId5"/>
    <p:sldLayoutId id="2147483947" r:id="rId6"/>
    <p:sldLayoutId id="2147483948" r:id="rId7"/>
    <p:sldLayoutId id="2147483949" r:id="rId8"/>
    <p:sldLayoutId id="2147483950" r:id="rId9"/>
    <p:sldLayoutId id="2147483951" r:id="rId10"/>
    <p:sldLayoutId id="2147483952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Verdan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Verdana" pitchFamily="34" charset="0"/>
        </a:defRPr>
      </a:lvl9pPr>
    </p:titleStyle>
    <p:bodyStyle>
      <a:lvl1pPr indent="1588" algn="l" rtl="0" eaLnBrk="0" fontAlgn="base" hangingPunct="0">
        <a:spcBef>
          <a:spcPct val="20000"/>
        </a:spcBef>
        <a:spcAft>
          <a:spcPct val="0"/>
        </a:spcAft>
        <a:buFont typeface="Arial" charset="0"/>
        <a:defRPr>
          <a:solidFill>
            <a:srgbClr val="000000"/>
          </a:solidFill>
          <a:latin typeface="+mn-lt"/>
          <a:ea typeface="+mn-ea"/>
          <a:cs typeface="+mn-cs"/>
        </a:defRPr>
      </a:lvl1pPr>
      <a:lvl2pPr marL="1588" algn="l" rtl="0" eaLnBrk="0" fontAlgn="base" hangingPunct="0">
        <a:spcBef>
          <a:spcPct val="20000"/>
        </a:spcBef>
        <a:spcAft>
          <a:spcPct val="0"/>
        </a:spcAft>
        <a:buFont typeface="Arial" charset="0"/>
        <a:defRPr>
          <a:solidFill>
            <a:srgbClr val="000000"/>
          </a:solidFill>
          <a:latin typeface="+mn-lt"/>
        </a:defRPr>
      </a:lvl2pPr>
      <a:lvl3pPr marL="1588" algn="l" rtl="0" eaLnBrk="0" fontAlgn="base" hangingPunct="0">
        <a:spcBef>
          <a:spcPct val="20000"/>
        </a:spcBef>
        <a:spcAft>
          <a:spcPct val="0"/>
        </a:spcAft>
        <a:buFont typeface="Arial" charset="0"/>
        <a:defRPr>
          <a:solidFill>
            <a:srgbClr val="000000"/>
          </a:solidFill>
          <a:latin typeface="+mn-lt"/>
        </a:defRPr>
      </a:lvl3pPr>
      <a:lvl4pPr marL="1588" algn="l" rtl="0" eaLnBrk="0" fontAlgn="base" hangingPunct="0">
        <a:spcBef>
          <a:spcPct val="20000"/>
        </a:spcBef>
        <a:spcAft>
          <a:spcPct val="0"/>
        </a:spcAft>
        <a:buFont typeface="Arial" charset="0"/>
        <a:defRPr>
          <a:solidFill>
            <a:srgbClr val="000000"/>
          </a:solidFill>
          <a:latin typeface="+mn-lt"/>
        </a:defRPr>
      </a:lvl4pPr>
      <a:lvl5pPr marL="1588" algn="l" rtl="0" eaLnBrk="0" fontAlgn="base" hangingPunct="0">
        <a:spcBef>
          <a:spcPct val="20000"/>
        </a:spcBef>
        <a:spcAft>
          <a:spcPct val="0"/>
        </a:spcAft>
        <a:buFont typeface="Arial" charset="0"/>
        <a:defRPr>
          <a:solidFill>
            <a:srgbClr val="000000"/>
          </a:solidFill>
          <a:latin typeface="+mn-lt"/>
        </a:defRPr>
      </a:lvl5pPr>
      <a:lvl6pPr marL="458788" algn="l" rtl="0" eaLnBrk="0" fontAlgn="base" hangingPunct="0">
        <a:spcBef>
          <a:spcPct val="20000"/>
        </a:spcBef>
        <a:spcAft>
          <a:spcPct val="0"/>
        </a:spcAft>
        <a:buFont typeface="Arial" charset="0"/>
        <a:defRPr>
          <a:solidFill>
            <a:srgbClr val="000000"/>
          </a:solidFill>
          <a:latin typeface="+mn-lt"/>
        </a:defRPr>
      </a:lvl6pPr>
      <a:lvl7pPr marL="915988" algn="l" rtl="0" eaLnBrk="0" fontAlgn="base" hangingPunct="0">
        <a:spcBef>
          <a:spcPct val="20000"/>
        </a:spcBef>
        <a:spcAft>
          <a:spcPct val="0"/>
        </a:spcAft>
        <a:buFont typeface="Arial" charset="0"/>
        <a:defRPr>
          <a:solidFill>
            <a:srgbClr val="000000"/>
          </a:solidFill>
          <a:latin typeface="+mn-lt"/>
        </a:defRPr>
      </a:lvl7pPr>
      <a:lvl8pPr marL="1373188" algn="l" rtl="0" eaLnBrk="0" fontAlgn="base" hangingPunct="0">
        <a:spcBef>
          <a:spcPct val="20000"/>
        </a:spcBef>
        <a:spcAft>
          <a:spcPct val="0"/>
        </a:spcAft>
        <a:buFont typeface="Arial" charset="0"/>
        <a:defRPr>
          <a:solidFill>
            <a:srgbClr val="000000"/>
          </a:solidFill>
          <a:latin typeface="+mn-lt"/>
        </a:defRPr>
      </a:lvl8pPr>
      <a:lvl9pPr marL="1830388" algn="l" rtl="0" eaLnBrk="0" fontAlgn="base" hangingPunct="0">
        <a:spcBef>
          <a:spcPct val="20000"/>
        </a:spcBef>
        <a:spcAft>
          <a:spcPct val="0"/>
        </a:spcAft>
        <a:buFont typeface="Arial" charset="0"/>
        <a:defRPr>
          <a:solidFill>
            <a:srgbClr val="000000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foto gebouwe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5" r="32480"/>
          <a:stretch>
            <a:fillRect/>
          </a:stretch>
        </p:blipFill>
        <p:spPr bwMode="auto">
          <a:xfrm>
            <a:off x="0" y="0"/>
            <a:ext cx="4589463" cy="687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hpKleurvlak"/>
          <p:cNvSpPr>
            <a:spLocks noChangeArrowheads="1"/>
          </p:cNvSpPr>
          <p:nvPr/>
        </p:nvSpPr>
        <p:spPr bwMode="auto">
          <a:xfrm>
            <a:off x="4572000" y="0"/>
            <a:ext cx="4572000" cy="6858000"/>
          </a:xfrm>
          <a:prstGeom prst="rect">
            <a:avLst/>
          </a:prstGeom>
          <a:solidFill>
            <a:srgbClr val="9ACCD4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NL" sz="1800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116740" name="Picture 4" descr="LOGO_Zonder_tekst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99038" cy="199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741" name="Picture 5" descr="logo rijksbreed PP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36" t="2171"/>
          <a:stretch>
            <a:fillRect/>
          </a:stretch>
        </p:blipFill>
        <p:spPr bwMode="auto">
          <a:xfrm>
            <a:off x="4979988" y="-7938"/>
            <a:ext cx="3198812" cy="1620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6742" name="Group 6"/>
          <p:cNvGrpSpPr>
            <a:grpSpLocks/>
          </p:cNvGrpSpPr>
          <p:nvPr/>
        </p:nvGrpSpPr>
        <p:grpSpPr bwMode="auto">
          <a:xfrm>
            <a:off x="8961438" y="-12700"/>
            <a:ext cx="198437" cy="6870700"/>
            <a:chOff x="2897" y="0"/>
            <a:chExt cx="125" cy="4328"/>
          </a:xfrm>
        </p:grpSpPr>
        <p:sp>
          <p:nvSpPr>
            <p:cNvPr id="116743" name="Rectangle 7"/>
            <p:cNvSpPr>
              <a:spLocks noChangeArrowheads="1"/>
            </p:cNvSpPr>
            <p:nvPr/>
          </p:nvSpPr>
          <p:spPr bwMode="auto">
            <a:xfrm>
              <a:off x="2910" y="0"/>
              <a:ext cx="102" cy="432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nl-NL" altLang="nl-NL" sz="1000">
                <a:solidFill>
                  <a:schemeClr val="tx1"/>
                </a:solidFill>
              </a:endParaRPr>
            </a:p>
          </p:txBody>
        </p:sp>
        <p:sp>
          <p:nvSpPr>
            <p:cNvPr id="116744" name="Text Box 8"/>
            <p:cNvSpPr txBox="1">
              <a:spLocks noChangeArrowheads="1"/>
            </p:cNvSpPr>
            <p:nvPr/>
          </p:nvSpPr>
          <p:spPr bwMode="auto">
            <a:xfrm rot="16200000">
              <a:off x="1898" y="3178"/>
              <a:ext cx="2124" cy="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nl-NL" sz="700">
                  <a:solidFill>
                    <a:schemeClr val="bg1"/>
                  </a:solidFill>
                </a:rPr>
                <a:t>CONFIDENTEEL  /  COMMERCIEEL VERTROUWELIJK</a:t>
              </a:r>
              <a:endParaRPr lang="nl-NL" altLang="nl-NL" sz="700">
                <a:solidFill>
                  <a:schemeClr val="bg1"/>
                </a:solidFill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Verdan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defRPr>
          <a:solidFill>
            <a:srgbClr val="000000"/>
          </a:solidFill>
          <a:latin typeface="+mn-lt"/>
          <a:ea typeface="+mn-ea"/>
          <a:cs typeface="+mn-cs"/>
        </a:defRPr>
      </a:lvl1pPr>
      <a:lvl2pPr marL="177800" indent="-176213" algn="l" rtl="0" eaLnBrk="0" fontAlgn="base" hangingPunct="0">
        <a:spcBef>
          <a:spcPct val="20000"/>
        </a:spcBef>
        <a:spcAft>
          <a:spcPct val="0"/>
        </a:spcAft>
        <a:buFont typeface="Arial" charset="0"/>
        <a:buBlip>
          <a:blip r:embed="rId16"/>
        </a:buBlip>
        <a:defRPr>
          <a:solidFill>
            <a:srgbClr val="000000"/>
          </a:solidFill>
          <a:latin typeface="+mn-lt"/>
        </a:defRPr>
      </a:lvl2pPr>
      <a:lvl3pPr marL="355600" indent="-176213" algn="l" rtl="0" eaLnBrk="0" fontAlgn="base" hangingPunct="0">
        <a:spcBef>
          <a:spcPct val="20000"/>
        </a:spcBef>
        <a:spcAft>
          <a:spcPct val="0"/>
        </a:spcAft>
        <a:buFont typeface="Arial" charset="0"/>
        <a:buBlip>
          <a:blip r:embed="rId17"/>
        </a:buBlip>
        <a:defRPr>
          <a:solidFill>
            <a:srgbClr val="000000"/>
          </a:solidFill>
          <a:latin typeface="+mn-lt"/>
        </a:defRPr>
      </a:lvl3pPr>
      <a:lvl4pPr marL="533400" indent="-176213" algn="l" rtl="0" eaLnBrk="0" fontAlgn="base" hangingPunct="0">
        <a:spcBef>
          <a:spcPct val="20000"/>
        </a:spcBef>
        <a:spcAft>
          <a:spcPct val="0"/>
        </a:spcAft>
        <a:buFont typeface="Arial" charset="0"/>
        <a:buBlip>
          <a:blip r:embed="rId18"/>
        </a:buBlip>
        <a:defRPr>
          <a:solidFill>
            <a:srgbClr val="000000"/>
          </a:solidFill>
          <a:latin typeface="+mn-lt"/>
        </a:defRPr>
      </a:lvl4pPr>
      <a:lvl5pPr marL="711200" indent="-1762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rgbClr val="000000"/>
          </a:solidFill>
          <a:latin typeface="+mn-lt"/>
        </a:defRPr>
      </a:lvl5pPr>
      <a:lvl6pPr marL="1168400" indent="-1762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rgbClr val="000000"/>
          </a:solidFill>
          <a:latin typeface="+mn-lt"/>
        </a:defRPr>
      </a:lvl6pPr>
      <a:lvl7pPr marL="1625600" indent="-1762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rgbClr val="000000"/>
          </a:solidFill>
          <a:latin typeface="+mn-lt"/>
        </a:defRPr>
      </a:lvl7pPr>
      <a:lvl8pPr marL="2082800" indent="-1762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rgbClr val="000000"/>
          </a:solidFill>
          <a:latin typeface="+mn-lt"/>
        </a:defRPr>
      </a:lvl8pPr>
      <a:lvl9pPr marL="2540000" indent="-1762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rgbClr val="000000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6" name="Picture 2" descr="foto gebouwe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5" r="32480"/>
          <a:stretch>
            <a:fillRect/>
          </a:stretch>
        </p:blipFill>
        <p:spPr bwMode="auto">
          <a:xfrm>
            <a:off x="0" y="0"/>
            <a:ext cx="4589463" cy="687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hpKleurvlak"/>
          <p:cNvSpPr>
            <a:spLocks noChangeArrowheads="1"/>
          </p:cNvSpPr>
          <p:nvPr/>
        </p:nvSpPr>
        <p:spPr bwMode="auto">
          <a:xfrm>
            <a:off x="4572000" y="0"/>
            <a:ext cx="4572000" cy="6858000"/>
          </a:xfrm>
          <a:prstGeom prst="rect">
            <a:avLst/>
          </a:prstGeom>
          <a:solidFill>
            <a:srgbClr val="9ACCD4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nl-NL" altLang="nl-NL" sz="1800">
              <a:latin typeface="Verdana" pitchFamily="34" charset="0"/>
            </a:endParaRPr>
          </a:p>
        </p:txBody>
      </p:sp>
      <p:sp>
        <p:nvSpPr>
          <p:cNvPr id="169988" name="shpDatum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29188" y="6380163"/>
            <a:ext cx="3714750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endParaRPr lang="nl-NL" altLang="nl-NL"/>
          </a:p>
        </p:txBody>
      </p:sp>
      <p:sp>
        <p:nvSpPr>
          <p:cNvPr id="169989" name="shpTitel"/>
          <p:cNvSpPr>
            <a:spLocks noGrp="1" noChangeArrowheads="1"/>
          </p:cNvSpPr>
          <p:nvPr>
            <p:ph type="title"/>
          </p:nvPr>
        </p:nvSpPr>
        <p:spPr bwMode="auto">
          <a:xfrm>
            <a:off x="4929188" y="2500313"/>
            <a:ext cx="3502025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smtClean="0"/>
              <a:t>Klik om het opmaakprofiel te bewerken</a:t>
            </a:r>
          </a:p>
        </p:txBody>
      </p:sp>
      <p:sp>
        <p:nvSpPr>
          <p:cNvPr id="169990" name="shpTekst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43475" y="3155950"/>
            <a:ext cx="3487738" cy="305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smtClean="0"/>
              <a:t>Klik om de opmaakprofielen van de modeltekst te bewerken</a:t>
            </a:r>
          </a:p>
        </p:txBody>
      </p:sp>
      <p:pic>
        <p:nvPicPr>
          <p:cNvPr id="169991" name="Picture 7" descr="LOGO_Zonder_tekst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99038" cy="199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9992" name="Picture 8" descr="logo rijksbreed PP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36" t="2171"/>
          <a:stretch>
            <a:fillRect/>
          </a:stretch>
        </p:blipFill>
        <p:spPr bwMode="auto">
          <a:xfrm>
            <a:off x="4979988" y="-7938"/>
            <a:ext cx="3198812" cy="1620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9993" name="Group 9"/>
          <p:cNvGrpSpPr>
            <a:grpSpLocks/>
          </p:cNvGrpSpPr>
          <p:nvPr/>
        </p:nvGrpSpPr>
        <p:grpSpPr bwMode="auto">
          <a:xfrm>
            <a:off x="8961438" y="-12700"/>
            <a:ext cx="198437" cy="6870700"/>
            <a:chOff x="2897" y="0"/>
            <a:chExt cx="125" cy="4328"/>
          </a:xfrm>
        </p:grpSpPr>
        <p:sp>
          <p:nvSpPr>
            <p:cNvPr id="169994" name="Rectangle 10"/>
            <p:cNvSpPr>
              <a:spLocks noChangeArrowheads="1"/>
            </p:cNvSpPr>
            <p:nvPr/>
          </p:nvSpPr>
          <p:spPr bwMode="auto">
            <a:xfrm>
              <a:off x="2910" y="0"/>
              <a:ext cx="102" cy="432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nl-NL" altLang="nl-NL" sz="1000">
                <a:solidFill>
                  <a:schemeClr val="tx1"/>
                </a:solidFill>
              </a:endParaRPr>
            </a:p>
          </p:txBody>
        </p:sp>
        <p:sp>
          <p:nvSpPr>
            <p:cNvPr id="169995" name="Text Box 11"/>
            <p:cNvSpPr txBox="1">
              <a:spLocks noChangeArrowheads="1"/>
            </p:cNvSpPr>
            <p:nvPr/>
          </p:nvSpPr>
          <p:spPr bwMode="auto">
            <a:xfrm rot="16200000">
              <a:off x="1898" y="3178"/>
              <a:ext cx="2124" cy="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nl-NL" sz="700">
                  <a:solidFill>
                    <a:schemeClr val="bg1"/>
                  </a:solidFill>
                </a:rPr>
                <a:t>CONFIDENTEEL  /  COMMERCIEEL VERTROUWELIJK</a:t>
              </a:r>
              <a:endParaRPr lang="nl-NL" altLang="nl-NL" sz="700">
                <a:solidFill>
                  <a:schemeClr val="bg1"/>
                </a:solidFill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3" r:id="rId1"/>
    <p:sldLayoutId id="2147483954" r:id="rId2"/>
    <p:sldLayoutId id="2147483955" r:id="rId3"/>
    <p:sldLayoutId id="2147483956" r:id="rId4"/>
    <p:sldLayoutId id="2147483957" r:id="rId5"/>
    <p:sldLayoutId id="2147483958" r:id="rId6"/>
    <p:sldLayoutId id="2147483959" r:id="rId7"/>
    <p:sldLayoutId id="2147483960" r:id="rId8"/>
    <p:sldLayoutId id="2147483961" r:id="rId9"/>
    <p:sldLayoutId id="2147483962" r:id="rId10"/>
    <p:sldLayoutId id="2147483963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Verdan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Verdana" pitchFamily="34" charset="0"/>
        </a:defRPr>
      </a:lvl9pPr>
    </p:titleStyle>
    <p:bodyStyle>
      <a:lvl1pPr marL="266700" indent="-266700" algn="l" rtl="0" fontAlgn="base">
        <a:spcBef>
          <a:spcPct val="0"/>
        </a:spcBef>
        <a:spcAft>
          <a:spcPct val="0"/>
        </a:spcAft>
        <a:buFont typeface="Verdana" pitchFamily="34" charset="0"/>
        <a:buAutoNum type="arabicPeriod"/>
        <a:defRPr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Blip>
          <a:blip r:embed="rId16"/>
        </a:buBlip>
        <a:defRPr>
          <a:solidFill>
            <a:srgbClr val="000000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Blip>
          <a:blip r:embed="rId17"/>
        </a:buBlip>
        <a:defRPr>
          <a:solidFill>
            <a:srgbClr val="0000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Blip>
          <a:blip r:embed="rId18"/>
        </a:buBlip>
        <a:defRPr>
          <a:solidFill>
            <a:srgbClr val="000000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rgbClr val="000000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rgbClr val="000000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rgbClr val="000000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rgbClr val="000000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rgbClr val="000000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Picture 2" descr="foto gebouwe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5" r="32480"/>
          <a:stretch>
            <a:fillRect/>
          </a:stretch>
        </p:blipFill>
        <p:spPr bwMode="auto">
          <a:xfrm>
            <a:off x="0" y="0"/>
            <a:ext cx="4589463" cy="687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hpKleurvlak"/>
          <p:cNvSpPr>
            <a:spLocks noChangeArrowheads="1"/>
          </p:cNvSpPr>
          <p:nvPr/>
        </p:nvSpPr>
        <p:spPr bwMode="auto">
          <a:xfrm>
            <a:off x="4572000" y="0"/>
            <a:ext cx="4572000" cy="6858000"/>
          </a:xfrm>
          <a:prstGeom prst="rect">
            <a:avLst/>
          </a:prstGeom>
          <a:solidFill>
            <a:srgbClr val="9ACCD4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NL" sz="1800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1012" name="shpDatum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29188" y="6380163"/>
            <a:ext cx="3714750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endParaRPr lang="nl-NL" altLang="nl-NL"/>
          </a:p>
        </p:txBody>
      </p:sp>
      <p:sp>
        <p:nvSpPr>
          <p:cNvPr id="171013" name="shpTitel"/>
          <p:cNvSpPr>
            <a:spLocks noGrp="1" noChangeArrowheads="1"/>
          </p:cNvSpPr>
          <p:nvPr>
            <p:ph type="title"/>
          </p:nvPr>
        </p:nvSpPr>
        <p:spPr bwMode="auto">
          <a:xfrm>
            <a:off x="4929188" y="2500313"/>
            <a:ext cx="3502025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smtClean="0"/>
              <a:t>Klik om het opmaakprofiel te bewerken</a:t>
            </a:r>
          </a:p>
        </p:txBody>
      </p:sp>
      <p:sp>
        <p:nvSpPr>
          <p:cNvPr id="171014" name="shpTekst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43475" y="3155950"/>
            <a:ext cx="3487738" cy="305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smtClean="0"/>
              <a:t>Klik om de opmaakprofielen van de modeltekst te bewerken</a:t>
            </a:r>
          </a:p>
        </p:txBody>
      </p:sp>
      <p:pic>
        <p:nvPicPr>
          <p:cNvPr id="171015" name="Picture 7" descr="LOGO_Zonder_tekst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99038" cy="199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1016" name="Picture 8" descr="logo rijksbreed PP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36" t="2171"/>
          <a:stretch>
            <a:fillRect/>
          </a:stretch>
        </p:blipFill>
        <p:spPr bwMode="auto">
          <a:xfrm>
            <a:off x="4979988" y="-7938"/>
            <a:ext cx="3198812" cy="1620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1017" name="Group 9"/>
          <p:cNvGrpSpPr>
            <a:grpSpLocks/>
          </p:cNvGrpSpPr>
          <p:nvPr/>
        </p:nvGrpSpPr>
        <p:grpSpPr bwMode="auto">
          <a:xfrm>
            <a:off x="8961438" y="-12700"/>
            <a:ext cx="198437" cy="6870700"/>
            <a:chOff x="2897" y="0"/>
            <a:chExt cx="125" cy="4328"/>
          </a:xfrm>
        </p:grpSpPr>
        <p:sp>
          <p:nvSpPr>
            <p:cNvPr id="171018" name="Rectangle 10"/>
            <p:cNvSpPr>
              <a:spLocks noChangeArrowheads="1"/>
            </p:cNvSpPr>
            <p:nvPr/>
          </p:nvSpPr>
          <p:spPr bwMode="auto">
            <a:xfrm>
              <a:off x="2910" y="0"/>
              <a:ext cx="102" cy="432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nl-NL" altLang="nl-NL" sz="1000">
                <a:solidFill>
                  <a:schemeClr val="tx1"/>
                </a:solidFill>
              </a:endParaRPr>
            </a:p>
          </p:txBody>
        </p:sp>
        <p:sp>
          <p:nvSpPr>
            <p:cNvPr id="171019" name="Text Box 11"/>
            <p:cNvSpPr txBox="1">
              <a:spLocks noChangeArrowheads="1"/>
            </p:cNvSpPr>
            <p:nvPr/>
          </p:nvSpPr>
          <p:spPr bwMode="auto">
            <a:xfrm rot="16200000">
              <a:off x="1898" y="3178"/>
              <a:ext cx="2124" cy="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nl-NL" sz="700">
                  <a:solidFill>
                    <a:schemeClr val="bg1"/>
                  </a:solidFill>
                </a:rPr>
                <a:t>CONFIDENTEEL  /  COMMERCIEEL VERTROUWELIJK</a:t>
              </a:r>
              <a:endParaRPr lang="nl-NL" altLang="nl-NL" sz="700">
                <a:solidFill>
                  <a:schemeClr val="bg1"/>
                </a:solidFill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4" r:id="rId1"/>
    <p:sldLayoutId id="2147483965" r:id="rId2"/>
    <p:sldLayoutId id="2147483966" r:id="rId3"/>
    <p:sldLayoutId id="2147483967" r:id="rId4"/>
    <p:sldLayoutId id="2147483968" r:id="rId5"/>
    <p:sldLayoutId id="2147483969" r:id="rId6"/>
    <p:sldLayoutId id="2147483970" r:id="rId7"/>
    <p:sldLayoutId id="2147483971" r:id="rId8"/>
    <p:sldLayoutId id="2147483972" r:id="rId9"/>
    <p:sldLayoutId id="2147483973" r:id="rId10"/>
    <p:sldLayoutId id="2147483974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Verdan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Verdana" pitchFamily="34" charset="0"/>
        </a:defRPr>
      </a:lvl9pPr>
    </p:titleStyle>
    <p:bodyStyle>
      <a:lvl1pPr marL="266700" indent="-266700" algn="l" rtl="0" fontAlgn="base">
        <a:spcBef>
          <a:spcPct val="0"/>
        </a:spcBef>
        <a:spcAft>
          <a:spcPct val="0"/>
        </a:spcAft>
        <a:buFont typeface="Verdana" pitchFamily="34" charset="0"/>
        <a:buAutoNum type="alphaLcPeriod"/>
        <a:defRPr>
          <a:solidFill>
            <a:srgbClr val="000000"/>
          </a:solidFill>
          <a:latin typeface="+mn-lt"/>
          <a:ea typeface="+mn-ea"/>
          <a:cs typeface="+mn-cs"/>
        </a:defRPr>
      </a:lvl1pPr>
      <a:lvl2pPr marL="8001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Blip>
          <a:blip r:embed="rId16"/>
        </a:buBlip>
        <a:defRPr>
          <a:solidFill>
            <a:srgbClr val="000000"/>
          </a:solidFill>
          <a:latin typeface="+mn-lt"/>
        </a:defRPr>
      </a:lvl2pPr>
      <a:lvl3pPr marL="1311275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Blip>
          <a:blip r:embed="rId17"/>
        </a:buBlip>
        <a:defRPr>
          <a:solidFill>
            <a:srgbClr val="000000"/>
          </a:solidFill>
          <a:latin typeface="+mn-lt"/>
        </a:defRPr>
      </a:lvl3pPr>
      <a:lvl4pPr marL="1833563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Blip>
          <a:blip r:embed="rId18"/>
        </a:buBlip>
        <a:defRPr>
          <a:solidFill>
            <a:srgbClr val="000000"/>
          </a:solidFill>
          <a:latin typeface="+mn-lt"/>
        </a:defRPr>
      </a:lvl4pPr>
      <a:lvl5pPr marL="235585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rgbClr val="000000"/>
          </a:solidFill>
          <a:latin typeface="+mn-lt"/>
        </a:defRPr>
      </a:lvl5pPr>
      <a:lvl6pPr marL="281305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rgbClr val="000000"/>
          </a:solidFill>
          <a:latin typeface="+mn-lt"/>
        </a:defRPr>
      </a:lvl6pPr>
      <a:lvl7pPr marL="327025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rgbClr val="000000"/>
          </a:solidFill>
          <a:latin typeface="+mn-lt"/>
        </a:defRPr>
      </a:lvl7pPr>
      <a:lvl8pPr marL="372745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rgbClr val="000000"/>
          </a:solidFill>
          <a:latin typeface="+mn-lt"/>
        </a:defRPr>
      </a:lvl8pPr>
      <a:lvl9pPr marL="418465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rgbClr val="000000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4" name="Picture 2" descr="foto gebouwe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5" r="32480"/>
          <a:stretch>
            <a:fillRect/>
          </a:stretch>
        </p:blipFill>
        <p:spPr bwMode="auto">
          <a:xfrm>
            <a:off x="0" y="0"/>
            <a:ext cx="4589463" cy="687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hpKleurvlak"/>
          <p:cNvSpPr>
            <a:spLocks noChangeArrowheads="1"/>
          </p:cNvSpPr>
          <p:nvPr/>
        </p:nvSpPr>
        <p:spPr bwMode="auto">
          <a:xfrm>
            <a:off x="4572000" y="0"/>
            <a:ext cx="4572000" cy="6858000"/>
          </a:xfrm>
          <a:prstGeom prst="rect">
            <a:avLst/>
          </a:prstGeom>
          <a:solidFill>
            <a:srgbClr val="9ACCD4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NL" sz="1800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2036" name="shpDatum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29188" y="6380163"/>
            <a:ext cx="3714750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endParaRPr lang="nl-NL" altLang="nl-NL"/>
          </a:p>
        </p:txBody>
      </p:sp>
      <p:sp>
        <p:nvSpPr>
          <p:cNvPr id="172037" name="shpTitel"/>
          <p:cNvSpPr>
            <a:spLocks noGrp="1" noChangeArrowheads="1"/>
          </p:cNvSpPr>
          <p:nvPr>
            <p:ph type="title"/>
          </p:nvPr>
        </p:nvSpPr>
        <p:spPr bwMode="auto">
          <a:xfrm>
            <a:off x="4929188" y="2500313"/>
            <a:ext cx="3502025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smtClean="0"/>
              <a:t>Klik om het opmaakprofiel te bewerken</a:t>
            </a:r>
          </a:p>
        </p:txBody>
      </p:sp>
      <p:sp>
        <p:nvSpPr>
          <p:cNvPr id="172038" name="shpTekst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43475" y="3155950"/>
            <a:ext cx="3487738" cy="305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smtClean="0"/>
              <a:t>Klik om de opmaakprofielen van de modeltekst te bewerken</a:t>
            </a:r>
          </a:p>
        </p:txBody>
      </p:sp>
      <p:pic>
        <p:nvPicPr>
          <p:cNvPr id="172039" name="Picture 7" descr="LOGO_Zonder_tekst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99038" cy="199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2040" name="Picture 8" descr="logo rijksbreed PP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36" t="2171"/>
          <a:stretch>
            <a:fillRect/>
          </a:stretch>
        </p:blipFill>
        <p:spPr bwMode="auto">
          <a:xfrm>
            <a:off x="4979988" y="-7938"/>
            <a:ext cx="3198812" cy="1620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2041" name="Group 9"/>
          <p:cNvGrpSpPr>
            <a:grpSpLocks/>
          </p:cNvGrpSpPr>
          <p:nvPr/>
        </p:nvGrpSpPr>
        <p:grpSpPr bwMode="auto">
          <a:xfrm>
            <a:off x="8961438" y="-12700"/>
            <a:ext cx="198437" cy="6870700"/>
            <a:chOff x="2897" y="0"/>
            <a:chExt cx="125" cy="4328"/>
          </a:xfrm>
        </p:grpSpPr>
        <p:sp>
          <p:nvSpPr>
            <p:cNvPr id="172042" name="Rectangle 10"/>
            <p:cNvSpPr>
              <a:spLocks noChangeArrowheads="1"/>
            </p:cNvSpPr>
            <p:nvPr/>
          </p:nvSpPr>
          <p:spPr bwMode="auto">
            <a:xfrm>
              <a:off x="2910" y="0"/>
              <a:ext cx="102" cy="432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nl-NL" altLang="nl-NL" sz="1000">
                <a:solidFill>
                  <a:schemeClr val="tx1"/>
                </a:solidFill>
              </a:endParaRPr>
            </a:p>
          </p:txBody>
        </p:sp>
        <p:sp>
          <p:nvSpPr>
            <p:cNvPr id="172043" name="Text Box 11"/>
            <p:cNvSpPr txBox="1">
              <a:spLocks noChangeArrowheads="1"/>
            </p:cNvSpPr>
            <p:nvPr/>
          </p:nvSpPr>
          <p:spPr bwMode="auto">
            <a:xfrm rot="16200000">
              <a:off x="1898" y="3178"/>
              <a:ext cx="2124" cy="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nl-NL" sz="700">
                  <a:solidFill>
                    <a:schemeClr val="bg1"/>
                  </a:solidFill>
                </a:rPr>
                <a:t>CONFIDENTEEL  /  COMMERCIEEL VERTROUWELIJK</a:t>
              </a:r>
              <a:endParaRPr lang="nl-NL" altLang="nl-NL" sz="700">
                <a:solidFill>
                  <a:schemeClr val="bg1"/>
                </a:solidFill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5" r:id="rId1"/>
    <p:sldLayoutId id="2147483976" r:id="rId2"/>
    <p:sldLayoutId id="2147483977" r:id="rId3"/>
    <p:sldLayoutId id="2147483978" r:id="rId4"/>
    <p:sldLayoutId id="2147483979" r:id="rId5"/>
    <p:sldLayoutId id="2147483980" r:id="rId6"/>
    <p:sldLayoutId id="2147483981" r:id="rId7"/>
    <p:sldLayoutId id="2147483982" r:id="rId8"/>
    <p:sldLayoutId id="2147483983" r:id="rId9"/>
    <p:sldLayoutId id="2147483984" r:id="rId10"/>
    <p:sldLayoutId id="2147483985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Verdan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Verdana" pitchFamily="34" charset="0"/>
        </a:defRPr>
      </a:lvl9pPr>
    </p:titleStyle>
    <p:bodyStyle>
      <a:lvl1pPr marL="266700" indent="-266700" algn="l" rtl="0" fontAlgn="base">
        <a:spcBef>
          <a:spcPct val="0"/>
        </a:spcBef>
        <a:spcAft>
          <a:spcPct val="0"/>
        </a:spcAft>
        <a:buSzPct val="80000"/>
        <a:buChar char="•"/>
        <a:defRPr>
          <a:solidFill>
            <a:srgbClr val="000000"/>
          </a:solidFill>
          <a:latin typeface="+mn-lt"/>
          <a:ea typeface="+mn-ea"/>
          <a:cs typeface="+mn-cs"/>
        </a:defRPr>
      </a:lvl1pPr>
      <a:lvl2pPr marL="884238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Blip>
          <a:blip r:embed="rId16"/>
        </a:buBlip>
        <a:defRPr>
          <a:solidFill>
            <a:srgbClr val="000000"/>
          </a:solidFill>
          <a:latin typeface="+mn-lt"/>
        </a:defRPr>
      </a:lvl2pPr>
      <a:lvl3pPr marL="1406525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Blip>
          <a:blip r:embed="rId17"/>
        </a:buBlip>
        <a:defRPr>
          <a:solidFill>
            <a:srgbClr val="000000"/>
          </a:solidFill>
          <a:latin typeface="+mn-lt"/>
        </a:defRPr>
      </a:lvl3pPr>
      <a:lvl4pPr marL="1928813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Blip>
          <a:blip r:embed="rId18"/>
        </a:buBlip>
        <a:defRPr>
          <a:solidFill>
            <a:srgbClr val="000000"/>
          </a:solidFill>
          <a:latin typeface="+mn-lt"/>
        </a:defRPr>
      </a:lvl4pPr>
      <a:lvl5pPr marL="24511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rgbClr val="000000"/>
          </a:solidFill>
          <a:latin typeface="+mn-lt"/>
        </a:defRPr>
      </a:lvl5pPr>
      <a:lvl6pPr marL="29083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rgbClr val="000000"/>
          </a:solidFill>
          <a:latin typeface="+mn-lt"/>
        </a:defRPr>
      </a:lvl6pPr>
      <a:lvl7pPr marL="33655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rgbClr val="000000"/>
          </a:solidFill>
          <a:latin typeface="+mn-lt"/>
        </a:defRPr>
      </a:lvl7pPr>
      <a:lvl8pPr marL="38227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rgbClr val="000000"/>
          </a:solidFill>
          <a:latin typeface="+mn-lt"/>
        </a:defRPr>
      </a:lvl8pPr>
      <a:lvl9pPr marL="4279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rgbClr val="000000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pKleurvlakOnder"/>
          <p:cNvSpPr>
            <a:spLocks noChangeArrowheads="1"/>
          </p:cNvSpPr>
          <p:nvPr/>
        </p:nvSpPr>
        <p:spPr bwMode="auto">
          <a:xfrm>
            <a:off x="0" y="6318250"/>
            <a:ext cx="9144000" cy="539750"/>
          </a:xfrm>
          <a:prstGeom prst="rect">
            <a:avLst/>
          </a:prstGeom>
          <a:solidFill>
            <a:srgbClr val="9ACCD4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NL" sz="1800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9" name="shpTekst"/>
          <p:cNvSpPr>
            <a:spLocks noChangeArrowheads="1"/>
          </p:cNvSpPr>
          <p:nvPr/>
        </p:nvSpPr>
        <p:spPr bwMode="auto">
          <a:xfrm>
            <a:off x="0" y="0"/>
            <a:ext cx="9144000" cy="1071563"/>
          </a:xfrm>
          <a:prstGeom prst="rect">
            <a:avLst/>
          </a:prstGeom>
          <a:solidFill>
            <a:srgbClr val="9ACCD4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NL" sz="1800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173060" name="shpDatum" descr="RO__vervolgpagina~LPPT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3061" name="shpVoettekst"/>
          <p:cNvSpPr>
            <a:spLocks noGrp="1" noChangeArrowheads="1"/>
          </p:cNvSpPr>
          <p:nvPr>
            <p:ph type="title"/>
          </p:nvPr>
        </p:nvSpPr>
        <p:spPr bwMode="auto">
          <a:xfrm>
            <a:off x="366713" y="1233488"/>
            <a:ext cx="816927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smtClean="0"/>
              <a:t>Klik om het opmaakprofiel te bewerken</a:t>
            </a:r>
          </a:p>
        </p:txBody>
      </p:sp>
      <p:sp>
        <p:nvSpPr>
          <p:cNvPr id="173062" name="shpPagina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6713" y="1798638"/>
            <a:ext cx="8169275" cy="435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smtClean="0"/>
              <a:t>Klik om de opmaakprofielen van de modeltekst te bewerken</a:t>
            </a:r>
          </a:p>
          <a:p>
            <a:pPr lvl="1"/>
            <a:r>
              <a:rPr lang="nl-NL" altLang="nl-NL" smtClean="0"/>
              <a:t>Tweede niveau</a:t>
            </a:r>
          </a:p>
          <a:p>
            <a:pPr lvl="2"/>
            <a:r>
              <a:rPr lang="nl-NL" altLang="nl-NL" smtClean="0"/>
              <a:t>Derde niveau</a:t>
            </a:r>
          </a:p>
          <a:p>
            <a:pPr lvl="3"/>
            <a:r>
              <a:rPr lang="nl-NL" altLang="nl-NL" smtClean="0"/>
              <a:t>Vierde niveau</a:t>
            </a:r>
          </a:p>
        </p:txBody>
      </p:sp>
      <p:sp>
        <p:nvSpPr>
          <p:cNvPr id="11" name="shpTitel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483100" y="6538913"/>
            <a:ext cx="4156075" cy="31591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endParaRPr lang="nl-NL" altLang="nl-NL"/>
          </a:p>
        </p:txBody>
      </p:sp>
      <p:sp>
        <p:nvSpPr>
          <p:cNvPr id="12" name="shpKleurvlakBoven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476750" y="6369050"/>
            <a:ext cx="4164013" cy="28416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endParaRPr lang="nl-NL" altLang="nl-NL"/>
          </a:p>
        </p:txBody>
      </p:sp>
      <p:sp>
        <p:nvSpPr>
          <p:cNvPr id="13" name="shpBeeldmerk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87350" y="6362700"/>
            <a:ext cx="712788" cy="3635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fld id="{022B1CE5-8996-4FA5-AADC-9D8DC4B82A4F}" type="slidenum">
              <a:rPr lang="nl-NL" altLang="nl-NL"/>
              <a:pPr/>
              <a:t>‹nr.›</a:t>
            </a:fld>
            <a:endParaRPr lang="nl-NL" altLang="nl-NL"/>
          </a:p>
        </p:txBody>
      </p:sp>
      <p:grpSp>
        <p:nvGrpSpPr>
          <p:cNvPr id="173066" name="Group 10"/>
          <p:cNvGrpSpPr>
            <a:grpSpLocks/>
          </p:cNvGrpSpPr>
          <p:nvPr/>
        </p:nvGrpSpPr>
        <p:grpSpPr bwMode="auto">
          <a:xfrm>
            <a:off x="8961438" y="-12700"/>
            <a:ext cx="198437" cy="6870700"/>
            <a:chOff x="2897" y="0"/>
            <a:chExt cx="125" cy="4328"/>
          </a:xfrm>
        </p:grpSpPr>
        <p:sp>
          <p:nvSpPr>
            <p:cNvPr id="173067" name="Rectangle 11"/>
            <p:cNvSpPr>
              <a:spLocks noChangeArrowheads="1"/>
            </p:cNvSpPr>
            <p:nvPr/>
          </p:nvSpPr>
          <p:spPr bwMode="auto">
            <a:xfrm>
              <a:off x="2910" y="0"/>
              <a:ext cx="102" cy="432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nl-NL" altLang="nl-NL" sz="1000">
                <a:solidFill>
                  <a:schemeClr val="tx1"/>
                </a:solidFill>
              </a:endParaRPr>
            </a:p>
          </p:txBody>
        </p:sp>
        <p:sp>
          <p:nvSpPr>
            <p:cNvPr id="173068" name="Text Box 12"/>
            <p:cNvSpPr txBox="1">
              <a:spLocks noChangeArrowheads="1"/>
            </p:cNvSpPr>
            <p:nvPr/>
          </p:nvSpPr>
          <p:spPr bwMode="auto">
            <a:xfrm rot="16200000">
              <a:off x="1898" y="3178"/>
              <a:ext cx="2124" cy="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nl-NL" sz="700">
                  <a:solidFill>
                    <a:schemeClr val="bg1"/>
                  </a:solidFill>
                </a:rPr>
                <a:t>CONFIDENTEEL  /  COMMERCIEEL VERTROUWELIJK</a:t>
              </a:r>
              <a:endParaRPr lang="nl-NL" altLang="nl-NL" sz="700">
                <a:solidFill>
                  <a:schemeClr val="bg1"/>
                </a:solidFill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6" r:id="rId1"/>
    <p:sldLayoutId id="2147483987" r:id="rId2"/>
    <p:sldLayoutId id="2147483988" r:id="rId3"/>
    <p:sldLayoutId id="2147483989" r:id="rId4"/>
    <p:sldLayoutId id="2147483990" r:id="rId5"/>
    <p:sldLayoutId id="2147483991" r:id="rId6"/>
    <p:sldLayoutId id="2147483992" r:id="rId7"/>
    <p:sldLayoutId id="2147483993" r:id="rId8"/>
    <p:sldLayoutId id="2147483994" r:id="rId9"/>
    <p:sldLayoutId id="2147483995" r:id="rId10"/>
    <p:sldLayoutId id="2147483996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900079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900079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900079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900079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900079"/>
          </a:solidFill>
          <a:latin typeface="Verdan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900079"/>
          </a:solidFill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900079"/>
          </a:solidFill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900079"/>
          </a:solidFill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900079"/>
          </a:solidFill>
          <a:latin typeface="Verdana" pitchFamily="3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buFont typeface="Arial" charset="0"/>
        <a:defRPr>
          <a:solidFill>
            <a:srgbClr val="000000"/>
          </a:solidFill>
          <a:latin typeface="+mn-lt"/>
          <a:ea typeface="+mn-ea"/>
          <a:cs typeface="+mn-cs"/>
        </a:defRPr>
      </a:lvl1pPr>
      <a:lvl2pPr marL="152400" indent="-150813" algn="l" rtl="0" eaLnBrk="0" fontAlgn="base" hangingPunct="0">
        <a:spcBef>
          <a:spcPct val="20000"/>
        </a:spcBef>
        <a:spcAft>
          <a:spcPct val="0"/>
        </a:spcAft>
        <a:buFont typeface="Arial" charset="0"/>
        <a:buBlip>
          <a:blip r:embed="rId14"/>
        </a:buBlip>
        <a:defRPr>
          <a:solidFill>
            <a:srgbClr val="000000"/>
          </a:solidFill>
          <a:latin typeface="+mn-lt"/>
        </a:defRPr>
      </a:lvl2pPr>
      <a:lvl3pPr marL="406400" indent="-252413" algn="l" rtl="0" eaLnBrk="0" fontAlgn="base" hangingPunct="0">
        <a:spcBef>
          <a:spcPct val="20000"/>
        </a:spcBef>
        <a:spcAft>
          <a:spcPct val="0"/>
        </a:spcAft>
        <a:buFont typeface="Arial" charset="0"/>
        <a:buBlip>
          <a:blip r:embed="rId15"/>
        </a:buBlip>
        <a:defRPr>
          <a:solidFill>
            <a:srgbClr val="000000"/>
          </a:solidFill>
          <a:latin typeface="+mn-lt"/>
        </a:defRPr>
      </a:lvl3pPr>
      <a:lvl4pPr marL="633413" indent="-225425" algn="l" rtl="0" eaLnBrk="0" fontAlgn="base" hangingPunct="0">
        <a:spcBef>
          <a:spcPct val="20000"/>
        </a:spcBef>
        <a:spcAft>
          <a:spcPct val="0"/>
        </a:spcAft>
        <a:buFont typeface="Arial" charset="0"/>
        <a:buBlip>
          <a:blip r:embed="rId16"/>
        </a:buBlip>
        <a:defRPr>
          <a:solidFill>
            <a:srgbClr val="000000"/>
          </a:solidFill>
          <a:latin typeface="+mn-lt"/>
        </a:defRPr>
      </a:lvl4pPr>
      <a:lvl5pPr marL="811213" indent="-1762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chemeClr val="tx1"/>
          </a:solidFill>
          <a:latin typeface="+mn-lt"/>
        </a:defRPr>
      </a:lvl5pPr>
      <a:lvl6pPr marL="1268413" indent="-1762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chemeClr val="tx1"/>
          </a:solidFill>
          <a:latin typeface="+mn-lt"/>
        </a:defRPr>
      </a:lvl6pPr>
      <a:lvl7pPr marL="1725613" indent="-1762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chemeClr val="tx1"/>
          </a:solidFill>
          <a:latin typeface="+mn-lt"/>
        </a:defRPr>
      </a:lvl7pPr>
      <a:lvl8pPr marL="2182813" indent="-1762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chemeClr val="tx1"/>
          </a:solidFill>
          <a:latin typeface="+mn-lt"/>
        </a:defRPr>
      </a:lvl8pPr>
      <a:lvl9pPr marL="2640013" indent="-1762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 descr="foto gebouwe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5" r="32480"/>
          <a:stretch>
            <a:fillRect/>
          </a:stretch>
        </p:blipFill>
        <p:spPr bwMode="auto">
          <a:xfrm>
            <a:off x="0" y="0"/>
            <a:ext cx="4589463" cy="687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hpKleurvlak"/>
          <p:cNvSpPr>
            <a:spLocks noChangeArrowheads="1"/>
          </p:cNvSpPr>
          <p:nvPr/>
        </p:nvSpPr>
        <p:spPr bwMode="auto">
          <a:xfrm>
            <a:off x="4572000" y="0"/>
            <a:ext cx="4572000" cy="6858000"/>
          </a:xfrm>
          <a:prstGeom prst="rect">
            <a:avLst/>
          </a:prstGeom>
          <a:solidFill>
            <a:srgbClr val="9ACCD4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nl-NL" altLang="nl-NL" sz="1800">
              <a:latin typeface="Verdana" pitchFamily="34" charset="0"/>
            </a:endParaRPr>
          </a:p>
        </p:txBody>
      </p:sp>
      <p:sp>
        <p:nvSpPr>
          <p:cNvPr id="118788" name="shpDatum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29188" y="6380163"/>
            <a:ext cx="3714750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endParaRPr lang="nl-NL" altLang="nl-NL"/>
          </a:p>
        </p:txBody>
      </p:sp>
      <p:sp>
        <p:nvSpPr>
          <p:cNvPr id="118789" name="shpTitel"/>
          <p:cNvSpPr>
            <a:spLocks noGrp="1" noChangeArrowheads="1"/>
          </p:cNvSpPr>
          <p:nvPr>
            <p:ph type="title"/>
          </p:nvPr>
        </p:nvSpPr>
        <p:spPr bwMode="auto">
          <a:xfrm>
            <a:off x="4922838" y="2474913"/>
            <a:ext cx="3598862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smtClean="0"/>
              <a:t>Klik om het opmaakprofiel te bewerken</a:t>
            </a:r>
          </a:p>
        </p:txBody>
      </p:sp>
      <p:sp>
        <p:nvSpPr>
          <p:cNvPr id="118790" name="shpTekst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08550" y="3511550"/>
            <a:ext cx="3598863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smtClean="0"/>
              <a:t>Klik om de opmaakprofielen van de modeltekst te bewerken</a:t>
            </a:r>
          </a:p>
        </p:txBody>
      </p:sp>
      <p:pic>
        <p:nvPicPr>
          <p:cNvPr id="118791" name="Picture 7" descr="LOGO_Zonder_tekst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99038" cy="199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792" name="Picture 8" descr="logo rijksbreed PP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36" t="2171"/>
          <a:stretch>
            <a:fillRect/>
          </a:stretch>
        </p:blipFill>
        <p:spPr bwMode="auto">
          <a:xfrm>
            <a:off x="4979988" y="-7938"/>
            <a:ext cx="3198812" cy="1620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8793" name="Group 9"/>
          <p:cNvGrpSpPr>
            <a:grpSpLocks/>
          </p:cNvGrpSpPr>
          <p:nvPr/>
        </p:nvGrpSpPr>
        <p:grpSpPr bwMode="auto">
          <a:xfrm>
            <a:off x="8961438" y="-12700"/>
            <a:ext cx="198437" cy="6870700"/>
            <a:chOff x="2897" y="0"/>
            <a:chExt cx="125" cy="4328"/>
          </a:xfrm>
        </p:grpSpPr>
        <p:sp>
          <p:nvSpPr>
            <p:cNvPr id="118794" name="Rectangle 10"/>
            <p:cNvSpPr>
              <a:spLocks noChangeArrowheads="1"/>
            </p:cNvSpPr>
            <p:nvPr/>
          </p:nvSpPr>
          <p:spPr bwMode="auto">
            <a:xfrm>
              <a:off x="2910" y="0"/>
              <a:ext cx="102" cy="432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nl-NL" altLang="nl-NL" sz="1000">
                <a:solidFill>
                  <a:schemeClr val="tx1"/>
                </a:solidFill>
              </a:endParaRPr>
            </a:p>
          </p:txBody>
        </p:sp>
        <p:sp>
          <p:nvSpPr>
            <p:cNvPr id="118795" name="Text Box 11"/>
            <p:cNvSpPr txBox="1">
              <a:spLocks noChangeArrowheads="1"/>
            </p:cNvSpPr>
            <p:nvPr/>
          </p:nvSpPr>
          <p:spPr bwMode="auto">
            <a:xfrm rot="16200000">
              <a:off x="1898" y="3178"/>
              <a:ext cx="2124" cy="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nl-NL" sz="700">
                  <a:solidFill>
                    <a:schemeClr val="bg1"/>
                  </a:solidFill>
                </a:rPr>
                <a:t>CONFIDENTEEL  /  COMMERCIEEL VERTROUWELIJK</a:t>
              </a:r>
              <a:endParaRPr lang="nl-NL" altLang="nl-NL" sz="700">
                <a:solidFill>
                  <a:schemeClr val="bg1"/>
                </a:solidFill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Verdan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Verdana" pitchFamily="34" charset="0"/>
        </a:defRPr>
      </a:lvl9pPr>
    </p:titleStyle>
    <p:bodyStyle>
      <a:lvl1pPr indent="1588" algn="l" rtl="0" eaLnBrk="0" fontAlgn="base" hangingPunct="0">
        <a:spcBef>
          <a:spcPct val="20000"/>
        </a:spcBef>
        <a:spcAft>
          <a:spcPct val="0"/>
        </a:spcAft>
        <a:buFont typeface="Arial" charset="0"/>
        <a:defRPr>
          <a:solidFill>
            <a:srgbClr val="000000"/>
          </a:solidFill>
          <a:latin typeface="+mn-lt"/>
          <a:ea typeface="+mn-ea"/>
          <a:cs typeface="+mn-cs"/>
        </a:defRPr>
      </a:lvl1pPr>
      <a:lvl2pPr marL="1588" algn="l" rtl="0" eaLnBrk="0" fontAlgn="base" hangingPunct="0">
        <a:spcBef>
          <a:spcPct val="20000"/>
        </a:spcBef>
        <a:spcAft>
          <a:spcPct val="0"/>
        </a:spcAft>
        <a:buFont typeface="Arial" charset="0"/>
        <a:defRPr>
          <a:solidFill>
            <a:srgbClr val="000000"/>
          </a:solidFill>
          <a:latin typeface="+mn-lt"/>
        </a:defRPr>
      </a:lvl2pPr>
      <a:lvl3pPr marL="1588" algn="l" rtl="0" eaLnBrk="0" fontAlgn="base" hangingPunct="0">
        <a:spcBef>
          <a:spcPct val="20000"/>
        </a:spcBef>
        <a:spcAft>
          <a:spcPct val="0"/>
        </a:spcAft>
        <a:buFont typeface="Arial" charset="0"/>
        <a:defRPr>
          <a:solidFill>
            <a:srgbClr val="000000"/>
          </a:solidFill>
          <a:latin typeface="+mn-lt"/>
        </a:defRPr>
      </a:lvl3pPr>
      <a:lvl4pPr marL="1588" algn="l" rtl="0" eaLnBrk="0" fontAlgn="base" hangingPunct="0">
        <a:spcBef>
          <a:spcPct val="20000"/>
        </a:spcBef>
        <a:spcAft>
          <a:spcPct val="0"/>
        </a:spcAft>
        <a:buFont typeface="Arial" charset="0"/>
        <a:defRPr>
          <a:solidFill>
            <a:srgbClr val="000000"/>
          </a:solidFill>
          <a:latin typeface="+mn-lt"/>
        </a:defRPr>
      </a:lvl4pPr>
      <a:lvl5pPr marL="1588" algn="l" rtl="0" eaLnBrk="0" fontAlgn="base" hangingPunct="0">
        <a:spcBef>
          <a:spcPct val="20000"/>
        </a:spcBef>
        <a:spcAft>
          <a:spcPct val="0"/>
        </a:spcAft>
        <a:buFont typeface="Arial" charset="0"/>
        <a:defRPr>
          <a:solidFill>
            <a:srgbClr val="000000"/>
          </a:solidFill>
          <a:latin typeface="+mn-lt"/>
        </a:defRPr>
      </a:lvl5pPr>
      <a:lvl6pPr marL="458788" algn="l" rtl="0" eaLnBrk="0" fontAlgn="base" hangingPunct="0">
        <a:spcBef>
          <a:spcPct val="20000"/>
        </a:spcBef>
        <a:spcAft>
          <a:spcPct val="0"/>
        </a:spcAft>
        <a:buFont typeface="Arial" charset="0"/>
        <a:defRPr>
          <a:solidFill>
            <a:srgbClr val="000000"/>
          </a:solidFill>
          <a:latin typeface="+mn-lt"/>
        </a:defRPr>
      </a:lvl6pPr>
      <a:lvl7pPr marL="915988" algn="l" rtl="0" eaLnBrk="0" fontAlgn="base" hangingPunct="0">
        <a:spcBef>
          <a:spcPct val="20000"/>
        </a:spcBef>
        <a:spcAft>
          <a:spcPct val="0"/>
        </a:spcAft>
        <a:buFont typeface="Arial" charset="0"/>
        <a:defRPr>
          <a:solidFill>
            <a:srgbClr val="000000"/>
          </a:solidFill>
          <a:latin typeface="+mn-lt"/>
        </a:defRPr>
      </a:lvl7pPr>
      <a:lvl8pPr marL="1373188" algn="l" rtl="0" eaLnBrk="0" fontAlgn="base" hangingPunct="0">
        <a:spcBef>
          <a:spcPct val="20000"/>
        </a:spcBef>
        <a:spcAft>
          <a:spcPct val="0"/>
        </a:spcAft>
        <a:buFont typeface="Arial" charset="0"/>
        <a:defRPr>
          <a:solidFill>
            <a:srgbClr val="000000"/>
          </a:solidFill>
          <a:latin typeface="+mn-lt"/>
        </a:defRPr>
      </a:lvl8pPr>
      <a:lvl9pPr marL="1830388" algn="l" rtl="0" eaLnBrk="0" fontAlgn="base" hangingPunct="0">
        <a:spcBef>
          <a:spcPct val="20000"/>
        </a:spcBef>
        <a:spcAft>
          <a:spcPct val="0"/>
        </a:spcAft>
        <a:buFont typeface="Arial" charset="0"/>
        <a:defRPr>
          <a:solidFill>
            <a:srgbClr val="000000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foto gebouwe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5" r="32480"/>
          <a:stretch>
            <a:fillRect/>
          </a:stretch>
        </p:blipFill>
        <p:spPr bwMode="auto">
          <a:xfrm>
            <a:off x="0" y="0"/>
            <a:ext cx="4589463" cy="687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hpKleurvlak"/>
          <p:cNvSpPr>
            <a:spLocks noChangeArrowheads="1"/>
          </p:cNvSpPr>
          <p:nvPr/>
        </p:nvSpPr>
        <p:spPr bwMode="auto">
          <a:xfrm>
            <a:off x="4572000" y="0"/>
            <a:ext cx="4572000" cy="6858000"/>
          </a:xfrm>
          <a:prstGeom prst="rect">
            <a:avLst/>
          </a:prstGeom>
          <a:solidFill>
            <a:srgbClr val="9ACCD4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nl-NL" altLang="nl-NL" sz="1800">
              <a:latin typeface="Verdana" pitchFamily="34" charset="0"/>
            </a:endParaRPr>
          </a:p>
        </p:txBody>
      </p:sp>
      <p:sp>
        <p:nvSpPr>
          <p:cNvPr id="119812" name="shpDatum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29188" y="6380163"/>
            <a:ext cx="3714750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endParaRPr lang="nl-NL" altLang="nl-NL"/>
          </a:p>
        </p:txBody>
      </p:sp>
      <p:sp>
        <p:nvSpPr>
          <p:cNvPr id="119813" name="shpTitel"/>
          <p:cNvSpPr>
            <a:spLocks noGrp="1" noChangeArrowheads="1"/>
          </p:cNvSpPr>
          <p:nvPr>
            <p:ph type="title"/>
          </p:nvPr>
        </p:nvSpPr>
        <p:spPr bwMode="auto">
          <a:xfrm>
            <a:off x="4929188" y="2500313"/>
            <a:ext cx="3502025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smtClean="0"/>
              <a:t>Klik om het opmaakprofiel te bewerken</a:t>
            </a:r>
          </a:p>
        </p:txBody>
      </p:sp>
      <p:sp>
        <p:nvSpPr>
          <p:cNvPr id="119814" name="shpTekst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43475" y="3155950"/>
            <a:ext cx="3487738" cy="305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smtClean="0"/>
              <a:t>Klik om de opmaakprofielen van de modeltekst te bewerken</a:t>
            </a:r>
          </a:p>
        </p:txBody>
      </p:sp>
      <p:pic>
        <p:nvPicPr>
          <p:cNvPr id="119815" name="Picture 7" descr="LOGO_Zonder_tekst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99038" cy="199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816" name="Picture 8" descr="logo rijksbreed PP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36" t="2171"/>
          <a:stretch>
            <a:fillRect/>
          </a:stretch>
        </p:blipFill>
        <p:spPr bwMode="auto">
          <a:xfrm>
            <a:off x="4979988" y="-7938"/>
            <a:ext cx="3198812" cy="1620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9817" name="Group 9"/>
          <p:cNvGrpSpPr>
            <a:grpSpLocks/>
          </p:cNvGrpSpPr>
          <p:nvPr/>
        </p:nvGrpSpPr>
        <p:grpSpPr bwMode="auto">
          <a:xfrm>
            <a:off x="8961438" y="-12700"/>
            <a:ext cx="198437" cy="6870700"/>
            <a:chOff x="2897" y="0"/>
            <a:chExt cx="125" cy="4328"/>
          </a:xfrm>
        </p:grpSpPr>
        <p:sp>
          <p:nvSpPr>
            <p:cNvPr id="119818" name="Rectangle 10"/>
            <p:cNvSpPr>
              <a:spLocks noChangeArrowheads="1"/>
            </p:cNvSpPr>
            <p:nvPr/>
          </p:nvSpPr>
          <p:spPr bwMode="auto">
            <a:xfrm>
              <a:off x="2910" y="0"/>
              <a:ext cx="102" cy="432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nl-NL" altLang="nl-NL" sz="1000">
                <a:solidFill>
                  <a:schemeClr val="tx1"/>
                </a:solidFill>
              </a:endParaRPr>
            </a:p>
          </p:txBody>
        </p:sp>
        <p:sp>
          <p:nvSpPr>
            <p:cNvPr id="119819" name="Text Box 11"/>
            <p:cNvSpPr txBox="1">
              <a:spLocks noChangeArrowheads="1"/>
            </p:cNvSpPr>
            <p:nvPr/>
          </p:nvSpPr>
          <p:spPr bwMode="auto">
            <a:xfrm rot="16200000">
              <a:off x="1898" y="3178"/>
              <a:ext cx="2124" cy="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nl-NL" sz="700">
                  <a:solidFill>
                    <a:schemeClr val="bg1"/>
                  </a:solidFill>
                </a:rPr>
                <a:t>CONFIDENTEEL  /  COMMERCIEEL VERTROUWELIJK</a:t>
              </a:r>
              <a:endParaRPr lang="nl-NL" altLang="nl-NL" sz="700">
                <a:solidFill>
                  <a:schemeClr val="bg1"/>
                </a:solidFill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Verdan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Verdana" pitchFamily="34" charset="0"/>
        </a:defRPr>
      </a:lvl9pPr>
    </p:titleStyle>
    <p:bodyStyle>
      <a:lvl1pPr marL="266700" indent="-266700" algn="l" rtl="0" fontAlgn="base">
        <a:spcBef>
          <a:spcPct val="0"/>
        </a:spcBef>
        <a:spcAft>
          <a:spcPct val="0"/>
        </a:spcAft>
        <a:buFont typeface="Verdana" pitchFamily="34" charset="0"/>
        <a:buAutoNum type="arabicPeriod"/>
        <a:defRPr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Blip>
          <a:blip r:embed="rId16"/>
        </a:buBlip>
        <a:defRPr>
          <a:solidFill>
            <a:srgbClr val="000000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Blip>
          <a:blip r:embed="rId17"/>
        </a:buBlip>
        <a:defRPr>
          <a:solidFill>
            <a:srgbClr val="0000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Blip>
          <a:blip r:embed="rId18"/>
        </a:buBlip>
        <a:defRPr>
          <a:solidFill>
            <a:srgbClr val="000000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rgbClr val="000000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rgbClr val="000000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rgbClr val="000000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rgbClr val="000000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rgbClr val="000000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 descr="foto gebouwe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5" r="32480"/>
          <a:stretch>
            <a:fillRect/>
          </a:stretch>
        </p:blipFill>
        <p:spPr bwMode="auto">
          <a:xfrm>
            <a:off x="0" y="0"/>
            <a:ext cx="4589463" cy="687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hpKleurvlak"/>
          <p:cNvSpPr>
            <a:spLocks noChangeArrowheads="1"/>
          </p:cNvSpPr>
          <p:nvPr/>
        </p:nvSpPr>
        <p:spPr bwMode="auto">
          <a:xfrm>
            <a:off x="4572000" y="0"/>
            <a:ext cx="4572000" cy="6858000"/>
          </a:xfrm>
          <a:prstGeom prst="rect">
            <a:avLst/>
          </a:prstGeom>
          <a:solidFill>
            <a:srgbClr val="9ACCD4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NL" sz="1800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0836" name="shpDatum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29188" y="6380163"/>
            <a:ext cx="3714750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endParaRPr lang="nl-NL" altLang="nl-NL"/>
          </a:p>
        </p:txBody>
      </p:sp>
      <p:sp>
        <p:nvSpPr>
          <p:cNvPr id="120837" name="shpTitel"/>
          <p:cNvSpPr>
            <a:spLocks noGrp="1" noChangeArrowheads="1"/>
          </p:cNvSpPr>
          <p:nvPr>
            <p:ph type="title"/>
          </p:nvPr>
        </p:nvSpPr>
        <p:spPr bwMode="auto">
          <a:xfrm>
            <a:off x="4929188" y="2500313"/>
            <a:ext cx="3502025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smtClean="0"/>
              <a:t>Klik om het opmaakprofiel te bewerken</a:t>
            </a:r>
          </a:p>
        </p:txBody>
      </p:sp>
      <p:sp>
        <p:nvSpPr>
          <p:cNvPr id="120838" name="shpTekst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43475" y="3155950"/>
            <a:ext cx="3487738" cy="305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smtClean="0"/>
              <a:t>Klik om de opmaakprofielen van de modeltekst te bewerken</a:t>
            </a:r>
          </a:p>
        </p:txBody>
      </p:sp>
      <p:pic>
        <p:nvPicPr>
          <p:cNvPr id="120839" name="Picture 7" descr="LOGO_Zonder_tekst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99038" cy="199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840" name="Picture 8" descr="logo rijksbreed PP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36" t="2171"/>
          <a:stretch>
            <a:fillRect/>
          </a:stretch>
        </p:blipFill>
        <p:spPr bwMode="auto">
          <a:xfrm>
            <a:off x="4979988" y="-7938"/>
            <a:ext cx="3198812" cy="1620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0841" name="Group 9"/>
          <p:cNvGrpSpPr>
            <a:grpSpLocks/>
          </p:cNvGrpSpPr>
          <p:nvPr/>
        </p:nvGrpSpPr>
        <p:grpSpPr bwMode="auto">
          <a:xfrm>
            <a:off x="8961438" y="-12700"/>
            <a:ext cx="198437" cy="6870700"/>
            <a:chOff x="2897" y="0"/>
            <a:chExt cx="125" cy="4328"/>
          </a:xfrm>
        </p:grpSpPr>
        <p:sp>
          <p:nvSpPr>
            <p:cNvPr id="120842" name="Rectangle 10"/>
            <p:cNvSpPr>
              <a:spLocks noChangeArrowheads="1"/>
            </p:cNvSpPr>
            <p:nvPr/>
          </p:nvSpPr>
          <p:spPr bwMode="auto">
            <a:xfrm>
              <a:off x="2910" y="0"/>
              <a:ext cx="102" cy="432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nl-NL" altLang="nl-NL" sz="1000">
                <a:solidFill>
                  <a:schemeClr val="tx1"/>
                </a:solidFill>
              </a:endParaRPr>
            </a:p>
          </p:txBody>
        </p:sp>
        <p:sp>
          <p:nvSpPr>
            <p:cNvPr id="120843" name="Text Box 11"/>
            <p:cNvSpPr txBox="1">
              <a:spLocks noChangeArrowheads="1"/>
            </p:cNvSpPr>
            <p:nvPr/>
          </p:nvSpPr>
          <p:spPr bwMode="auto">
            <a:xfrm rot="16200000">
              <a:off x="1898" y="3178"/>
              <a:ext cx="2124" cy="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nl-NL" sz="700">
                  <a:solidFill>
                    <a:schemeClr val="bg1"/>
                  </a:solidFill>
                </a:rPr>
                <a:t>CONFIDENTEEL  /  COMMERCIEEL VERTROUWELIJK</a:t>
              </a:r>
              <a:endParaRPr lang="nl-NL" altLang="nl-NL" sz="700">
                <a:solidFill>
                  <a:schemeClr val="bg1"/>
                </a:solidFill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Verdan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Verdana" pitchFamily="34" charset="0"/>
        </a:defRPr>
      </a:lvl9pPr>
    </p:titleStyle>
    <p:bodyStyle>
      <a:lvl1pPr marL="266700" indent="-266700" algn="l" rtl="0" fontAlgn="base">
        <a:spcBef>
          <a:spcPct val="0"/>
        </a:spcBef>
        <a:spcAft>
          <a:spcPct val="0"/>
        </a:spcAft>
        <a:buFont typeface="Verdana" pitchFamily="34" charset="0"/>
        <a:buAutoNum type="alphaLcPeriod"/>
        <a:defRPr>
          <a:solidFill>
            <a:srgbClr val="000000"/>
          </a:solidFill>
          <a:latin typeface="+mn-lt"/>
          <a:ea typeface="+mn-ea"/>
          <a:cs typeface="+mn-cs"/>
        </a:defRPr>
      </a:lvl1pPr>
      <a:lvl2pPr marL="8001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Blip>
          <a:blip r:embed="rId16"/>
        </a:buBlip>
        <a:defRPr>
          <a:solidFill>
            <a:srgbClr val="000000"/>
          </a:solidFill>
          <a:latin typeface="+mn-lt"/>
        </a:defRPr>
      </a:lvl2pPr>
      <a:lvl3pPr marL="1311275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Blip>
          <a:blip r:embed="rId17"/>
        </a:buBlip>
        <a:defRPr>
          <a:solidFill>
            <a:srgbClr val="000000"/>
          </a:solidFill>
          <a:latin typeface="+mn-lt"/>
        </a:defRPr>
      </a:lvl3pPr>
      <a:lvl4pPr marL="1833563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Blip>
          <a:blip r:embed="rId18"/>
        </a:buBlip>
        <a:defRPr>
          <a:solidFill>
            <a:srgbClr val="000000"/>
          </a:solidFill>
          <a:latin typeface="+mn-lt"/>
        </a:defRPr>
      </a:lvl4pPr>
      <a:lvl5pPr marL="235585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rgbClr val="000000"/>
          </a:solidFill>
          <a:latin typeface="+mn-lt"/>
        </a:defRPr>
      </a:lvl5pPr>
      <a:lvl6pPr marL="281305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rgbClr val="000000"/>
          </a:solidFill>
          <a:latin typeface="+mn-lt"/>
        </a:defRPr>
      </a:lvl6pPr>
      <a:lvl7pPr marL="327025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rgbClr val="000000"/>
          </a:solidFill>
          <a:latin typeface="+mn-lt"/>
        </a:defRPr>
      </a:lvl7pPr>
      <a:lvl8pPr marL="372745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rgbClr val="000000"/>
          </a:solidFill>
          <a:latin typeface="+mn-lt"/>
        </a:defRPr>
      </a:lvl8pPr>
      <a:lvl9pPr marL="418465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rgbClr val="000000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 descr="foto gebouwe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5" r="32480"/>
          <a:stretch>
            <a:fillRect/>
          </a:stretch>
        </p:blipFill>
        <p:spPr bwMode="auto">
          <a:xfrm>
            <a:off x="0" y="0"/>
            <a:ext cx="4589463" cy="687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hpKleurvlak"/>
          <p:cNvSpPr>
            <a:spLocks noChangeArrowheads="1"/>
          </p:cNvSpPr>
          <p:nvPr/>
        </p:nvSpPr>
        <p:spPr bwMode="auto">
          <a:xfrm>
            <a:off x="4572000" y="0"/>
            <a:ext cx="4572000" cy="6858000"/>
          </a:xfrm>
          <a:prstGeom prst="rect">
            <a:avLst/>
          </a:prstGeom>
          <a:solidFill>
            <a:srgbClr val="9ACCD4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NL" sz="1800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1860" name="shpDatum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29188" y="6380163"/>
            <a:ext cx="3714750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endParaRPr lang="nl-NL" altLang="nl-NL"/>
          </a:p>
        </p:txBody>
      </p:sp>
      <p:sp>
        <p:nvSpPr>
          <p:cNvPr id="121861" name="shpTitel"/>
          <p:cNvSpPr>
            <a:spLocks noGrp="1" noChangeArrowheads="1"/>
          </p:cNvSpPr>
          <p:nvPr>
            <p:ph type="title"/>
          </p:nvPr>
        </p:nvSpPr>
        <p:spPr bwMode="auto">
          <a:xfrm>
            <a:off x="4929188" y="2500313"/>
            <a:ext cx="3502025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smtClean="0"/>
              <a:t>Klik om het opmaakprofiel te bewerken</a:t>
            </a:r>
          </a:p>
        </p:txBody>
      </p:sp>
      <p:sp>
        <p:nvSpPr>
          <p:cNvPr id="121862" name="shpTekst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43475" y="3155950"/>
            <a:ext cx="3487738" cy="305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smtClean="0"/>
              <a:t>Klik om de opmaakprofielen van de modeltekst te bewerken</a:t>
            </a:r>
          </a:p>
        </p:txBody>
      </p:sp>
      <p:pic>
        <p:nvPicPr>
          <p:cNvPr id="121863" name="Picture 7" descr="LOGO_Zonder_tekst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99038" cy="199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864" name="Picture 8" descr="logo rijksbreed PP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36" t="2171"/>
          <a:stretch>
            <a:fillRect/>
          </a:stretch>
        </p:blipFill>
        <p:spPr bwMode="auto">
          <a:xfrm>
            <a:off x="4979988" y="-7938"/>
            <a:ext cx="3198812" cy="1620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1865" name="Group 9"/>
          <p:cNvGrpSpPr>
            <a:grpSpLocks/>
          </p:cNvGrpSpPr>
          <p:nvPr/>
        </p:nvGrpSpPr>
        <p:grpSpPr bwMode="auto">
          <a:xfrm>
            <a:off x="8961438" y="-12700"/>
            <a:ext cx="198437" cy="6870700"/>
            <a:chOff x="2897" y="0"/>
            <a:chExt cx="125" cy="4328"/>
          </a:xfrm>
        </p:grpSpPr>
        <p:sp>
          <p:nvSpPr>
            <p:cNvPr id="121866" name="Rectangle 10"/>
            <p:cNvSpPr>
              <a:spLocks noChangeArrowheads="1"/>
            </p:cNvSpPr>
            <p:nvPr/>
          </p:nvSpPr>
          <p:spPr bwMode="auto">
            <a:xfrm>
              <a:off x="2910" y="0"/>
              <a:ext cx="102" cy="432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nl-NL" altLang="nl-NL" sz="1000">
                <a:solidFill>
                  <a:schemeClr val="tx1"/>
                </a:solidFill>
              </a:endParaRPr>
            </a:p>
          </p:txBody>
        </p:sp>
        <p:sp>
          <p:nvSpPr>
            <p:cNvPr id="121867" name="Text Box 11"/>
            <p:cNvSpPr txBox="1">
              <a:spLocks noChangeArrowheads="1"/>
            </p:cNvSpPr>
            <p:nvPr/>
          </p:nvSpPr>
          <p:spPr bwMode="auto">
            <a:xfrm rot="16200000">
              <a:off x="1898" y="3178"/>
              <a:ext cx="2124" cy="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nl-NL" sz="700">
                  <a:solidFill>
                    <a:schemeClr val="bg1"/>
                  </a:solidFill>
                </a:rPr>
                <a:t>CONFIDENTEEL  /  COMMERCIEEL VERTROUWELIJK</a:t>
              </a:r>
              <a:endParaRPr lang="nl-NL" altLang="nl-NL" sz="700">
                <a:solidFill>
                  <a:schemeClr val="bg1"/>
                </a:solidFill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Verdan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Verdana" pitchFamily="34" charset="0"/>
        </a:defRPr>
      </a:lvl9pPr>
    </p:titleStyle>
    <p:bodyStyle>
      <a:lvl1pPr marL="266700" indent="-266700" algn="l" rtl="0" fontAlgn="base">
        <a:spcBef>
          <a:spcPct val="0"/>
        </a:spcBef>
        <a:spcAft>
          <a:spcPct val="0"/>
        </a:spcAft>
        <a:buSzPct val="80000"/>
        <a:buChar char="•"/>
        <a:defRPr>
          <a:solidFill>
            <a:srgbClr val="000000"/>
          </a:solidFill>
          <a:latin typeface="+mn-lt"/>
          <a:ea typeface="+mn-ea"/>
          <a:cs typeface="+mn-cs"/>
        </a:defRPr>
      </a:lvl1pPr>
      <a:lvl2pPr marL="884238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Blip>
          <a:blip r:embed="rId16"/>
        </a:buBlip>
        <a:defRPr>
          <a:solidFill>
            <a:srgbClr val="000000"/>
          </a:solidFill>
          <a:latin typeface="+mn-lt"/>
        </a:defRPr>
      </a:lvl2pPr>
      <a:lvl3pPr marL="1406525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Blip>
          <a:blip r:embed="rId17"/>
        </a:buBlip>
        <a:defRPr>
          <a:solidFill>
            <a:srgbClr val="000000"/>
          </a:solidFill>
          <a:latin typeface="+mn-lt"/>
        </a:defRPr>
      </a:lvl3pPr>
      <a:lvl4pPr marL="1928813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Blip>
          <a:blip r:embed="rId18"/>
        </a:buBlip>
        <a:defRPr>
          <a:solidFill>
            <a:srgbClr val="000000"/>
          </a:solidFill>
          <a:latin typeface="+mn-lt"/>
        </a:defRPr>
      </a:lvl4pPr>
      <a:lvl5pPr marL="24511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rgbClr val="000000"/>
          </a:solidFill>
          <a:latin typeface="+mn-lt"/>
        </a:defRPr>
      </a:lvl5pPr>
      <a:lvl6pPr marL="29083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rgbClr val="000000"/>
          </a:solidFill>
          <a:latin typeface="+mn-lt"/>
        </a:defRPr>
      </a:lvl6pPr>
      <a:lvl7pPr marL="33655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rgbClr val="000000"/>
          </a:solidFill>
          <a:latin typeface="+mn-lt"/>
        </a:defRPr>
      </a:lvl7pPr>
      <a:lvl8pPr marL="38227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rgbClr val="000000"/>
          </a:solidFill>
          <a:latin typeface="+mn-lt"/>
        </a:defRPr>
      </a:lvl8pPr>
      <a:lvl9pPr marL="4279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rgbClr val="000000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pKleurvlakOnder"/>
          <p:cNvSpPr>
            <a:spLocks noChangeArrowheads="1"/>
          </p:cNvSpPr>
          <p:nvPr/>
        </p:nvSpPr>
        <p:spPr bwMode="auto">
          <a:xfrm>
            <a:off x="0" y="6318250"/>
            <a:ext cx="9144000" cy="539750"/>
          </a:xfrm>
          <a:prstGeom prst="rect">
            <a:avLst/>
          </a:prstGeom>
          <a:solidFill>
            <a:srgbClr val="9ACCD4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NL" sz="1800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9" name="shpTekst"/>
          <p:cNvSpPr>
            <a:spLocks noChangeArrowheads="1"/>
          </p:cNvSpPr>
          <p:nvPr/>
        </p:nvSpPr>
        <p:spPr bwMode="auto">
          <a:xfrm>
            <a:off x="0" y="0"/>
            <a:ext cx="9144000" cy="1071563"/>
          </a:xfrm>
          <a:prstGeom prst="rect">
            <a:avLst/>
          </a:prstGeom>
          <a:solidFill>
            <a:srgbClr val="9ACCD4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NL" sz="1800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122884" name="shpDatum" descr="RO__vervolgpagina~LPPT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885" name="shpVoettekst"/>
          <p:cNvSpPr>
            <a:spLocks noGrp="1" noChangeArrowheads="1"/>
          </p:cNvSpPr>
          <p:nvPr>
            <p:ph type="title"/>
          </p:nvPr>
        </p:nvSpPr>
        <p:spPr bwMode="auto">
          <a:xfrm>
            <a:off x="366713" y="1233488"/>
            <a:ext cx="816927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smtClean="0"/>
              <a:t>Klik om het opmaakprofiel te bewerken</a:t>
            </a:r>
          </a:p>
        </p:txBody>
      </p:sp>
      <p:sp>
        <p:nvSpPr>
          <p:cNvPr id="122886" name="shpPagina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6713" y="1798638"/>
            <a:ext cx="8169275" cy="435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smtClean="0"/>
              <a:t>Klik om de opmaakprofielen van de modeltekst te bewerken</a:t>
            </a:r>
          </a:p>
          <a:p>
            <a:pPr lvl="1"/>
            <a:r>
              <a:rPr lang="nl-NL" altLang="nl-NL" smtClean="0"/>
              <a:t>Tweede niveau</a:t>
            </a:r>
          </a:p>
          <a:p>
            <a:pPr lvl="2"/>
            <a:r>
              <a:rPr lang="nl-NL" altLang="nl-NL" smtClean="0"/>
              <a:t>Derde niveau</a:t>
            </a:r>
          </a:p>
          <a:p>
            <a:pPr lvl="3"/>
            <a:r>
              <a:rPr lang="nl-NL" altLang="nl-NL" smtClean="0"/>
              <a:t>Vierde niveau</a:t>
            </a:r>
          </a:p>
        </p:txBody>
      </p:sp>
      <p:sp>
        <p:nvSpPr>
          <p:cNvPr id="11" name="shpTitel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483100" y="6538913"/>
            <a:ext cx="4156075" cy="31591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endParaRPr lang="nl-NL" altLang="nl-NL"/>
          </a:p>
        </p:txBody>
      </p:sp>
      <p:sp>
        <p:nvSpPr>
          <p:cNvPr id="12" name="shpKleurvlakBoven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476750" y="6369050"/>
            <a:ext cx="4164013" cy="28416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endParaRPr lang="nl-NL" altLang="nl-NL"/>
          </a:p>
        </p:txBody>
      </p:sp>
      <p:sp>
        <p:nvSpPr>
          <p:cNvPr id="13" name="shpBeeldmerk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87350" y="6362700"/>
            <a:ext cx="712788" cy="3635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fld id="{5E46992C-5276-4C65-91A5-994B9AA35C01}" type="slidenum">
              <a:rPr lang="nl-NL" altLang="nl-NL"/>
              <a:pPr/>
              <a:t>‹nr.›</a:t>
            </a:fld>
            <a:endParaRPr lang="nl-NL" altLang="nl-NL"/>
          </a:p>
        </p:txBody>
      </p:sp>
      <p:grpSp>
        <p:nvGrpSpPr>
          <p:cNvPr id="122890" name="Group 10"/>
          <p:cNvGrpSpPr>
            <a:grpSpLocks/>
          </p:cNvGrpSpPr>
          <p:nvPr/>
        </p:nvGrpSpPr>
        <p:grpSpPr bwMode="auto">
          <a:xfrm>
            <a:off x="8961438" y="-12700"/>
            <a:ext cx="198437" cy="6870700"/>
            <a:chOff x="2897" y="0"/>
            <a:chExt cx="125" cy="4328"/>
          </a:xfrm>
        </p:grpSpPr>
        <p:sp>
          <p:nvSpPr>
            <p:cNvPr id="122891" name="Rectangle 11"/>
            <p:cNvSpPr>
              <a:spLocks noChangeArrowheads="1"/>
            </p:cNvSpPr>
            <p:nvPr/>
          </p:nvSpPr>
          <p:spPr bwMode="auto">
            <a:xfrm>
              <a:off x="2910" y="0"/>
              <a:ext cx="102" cy="432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nl-NL" altLang="nl-NL" sz="1000">
                <a:solidFill>
                  <a:schemeClr val="tx1"/>
                </a:solidFill>
              </a:endParaRPr>
            </a:p>
          </p:txBody>
        </p:sp>
        <p:sp>
          <p:nvSpPr>
            <p:cNvPr id="122892" name="Text Box 12"/>
            <p:cNvSpPr txBox="1">
              <a:spLocks noChangeArrowheads="1"/>
            </p:cNvSpPr>
            <p:nvPr/>
          </p:nvSpPr>
          <p:spPr bwMode="auto">
            <a:xfrm rot="16200000">
              <a:off x="1898" y="3178"/>
              <a:ext cx="2124" cy="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nl-NL" sz="700">
                  <a:solidFill>
                    <a:schemeClr val="bg1"/>
                  </a:solidFill>
                </a:rPr>
                <a:t>CONFIDENTEEL  /  COMMERCIEEL VERTROUWELIJK</a:t>
              </a:r>
              <a:endParaRPr lang="nl-NL" altLang="nl-NL" sz="700">
                <a:solidFill>
                  <a:schemeClr val="bg1"/>
                </a:solidFill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900079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900079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900079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900079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900079"/>
          </a:solidFill>
          <a:latin typeface="Verdan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900079"/>
          </a:solidFill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900079"/>
          </a:solidFill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900079"/>
          </a:solidFill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900079"/>
          </a:solidFill>
          <a:latin typeface="Verdana" pitchFamily="3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buFont typeface="Arial" charset="0"/>
        <a:defRPr>
          <a:solidFill>
            <a:srgbClr val="000000"/>
          </a:solidFill>
          <a:latin typeface="+mn-lt"/>
          <a:ea typeface="+mn-ea"/>
          <a:cs typeface="+mn-cs"/>
        </a:defRPr>
      </a:lvl1pPr>
      <a:lvl2pPr marL="152400" indent="-150813" algn="l" rtl="0" eaLnBrk="0" fontAlgn="base" hangingPunct="0">
        <a:spcBef>
          <a:spcPct val="20000"/>
        </a:spcBef>
        <a:spcAft>
          <a:spcPct val="0"/>
        </a:spcAft>
        <a:buFont typeface="Arial" charset="0"/>
        <a:buBlip>
          <a:blip r:embed="rId14"/>
        </a:buBlip>
        <a:defRPr>
          <a:solidFill>
            <a:srgbClr val="000000"/>
          </a:solidFill>
          <a:latin typeface="+mn-lt"/>
        </a:defRPr>
      </a:lvl2pPr>
      <a:lvl3pPr marL="406400" indent="-252413" algn="l" rtl="0" eaLnBrk="0" fontAlgn="base" hangingPunct="0">
        <a:spcBef>
          <a:spcPct val="20000"/>
        </a:spcBef>
        <a:spcAft>
          <a:spcPct val="0"/>
        </a:spcAft>
        <a:buFont typeface="Arial" charset="0"/>
        <a:buBlip>
          <a:blip r:embed="rId15"/>
        </a:buBlip>
        <a:defRPr>
          <a:solidFill>
            <a:srgbClr val="000000"/>
          </a:solidFill>
          <a:latin typeface="+mn-lt"/>
        </a:defRPr>
      </a:lvl3pPr>
      <a:lvl4pPr marL="633413" indent="-225425" algn="l" rtl="0" eaLnBrk="0" fontAlgn="base" hangingPunct="0">
        <a:spcBef>
          <a:spcPct val="20000"/>
        </a:spcBef>
        <a:spcAft>
          <a:spcPct val="0"/>
        </a:spcAft>
        <a:buFont typeface="Arial" charset="0"/>
        <a:buBlip>
          <a:blip r:embed="rId16"/>
        </a:buBlip>
        <a:defRPr>
          <a:solidFill>
            <a:srgbClr val="000000"/>
          </a:solidFill>
          <a:latin typeface="+mn-lt"/>
        </a:defRPr>
      </a:lvl4pPr>
      <a:lvl5pPr marL="811213" indent="-1762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chemeClr val="tx1"/>
          </a:solidFill>
          <a:latin typeface="+mn-lt"/>
        </a:defRPr>
      </a:lvl5pPr>
      <a:lvl6pPr marL="1268413" indent="-1762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chemeClr val="tx1"/>
          </a:solidFill>
          <a:latin typeface="+mn-lt"/>
        </a:defRPr>
      </a:lvl6pPr>
      <a:lvl7pPr marL="1725613" indent="-1762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chemeClr val="tx1"/>
          </a:solidFill>
          <a:latin typeface="+mn-lt"/>
        </a:defRPr>
      </a:lvl7pPr>
      <a:lvl8pPr marL="2182813" indent="-1762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chemeClr val="tx1"/>
          </a:solidFill>
          <a:latin typeface="+mn-lt"/>
        </a:defRPr>
      </a:lvl8pPr>
      <a:lvl9pPr marL="2640013" indent="-1762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 descr="foto gebouwe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5" r="32480"/>
          <a:stretch>
            <a:fillRect/>
          </a:stretch>
        </p:blipFill>
        <p:spPr bwMode="auto">
          <a:xfrm>
            <a:off x="0" y="0"/>
            <a:ext cx="4589463" cy="687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hpKleurvlak"/>
          <p:cNvSpPr>
            <a:spLocks noChangeArrowheads="1"/>
          </p:cNvSpPr>
          <p:nvPr/>
        </p:nvSpPr>
        <p:spPr bwMode="auto">
          <a:xfrm>
            <a:off x="4572000" y="0"/>
            <a:ext cx="4572000" cy="6858000"/>
          </a:xfrm>
          <a:prstGeom prst="rect">
            <a:avLst/>
          </a:prstGeom>
          <a:solidFill>
            <a:srgbClr val="9ACCD4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nl-NL" altLang="nl-NL" sz="1800">
              <a:latin typeface="Verdana" pitchFamily="34" charset="0"/>
            </a:endParaRPr>
          </a:p>
        </p:txBody>
      </p:sp>
      <p:sp>
        <p:nvSpPr>
          <p:cNvPr id="129028" name="shpDatum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29188" y="6380163"/>
            <a:ext cx="3714750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endParaRPr lang="nl-NL" altLang="nl-NL"/>
          </a:p>
        </p:txBody>
      </p:sp>
      <p:sp>
        <p:nvSpPr>
          <p:cNvPr id="129029" name="shpTitel"/>
          <p:cNvSpPr>
            <a:spLocks noGrp="1" noChangeArrowheads="1"/>
          </p:cNvSpPr>
          <p:nvPr>
            <p:ph type="title"/>
          </p:nvPr>
        </p:nvSpPr>
        <p:spPr bwMode="auto">
          <a:xfrm>
            <a:off x="4922838" y="2474913"/>
            <a:ext cx="3598862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smtClean="0"/>
              <a:t>Klik om het opmaakprofiel te bewerken</a:t>
            </a:r>
          </a:p>
        </p:txBody>
      </p:sp>
      <p:sp>
        <p:nvSpPr>
          <p:cNvPr id="129030" name="shpTekst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08550" y="3511550"/>
            <a:ext cx="3598863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smtClean="0"/>
              <a:t>Klik om de opmaakprofielen van de modeltekst te bewerken</a:t>
            </a:r>
          </a:p>
        </p:txBody>
      </p:sp>
      <p:pic>
        <p:nvPicPr>
          <p:cNvPr id="129031" name="Picture 7" descr="LOGO_Zonder_tekst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99038" cy="199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032" name="Picture 8" descr="logo rijksbreed PP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36" t="2171"/>
          <a:stretch>
            <a:fillRect/>
          </a:stretch>
        </p:blipFill>
        <p:spPr bwMode="auto">
          <a:xfrm>
            <a:off x="4979988" y="-7938"/>
            <a:ext cx="3198812" cy="1620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9033" name="Group 9"/>
          <p:cNvGrpSpPr>
            <a:grpSpLocks/>
          </p:cNvGrpSpPr>
          <p:nvPr/>
        </p:nvGrpSpPr>
        <p:grpSpPr bwMode="auto">
          <a:xfrm>
            <a:off x="8961438" y="-12700"/>
            <a:ext cx="198437" cy="6870700"/>
            <a:chOff x="2897" y="0"/>
            <a:chExt cx="125" cy="4328"/>
          </a:xfrm>
        </p:grpSpPr>
        <p:sp>
          <p:nvSpPr>
            <p:cNvPr id="129034" name="Rectangle 10"/>
            <p:cNvSpPr>
              <a:spLocks noChangeArrowheads="1"/>
            </p:cNvSpPr>
            <p:nvPr/>
          </p:nvSpPr>
          <p:spPr bwMode="auto">
            <a:xfrm>
              <a:off x="2910" y="0"/>
              <a:ext cx="102" cy="432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nl-NL" altLang="nl-NL" sz="1000">
                <a:solidFill>
                  <a:schemeClr val="tx1"/>
                </a:solidFill>
              </a:endParaRPr>
            </a:p>
          </p:txBody>
        </p:sp>
        <p:sp>
          <p:nvSpPr>
            <p:cNvPr id="129035" name="Text Box 11"/>
            <p:cNvSpPr txBox="1">
              <a:spLocks noChangeArrowheads="1"/>
            </p:cNvSpPr>
            <p:nvPr/>
          </p:nvSpPr>
          <p:spPr bwMode="auto">
            <a:xfrm rot="16200000">
              <a:off x="1898" y="3178"/>
              <a:ext cx="2124" cy="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nl-NL" sz="700">
                  <a:solidFill>
                    <a:schemeClr val="bg1"/>
                  </a:solidFill>
                </a:rPr>
                <a:t>CONFIDENTEEL  /  COMMERCIEEL VERTROUWELIJK</a:t>
              </a:r>
              <a:endParaRPr lang="nl-NL" altLang="nl-NL" sz="700">
                <a:solidFill>
                  <a:schemeClr val="bg1"/>
                </a:solidFill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Verdan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Verdana" pitchFamily="34" charset="0"/>
        </a:defRPr>
      </a:lvl9pPr>
    </p:titleStyle>
    <p:bodyStyle>
      <a:lvl1pPr indent="1588" algn="l" rtl="0" eaLnBrk="0" fontAlgn="base" hangingPunct="0">
        <a:spcBef>
          <a:spcPct val="20000"/>
        </a:spcBef>
        <a:spcAft>
          <a:spcPct val="0"/>
        </a:spcAft>
        <a:buFont typeface="Arial" charset="0"/>
        <a:defRPr>
          <a:solidFill>
            <a:srgbClr val="000000"/>
          </a:solidFill>
          <a:latin typeface="+mn-lt"/>
          <a:ea typeface="+mn-ea"/>
          <a:cs typeface="+mn-cs"/>
        </a:defRPr>
      </a:lvl1pPr>
      <a:lvl2pPr marL="1588" algn="l" rtl="0" eaLnBrk="0" fontAlgn="base" hangingPunct="0">
        <a:spcBef>
          <a:spcPct val="20000"/>
        </a:spcBef>
        <a:spcAft>
          <a:spcPct val="0"/>
        </a:spcAft>
        <a:buFont typeface="Arial" charset="0"/>
        <a:defRPr>
          <a:solidFill>
            <a:srgbClr val="000000"/>
          </a:solidFill>
          <a:latin typeface="+mn-lt"/>
        </a:defRPr>
      </a:lvl2pPr>
      <a:lvl3pPr marL="1588" algn="l" rtl="0" eaLnBrk="0" fontAlgn="base" hangingPunct="0">
        <a:spcBef>
          <a:spcPct val="20000"/>
        </a:spcBef>
        <a:spcAft>
          <a:spcPct val="0"/>
        </a:spcAft>
        <a:buFont typeface="Arial" charset="0"/>
        <a:defRPr>
          <a:solidFill>
            <a:srgbClr val="000000"/>
          </a:solidFill>
          <a:latin typeface="+mn-lt"/>
        </a:defRPr>
      </a:lvl3pPr>
      <a:lvl4pPr marL="1588" algn="l" rtl="0" eaLnBrk="0" fontAlgn="base" hangingPunct="0">
        <a:spcBef>
          <a:spcPct val="20000"/>
        </a:spcBef>
        <a:spcAft>
          <a:spcPct val="0"/>
        </a:spcAft>
        <a:buFont typeface="Arial" charset="0"/>
        <a:defRPr>
          <a:solidFill>
            <a:srgbClr val="000000"/>
          </a:solidFill>
          <a:latin typeface="+mn-lt"/>
        </a:defRPr>
      </a:lvl4pPr>
      <a:lvl5pPr marL="1588" algn="l" rtl="0" eaLnBrk="0" fontAlgn="base" hangingPunct="0">
        <a:spcBef>
          <a:spcPct val="20000"/>
        </a:spcBef>
        <a:spcAft>
          <a:spcPct val="0"/>
        </a:spcAft>
        <a:buFont typeface="Arial" charset="0"/>
        <a:defRPr>
          <a:solidFill>
            <a:srgbClr val="000000"/>
          </a:solidFill>
          <a:latin typeface="+mn-lt"/>
        </a:defRPr>
      </a:lvl5pPr>
      <a:lvl6pPr marL="458788" algn="l" rtl="0" eaLnBrk="0" fontAlgn="base" hangingPunct="0">
        <a:spcBef>
          <a:spcPct val="20000"/>
        </a:spcBef>
        <a:spcAft>
          <a:spcPct val="0"/>
        </a:spcAft>
        <a:buFont typeface="Arial" charset="0"/>
        <a:defRPr>
          <a:solidFill>
            <a:srgbClr val="000000"/>
          </a:solidFill>
          <a:latin typeface="+mn-lt"/>
        </a:defRPr>
      </a:lvl6pPr>
      <a:lvl7pPr marL="915988" algn="l" rtl="0" eaLnBrk="0" fontAlgn="base" hangingPunct="0">
        <a:spcBef>
          <a:spcPct val="20000"/>
        </a:spcBef>
        <a:spcAft>
          <a:spcPct val="0"/>
        </a:spcAft>
        <a:buFont typeface="Arial" charset="0"/>
        <a:defRPr>
          <a:solidFill>
            <a:srgbClr val="000000"/>
          </a:solidFill>
          <a:latin typeface="+mn-lt"/>
        </a:defRPr>
      </a:lvl7pPr>
      <a:lvl8pPr marL="1373188" algn="l" rtl="0" eaLnBrk="0" fontAlgn="base" hangingPunct="0">
        <a:spcBef>
          <a:spcPct val="20000"/>
        </a:spcBef>
        <a:spcAft>
          <a:spcPct val="0"/>
        </a:spcAft>
        <a:buFont typeface="Arial" charset="0"/>
        <a:defRPr>
          <a:solidFill>
            <a:srgbClr val="000000"/>
          </a:solidFill>
          <a:latin typeface="+mn-lt"/>
        </a:defRPr>
      </a:lvl8pPr>
      <a:lvl9pPr marL="1830388" algn="l" rtl="0" eaLnBrk="0" fontAlgn="base" hangingPunct="0">
        <a:spcBef>
          <a:spcPct val="20000"/>
        </a:spcBef>
        <a:spcAft>
          <a:spcPct val="0"/>
        </a:spcAft>
        <a:buFont typeface="Arial" charset="0"/>
        <a:defRPr>
          <a:solidFill>
            <a:srgbClr val="000000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2" descr="foto gebouwe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5" r="32480"/>
          <a:stretch>
            <a:fillRect/>
          </a:stretch>
        </p:blipFill>
        <p:spPr bwMode="auto">
          <a:xfrm>
            <a:off x="0" y="0"/>
            <a:ext cx="4589463" cy="687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hpKleurvlak"/>
          <p:cNvSpPr>
            <a:spLocks noChangeArrowheads="1"/>
          </p:cNvSpPr>
          <p:nvPr/>
        </p:nvSpPr>
        <p:spPr bwMode="auto">
          <a:xfrm>
            <a:off x="4572000" y="0"/>
            <a:ext cx="4572000" cy="6858000"/>
          </a:xfrm>
          <a:prstGeom prst="rect">
            <a:avLst/>
          </a:prstGeom>
          <a:solidFill>
            <a:srgbClr val="9ACCD4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nl-NL" altLang="nl-NL" sz="1800">
              <a:latin typeface="Verdana" pitchFamily="34" charset="0"/>
            </a:endParaRPr>
          </a:p>
        </p:txBody>
      </p:sp>
      <p:sp>
        <p:nvSpPr>
          <p:cNvPr id="130052" name="shpDatum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29188" y="6380163"/>
            <a:ext cx="3714750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endParaRPr lang="nl-NL" altLang="nl-NL"/>
          </a:p>
        </p:txBody>
      </p:sp>
      <p:sp>
        <p:nvSpPr>
          <p:cNvPr id="130053" name="shpTitel"/>
          <p:cNvSpPr>
            <a:spLocks noGrp="1" noChangeArrowheads="1"/>
          </p:cNvSpPr>
          <p:nvPr>
            <p:ph type="title"/>
          </p:nvPr>
        </p:nvSpPr>
        <p:spPr bwMode="auto">
          <a:xfrm>
            <a:off x="4929188" y="2500313"/>
            <a:ext cx="3502025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smtClean="0"/>
              <a:t>Klik om het opmaakprofiel te bewerken</a:t>
            </a:r>
          </a:p>
        </p:txBody>
      </p:sp>
      <p:sp>
        <p:nvSpPr>
          <p:cNvPr id="130054" name="shpTekst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43475" y="3155950"/>
            <a:ext cx="3487738" cy="305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smtClean="0"/>
              <a:t>Klik om de opmaakprofielen van de modeltekst te bewerken</a:t>
            </a:r>
          </a:p>
        </p:txBody>
      </p:sp>
      <p:pic>
        <p:nvPicPr>
          <p:cNvPr id="130055" name="Picture 7" descr="LOGO_Zonder_tekst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99038" cy="199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056" name="Picture 8" descr="logo rijksbreed PP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36" t="2171"/>
          <a:stretch>
            <a:fillRect/>
          </a:stretch>
        </p:blipFill>
        <p:spPr bwMode="auto">
          <a:xfrm>
            <a:off x="4979988" y="-7938"/>
            <a:ext cx="3198812" cy="1620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0057" name="Group 9"/>
          <p:cNvGrpSpPr>
            <a:grpSpLocks/>
          </p:cNvGrpSpPr>
          <p:nvPr/>
        </p:nvGrpSpPr>
        <p:grpSpPr bwMode="auto">
          <a:xfrm>
            <a:off x="8961438" y="-12700"/>
            <a:ext cx="198437" cy="6870700"/>
            <a:chOff x="2897" y="0"/>
            <a:chExt cx="125" cy="4328"/>
          </a:xfrm>
        </p:grpSpPr>
        <p:sp>
          <p:nvSpPr>
            <p:cNvPr id="130058" name="Rectangle 10"/>
            <p:cNvSpPr>
              <a:spLocks noChangeArrowheads="1"/>
            </p:cNvSpPr>
            <p:nvPr/>
          </p:nvSpPr>
          <p:spPr bwMode="auto">
            <a:xfrm>
              <a:off x="2910" y="0"/>
              <a:ext cx="102" cy="432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nl-NL" altLang="nl-NL" sz="1000">
                <a:solidFill>
                  <a:schemeClr val="tx1"/>
                </a:solidFill>
              </a:endParaRPr>
            </a:p>
          </p:txBody>
        </p:sp>
        <p:sp>
          <p:nvSpPr>
            <p:cNvPr id="130059" name="Text Box 11"/>
            <p:cNvSpPr txBox="1">
              <a:spLocks noChangeArrowheads="1"/>
            </p:cNvSpPr>
            <p:nvPr/>
          </p:nvSpPr>
          <p:spPr bwMode="auto">
            <a:xfrm rot="16200000">
              <a:off x="1898" y="3178"/>
              <a:ext cx="2124" cy="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nl-NL" sz="700">
                  <a:solidFill>
                    <a:schemeClr val="bg1"/>
                  </a:solidFill>
                </a:rPr>
                <a:t>CONFIDENTEEL  /  COMMERCIEEL VERTROUWELIJK</a:t>
              </a:r>
              <a:endParaRPr lang="nl-NL" altLang="nl-NL" sz="700">
                <a:solidFill>
                  <a:schemeClr val="bg1"/>
                </a:solidFill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Verdan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Verdana" pitchFamily="34" charset="0"/>
        </a:defRPr>
      </a:lvl9pPr>
    </p:titleStyle>
    <p:bodyStyle>
      <a:lvl1pPr marL="266700" indent="-266700" algn="l" rtl="0" fontAlgn="base">
        <a:spcBef>
          <a:spcPct val="0"/>
        </a:spcBef>
        <a:spcAft>
          <a:spcPct val="0"/>
        </a:spcAft>
        <a:buFont typeface="Verdana" pitchFamily="34" charset="0"/>
        <a:buAutoNum type="arabicPeriod"/>
        <a:defRPr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Blip>
          <a:blip r:embed="rId16"/>
        </a:buBlip>
        <a:defRPr>
          <a:solidFill>
            <a:srgbClr val="000000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Blip>
          <a:blip r:embed="rId17"/>
        </a:buBlip>
        <a:defRPr>
          <a:solidFill>
            <a:srgbClr val="0000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Blip>
          <a:blip r:embed="rId18"/>
        </a:buBlip>
        <a:defRPr>
          <a:solidFill>
            <a:srgbClr val="000000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rgbClr val="000000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rgbClr val="000000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rgbClr val="000000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rgbClr val="000000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rgbClr val="000000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9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8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8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8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8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8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8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8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860032" y="1772816"/>
            <a:ext cx="4032448" cy="309634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nl-NL" dirty="0"/>
              <a:t/>
            </a:r>
            <a:br>
              <a:rPr lang="nl-NL" dirty="0"/>
            </a:br>
            <a:r>
              <a:rPr lang="nl-NL" dirty="0" err="1"/>
              <a:t>una</a:t>
            </a:r>
            <a:r>
              <a:rPr lang="nl-NL" dirty="0"/>
              <a:t> </a:t>
            </a:r>
            <a:r>
              <a:rPr lang="nl-NL" dirty="0" err="1"/>
              <a:t>cálida</a:t>
            </a:r>
            <a:r>
              <a:rPr lang="nl-NL" dirty="0"/>
              <a:t> </a:t>
            </a:r>
            <a:r>
              <a:rPr lang="nl-NL" dirty="0" err="1"/>
              <a:t>bienvenida</a:t>
            </a: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 smtClean="0"/>
              <a:t>A warm </a:t>
            </a:r>
            <a:r>
              <a:rPr lang="nl-NL" dirty="0" err="1" smtClean="0"/>
              <a:t>welcome</a:t>
            </a:r>
            <a:endParaRPr lang="en-US" altLang="nl-NL" dirty="0"/>
          </a:p>
        </p:txBody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60032" y="3789040"/>
            <a:ext cx="3743772" cy="12239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</a:pPr>
            <a:r>
              <a:rPr lang="en-US" altLang="nl-NL" sz="1600" dirty="0" smtClean="0"/>
              <a:t>René </a:t>
            </a:r>
            <a:r>
              <a:rPr lang="en-US" altLang="nl-NL" sz="1600" dirty="0" smtClean="0"/>
              <a:t>Rozeboom</a:t>
            </a:r>
          </a:p>
          <a:p>
            <a:pPr>
              <a:lnSpc>
                <a:spcPct val="90000"/>
              </a:lnSpc>
            </a:pPr>
            <a:r>
              <a:rPr lang="en-US" altLang="nl-NL" sz="1600" dirty="0" smtClean="0"/>
              <a:t>Bert de Vries.</a:t>
            </a:r>
            <a:endParaRPr lang="en-US" altLang="nl-NL" sz="1600" dirty="0" smtClean="0"/>
          </a:p>
          <a:p>
            <a:pPr>
              <a:lnSpc>
                <a:spcPct val="90000"/>
              </a:lnSpc>
            </a:pPr>
            <a:r>
              <a:rPr lang="en-US" altLang="nl-NL" sz="1600" dirty="0" smtClean="0"/>
              <a:t>PMO Workshop Chili 2015</a:t>
            </a:r>
            <a:endParaRPr lang="nl-NL" altLang="nl-NL" sz="1600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1423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14233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14233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142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142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142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142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2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2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2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2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2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2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2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2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2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338" grpId="0" animBg="1"/>
      <p:bldP spid="142339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nl-NL"/>
              <a:t>TurboWin+ and AMVER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6713" y="2133600"/>
            <a:ext cx="8169275" cy="4021138"/>
          </a:xfrm>
        </p:spPr>
        <p:txBody>
          <a:bodyPr/>
          <a:lstStyle/>
          <a:p>
            <a:r>
              <a:rPr lang="en-US" altLang="nl-NL"/>
              <a:t>Sailing plan</a:t>
            </a:r>
          </a:p>
          <a:p>
            <a:r>
              <a:rPr lang="en-US" altLang="nl-NL"/>
              <a:t>Deviation report</a:t>
            </a:r>
          </a:p>
          <a:p>
            <a:r>
              <a:rPr lang="en-US" altLang="nl-NL"/>
              <a:t>Arrival report</a:t>
            </a:r>
          </a:p>
          <a:p>
            <a:r>
              <a:rPr lang="en-US" altLang="nl-NL"/>
              <a:t>Position report</a:t>
            </a:r>
          </a:p>
        </p:txBody>
      </p:sp>
    </p:spTree>
    <p:extLst>
      <p:ext uri="{BB962C8B-B14F-4D97-AF65-F5344CB8AC3E}">
        <p14:creationId xmlns:p14="http://schemas.microsoft.com/office/powerpoint/2010/main" val="38658362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nl-NL"/>
              <a:t>TurboWin+ and AMVER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 altLang="nl-NL"/>
          </a:p>
        </p:txBody>
      </p:sp>
      <p:pic>
        <p:nvPicPr>
          <p:cNvPr id="16388" name="Picture 4" descr="amver_sailing_plan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844675"/>
            <a:ext cx="6192837" cy="439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59904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nl-NL"/>
              <a:t>TurboWin+ and AMVER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 altLang="nl-NL"/>
          </a:p>
        </p:txBody>
      </p:sp>
      <p:pic>
        <p:nvPicPr>
          <p:cNvPr id="17412" name="Picture 4" descr="amver_sailing_plan_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773238"/>
            <a:ext cx="6192837" cy="4367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36883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r>
              <a:rPr lang="nl-NL" dirty="0" err="1" smtClean="0"/>
              <a:t>TurboWin</a:t>
            </a:r>
            <a:r>
              <a:rPr lang="nl-NL" dirty="0" smtClean="0"/>
              <a:t>+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980729"/>
            <a:ext cx="8229600" cy="720080"/>
          </a:xfrm>
        </p:spPr>
        <p:txBody>
          <a:bodyPr>
            <a:normAutofit/>
          </a:bodyPr>
          <a:lstStyle/>
          <a:p>
            <a:r>
              <a:rPr lang="nl-NL" dirty="0" smtClean="0"/>
              <a:t>Check </a:t>
            </a:r>
            <a:r>
              <a:rPr lang="nl-NL" dirty="0" err="1" smtClean="0"/>
              <a:t>position</a:t>
            </a:r>
            <a:r>
              <a:rPr lang="nl-NL" dirty="0" smtClean="0"/>
              <a:t> on Google </a:t>
            </a:r>
            <a:r>
              <a:rPr lang="nl-NL" dirty="0" err="1" smtClean="0"/>
              <a:t>maps</a:t>
            </a:r>
            <a:r>
              <a:rPr lang="nl-NL" dirty="0" smtClean="0"/>
              <a:t> (</a:t>
            </a:r>
            <a:r>
              <a:rPr lang="nl-NL" dirty="0" err="1" smtClean="0"/>
              <a:t>if</a:t>
            </a:r>
            <a:r>
              <a:rPr lang="nl-NL" dirty="0" smtClean="0"/>
              <a:t> internet </a:t>
            </a:r>
            <a:r>
              <a:rPr lang="nl-NL" dirty="0" err="1" smtClean="0"/>
              <a:t>available</a:t>
            </a:r>
            <a:r>
              <a:rPr lang="nl-NL" dirty="0" smtClean="0"/>
              <a:t>)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340768"/>
            <a:ext cx="6264696" cy="5011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302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nl-NL"/>
              <a:t>TurboWin+ and Serial Connection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6713" y="2063750"/>
            <a:ext cx="8169275" cy="4090988"/>
          </a:xfrm>
        </p:spPr>
        <p:txBody>
          <a:bodyPr/>
          <a:lstStyle/>
          <a:p>
            <a:r>
              <a:rPr lang="en-US" altLang="nl-NL" dirty="0" err="1"/>
              <a:t>Vaisala</a:t>
            </a:r>
            <a:r>
              <a:rPr lang="en-US" altLang="nl-NL" dirty="0"/>
              <a:t> PTB220 barometer</a:t>
            </a:r>
          </a:p>
          <a:p>
            <a:r>
              <a:rPr lang="en-US" altLang="nl-NL" dirty="0" err="1"/>
              <a:t>Vaisala</a:t>
            </a:r>
            <a:r>
              <a:rPr lang="en-US" altLang="nl-NL" dirty="0"/>
              <a:t> PTB330 </a:t>
            </a:r>
            <a:r>
              <a:rPr lang="en-US" altLang="nl-NL" dirty="0" smtClean="0"/>
              <a:t>barometer</a:t>
            </a:r>
          </a:p>
          <a:p>
            <a:r>
              <a:rPr lang="en-US" altLang="nl-NL" dirty="0" smtClean="0"/>
              <a:t>Mintaka barometer</a:t>
            </a:r>
            <a:endParaRPr lang="en-US" altLang="nl-NL" dirty="0"/>
          </a:p>
          <a:p>
            <a:r>
              <a:rPr lang="en-US" altLang="nl-NL" dirty="0" err="1"/>
              <a:t>Sterela</a:t>
            </a:r>
            <a:r>
              <a:rPr lang="en-US" altLang="nl-NL" dirty="0"/>
              <a:t> E-</a:t>
            </a:r>
            <a:r>
              <a:rPr lang="en-US" altLang="nl-NL" dirty="0" err="1"/>
              <a:t>Surfmar</a:t>
            </a:r>
            <a:r>
              <a:rPr lang="en-US" altLang="nl-NL" dirty="0"/>
              <a:t> AWS </a:t>
            </a:r>
          </a:p>
        </p:txBody>
      </p:sp>
      <p:pic>
        <p:nvPicPr>
          <p:cNvPr id="18439" name="Picture 7" descr="btb220_intern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500438"/>
            <a:ext cx="2592388" cy="209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Picture 8" descr="btb330_intern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3500438"/>
            <a:ext cx="3240088" cy="2071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1" name="Picture 9" descr="aw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3500438"/>
            <a:ext cx="1268412" cy="208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55724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188641"/>
            <a:ext cx="9144000" cy="792087"/>
          </a:xfrm>
        </p:spPr>
        <p:txBody>
          <a:bodyPr>
            <a:normAutofit/>
          </a:bodyPr>
          <a:lstStyle/>
          <a:p>
            <a:r>
              <a:rPr lang="en-GB" dirty="0" err="1" smtClean="0"/>
              <a:t>TurboWin</a:t>
            </a:r>
            <a:r>
              <a:rPr lang="en-GB" dirty="0" smtClean="0"/>
              <a:t>+/</a:t>
            </a:r>
            <a:r>
              <a:rPr lang="en-GB" dirty="0" err="1" smtClean="0"/>
              <a:t>TurboWeb</a:t>
            </a:r>
            <a:r>
              <a:rPr lang="en-GB" dirty="0" smtClean="0"/>
              <a:t>          barometer interface</a:t>
            </a:r>
            <a:endParaRPr lang="en-GB" dirty="0"/>
          </a:p>
        </p:txBody>
      </p:sp>
      <p:pic>
        <p:nvPicPr>
          <p:cNvPr id="4" name="Afbeelding 3" descr="serial_connection_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19" y="1052736"/>
            <a:ext cx="3840427" cy="2880320"/>
          </a:xfrm>
          <a:prstGeom prst="rect">
            <a:avLst/>
          </a:prstGeom>
        </p:spPr>
      </p:pic>
      <p:pic>
        <p:nvPicPr>
          <p:cNvPr id="5" name="Afbeelding 4" descr="serial_connection_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7984" y="1052736"/>
            <a:ext cx="4608512" cy="2880320"/>
          </a:xfrm>
          <a:prstGeom prst="rect">
            <a:avLst/>
          </a:prstGeom>
        </p:spPr>
      </p:pic>
      <p:sp>
        <p:nvSpPr>
          <p:cNvPr id="10" name="Tekstvak 9"/>
          <p:cNvSpPr txBox="1"/>
          <p:nvPr/>
        </p:nvSpPr>
        <p:spPr>
          <a:xfrm>
            <a:off x="755576" y="3501008"/>
            <a:ext cx="756084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 smtClean="0"/>
          </a:p>
          <a:p>
            <a:r>
              <a:rPr lang="en-GB" sz="1600" b="1" dirty="0" smtClean="0"/>
              <a:t>Install the barometer in a few mouse clicks</a:t>
            </a:r>
          </a:p>
          <a:p>
            <a:endParaRPr lang="en-GB" b="1" dirty="0" smtClean="0"/>
          </a:p>
          <a:p>
            <a:r>
              <a:rPr lang="en-GB" dirty="0" smtClean="0"/>
              <a:t>1) Connect the barometer and install the USB driver (once)</a:t>
            </a:r>
          </a:p>
          <a:p>
            <a:r>
              <a:rPr lang="en-GB" dirty="0" smtClean="0"/>
              <a:t>2) In </a:t>
            </a:r>
            <a:r>
              <a:rPr lang="en-GB" dirty="0" err="1" smtClean="0"/>
              <a:t>TurboWin</a:t>
            </a:r>
            <a:r>
              <a:rPr lang="en-GB" dirty="0" smtClean="0"/>
              <a:t>+ select: Maintenance -&gt; Serial/USB connection settings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81668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850106"/>
          </a:xfrm>
        </p:spPr>
        <p:txBody>
          <a:bodyPr>
            <a:normAutofit/>
          </a:bodyPr>
          <a:lstStyle/>
          <a:p>
            <a:r>
              <a:rPr lang="en-GB" dirty="0" err="1" smtClean="0"/>
              <a:t>TurboWin</a:t>
            </a:r>
            <a:r>
              <a:rPr lang="en-GB" dirty="0" smtClean="0"/>
              <a:t>+/</a:t>
            </a:r>
            <a:r>
              <a:rPr lang="en-GB" dirty="0" err="1" smtClean="0"/>
              <a:t>TurboWeb</a:t>
            </a:r>
            <a:r>
              <a:rPr lang="en-GB" dirty="0" smtClean="0"/>
              <a:t>          barometer interface</a:t>
            </a:r>
            <a:endParaRPr lang="en-GB" dirty="0"/>
          </a:p>
        </p:txBody>
      </p:sp>
      <p:pic>
        <p:nvPicPr>
          <p:cNvPr id="4" name="Tijdelijke aanduiding voor inhoud 3" descr="serial_connection_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1412776"/>
            <a:ext cx="4096456" cy="2304256"/>
          </a:xfrm>
        </p:spPr>
      </p:pic>
      <p:pic>
        <p:nvPicPr>
          <p:cNvPr id="5" name="Afbeelding 4" descr="serial_connection_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92036" y="1412776"/>
            <a:ext cx="3968440" cy="2304256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179512" y="4229099"/>
            <a:ext cx="891821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/>
              <a:t>Install the barometer in a few mouse clicks</a:t>
            </a:r>
          </a:p>
          <a:p>
            <a:endParaRPr lang="en-GB" sz="2400" dirty="0"/>
          </a:p>
          <a:p>
            <a:r>
              <a:rPr lang="en-GB" sz="2400" dirty="0" smtClean="0"/>
              <a:t>3) Insert the port settings (see barometer </a:t>
            </a:r>
            <a:r>
              <a:rPr lang="en-GB" sz="2400" dirty="0"/>
              <a:t>U</a:t>
            </a:r>
            <a:r>
              <a:rPr lang="en-GB" sz="2400" dirty="0" smtClean="0"/>
              <a:t>ser’s Guide)</a:t>
            </a:r>
          </a:p>
          <a:p>
            <a:r>
              <a:rPr lang="en-GB" sz="2400" dirty="0" smtClean="0"/>
              <a:t>4) Restart </a:t>
            </a:r>
            <a:r>
              <a:rPr lang="en-GB" sz="2400" dirty="0" err="1" smtClean="0"/>
              <a:t>TurboWin</a:t>
            </a:r>
            <a:r>
              <a:rPr lang="en-GB" sz="2400" dirty="0" smtClean="0"/>
              <a:t>+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153053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200025" y="332656"/>
            <a:ext cx="8169275" cy="571500"/>
          </a:xfrm>
        </p:spPr>
        <p:txBody>
          <a:bodyPr/>
          <a:lstStyle/>
          <a:p>
            <a:r>
              <a:rPr lang="en-US" altLang="nl-NL" dirty="0" err="1"/>
              <a:t>TurboWin</a:t>
            </a:r>
            <a:r>
              <a:rPr lang="en-US" altLang="nl-NL" dirty="0"/>
              <a:t>+ and Serial </a:t>
            </a:r>
            <a:r>
              <a:rPr lang="en-US" altLang="nl-NL" dirty="0" smtClean="0"/>
              <a:t>         Connection</a:t>
            </a:r>
            <a:endParaRPr lang="en-US" altLang="nl-NL" dirty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6713" y="1989138"/>
            <a:ext cx="8169275" cy="4165600"/>
          </a:xfrm>
        </p:spPr>
        <p:txBody>
          <a:bodyPr/>
          <a:lstStyle/>
          <a:p>
            <a:r>
              <a:rPr lang="en-US" altLang="nl-NL"/>
              <a:t>If only barometer coupled (no AWS): pressure data automatically inserted into TurboWin+</a:t>
            </a:r>
          </a:p>
          <a:p>
            <a:endParaRPr lang="en-US" altLang="nl-NL"/>
          </a:p>
        </p:txBody>
      </p:sp>
      <p:pic>
        <p:nvPicPr>
          <p:cNvPr id="20486" name="Picture 6" descr="PPP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708275"/>
            <a:ext cx="38163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7" name="Picture 7" descr="a_pp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2708275"/>
            <a:ext cx="3816350" cy="2868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23041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720080"/>
          </a:xfrm>
        </p:spPr>
        <p:txBody>
          <a:bodyPr>
            <a:normAutofit/>
          </a:bodyPr>
          <a:lstStyle/>
          <a:p>
            <a:r>
              <a:rPr lang="en-GB" dirty="0" err="1" smtClean="0"/>
              <a:t>TurboWin</a:t>
            </a:r>
            <a:r>
              <a:rPr lang="en-GB" dirty="0" smtClean="0"/>
              <a:t>+/</a:t>
            </a:r>
            <a:r>
              <a:rPr lang="en-GB" dirty="0" err="1" smtClean="0"/>
              <a:t>TurboWeb</a:t>
            </a:r>
            <a:r>
              <a:rPr lang="en-GB" dirty="0" smtClean="0"/>
              <a:t>          barometer interface</a:t>
            </a:r>
            <a:endParaRPr lang="en-GB" dirty="0"/>
          </a:p>
        </p:txBody>
      </p:sp>
      <p:sp>
        <p:nvSpPr>
          <p:cNvPr id="6" name="Tekstvak 5"/>
          <p:cNvSpPr txBox="1"/>
          <p:nvPr/>
        </p:nvSpPr>
        <p:spPr>
          <a:xfrm>
            <a:off x="179512" y="3914441"/>
            <a:ext cx="367240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No more reading and typing errors</a:t>
            </a:r>
          </a:p>
          <a:p>
            <a:r>
              <a:rPr lang="en-GB" dirty="0" smtClean="0"/>
              <a:t>Automatically inserting air pressure</a:t>
            </a:r>
            <a:endParaRPr lang="en-GB" dirty="0"/>
          </a:p>
        </p:txBody>
      </p:sp>
      <p:pic>
        <p:nvPicPr>
          <p:cNvPr id="8" name="Tijdelijke aanduiding voor inhoud 7" descr="barograph_4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836712"/>
            <a:ext cx="5120568" cy="2880320"/>
          </a:xfrm>
        </p:spPr>
      </p:pic>
      <p:pic>
        <p:nvPicPr>
          <p:cNvPr id="9" name="Afbeelding 8" descr="barograph_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07950" y="3933056"/>
            <a:ext cx="4928546" cy="2772308"/>
          </a:xfrm>
          <a:prstGeom prst="rect">
            <a:avLst/>
          </a:prstGeom>
        </p:spPr>
      </p:pic>
      <p:sp>
        <p:nvSpPr>
          <p:cNvPr id="10" name="Tekstvak 9"/>
          <p:cNvSpPr txBox="1"/>
          <p:nvPr/>
        </p:nvSpPr>
        <p:spPr>
          <a:xfrm>
            <a:off x="5292081" y="1412776"/>
            <a:ext cx="3744416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No more reading and typing errors</a:t>
            </a:r>
          </a:p>
          <a:p>
            <a:r>
              <a:rPr lang="en-GB" dirty="0" smtClean="0"/>
              <a:t>Automatically inserting pressure tendency and characteristic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0340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nl-NL"/>
              <a:t>TurboWin+ and Serial Connection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6713" y="1916113"/>
            <a:ext cx="8169275" cy="4238625"/>
          </a:xfrm>
        </p:spPr>
        <p:txBody>
          <a:bodyPr/>
          <a:lstStyle/>
          <a:p>
            <a:r>
              <a:rPr lang="en-US" altLang="nl-NL"/>
              <a:t>Data from PTB220 or PTB330 or Sterela AWS to TurboWin+ (week view)</a:t>
            </a:r>
          </a:p>
        </p:txBody>
      </p:sp>
      <p:pic>
        <p:nvPicPr>
          <p:cNvPr id="19461" name="Picture 5" descr="barograph_we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636838"/>
            <a:ext cx="7345363" cy="3640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84888" y="3357563"/>
            <a:ext cx="2590800" cy="20875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nl-NL" dirty="0" err="1"/>
              <a:t>TurboWin</a:t>
            </a:r>
            <a:r>
              <a:rPr lang="en-US" altLang="nl-NL" dirty="0" smtClean="0"/>
              <a:t>+</a:t>
            </a:r>
            <a:r>
              <a:rPr lang="en-US" altLang="nl-NL" dirty="0"/>
              <a:t/>
            </a:r>
            <a:br>
              <a:rPr lang="en-US" altLang="nl-NL" dirty="0"/>
            </a:br>
            <a:r>
              <a:rPr lang="en-US" altLang="nl-NL" dirty="0" smtClean="0"/>
              <a:t>    and</a:t>
            </a:r>
            <a:br>
              <a:rPr lang="en-US" altLang="nl-NL" dirty="0" smtClean="0"/>
            </a:br>
            <a:r>
              <a:rPr lang="en-US" altLang="nl-NL" dirty="0" err="1" smtClean="0"/>
              <a:t>TurboWin</a:t>
            </a:r>
            <a:endParaRPr lang="en-US" altLang="nl-NL" dirty="0"/>
          </a:p>
        </p:txBody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292724" y="5013324"/>
            <a:ext cx="3743772" cy="71993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</a:pPr>
            <a:r>
              <a:rPr lang="en-US" altLang="nl-NL" sz="1600" dirty="0" smtClean="0"/>
              <a:t>René </a:t>
            </a:r>
            <a:r>
              <a:rPr lang="en-US" altLang="nl-NL" sz="1600" dirty="0" smtClean="0"/>
              <a:t>Rozeboom, </a:t>
            </a:r>
            <a:r>
              <a:rPr lang="en-US" altLang="nl-NL" sz="1600" dirty="0" smtClean="0"/>
              <a:t>Martin </a:t>
            </a:r>
            <a:r>
              <a:rPr lang="en-US" altLang="nl-NL" sz="1600" dirty="0" smtClean="0"/>
              <a:t>Stam </a:t>
            </a:r>
            <a:r>
              <a:rPr lang="en-US" altLang="nl-NL" sz="1600" dirty="0" smtClean="0"/>
              <a:t>and    </a:t>
            </a:r>
            <a:r>
              <a:rPr lang="en-US" altLang="nl-NL" sz="1600" dirty="0" smtClean="0"/>
              <a:t>Bert de Vries.</a:t>
            </a:r>
            <a:endParaRPr lang="en-US" altLang="nl-NL" sz="1600" dirty="0" smtClean="0"/>
          </a:p>
          <a:p>
            <a:pPr>
              <a:lnSpc>
                <a:spcPct val="90000"/>
              </a:lnSpc>
            </a:pPr>
            <a:r>
              <a:rPr lang="en-US" altLang="nl-NL" sz="1600" dirty="0" smtClean="0"/>
              <a:t>PMO Workshop Chili 2015</a:t>
            </a:r>
            <a:endParaRPr lang="nl-NL" altLang="nl-NL" sz="1600" dirty="0"/>
          </a:p>
        </p:txBody>
      </p:sp>
    </p:spTree>
    <p:extLst>
      <p:ext uri="{BB962C8B-B14F-4D97-AF65-F5344CB8AC3E}">
        <p14:creationId xmlns:p14="http://schemas.microsoft.com/office/powerpoint/2010/main" val="1190009544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1423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14233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14233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142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142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142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142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2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2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2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2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2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2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338" grpId="0" animBg="1"/>
      <p:bldP spid="142339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</p:spPr>
        <p:txBody>
          <a:bodyPr>
            <a:normAutofit/>
          </a:bodyPr>
          <a:lstStyle/>
          <a:p>
            <a:r>
              <a:rPr lang="en-GB" dirty="0" err="1" smtClean="0"/>
              <a:t>TurboWin</a:t>
            </a:r>
            <a:r>
              <a:rPr lang="en-GB" dirty="0" smtClean="0"/>
              <a:t>+/</a:t>
            </a:r>
            <a:r>
              <a:rPr lang="en-GB" dirty="0" err="1" smtClean="0"/>
              <a:t>TurboWeb</a:t>
            </a:r>
            <a:r>
              <a:rPr lang="en-GB" dirty="0" smtClean="0"/>
              <a:t>          barometer interface</a:t>
            </a:r>
            <a:endParaRPr lang="en-GB" dirty="0"/>
          </a:p>
        </p:txBody>
      </p:sp>
      <p:sp>
        <p:nvSpPr>
          <p:cNvPr id="6" name="Tekstvak 5"/>
          <p:cNvSpPr txBox="1"/>
          <p:nvPr/>
        </p:nvSpPr>
        <p:spPr>
          <a:xfrm>
            <a:off x="296241" y="4221088"/>
            <a:ext cx="3240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Two mouse clicks (pop-up menu) for night colours</a:t>
            </a:r>
            <a:endParaRPr lang="en-GB" dirty="0"/>
          </a:p>
        </p:txBody>
      </p:sp>
      <p:pic>
        <p:nvPicPr>
          <p:cNvPr id="8" name="Tijdelijke aanduiding voor inhoud 7" descr="barograph_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836712"/>
            <a:ext cx="5184576" cy="2916324"/>
          </a:xfrm>
        </p:spPr>
      </p:pic>
      <p:pic>
        <p:nvPicPr>
          <p:cNvPr id="9" name="Afbeelding 8" descr="barograph_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79912" y="3861048"/>
            <a:ext cx="5120568" cy="2880320"/>
          </a:xfrm>
          <a:prstGeom prst="rect">
            <a:avLst/>
          </a:prstGeom>
        </p:spPr>
      </p:pic>
      <p:sp>
        <p:nvSpPr>
          <p:cNvPr id="10" name="Tekstvak 9"/>
          <p:cNvSpPr txBox="1"/>
          <p:nvPr/>
        </p:nvSpPr>
        <p:spPr>
          <a:xfrm>
            <a:off x="5488475" y="1052737"/>
            <a:ext cx="3548021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No separate barograph (papers) needed anymore </a:t>
            </a:r>
          </a:p>
          <a:p>
            <a:r>
              <a:rPr lang="en-GB" dirty="0" smtClean="0"/>
              <a:t>Displaying air pressure trace in week or day mode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4177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</p:spPr>
        <p:txBody>
          <a:bodyPr>
            <a:normAutofit/>
          </a:bodyPr>
          <a:lstStyle/>
          <a:p>
            <a:r>
              <a:rPr lang="en-GB" dirty="0" err="1" smtClean="0"/>
              <a:t>TurboWin</a:t>
            </a:r>
            <a:r>
              <a:rPr lang="en-GB" dirty="0"/>
              <a:t>+ Eucaws </a:t>
            </a:r>
            <a:r>
              <a:rPr lang="en-GB" dirty="0" smtClean="0"/>
              <a:t>AWS       data display</a:t>
            </a:r>
            <a:endParaRPr lang="en-GB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219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864096"/>
          </a:xfrm>
        </p:spPr>
        <p:txBody>
          <a:bodyPr/>
          <a:lstStyle/>
          <a:p>
            <a:r>
              <a:rPr lang="nl-NL" dirty="0" err="1" smtClean="0"/>
              <a:t>TurboWin</a:t>
            </a:r>
            <a:r>
              <a:rPr lang="nl-NL" dirty="0" smtClean="0"/>
              <a:t>+                      EUCAWS interface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4235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941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260648"/>
            <a:ext cx="8169275" cy="571500"/>
          </a:xfrm>
        </p:spPr>
        <p:txBody>
          <a:bodyPr/>
          <a:lstStyle/>
          <a:p>
            <a:r>
              <a:rPr lang="en-US" altLang="nl-NL" dirty="0" err="1"/>
              <a:t>TurboWin</a:t>
            </a:r>
            <a:r>
              <a:rPr lang="en-US" altLang="nl-NL" dirty="0"/>
              <a:t>+ and </a:t>
            </a:r>
            <a:r>
              <a:rPr lang="en-US" altLang="nl-NL" dirty="0" smtClean="0"/>
              <a:t>AWS        Visual </a:t>
            </a:r>
            <a:r>
              <a:rPr lang="en-US" altLang="nl-NL" dirty="0" err="1" smtClean="0"/>
              <a:t>obs</a:t>
            </a:r>
            <a:r>
              <a:rPr lang="en-US" altLang="nl-NL" dirty="0" smtClean="0"/>
              <a:t> input</a:t>
            </a:r>
            <a:endParaRPr lang="en-US" altLang="nl-NL" dirty="0"/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989138"/>
            <a:ext cx="8207375" cy="4868862"/>
          </a:xfrm>
        </p:spPr>
        <p:txBody>
          <a:bodyPr/>
          <a:lstStyle/>
          <a:p>
            <a:r>
              <a:rPr lang="en-US" altLang="nl-NL"/>
              <a:t>If AWS coupled, manual observed data from TurboWin+ to AWS (e.g. wave data)</a:t>
            </a:r>
          </a:p>
        </p:txBody>
      </p:sp>
      <p:pic>
        <p:nvPicPr>
          <p:cNvPr id="107524" name="Picture 4" descr="wav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708275"/>
            <a:ext cx="5184775" cy="352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2368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92088"/>
          </a:xfrm>
        </p:spPr>
        <p:txBody>
          <a:bodyPr/>
          <a:lstStyle/>
          <a:p>
            <a:r>
              <a:rPr lang="en-GB" dirty="0" smtClean="0"/>
              <a:t>       </a:t>
            </a:r>
            <a:r>
              <a:rPr lang="en-GB" dirty="0" err="1" smtClean="0"/>
              <a:t>TurboWin</a:t>
            </a:r>
            <a:r>
              <a:rPr lang="en-GB" dirty="0" smtClean="0"/>
              <a:t>/+/Web      format 101</a:t>
            </a:r>
            <a:endParaRPr lang="en-GB" dirty="0"/>
          </a:p>
        </p:txBody>
      </p:sp>
      <p:pic>
        <p:nvPicPr>
          <p:cNvPr id="4" name="Tijdelijke aanduiding voor inhoud 3" descr="format_101_3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268760"/>
            <a:ext cx="4104456" cy="2308757"/>
          </a:xfrm>
        </p:spPr>
      </p:pic>
      <p:pic>
        <p:nvPicPr>
          <p:cNvPr id="5" name="Afbeelding 4" descr="format_101_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1268760"/>
            <a:ext cx="4139952" cy="2328723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226224" y="3861048"/>
            <a:ext cx="8591919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One mouse click away from sending your observation</a:t>
            </a:r>
          </a:p>
          <a:p>
            <a:endParaRPr lang="en-GB" dirty="0" smtClean="0"/>
          </a:p>
          <a:p>
            <a:r>
              <a:rPr lang="en-GB" sz="2000" dirty="0" smtClean="0"/>
              <a:t>- Format 101 </a:t>
            </a:r>
            <a:r>
              <a:rPr lang="en-GB" sz="2000" dirty="0" err="1" smtClean="0"/>
              <a:t>obs</a:t>
            </a:r>
            <a:r>
              <a:rPr lang="en-GB" sz="2000" dirty="0" smtClean="0"/>
              <a:t> automatically inserted in email message or sent to Eucaws AWS.</a:t>
            </a:r>
          </a:p>
          <a:p>
            <a:r>
              <a:rPr lang="en-GB" sz="2000" dirty="0" smtClean="0"/>
              <a:t>- After sending, </a:t>
            </a:r>
            <a:r>
              <a:rPr lang="en-GB" sz="2000" dirty="0" err="1" smtClean="0"/>
              <a:t>TurboWin</a:t>
            </a:r>
            <a:r>
              <a:rPr lang="en-GB" sz="2000" dirty="0" smtClean="0"/>
              <a:t> input fields automatically cleared and ready for next </a:t>
            </a:r>
            <a:r>
              <a:rPr lang="en-GB" sz="2000" dirty="0" err="1" smtClean="0"/>
              <a:t>obs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332534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08112"/>
          </a:xfrm>
        </p:spPr>
        <p:txBody>
          <a:bodyPr/>
          <a:lstStyle/>
          <a:p>
            <a:r>
              <a:rPr lang="en-GB" dirty="0" smtClean="0"/>
              <a:t>       </a:t>
            </a:r>
            <a:r>
              <a:rPr lang="en-GB" dirty="0" err="1" smtClean="0"/>
              <a:t>TurboWin</a:t>
            </a:r>
            <a:r>
              <a:rPr lang="en-GB" dirty="0" smtClean="0"/>
              <a:t>/+/Web     format 101</a:t>
            </a:r>
            <a:endParaRPr lang="en-GB" dirty="0"/>
          </a:p>
        </p:txBody>
      </p:sp>
      <p:pic>
        <p:nvPicPr>
          <p:cNvPr id="4" name="Tijdelijke aanduiding voor inhoud 3" descr="format_101_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8014" y="1340768"/>
            <a:ext cx="4268267" cy="2400900"/>
          </a:xfrm>
        </p:spPr>
      </p:pic>
      <p:pic>
        <p:nvPicPr>
          <p:cNvPr id="5" name="Afbeelding 4" descr="format_101_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28006" y="1340768"/>
            <a:ext cx="4299970" cy="2418733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323528" y="4437112"/>
            <a:ext cx="91940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One mouse click from FM 13 to format 101</a:t>
            </a:r>
          </a:p>
          <a:p>
            <a:endParaRPr lang="en-GB" dirty="0" smtClean="0"/>
          </a:p>
          <a:p>
            <a:r>
              <a:rPr lang="en-GB" dirty="0" smtClean="0"/>
              <a:t>No difference in inserting the meteorological data between FM13 and format 101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26112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92088"/>
          </a:xfrm>
        </p:spPr>
        <p:txBody>
          <a:bodyPr/>
          <a:lstStyle/>
          <a:p>
            <a:r>
              <a:rPr lang="nl-NL" dirty="0" err="1" smtClean="0"/>
              <a:t>TurboWin</a:t>
            </a:r>
            <a:r>
              <a:rPr lang="nl-NL" dirty="0" smtClean="0"/>
              <a:t>+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39552" y="1268760"/>
            <a:ext cx="8229600" cy="720079"/>
          </a:xfrm>
        </p:spPr>
        <p:txBody>
          <a:bodyPr/>
          <a:lstStyle/>
          <a:p>
            <a:r>
              <a:rPr lang="nl-NL" dirty="0" smtClean="0"/>
              <a:t>System tray </a:t>
            </a:r>
            <a:r>
              <a:rPr lang="nl-NL" dirty="0" err="1" smtClean="0"/>
              <a:t>integration</a:t>
            </a:r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276872"/>
            <a:ext cx="3667125" cy="3990975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269367"/>
            <a:ext cx="3657600" cy="399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553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1FDE8-F4D0-4656-8FA2-64EDFD4CCA22}" type="slidenum">
              <a:rPr lang="nl-NL" altLang="nl-NL" smtClean="0"/>
              <a:pPr/>
              <a:t>27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3243847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1FDE8-F4D0-4656-8FA2-64EDFD4CCA22}" type="slidenum">
              <a:rPr lang="nl-NL" altLang="nl-NL" smtClean="0"/>
              <a:pPr/>
              <a:t>28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5379880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84888" y="3357563"/>
            <a:ext cx="2590800" cy="20875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nl-NL" dirty="0" err="1" smtClean="0"/>
              <a:t>TurboWin</a:t>
            </a:r>
            <a:r>
              <a:rPr lang="en-US" altLang="nl-NL" dirty="0" smtClean="0"/>
              <a:t> 5.5</a:t>
            </a:r>
            <a:endParaRPr lang="en-US" altLang="nl-NL" dirty="0"/>
          </a:p>
        </p:txBody>
      </p:sp>
    </p:spTree>
    <p:extLst>
      <p:ext uri="{BB962C8B-B14F-4D97-AF65-F5344CB8AC3E}">
        <p14:creationId xmlns:p14="http://schemas.microsoft.com/office/powerpoint/2010/main" val="2712224847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1423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14233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14233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142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142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142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142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33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nl-NL"/>
              <a:t>TurboWin+ History</a:t>
            </a:r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6713" y="2063750"/>
            <a:ext cx="8169275" cy="4090988"/>
          </a:xfrm>
        </p:spPr>
        <p:txBody>
          <a:bodyPr/>
          <a:lstStyle/>
          <a:p>
            <a:r>
              <a:rPr lang="en-US" altLang="nl-NL"/>
              <a:t>Turbo1, Turbo2, Turbo5 [DOS] 1990 – 1997</a:t>
            </a:r>
          </a:p>
          <a:p>
            <a:r>
              <a:rPr lang="en-US" altLang="nl-NL"/>
              <a:t>TurboWin [Windows] 1996 – present</a:t>
            </a:r>
          </a:p>
          <a:p>
            <a:r>
              <a:rPr lang="en-US" altLang="nl-NL"/>
              <a:t>TurboWeb [Windows, Linux, Mac] 2010 – present</a:t>
            </a:r>
          </a:p>
          <a:p>
            <a:r>
              <a:rPr lang="en-US" altLang="nl-NL"/>
              <a:t>TurboWin+ [Windows, Linux, Mac] 2013</a:t>
            </a:r>
          </a:p>
        </p:txBody>
      </p:sp>
    </p:spTree>
    <p:extLst>
      <p:ext uri="{BB962C8B-B14F-4D97-AF65-F5344CB8AC3E}">
        <p14:creationId xmlns:p14="http://schemas.microsoft.com/office/powerpoint/2010/main" val="267626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nl-NL" dirty="0" err="1" smtClean="0"/>
              <a:t>TurboWin</a:t>
            </a:r>
            <a:r>
              <a:rPr lang="nl-NL" dirty="0" smtClean="0"/>
              <a:t> 5.5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052737"/>
            <a:ext cx="8229600" cy="792088"/>
          </a:xfrm>
        </p:spPr>
        <p:txBody>
          <a:bodyPr/>
          <a:lstStyle/>
          <a:p>
            <a:r>
              <a:rPr lang="nl-NL" dirty="0" smtClean="0"/>
              <a:t>Email </a:t>
            </a:r>
            <a:r>
              <a:rPr lang="nl-NL" dirty="0" err="1" smtClean="0"/>
              <a:t>settings</a:t>
            </a:r>
            <a:r>
              <a:rPr lang="nl-NL" dirty="0" smtClean="0"/>
              <a:t> password </a:t>
            </a:r>
            <a:r>
              <a:rPr lang="nl-NL" dirty="0" err="1" smtClean="0"/>
              <a:t>protected</a:t>
            </a: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2" y="198884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454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720080"/>
          </a:xfrm>
        </p:spPr>
        <p:txBody>
          <a:bodyPr>
            <a:normAutofit/>
          </a:bodyPr>
          <a:lstStyle/>
          <a:p>
            <a:r>
              <a:rPr lang="nl-NL" dirty="0" err="1" smtClean="0"/>
              <a:t>TurboWin</a:t>
            </a:r>
            <a:r>
              <a:rPr lang="nl-NL" dirty="0" smtClean="0"/>
              <a:t> 5.5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764705"/>
            <a:ext cx="8229600" cy="648072"/>
          </a:xfrm>
        </p:spPr>
        <p:txBody>
          <a:bodyPr>
            <a:normAutofit/>
          </a:bodyPr>
          <a:lstStyle/>
          <a:p>
            <a:r>
              <a:rPr lang="nl-NL" dirty="0" smtClean="0"/>
              <a:t>Whales </a:t>
            </a:r>
            <a:r>
              <a:rPr lang="nl-NL" dirty="0" err="1" smtClean="0"/>
              <a:t>and</a:t>
            </a:r>
            <a:r>
              <a:rPr lang="nl-NL" dirty="0" smtClean="0"/>
              <a:t> </a:t>
            </a:r>
            <a:r>
              <a:rPr lang="nl-NL" dirty="0" err="1" smtClean="0"/>
              <a:t>dolphins</a:t>
            </a:r>
            <a:r>
              <a:rPr lang="nl-NL" dirty="0" smtClean="0"/>
              <a:t> </a:t>
            </a:r>
            <a:r>
              <a:rPr lang="nl-NL" dirty="0" err="1" smtClean="0"/>
              <a:t>reporting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6" y="1534470"/>
            <a:ext cx="8139134" cy="4770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095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/>
          <a:lstStyle/>
          <a:p>
            <a:r>
              <a:rPr lang="en-GB" dirty="0" err="1" smtClean="0"/>
              <a:t>TurboWin</a:t>
            </a:r>
            <a:endParaRPr lang="en-GB" dirty="0"/>
          </a:p>
        </p:txBody>
      </p:sp>
      <p:pic>
        <p:nvPicPr>
          <p:cNvPr id="4" name="Tijdelijke aanduiding voor inhoud 3" descr="turbowin_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836712"/>
            <a:ext cx="4896544" cy="2767808"/>
          </a:xfrm>
        </p:spPr>
      </p:pic>
      <p:pic>
        <p:nvPicPr>
          <p:cNvPr id="5" name="Afbeelding 4" descr="turbowin_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63888" y="3789040"/>
            <a:ext cx="5292080" cy="2976795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5508104" y="1916832"/>
            <a:ext cx="33163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New</a:t>
            </a:r>
          </a:p>
          <a:p>
            <a:r>
              <a:rPr lang="en-GB" dirty="0" smtClean="0"/>
              <a:t>Whales and Dolphin reporting</a:t>
            </a:r>
            <a:endParaRPr lang="en-GB" dirty="0"/>
          </a:p>
        </p:txBody>
      </p:sp>
      <p:sp>
        <p:nvSpPr>
          <p:cNvPr id="7" name="Tekstvak 6"/>
          <p:cNvSpPr txBox="1"/>
          <p:nvPr/>
        </p:nvSpPr>
        <p:spPr>
          <a:xfrm>
            <a:off x="539552" y="4869160"/>
            <a:ext cx="28803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New</a:t>
            </a:r>
          </a:p>
          <a:p>
            <a:r>
              <a:rPr lang="en-GB" dirty="0" smtClean="0"/>
              <a:t>Added US South Atlantic and </a:t>
            </a:r>
          </a:p>
          <a:p>
            <a:r>
              <a:rPr lang="en-GB" dirty="0" smtClean="0"/>
              <a:t>North Pacific pilot charts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1079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nl-NL" dirty="0" err="1" smtClean="0"/>
              <a:t>TurboWin</a:t>
            </a:r>
            <a:r>
              <a:rPr lang="nl-NL" dirty="0" smtClean="0"/>
              <a:t> 5.5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052737"/>
            <a:ext cx="8229600" cy="7920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/>
              <a:t> </a:t>
            </a:r>
            <a:r>
              <a:rPr lang="nl-NL" dirty="0" smtClean="0"/>
              <a:t> </a:t>
            </a:r>
            <a:r>
              <a:rPr lang="nl-NL" dirty="0" err="1" smtClean="0"/>
              <a:t>sea</a:t>
            </a:r>
            <a:r>
              <a:rPr lang="nl-NL" dirty="0" smtClean="0"/>
              <a:t> state thumbnail </a:t>
            </a:r>
            <a:r>
              <a:rPr lang="nl-NL" dirty="0" err="1" smtClean="0"/>
              <a:t>reflects</a:t>
            </a:r>
            <a:r>
              <a:rPr lang="nl-NL" dirty="0" smtClean="0"/>
              <a:t> </a:t>
            </a:r>
            <a:r>
              <a:rPr lang="nl-NL" dirty="0" err="1" smtClean="0"/>
              <a:t>inserted</a:t>
            </a:r>
            <a:r>
              <a:rPr lang="nl-NL" dirty="0" smtClean="0"/>
              <a:t> wind speed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62" y="2060848"/>
            <a:ext cx="7239000" cy="1676400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87" y="4509120"/>
            <a:ext cx="7229475" cy="162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988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08112"/>
          </a:xfrm>
        </p:spPr>
        <p:txBody>
          <a:bodyPr/>
          <a:lstStyle/>
          <a:p>
            <a:r>
              <a:rPr lang="nl-NL" dirty="0" err="1" smtClean="0"/>
              <a:t>TurboWin</a:t>
            </a:r>
            <a:r>
              <a:rPr lang="nl-NL" dirty="0" smtClean="0"/>
              <a:t> 5.5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124745"/>
            <a:ext cx="8229600" cy="648072"/>
          </a:xfrm>
        </p:spPr>
        <p:txBody>
          <a:bodyPr/>
          <a:lstStyle/>
          <a:p>
            <a:r>
              <a:rPr lang="nl-NL" dirty="0" smtClean="0"/>
              <a:t>IMMT-5 storage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916832"/>
            <a:ext cx="8520878" cy="4582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369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792088"/>
          </a:xfrm>
        </p:spPr>
        <p:txBody>
          <a:bodyPr/>
          <a:lstStyle/>
          <a:p>
            <a:r>
              <a:rPr lang="nl-NL" dirty="0" err="1" smtClean="0"/>
              <a:t>TurboWin</a:t>
            </a:r>
            <a:r>
              <a:rPr lang="nl-NL" dirty="0" smtClean="0"/>
              <a:t> 5.5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908721"/>
            <a:ext cx="8229600" cy="1080119"/>
          </a:xfrm>
        </p:spPr>
        <p:txBody>
          <a:bodyPr>
            <a:normAutofit/>
          </a:bodyPr>
          <a:lstStyle/>
          <a:p>
            <a:endParaRPr lang="nl-NL" dirty="0" smtClean="0"/>
          </a:p>
          <a:p>
            <a:r>
              <a:rPr lang="nl-NL" dirty="0" smtClean="0"/>
              <a:t>101 format </a:t>
            </a:r>
            <a:r>
              <a:rPr lang="nl-NL" dirty="0" err="1" smtClean="0"/>
              <a:t>compressed</a:t>
            </a:r>
            <a:r>
              <a:rPr lang="nl-NL" dirty="0" smtClean="0"/>
              <a:t> </a:t>
            </a:r>
            <a:r>
              <a:rPr lang="nl-NL" dirty="0" err="1" smtClean="0"/>
              <a:t>messages</a:t>
            </a:r>
            <a:r>
              <a:rPr lang="nl-NL" dirty="0" smtClean="0"/>
              <a:t> (</a:t>
            </a:r>
            <a:r>
              <a:rPr lang="nl-NL" dirty="0" err="1" smtClean="0"/>
              <a:t>compression</a:t>
            </a:r>
            <a:r>
              <a:rPr lang="nl-NL" dirty="0" smtClean="0"/>
              <a:t> software of Meteo France </a:t>
            </a:r>
            <a:r>
              <a:rPr lang="nl-NL" dirty="0" err="1" smtClean="0"/>
              <a:t>integrated</a:t>
            </a:r>
            <a:r>
              <a:rPr lang="nl-NL" dirty="0" smtClean="0"/>
              <a:t> </a:t>
            </a:r>
            <a:r>
              <a:rPr lang="nl-NL" dirty="0" err="1" smtClean="0"/>
              <a:t>into</a:t>
            </a:r>
            <a:r>
              <a:rPr lang="nl-NL" dirty="0" smtClean="0"/>
              <a:t> </a:t>
            </a:r>
            <a:r>
              <a:rPr lang="nl-NL" dirty="0" err="1" smtClean="0"/>
              <a:t>TurboWin</a:t>
            </a:r>
            <a:r>
              <a:rPr lang="nl-NL" dirty="0" smtClean="0"/>
              <a:t>)</a:t>
            </a:r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66896"/>
            <a:ext cx="8804373" cy="5419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422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994122"/>
          </a:xfrm>
        </p:spPr>
        <p:txBody>
          <a:bodyPr/>
          <a:lstStyle/>
          <a:p>
            <a:r>
              <a:rPr lang="en-GB" dirty="0" smtClean="0"/>
              <a:t>       </a:t>
            </a:r>
            <a:r>
              <a:rPr lang="en-GB" dirty="0" err="1" smtClean="0"/>
              <a:t>TurboWin</a:t>
            </a:r>
            <a:r>
              <a:rPr lang="en-GB" dirty="0" smtClean="0"/>
              <a:t>/+/Web      format 101</a:t>
            </a:r>
            <a:endParaRPr lang="en-GB" dirty="0"/>
          </a:p>
        </p:txBody>
      </p:sp>
      <p:pic>
        <p:nvPicPr>
          <p:cNvPr id="4" name="Tijdelijke aanduiding voor inhoud 3" descr="uncle_sam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131840" y="1412776"/>
            <a:ext cx="2298948" cy="3014437"/>
          </a:xfrm>
        </p:spPr>
      </p:pic>
      <p:sp>
        <p:nvSpPr>
          <p:cNvPr id="5" name="Tekstvak 4"/>
          <p:cNvSpPr txBox="1"/>
          <p:nvPr/>
        </p:nvSpPr>
        <p:spPr>
          <a:xfrm>
            <a:off x="930402" y="4221088"/>
            <a:ext cx="716715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b="1" dirty="0" smtClean="0"/>
          </a:p>
          <a:p>
            <a:endParaRPr lang="en-GB" b="1" dirty="0" smtClean="0"/>
          </a:p>
          <a:p>
            <a:r>
              <a:rPr lang="en-GB" b="1" dirty="0" smtClean="0"/>
              <a:t>Format 101 integration still beta, we need testers (approximate 20 hours</a:t>
            </a:r>
            <a:r>
              <a:rPr lang="en-GB" b="1" dirty="0" smtClean="0"/>
              <a:t>)</a:t>
            </a:r>
          </a:p>
          <a:p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433111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6713" y="1233488"/>
            <a:ext cx="8525767" cy="611336"/>
          </a:xfrm>
        </p:spPr>
        <p:txBody>
          <a:bodyPr/>
          <a:lstStyle/>
          <a:p>
            <a:r>
              <a:rPr lang="nl-NL" dirty="0" smtClean="0"/>
              <a:t/>
            </a:r>
            <a:br>
              <a:rPr lang="nl-NL" dirty="0" smtClean="0"/>
            </a:br>
            <a:r>
              <a:rPr lang="nl-NL" dirty="0"/>
              <a:t/>
            </a:r>
            <a:br>
              <a:rPr lang="nl-NL" dirty="0"/>
            </a:br>
            <a:r>
              <a:rPr lang="nl-NL" dirty="0" smtClean="0"/>
              <a:t/>
            </a:r>
            <a:br>
              <a:rPr lang="nl-NL" dirty="0" smtClean="0"/>
            </a:br>
            <a:r>
              <a:rPr lang="es-ES" sz="2400" dirty="0"/>
              <a:t>Gracias por su </a:t>
            </a:r>
            <a:r>
              <a:rPr lang="es-ES" sz="2400" dirty="0" smtClean="0"/>
              <a:t>atención / </a:t>
            </a:r>
            <a:r>
              <a:rPr lang="nl-NL" sz="2400" dirty="0" err="1" smtClean="0"/>
              <a:t>Thanks</a:t>
            </a:r>
            <a:r>
              <a:rPr lang="nl-NL" sz="2400" dirty="0" smtClean="0"/>
              <a:t> </a:t>
            </a:r>
            <a:r>
              <a:rPr lang="nl-NL" sz="2400" dirty="0" err="1" smtClean="0"/>
              <a:t>for</a:t>
            </a:r>
            <a:r>
              <a:rPr lang="nl-NL" sz="2400" dirty="0" smtClean="0"/>
              <a:t> </a:t>
            </a:r>
            <a:r>
              <a:rPr lang="nl-NL" sz="2400" dirty="0" err="1" smtClean="0"/>
              <a:t>your</a:t>
            </a:r>
            <a:r>
              <a:rPr lang="nl-NL" sz="2400" dirty="0" smtClean="0"/>
              <a:t> attention</a:t>
            </a:r>
            <a:r>
              <a:rPr lang="nl-NL" sz="2400" dirty="0"/>
              <a:t/>
            </a:r>
            <a:br>
              <a:rPr lang="nl-NL" sz="2400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 smtClean="0"/>
              <a:t>                      </a:t>
            </a:r>
            <a:r>
              <a:rPr lang="nl-NL" dirty="0"/>
              <a:t/>
            </a:r>
            <a:br>
              <a:rPr lang="nl-NL" dirty="0"/>
            </a:b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11560" y="5373216"/>
            <a:ext cx="7795739" cy="576063"/>
          </a:xfrm>
        </p:spPr>
        <p:txBody>
          <a:bodyPr/>
          <a:lstStyle/>
          <a:p>
            <a:r>
              <a:rPr lang="en-US" dirty="0" smtClean="0"/>
              <a:t>                          </a:t>
            </a:r>
            <a:r>
              <a:rPr lang="nl-NL" dirty="0" err="1"/>
              <a:t>Tienes</a:t>
            </a:r>
            <a:r>
              <a:rPr lang="nl-NL" dirty="0"/>
              <a:t> </a:t>
            </a:r>
            <a:r>
              <a:rPr lang="nl-NL" dirty="0" err="1" smtClean="0"/>
              <a:t>preguntas</a:t>
            </a:r>
            <a:r>
              <a:rPr lang="nl-NL" dirty="0" smtClean="0"/>
              <a:t>  / </a:t>
            </a:r>
            <a:r>
              <a:rPr lang="en-US" dirty="0" smtClean="0"/>
              <a:t>Questions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1FDE8-F4D0-4656-8FA2-64EDFD4CCA22}" type="slidenum">
              <a:rPr lang="nl-NL" altLang="nl-NL" smtClean="0"/>
              <a:pPr/>
              <a:t>37</a:t>
            </a:fld>
            <a:endParaRPr lang="nl-NL" altLang="nl-NL"/>
          </a:p>
        </p:txBody>
      </p:sp>
      <p:pic>
        <p:nvPicPr>
          <p:cNvPr id="1029" name="Picture 5" descr="C:\Users\rozeboom\AppData\Local\Microsoft\Windows\Temporary Internet Files\Content.IE5\SWKCHV82\question-mark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915343"/>
            <a:ext cx="2034226" cy="216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7209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nl-NL"/>
              <a:t>TurboWin+</a:t>
            </a:r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6713" y="2063750"/>
            <a:ext cx="8169275" cy="4090988"/>
          </a:xfrm>
        </p:spPr>
        <p:txBody>
          <a:bodyPr/>
          <a:lstStyle/>
          <a:p>
            <a:r>
              <a:rPr lang="en-US" altLang="nl-NL"/>
              <a:t>‘TurboWin+’ = TurboWin + TurboWeb + AMVER + serial communication</a:t>
            </a:r>
          </a:p>
        </p:txBody>
      </p:sp>
      <p:pic>
        <p:nvPicPr>
          <p:cNvPr id="112644" name="Picture 4" descr="turbowin+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924175"/>
            <a:ext cx="5688012" cy="2519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7467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nl-NL"/>
              <a:t>TurboWin+ modes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6713" y="2063750"/>
            <a:ext cx="8169275" cy="4090988"/>
          </a:xfrm>
        </p:spPr>
        <p:txBody>
          <a:bodyPr/>
          <a:lstStyle/>
          <a:p>
            <a:r>
              <a:rPr lang="en-US" altLang="nl-NL"/>
              <a:t>Web version</a:t>
            </a:r>
          </a:p>
          <a:p>
            <a:r>
              <a:rPr lang="en-US" altLang="nl-NL"/>
              <a:t>Stand alone version</a:t>
            </a:r>
          </a:p>
        </p:txBody>
      </p:sp>
    </p:spTree>
    <p:extLst>
      <p:ext uri="{BB962C8B-B14F-4D97-AF65-F5344CB8AC3E}">
        <p14:creationId xmlns:p14="http://schemas.microsoft.com/office/powerpoint/2010/main" val="1285622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nl-NL" dirty="0" err="1"/>
              <a:t>TurboWin</a:t>
            </a:r>
            <a:r>
              <a:rPr lang="en-US" altLang="nl-NL" dirty="0"/>
              <a:t>+ [web mode]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6713" y="2203450"/>
            <a:ext cx="8169275" cy="3951288"/>
          </a:xfrm>
        </p:spPr>
        <p:txBody>
          <a:bodyPr/>
          <a:lstStyle/>
          <a:p>
            <a:r>
              <a:rPr lang="en-US" altLang="nl-NL"/>
              <a:t>Download code/program over the internet</a:t>
            </a:r>
          </a:p>
          <a:p>
            <a:r>
              <a:rPr lang="en-US" altLang="nl-NL"/>
              <a:t>No installation procedure</a:t>
            </a:r>
          </a:p>
          <a:p>
            <a:r>
              <a:rPr lang="en-US" altLang="nl-NL"/>
              <a:t>Always latest version</a:t>
            </a:r>
          </a:p>
          <a:p>
            <a:r>
              <a:rPr lang="en-US" altLang="nl-NL"/>
              <a:t>Run on a variety of computers (Windows,Linux, Mac, Solaris)</a:t>
            </a:r>
          </a:p>
          <a:p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34066914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en-GB" dirty="0" err="1" smtClean="0"/>
              <a:t>TurboWeb</a:t>
            </a:r>
            <a:endParaRPr lang="en-GB" dirty="0"/>
          </a:p>
        </p:txBody>
      </p:sp>
      <p:pic>
        <p:nvPicPr>
          <p:cNvPr id="4" name="Tijdelijke aanduiding voor inhoud 3" descr="turboweb_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7" y="1124743"/>
            <a:ext cx="4608513" cy="2592289"/>
          </a:xfrm>
        </p:spPr>
      </p:pic>
      <p:pic>
        <p:nvPicPr>
          <p:cNvPr id="5" name="Afbeelding 4" descr="turboweb_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14131" y="3645024"/>
            <a:ext cx="4760528" cy="2677797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323528" y="4653136"/>
            <a:ext cx="37444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TurboWeb</a:t>
            </a:r>
            <a:r>
              <a:rPr lang="en-GB" dirty="0" smtClean="0"/>
              <a:t> is officially signed (certificate) and checked by a Certificate Authority</a:t>
            </a:r>
            <a:endParaRPr lang="en-GB" dirty="0"/>
          </a:p>
        </p:txBody>
      </p:sp>
      <p:sp>
        <p:nvSpPr>
          <p:cNvPr id="7" name="Tekstvak 6"/>
          <p:cNvSpPr txBox="1"/>
          <p:nvPr/>
        </p:nvSpPr>
        <p:spPr>
          <a:xfrm>
            <a:off x="5562291" y="1484784"/>
            <a:ext cx="331236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Installed within a minute</a:t>
            </a:r>
          </a:p>
          <a:p>
            <a:r>
              <a:rPr lang="en-GB" dirty="0" smtClean="0"/>
              <a:t>Via web link (first time) or desktop icon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57540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>
            <a:normAutofit/>
          </a:bodyPr>
          <a:lstStyle/>
          <a:p>
            <a:r>
              <a:rPr lang="en-GB" dirty="0" err="1" smtClean="0"/>
              <a:t>TurboWeb</a:t>
            </a:r>
            <a:endParaRPr lang="en-GB" dirty="0"/>
          </a:p>
        </p:txBody>
      </p:sp>
      <p:pic>
        <p:nvPicPr>
          <p:cNvPr id="5" name="Afbeelding 4" descr="turboweb_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11959" y="3645024"/>
            <a:ext cx="4672519" cy="2628292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288374" y="3938350"/>
            <a:ext cx="3528392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Response within two seconds</a:t>
            </a:r>
          </a:p>
          <a:p>
            <a:r>
              <a:rPr lang="en-GB" sz="2400" dirty="0" smtClean="0"/>
              <a:t>Direct link to Meteorological Centre server. Faster than </a:t>
            </a:r>
          </a:p>
          <a:p>
            <a:r>
              <a:rPr lang="en-GB" sz="2400" dirty="0" smtClean="0"/>
              <a:t>E-mail</a:t>
            </a:r>
            <a:endParaRPr lang="en-GB" sz="2400" dirty="0"/>
          </a:p>
        </p:txBody>
      </p:sp>
      <p:sp>
        <p:nvSpPr>
          <p:cNvPr id="7" name="Tekstvak 6"/>
          <p:cNvSpPr txBox="1"/>
          <p:nvPr/>
        </p:nvSpPr>
        <p:spPr>
          <a:xfrm>
            <a:off x="5364088" y="2240444"/>
            <a:ext cx="2021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Select </a:t>
            </a:r>
            <a:r>
              <a:rPr lang="en-GB" dirty="0" err="1" smtClean="0"/>
              <a:t>obs</a:t>
            </a:r>
            <a:r>
              <a:rPr lang="en-GB" dirty="0" smtClean="0"/>
              <a:t> to server</a:t>
            </a:r>
            <a:endParaRPr lang="en-GB" dirty="0"/>
          </a:p>
        </p:txBody>
      </p:sp>
      <p:pic>
        <p:nvPicPr>
          <p:cNvPr id="9" name="Tijdelijke aanduiding voor inhoud 8" descr="turboweb_3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23528" y="890718"/>
            <a:ext cx="4752528" cy="2673297"/>
          </a:xfrm>
        </p:spPr>
      </p:pic>
    </p:spTree>
    <p:extLst>
      <p:ext uri="{BB962C8B-B14F-4D97-AF65-F5344CB8AC3E}">
        <p14:creationId xmlns:p14="http://schemas.microsoft.com/office/powerpoint/2010/main" val="1691220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nl-NL"/>
              <a:t>TurboWin+ [stand-alone mode]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6713" y="2063750"/>
            <a:ext cx="8169275" cy="4090988"/>
          </a:xfrm>
        </p:spPr>
        <p:txBody>
          <a:bodyPr/>
          <a:lstStyle/>
          <a:p>
            <a:r>
              <a:rPr lang="en-US" altLang="nl-NL"/>
              <a:t>No direct internet connection required</a:t>
            </a:r>
          </a:p>
          <a:p>
            <a:r>
              <a:rPr lang="en-US" altLang="nl-NL"/>
              <a:t>Can be run from usb disk (or simply copied to hard disk)</a:t>
            </a:r>
          </a:p>
          <a:p>
            <a:endParaRPr lang="en-US" altLang="nl-NL"/>
          </a:p>
        </p:txBody>
      </p:sp>
      <p:pic>
        <p:nvPicPr>
          <p:cNvPr id="14343" name="Picture 7" descr="usb-dis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852738"/>
            <a:ext cx="4681538" cy="3230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45518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oorpagina">
  <a:themeElements>
    <a:clrScheme name="">
      <a:dk1>
        <a:srgbClr val="000000"/>
      </a:dk1>
      <a:lt1>
        <a:srgbClr val="FFFFFF"/>
      </a:lt1>
      <a:dk2>
        <a:srgbClr val="9ACCD4"/>
      </a:dk2>
      <a:lt2>
        <a:srgbClr val="EEECE1"/>
      </a:lt2>
      <a:accent1>
        <a:srgbClr val="9ACCD4"/>
      </a:accent1>
      <a:accent2>
        <a:srgbClr val="6ED9AD"/>
      </a:accent2>
      <a:accent3>
        <a:srgbClr val="FFFFFF"/>
      </a:accent3>
      <a:accent4>
        <a:srgbClr val="000000"/>
      </a:accent4>
      <a:accent5>
        <a:srgbClr val="CAE2E6"/>
      </a:accent5>
      <a:accent6>
        <a:srgbClr val="63C49C"/>
      </a:accent6>
      <a:hlink>
        <a:srgbClr val="4E9625"/>
      </a:hlink>
      <a:folHlink>
        <a:srgbClr val="60652A"/>
      </a:folHlink>
    </a:clrScheme>
    <a:fontScheme name="Voorpagin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nl-NL" sz="2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Verdan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nl-NL" sz="2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Verdana" pitchFamily="34" charset="0"/>
            <a:cs typeface="Arial" charset="0"/>
          </a:defRPr>
        </a:defPPr>
      </a:lstStyle>
    </a:lnDef>
  </a:objectDefaults>
  <a:extraClrSchemeLst>
    <a:extraClrScheme>
      <a:clrScheme name="Voorpagina 1">
        <a:dk1>
          <a:srgbClr val="000000"/>
        </a:dk1>
        <a:lt1>
          <a:srgbClr val="FFFFFF"/>
        </a:lt1>
        <a:dk2>
          <a:srgbClr val="529D26"/>
        </a:dk2>
        <a:lt2>
          <a:srgbClr val="EEECE1"/>
        </a:lt2>
        <a:accent1>
          <a:srgbClr val="529D26"/>
        </a:accent1>
        <a:accent2>
          <a:srgbClr val="24C2B0"/>
        </a:accent2>
        <a:accent3>
          <a:srgbClr val="FFFFFF"/>
        </a:accent3>
        <a:accent4>
          <a:srgbClr val="000000"/>
        </a:accent4>
        <a:accent5>
          <a:srgbClr val="B3CCAC"/>
        </a:accent5>
        <a:accent6>
          <a:srgbClr val="20B09F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oorpagina 2">
        <a:dk1>
          <a:srgbClr val="000000"/>
        </a:dk1>
        <a:lt1>
          <a:srgbClr val="FFFFFF"/>
        </a:lt1>
        <a:dk2>
          <a:srgbClr val="529D26"/>
        </a:dk2>
        <a:lt2>
          <a:srgbClr val="EEECE1"/>
        </a:lt2>
        <a:accent1>
          <a:srgbClr val="58AE8B"/>
        </a:accent1>
        <a:accent2>
          <a:srgbClr val="2494C5"/>
        </a:accent2>
        <a:accent3>
          <a:srgbClr val="FFFFFF"/>
        </a:accent3>
        <a:accent4>
          <a:srgbClr val="000000"/>
        </a:accent4>
        <a:accent5>
          <a:srgbClr val="B4D3C4"/>
        </a:accent5>
        <a:accent6>
          <a:srgbClr val="2086B2"/>
        </a:accent6>
        <a:hlink>
          <a:srgbClr val="9ACCD4"/>
        </a:hlink>
        <a:folHlink>
          <a:srgbClr val="A100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oorpagina 3">
        <a:dk1>
          <a:srgbClr val="000000"/>
        </a:dk1>
        <a:lt1>
          <a:srgbClr val="FFFFFF"/>
        </a:lt1>
        <a:dk2>
          <a:srgbClr val="529D26"/>
        </a:dk2>
        <a:lt2>
          <a:srgbClr val="EEECE1"/>
        </a:lt2>
        <a:accent1>
          <a:srgbClr val="529D26"/>
        </a:accent1>
        <a:accent2>
          <a:srgbClr val="58AE8B"/>
        </a:accent2>
        <a:accent3>
          <a:srgbClr val="FFFFFF"/>
        </a:accent3>
        <a:accent4>
          <a:srgbClr val="000000"/>
        </a:accent4>
        <a:accent5>
          <a:srgbClr val="B3CCAC"/>
        </a:accent5>
        <a:accent6>
          <a:srgbClr val="4F9D7D"/>
        </a:accent6>
        <a:hlink>
          <a:srgbClr val="2494C5"/>
        </a:hlink>
        <a:folHlink>
          <a:srgbClr val="9ACCD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_Inhoud letter">
  <a:themeElements>
    <a:clrScheme name="">
      <a:dk1>
        <a:srgbClr val="000000"/>
      </a:dk1>
      <a:lt1>
        <a:srgbClr val="FFFFFF"/>
      </a:lt1>
      <a:dk2>
        <a:srgbClr val="9ACCD4"/>
      </a:dk2>
      <a:lt2>
        <a:srgbClr val="EEECE1"/>
      </a:lt2>
      <a:accent1>
        <a:srgbClr val="9ACCD4"/>
      </a:accent1>
      <a:accent2>
        <a:srgbClr val="6ED9AD"/>
      </a:accent2>
      <a:accent3>
        <a:srgbClr val="FFFFFF"/>
      </a:accent3>
      <a:accent4>
        <a:srgbClr val="000000"/>
      </a:accent4>
      <a:accent5>
        <a:srgbClr val="CAE2E6"/>
      </a:accent5>
      <a:accent6>
        <a:srgbClr val="63C49C"/>
      </a:accent6>
      <a:hlink>
        <a:srgbClr val="4E9625"/>
      </a:hlink>
      <a:folHlink>
        <a:srgbClr val="60652A"/>
      </a:folHlink>
    </a:clrScheme>
    <a:fontScheme name="1_Inhoud letter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nl-NL" sz="2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Verdan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nl-NL" sz="2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Verdana" pitchFamily="34" charset="0"/>
            <a:cs typeface="Arial" charset="0"/>
          </a:defRPr>
        </a:defPPr>
      </a:lstStyle>
    </a:lnDef>
  </a:objectDefaults>
  <a:extraClrSchemeLst>
    <a:extraClrScheme>
      <a:clrScheme name="1_Inhoud letter 1">
        <a:dk1>
          <a:srgbClr val="000000"/>
        </a:dk1>
        <a:lt1>
          <a:srgbClr val="FFFFFF"/>
        </a:lt1>
        <a:dk2>
          <a:srgbClr val="529D26"/>
        </a:dk2>
        <a:lt2>
          <a:srgbClr val="EEECE1"/>
        </a:lt2>
        <a:accent1>
          <a:srgbClr val="529D26"/>
        </a:accent1>
        <a:accent2>
          <a:srgbClr val="24C2B0"/>
        </a:accent2>
        <a:accent3>
          <a:srgbClr val="FFFFFF"/>
        </a:accent3>
        <a:accent4>
          <a:srgbClr val="000000"/>
        </a:accent4>
        <a:accent5>
          <a:srgbClr val="B3CCAC"/>
        </a:accent5>
        <a:accent6>
          <a:srgbClr val="20B09F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Inhoud letter 2">
        <a:dk1>
          <a:srgbClr val="000000"/>
        </a:dk1>
        <a:lt1>
          <a:srgbClr val="FFFFFF"/>
        </a:lt1>
        <a:dk2>
          <a:srgbClr val="529D26"/>
        </a:dk2>
        <a:lt2>
          <a:srgbClr val="EEECE1"/>
        </a:lt2>
        <a:accent1>
          <a:srgbClr val="58AE8B"/>
        </a:accent1>
        <a:accent2>
          <a:srgbClr val="2494C5"/>
        </a:accent2>
        <a:accent3>
          <a:srgbClr val="FFFFFF"/>
        </a:accent3>
        <a:accent4>
          <a:srgbClr val="000000"/>
        </a:accent4>
        <a:accent5>
          <a:srgbClr val="B4D3C4"/>
        </a:accent5>
        <a:accent6>
          <a:srgbClr val="2086B2"/>
        </a:accent6>
        <a:hlink>
          <a:srgbClr val="9ACCD4"/>
        </a:hlink>
        <a:folHlink>
          <a:srgbClr val="A100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Inhoud letter 3">
        <a:dk1>
          <a:srgbClr val="000000"/>
        </a:dk1>
        <a:lt1>
          <a:srgbClr val="FFFFFF"/>
        </a:lt1>
        <a:dk2>
          <a:srgbClr val="529D26"/>
        </a:dk2>
        <a:lt2>
          <a:srgbClr val="EEECE1"/>
        </a:lt2>
        <a:accent1>
          <a:srgbClr val="529D26"/>
        </a:accent1>
        <a:accent2>
          <a:srgbClr val="58AE8B"/>
        </a:accent2>
        <a:accent3>
          <a:srgbClr val="FFFFFF"/>
        </a:accent3>
        <a:accent4>
          <a:srgbClr val="000000"/>
        </a:accent4>
        <a:accent5>
          <a:srgbClr val="B3CCAC"/>
        </a:accent5>
        <a:accent6>
          <a:srgbClr val="4F9D7D"/>
        </a:accent6>
        <a:hlink>
          <a:srgbClr val="2494C5"/>
        </a:hlink>
        <a:folHlink>
          <a:srgbClr val="9ACCD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_Inhoud bullet">
  <a:themeElements>
    <a:clrScheme name="">
      <a:dk1>
        <a:srgbClr val="000000"/>
      </a:dk1>
      <a:lt1>
        <a:srgbClr val="FFFFFF"/>
      </a:lt1>
      <a:dk2>
        <a:srgbClr val="9ACCD4"/>
      </a:dk2>
      <a:lt2>
        <a:srgbClr val="EEECE1"/>
      </a:lt2>
      <a:accent1>
        <a:srgbClr val="9ACCD4"/>
      </a:accent1>
      <a:accent2>
        <a:srgbClr val="6ED9AD"/>
      </a:accent2>
      <a:accent3>
        <a:srgbClr val="FFFFFF"/>
      </a:accent3>
      <a:accent4>
        <a:srgbClr val="000000"/>
      </a:accent4>
      <a:accent5>
        <a:srgbClr val="CAE2E6"/>
      </a:accent5>
      <a:accent6>
        <a:srgbClr val="63C49C"/>
      </a:accent6>
      <a:hlink>
        <a:srgbClr val="4E9625"/>
      </a:hlink>
      <a:folHlink>
        <a:srgbClr val="60652A"/>
      </a:folHlink>
    </a:clrScheme>
    <a:fontScheme name="1_Inhoud bulle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nl-NL" sz="2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Verdan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nl-NL" sz="2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Verdana" pitchFamily="34" charset="0"/>
            <a:cs typeface="Arial" charset="0"/>
          </a:defRPr>
        </a:defPPr>
      </a:lstStyle>
    </a:lnDef>
  </a:objectDefaults>
  <a:extraClrSchemeLst>
    <a:extraClrScheme>
      <a:clrScheme name="1_Inhoud bullet 1">
        <a:dk1>
          <a:srgbClr val="000000"/>
        </a:dk1>
        <a:lt1>
          <a:srgbClr val="FFFFFF"/>
        </a:lt1>
        <a:dk2>
          <a:srgbClr val="529D26"/>
        </a:dk2>
        <a:lt2>
          <a:srgbClr val="EEECE1"/>
        </a:lt2>
        <a:accent1>
          <a:srgbClr val="529D26"/>
        </a:accent1>
        <a:accent2>
          <a:srgbClr val="24C2B0"/>
        </a:accent2>
        <a:accent3>
          <a:srgbClr val="FFFFFF"/>
        </a:accent3>
        <a:accent4>
          <a:srgbClr val="000000"/>
        </a:accent4>
        <a:accent5>
          <a:srgbClr val="B3CCAC"/>
        </a:accent5>
        <a:accent6>
          <a:srgbClr val="20B09F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Inhoud bullet 2">
        <a:dk1>
          <a:srgbClr val="000000"/>
        </a:dk1>
        <a:lt1>
          <a:srgbClr val="FFFFFF"/>
        </a:lt1>
        <a:dk2>
          <a:srgbClr val="529D26"/>
        </a:dk2>
        <a:lt2>
          <a:srgbClr val="EEECE1"/>
        </a:lt2>
        <a:accent1>
          <a:srgbClr val="58AE8B"/>
        </a:accent1>
        <a:accent2>
          <a:srgbClr val="2494C5"/>
        </a:accent2>
        <a:accent3>
          <a:srgbClr val="FFFFFF"/>
        </a:accent3>
        <a:accent4>
          <a:srgbClr val="000000"/>
        </a:accent4>
        <a:accent5>
          <a:srgbClr val="B4D3C4"/>
        </a:accent5>
        <a:accent6>
          <a:srgbClr val="2086B2"/>
        </a:accent6>
        <a:hlink>
          <a:srgbClr val="9ACCD4"/>
        </a:hlink>
        <a:folHlink>
          <a:srgbClr val="A100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Inhoud bullet 3">
        <a:dk1>
          <a:srgbClr val="000000"/>
        </a:dk1>
        <a:lt1>
          <a:srgbClr val="FFFFFF"/>
        </a:lt1>
        <a:dk2>
          <a:srgbClr val="529D26"/>
        </a:dk2>
        <a:lt2>
          <a:srgbClr val="EEECE1"/>
        </a:lt2>
        <a:accent1>
          <a:srgbClr val="529D26"/>
        </a:accent1>
        <a:accent2>
          <a:srgbClr val="58AE8B"/>
        </a:accent2>
        <a:accent3>
          <a:srgbClr val="FFFFFF"/>
        </a:accent3>
        <a:accent4>
          <a:srgbClr val="000000"/>
        </a:accent4>
        <a:accent5>
          <a:srgbClr val="B3CCAC"/>
        </a:accent5>
        <a:accent6>
          <a:srgbClr val="4F9D7D"/>
        </a:accent6>
        <a:hlink>
          <a:srgbClr val="2494C5"/>
        </a:hlink>
        <a:folHlink>
          <a:srgbClr val="9ACCD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_Standaardontwerp">
  <a:themeElements>
    <a:clrScheme name="">
      <a:dk1>
        <a:srgbClr val="000000"/>
      </a:dk1>
      <a:lt1>
        <a:srgbClr val="FFFFFF"/>
      </a:lt1>
      <a:dk2>
        <a:srgbClr val="9ACCD4"/>
      </a:dk2>
      <a:lt2>
        <a:srgbClr val="EEECE1"/>
      </a:lt2>
      <a:accent1>
        <a:srgbClr val="9ACCD4"/>
      </a:accent1>
      <a:accent2>
        <a:srgbClr val="6ED9AD"/>
      </a:accent2>
      <a:accent3>
        <a:srgbClr val="FFFFFF"/>
      </a:accent3>
      <a:accent4>
        <a:srgbClr val="000000"/>
      </a:accent4>
      <a:accent5>
        <a:srgbClr val="CAE2E6"/>
      </a:accent5>
      <a:accent6>
        <a:srgbClr val="63C49C"/>
      </a:accent6>
      <a:hlink>
        <a:srgbClr val="4E9625"/>
      </a:hlink>
      <a:folHlink>
        <a:srgbClr val="60652A"/>
      </a:folHlink>
    </a:clrScheme>
    <a:fontScheme name="1_Standaardontwerp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nl-NL" sz="2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Verdan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nl-NL" sz="2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Verdana" pitchFamily="34" charset="0"/>
            <a:cs typeface="Arial" charset="0"/>
          </a:defRPr>
        </a:defPPr>
      </a:lstStyle>
    </a:lnDef>
  </a:objectDefaults>
  <a:extraClrSchemeLst>
    <a:extraClrScheme>
      <a:clrScheme name="1_Standaardontwerp 1">
        <a:dk1>
          <a:srgbClr val="000000"/>
        </a:dk1>
        <a:lt1>
          <a:srgbClr val="FFFFFF"/>
        </a:lt1>
        <a:dk2>
          <a:srgbClr val="529D26"/>
        </a:dk2>
        <a:lt2>
          <a:srgbClr val="EEECE1"/>
        </a:lt2>
        <a:accent1>
          <a:srgbClr val="529D26"/>
        </a:accent1>
        <a:accent2>
          <a:srgbClr val="24C2B0"/>
        </a:accent2>
        <a:accent3>
          <a:srgbClr val="FFFFFF"/>
        </a:accent3>
        <a:accent4>
          <a:srgbClr val="000000"/>
        </a:accent4>
        <a:accent5>
          <a:srgbClr val="B3CCAC"/>
        </a:accent5>
        <a:accent6>
          <a:srgbClr val="20B09F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ardontwerp 2">
        <a:dk1>
          <a:srgbClr val="000000"/>
        </a:dk1>
        <a:lt1>
          <a:srgbClr val="FFFFFF"/>
        </a:lt1>
        <a:dk2>
          <a:srgbClr val="529D26"/>
        </a:dk2>
        <a:lt2>
          <a:srgbClr val="EEECE1"/>
        </a:lt2>
        <a:accent1>
          <a:srgbClr val="58AE8B"/>
        </a:accent1>
        <a:accent2>
          <a:srgbClr val="2494C5"/>
        </a:accent2>
        <a:accent3>
          <a:srgbClr val="FFFFFF"/>
        </a:accent3>
        <a:accent4>
          <a:srgbClr val="000000"/>
        </a:accent4>
        <a:accent5>
          <a:srgbClr val="B4D3C4"/>
        </a:accent5>
        <a:accent6>
          <a:srgbClr val="2086B2"/>
        </a:accent6>
        <a:hlink>
          <a:srgbClr val="9ACCD4"/>
        </a:hlink>
        <a:folHlink>
          <a:srgbClr val="A100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ardontwerp 3">
        <a:dk1>
          <a:srgbClr val="000000"/>
        </a:dk1>
        <a:lt1>
          <a:srgbClr val="FFFFFF"/>
        </a:lt1>
        <a:dk2>
          <a:srgbClr val="529D26"/>
        </a:dk2>
        <a:lt2>
          <a:srgbClr val="EEECE1"/>
        </a:lt2>
        <a:accent1>
          <a:srgbClr val="529D26"/>
        </a:accent1>
        <a:accent2>
          <a:srgbClr val="58AE8B"/>
        </a:accent2>
        <a:accent3>
          <a:srgbClr val="FFFFFF"/>
        </a:accent3>
        <a:accent4>
          <a:srgbClr val="000000"/>
        </a:accent4>
        <a:accent5>
          <a:srgbClr val="B3CCAC"/>
        </a:accent5>
        <a:accent6>
          <a:srgbClr val="4F9D7D"/>
        </a:accent6>
        <a:hlink>
          <a:srgbClr val="2494C5"/>
        </a:hlink>
        <a:folHlink>
          <a:srgbClr val="9ACCD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KNMI Engels Standaard">
  <a:themeElements>
    <a:clrScheme name="">
      <a:dk1>
        <a:srgbClr val="000000"/>
      </a:dk1>
      <a:lt1>
        <a:srgbClr val="FFFFFF"/>
      </a:lt1>
      <a:dk2>
        <a:srgbClr val="9ACCD4"/>
      </a:dk2>
      <a:lt2>
        <a:srgbClr val="EEECE1"/>
      </a:lt2>
      <a:accent1>
        <a:srgbClr val="9ACCD4"/>
      </a:accent1>
      <a:accent2>
        <a:srgbClr val="6ED9AD"/>
      </a:accent2>
      <a:accent3>
        <a:srgbClr val="FFFFFF"/>
      </a:accent3>
      <a:accent4>
        <a:srgbClr val="000000"/>
      </a:accent4>
      <a:accent5>
        <a:srgbClr val="CAE2E6"/>
      </a:accent5>
      <a:accent6>
        <a:srgbClr val="63C49C"/>
      </a:accent6>
      <a:hlink>
        <a:srgbClr val="4E9625"/>
      </a:hlink>
      <a:folHlink>
        <a:srgbClr val="60652A"/>
      </a:folHlink>
    </a:clrScheme>
    <a:fontScheme name="KNMI Engels Standaard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nl-NL" sz="2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Verdan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nl-NL" sz="2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Verdana" pitchFamily="34" charset="0"/>
            <a:cs typeface="Arial" charset="0"/>
          </a:defRPr>
        </a:defPPr>
      </a:lstStyle>
    </a:lnDef>
  </a:objectDefaults>
  <a:extraClrSchemeLst>
    <a:extraClrScheme>
      <a:clrScheme name="KNMI Engels Standaard 1">
        <a:dk1>
          <a:srgbClr val="000000"/>
        </a:dk1>
        <a:lt1>
          <a:srgbClr val="FFFFFF"/>
        </a:lt1>
        <a:dk2>
          <a:srgbClr val="529D26"/>
        </a:dk2>
        <a:lt2>
          <a:srgbClr val="EEECE1"/>
        </a:lt2>
        <a:accent1>
          <a:srgbClr val="529D26"/>
        </a:accent1>
        <a:accent2>
          <a:srgbClr val="24C2B0"/>
        </a:accent2>
        <a:accent3>
          <a:srgbClr val="FFFFFF"/>
        </a:accent3>
        <a:accent4>
          <a:srgbClr val="000000"/>
        </a:accent4>
        <a:accent5>
          <a:srgbClr val="B3CCAC"/>
        </a:accent5>
        <a:accent6>
          <a:srgbClr val="20B09F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NMI Engels Standaard 2">
        <a:dk1>
          <a:srgbClr val="000000"/>
        </a:dk1>
        <a:lt1>
          <a:srgbClr val="FFFFFF"/>
        </a:lt1>
        <a:dk2>
          <a:srgbClr val="529D26"/>
        </a:dk2>
        <a:lt2>
          <a:srgbClr val="EEECE1"/>
        </a:lt2>
        <a:accent1>
          <a:srgbClr val="58AE8B"/>
        </a:accent1>
        <a:accent2>
          <a:srgbClr val="2494C5"/>
        </a:accent2>
        <a:accent3>
          <a:srgbClr val="FFFFFF"/>
        </a:accent3>
        <a:accent4>
          <a:srgbClr val="000000"/>
        </a:accent4>
        <a:accent5>
          <a:srgbClr val="B4D3C4"/>
        </a:accent5>
        <a:accent6>
          <a:srgbClr val="2086B2"/>
        </a:accent6>
        <a:hlink>
          <a:srgbClr val="9ACCD4"/>
        </a:hlink>
        <a:folHlink>
          <a:srgbClr val="A100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NMI Engels Standaard 3">
        <a:dk1>
          <a:srgbClr val="000000"/>
        </a:dk1>
        <a:lt1>
          <a:srgbClr val="FFFFFF"/>
        </a:lt1>
        <a:dk2>
          <a:srgbClr val="529D26"/>
        </a:dk2>
        <a:lt2>
          <a:srgbClr val="EEECE1"/>
        </a:lt2>
        <a:accent1>
          <a:srgbClr val="529D26"/>
        </a:accent1>
        <a:accent2>
          <a:srgbClr val="58AE8B"/>
        </a:accent2>
        <a:accent3>
          <a:srgbClr val="FFFFFF"/>
        </a:accent3>
        <a:accent4>
          <a:srgbClr val="000000"/>
        </a:accent4>
        <a:accent5>
          <a:srgbClr val="B3CCAC"/>
        </a:accent5>
        <a:accent6>
          <a:srgbClr val="4F9D7D"/>
        </a:accent6>
        <a:hlink>
          <a:srgbClr val="2494C5"/>
        </a:hlink>
        <a:folHlink>
          <a:srgbClr val="9ACCD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2_Titelpagina met afbeelding">
  <a:themeElements>
    <a:clrScheme name="">
      <a:dk1>
        <a:srgbClr val="000000"/>
      </a:dk1>
      <a:lt1>
        <a:srgbClr val="FFFFFF"/>
      </a:lt1>
      <a:dk2>
        <a:srgbClr val="9ACCD4"/>
      </a:dk2>
      <a:lt2>
        <a:srgbClr val="EEECE1"/>
      </a:lt2>
      <a:accent1>
        <a:srgbClr val="9ACCD4"/>
      </a:accent1>
      <a:accent2>
        <a:srgbClr val="6ED9AD"/>
      </a:accent2>
      <a:accent3>
        <a:srgbClr val="FFFFFF"/>
      </a:accent3>
      <a:accent4>
        <a:srgbClr val="000000"/>
      </a:accent4>
      <a:accent5>
        <a:srgbClr val="CAE2E6"/>
      </a:accent5>
      <a:accent6>
        <a:srgbClr val="63C49C"/>
      </a:accent6>
      <a:hlink>
        <a:srgbClr val="4E9625"/>
      </a:hlink>
      <a:folHlink>
        <a:srgbClr val="60652A"/>
      </a:folHlink>
    </a:clrScheme>
    <a:fontScheme name="2_Titelpagina met afbeelding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nl-NL" sz="2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Verdan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nl-NL" sz="2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Verdana" pitchFamily="34" charset="0"/>
            <a:cs typeface="Arial" charset="0"/>
          </a:defRPr>
        </a:defPPr>
      </a:lstStyle>
    </a:lnDef>
  </a:objectDefaults>
  <a:extraClrSchemeLst>
    <a:extraClrScheme>
      <a:clrScheme name="2_Titelpagina met afbeelding 1">
        <a:dk1>
          <a:srgbClr val="000000"/>
        </a:dk1>
        <a:lt1>
          <a:srgbClr val="FFFFFF"/>
        </a:lt1>
        <a:dk2>
          <a:srgbClr val="529D26"/>
        </a:dk2>
        <a:lt2>
          <a:srgbClr val="EEECE1"/>
        </a:lt2>
        <a:accent1>
          <a:srgbClr val="529D26"/>
        </a:accent1>
        <a:accent2>
          <a:srgbClr val="24C2B0"/>
        </a:accent2>
        <a:accent3>
          <a:srgbClr val="FFFFFF"/>
        </a:accent3>
        <a:accent4>
          <a:srgbClr val="000000"/>
        </a:accent4>
        <a:accent5>
          <a:srgbClr val="B3CCAC"/>
        </a:accent5>
        <a:accent6>
          <a:srgbClr val="20B09F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Titelpagina met afbeelding 2">
        <a:dk1>
          <a:srgbClr val="000000"/>
        </a:dk1>
        <a:lt1>
          <a:srgbClr val="FFFFFF"/>
        </a:lt1>
        <a:dk2>
          <a:srgbClr val="529D26"/>
        </a:dk2>
        <a:lt2>
          <a:srgbClr val="EEECE1"/>
        </a:lt2>
        <a:accent1>
          <a:srgbClr val="58AE8B"/>
        </a:accent1>
        <a:accent2>
          <a:srgbClr val="2494C5"/>
        </a:accent2>
        <a:accent3>
          <a:srgbClr val="FFFFFF"/>
        </a:accent3>
        <a:accent4>
          <a:srgbClr val="000000"/>
        </a:accent4>
        <a:accent5>
          <a:srgbClr val="B4D3C4"/>
        </a:accent5>
        <a:accent6>
          <a:srgbClr val="2086B2"/>
        </a:accent6>
        <a:hlink>
          <a:srgbClr val="9ACCD4"/>
        </a:hlink>
        <a:folHlink>
          <a:srgbClr val="A100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Titelpagina met afbeelding 3">
        <a:dk1>
          <a:srgbClr val="000000"/>
        </a:dk1>
        <a:lt1>
          <a:srgbClr val="FFFFFF"/>
        </a:lt1>
        <a:dk2>
          <a:srgbClr val="529D26"/>
        </a:dk2>
        <a:lt2>
          <a:srgbClr val="EEECE1"/>
        </a:lt2>
        <a:accent1>
          <a:srgbClr val="529D26"/>
        </a:accent1>
        <a:accent2>
          <a:srgbClr val="58AE8B"/>
        </a:accent2>
        <a:accent3>
          <a:srgbClr val="FFFFFF"/>
        </a:accent3>
        <a:accent4>
          <a:srgbClr val="000000"/>
        </a:accent4>
        <a:accent5>
          <a:srgbClr val="B3CCAC"/>
        </a:accent5>
        <a:accent6>
          <a:srgbClr val="4F9D7D"/>
        </a:accent6>
        <a:hlink>
          <a:srgbClr val="2494C5"/>
        </a:hlink>
        <a:folHlink>
          <a:srgbClr val="9ACCD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2_Inhoud cijfer">
  <a:themeElements>
    <a:clrScheme name="">
      <a:dk1>
        <a:srgbClr val="000000"/>
      </a:dk1>
      <a:lt1>
        <a:srgbClr val="FFFFFF"/>
      </a:lt1>
      <a:dk2>
        <a:srgbClr val="9ACCD4"/>
      </a:dk2>
      <a:lt2>
        <a:srgbClr val="EEECE1"/>
      </a:lt2>
      <a:accent1>
        <a:srgbClr val="9ACCD4"/>
      </a:accent1>
      <a:accent2>
        <a:srgbClr val="6ED9AD"/>
      </a:accent2>
      <a:accent3>
        <a:srgbClr val="FFFFFF"/>
      </a:accent3>
      <a:accent4>
        <a:srgbClr val="000000"/>
      </a:accent4>
      <a:accent5>
        <a:srgbClr val="CAE2E6"/>
      </a:accent5>
      <a:accent6>
        <a:srgbClr val="63C49C"/>
      </a:accent6>
      <a:hlink>
        <a:srgbClr val="4E9625"/>
      </a:hlink>
      <a:folHlink>
        <a:srgbClr val="60652A"/>
      </a:folHlink>
    </a:clrScheme>
    <a:fontScheme name="2_Inhoud cijfer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nl-NL" sz="2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Verdan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nl-NL" sz="2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Verdana" pitchFamily="34" charset="0"/>
            <a:cs typeface="Arial" charset="0"/>
          </a:defRPr>
        </a:defPPr>
      </a:lstStyle>
    </a:lnDef>
  </a:objectDefaults>
  <a:extraClrSchemeLst>
    <a:extraClrScheme>
      <a:clrScheme name="2_Inhoud cijfer 1">
        <a:dk1>
          <a:srgbClr val="000000"/>
        </a:dk1>
        <a:lt1>
          <a:srgbClr val="FFFFFF"/>
        </a:lt1>
        <a:dk2>
          <a:srgbClr val="529D26"/>
        </a:dk2>
        <a:lt2>
          <a:srgbClr val="EEECE1"/>
        </a:lt2>
        <a:accent1>
          <a:srgbClr val="529D26"/>
        </a:accent1>
        <a:accent2>
          <a:srgbClr val="24C2B0"/>
        </a:accent2>
        <a:accent3>
          <a:srgbClr val="FFFFFF"/>
        </a:accent3>
        <a:accent4>
          <a:srgbClr val="000000"/>
        </a:accent4>
        <a:accent5>
          <a:srgbClr val="B3CCAC"/>
        </a:accent5>
        <a:accent6>
          <a:srgbClr val="20B09F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Inhoud cijfer 2">
        <a:dk1>
          <a:srgbClr val="000000"/>
        </a:dk1>
        <a:lt1>
          <a:srgbClr val="FFFFFF"/>
        </a:lt1>
        <a:dk2>
          <a:srgbClr val="529D26"/>
        </a:dk2>
        <a:lt2>
          <a:srgbClr val="EEECE1"/>
        </a:lt2>
        <a:accent1>
          <a:srgbClr val="58AE8B"/>
        </a:accent1>
        <a:accent2>
          <a:srgbClr val="2494C5"/>
        </a:accent2>
        <a:accent3>
          <a:srgbClr val="FFFFFF"/>
        </a:accent3>
        <a:accent4>
          <a:srgbClr val="000000"/>
        </a:accent4>
        <a:accent5>
          <a:srgbClr val="B4D3C4"/>
        </a:accent5>
        <a:accent6>
          <a:srgbClr val="2086B2"/>
        </a:accent6>
        <a:hlink>
          <a:srgbClr val="9ACCD4"/>
        </a:hlink>
        <a:folHlink>
          <a:srgbClr val="A100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Inhoud cijfer 3">
        <a:dk1>
          <a:srgbClr val="000000"/>
        </a:dk1>
        <a:lt1>
          <a:srgbClr val="FFFFFF"/>
        </a:lt1>
        <a:dk2>
          <a:srgbClr val="529D26"/>
        </a:dk2>
        <a:lt2>
          <a:srgbClr val="EEECE1"/>
        </a:lt2>
        <a:accent1>
          <a:srgbClr val="529D26"/>
        </a:accent1>
        <a:accent2>
          <a:srgbClr val="58AE8B"/>
        </a:accent2>
        <a:accent3>
          <a:srgbClr val="FFFFFF"/>
        </a:accent3>
        <a:accent4>
          <a:srgbClr val="000000"/>
        </a:accent4>
        <a:accent5>
          <a:srgbClr val="B3CCAC"/>
        </a:accent5>
        <a:accent6>
          <a:srgbClr val="4F9D7D"/>
        </a:accent6>
        <a:hlink>
          <a:srgbClr val="2494C5"/>
        </a:hlink>
        <a:folHlink>
          <a:srgbClr val="9ACCD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2_Inhoud letter">
  <a:themeElements>
    <a:clrScheme name="">
      <a:dk1>
        <a:srgbClr val="000000"/>
      </a:dk1>
      <a:lt1>
        <a:srgbClr val="FFFFFF"/>
      </a:lt1>
      <a:dk2>
        <a:srgbClr val="9ACCD4"/>
      </a:dk2>
      <a:lt2>
        <a:srgbClr val="EEECE1"/>
      </a:lt2>
      <a:accent1>
        <a:srgbClr val="9ACCD4"/>
      </a:accent1>
      <a:accent2>
        <a:srgbClr val="6ED9AD"/>
      </a:accent2>
      <a:accent3>
        <a:srgbClr val="FFFFFF"/>
      </a:accent3>
      <a:accent4>
        <a:srgbClr val="000000"/>
      </a:accent4>
      <a:accent5>
        <a:srgbClr val="CAE2E6"/>
      </a:accent5>
      <a:accent6>
        <a:srgbClr val="63C49C"/>
      </a:accent6>
      <a:hlink>
        <a:srgbClr val="4E9625"/>
      </a:hlink>
      <a:folHlink>
        <a:srgbClr val="60652A"/>
      </a:folHlink>
    </a:clrScheme>
    <a:fontScheme name="2_Inhoud letter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nl-NL" sz="2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Verdan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nl-NL" sz="2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Verdana" pitchFamily="34" charset="0"/>
            <a:cs typeface="Arial" charset="0"/>
          </a:defRPr>
        </a:defPPr>
      </a:lstStyle>
    </a:lnDef>
  </a:objectDefaults>
  <a:extraClrSchemeLst>
    <a:extraClrScheme>
      <a:clrScheme name="2_Inhoud letter 1">
        <a:dk1>
          <a:srgbClr val="000000"/>
        </a:dk1>
        <a:lt1>
          <a:srgbClr val="FFFFFF"/>
        </a:lt1>
        <a:dk2>
          <a:srgbClr val="529D26"/>
        </a:dk2>
        <a:lt2>
          <a:srgbClr val="EEECE1"/>
        </a:lt2>
        <a:accent1>
          <a:srgbClr val="529D26"/>
        </a:accent1>
        <a:accent2>
          <a:srgbClr val="24C2B0"/>
        </a:accent2>
        <a:accent3>
          <a:srgbClr val="FFFFFF"/>
        </a:accent3>
        <a:accent4>
          <a:srgbClr val="000000"/>
        </a:accent4>
        <a:accent5>
          <a:srgbClr val="B3CCAC"/>
        </a:accent5>
        <a:accent6>
          <a:srgbClr val="20B09F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Inhoud letter 2">
        <a:dk1>
          <a:srgbClr val="000000"/>
        </a:dk1>
        <a:lt1>
          <a:srgbClr val="FFFFFF"/>
        </a:lt1>
        <a:dk2>
          <a:srgbClr val="529D26"/>
        </a:dk2>
        <a:lt2>
          <a:srgbClr val="EEECE1"/>
        </a:lt2>
        <a:accent1>
          <a:srgbClr val="58AE8B"/>
        </a:accent1>
        <a:accent2>
          <a:srgbClr val="2494C5"/>
        </a:accent2>
        <a:accent3>
          <a:srgbClr val="FFFFFF"/>
        </a:accent3>
        <a:accent4>
          <a:srgbClr val="000000"/>
        </a:accent4>
        <a:accent5>
          <a:srgbClr val="B4D3C4"/>
        </a:accent5>
        <a:accent6>
          <a:srgbClr val="2086B2"/>
        </a:accent6>
        <a:hlink>
          <a:srgbClr val="9ACCD4"/>
        </a:hlink>
        <a:folHlink>
          <a:srgbClr val="A100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Inhoud letter 3">
        <a:dk1>
          <a:srgbClr val="000000"/>
        </a:dk1>
        <a:lt1>
          <a:srgbClr val="FFFFFF"/>
        </a:lt1>
        <a:dk2>
          <a:srgbClr val="529D26"/>
        </a:dk2>
        <a:lt2>
          <a:srgbClr val="EEECE1"/>
        </a:lt2>
        <a:accent1>
          <a:srgbClr val="529D26"/>
        </a:accent1>
        <a:accent2>
          <a:srgbClr val="58AE8B"/>
        </a:accent2>
        <a:accent3>
          <a:srgbClr val="FFFFFF"/>
        </a:accent3>
        <a:accent4>
          <a:srgbClr val="000000"/>
        </a:accent4>
        <a:accent5>
          <a:srgbClr val="B3CCAC"/>
        </a:accent5>
        <a:accent6>
          <a:srgbClr val="4F9D7D"/>
        </a:accent6>
        <a:hlink>
          <a:srgbClr val="2494C5"/>
        </a:hlink>
        <a:folHlink>
          <a:srgbClr val="9ACCD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2_Inhoud bullet">
  <a:themeElements>
    <a:clrScheme name="">
      <a:dk1>
        <a:srgbClr val="000000"/>
      </a:dk1>
      <a:lt1>
        <a:srgbClr val="FFFFFF"/>
      </a:lt1>
      <a:dk2>
        <a:srgbClr val="9ACCD4"/>
      </a:dk2>
      <a:lt2>
        <a:srgbClr val="EEECE1"/>
      </a:lt2>
      <a:accent1>
        <a:srgbClr val="9ACCD4"/>
      </a:accent1>
      <a:accent2>
        <a:srgbClr val="6ED9AD"/>
      </a:accent2>
      <a:accent3>
        <a:srgbClr val="FFFFFF"/>
      </a:accent3>
      <a:accent4>
        <a:srgbClr val="000000"/>
      </a:accent4>
      <a:accent5>
        <a:srgbClr val="CAE2E6"/>
      </a:accent5>
      <a:accent6>
        <a:srgbClr val="63C49C"/>
      </a:accent6>
      <a:hlink>
        <a:srgbClr val="4E9625"/>
      </a:hlink>
      <a:folHlink>
        <a:srgbClr val="60652A"/>
      </a:folHlink>
    </a:clrScheme>
    <a:fontScheme name="2_Inhoud bulle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nl-NL" sz="2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Verdan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nl-NL" sz="2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Verdana" pitchFamily="34" charset="0"/>
            <a:cs typeface="Arial" charset="0"/>
          </a:defRPr>
        </a:defPPr>
      </a:lstStyle>
    </a:lnDef>
  </a:objectDefaults>
  <a:extraClrSchemeLst>
    <a:extraClrScheme>
      <a:clrScheme name="2_Inhoud bullet 1">
        <a:dk1>
          <a:srgbClr val="000000"/>
        </a:dk1>
        <a:lt1>
          <a:srgbClr val="FFFFFF"/>
        </a:lt1>
        <a:dk2>
          <a:srgbClr val="529D26"/>
        </a:dk2>
        <a:lt2>
          <a:srgbClr val="EEECE1"/>
        </a:lt2>
        <a:accent1>
          <a:srgbClr val="529D26"/>
        </a:accent1>
        <a:accent2>
          <a:srgbClr val="24C2B0"/>
        </a:accent2>
        <a:accent3>
          <a:srgbClr val="FFFFFF"/>
        </a:accent3>
        <a:accent4>
          <a:srgbClr val="000000"/>
        </a:accent4>
        <a:accent5>
          <a:srgbClr val="B3CCAC"/>
        </a:accent5>
        <a:accent6>
          <a:srgbClr val="20B09F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Inhoud bullet 2">
        <a:dk1>
          <a:srgbClr val="000000"/>
        </a:dk1>
        <a:lt1>
          <a:srgbClr val="FFFFFF"/>
        </a:lt1>
        <a:dk2>
          <a:srgbClr val="529D26"/>
        </a:dk2>
        <a:lt2>
          <a:srgbClr val="EEECE1"/>
        </a:lt2>
        <a:accent1>
          <a:srgbClr val="58AE8B"/>
        </a:accent1>
        <a:accent2>
          <a:srgbClr val="2494C5"/>
        </a:accent2>
        <a:accent3>
          <a:srgbClr val="FFFFFF"/>
        </a:accent3>
        <a:accent4>
          <a:srgbClr val="000000"/>
        </a:accent4>
        <a:accent5>
          <a:srgbClr val="B4D3C4"/>
        </a:accent5>
        <a:accent6>
          <a:srgbClr val="2086B2"/>
        </a:accent6>
        <a:hlink>
          <a:srgbClr val="9ACCD4"/>
        </a:hlink>
        <a:folHlink>
          <a:srgbClr val="A100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Inhoud bullet 3">
        <a:dk1>
          <a:srgbClr val="000000"/>
        </a:dk1>
        <a:lt1>
          <a:srgbClr val="FFFFFF"/>
        </a:lt1>
        <a:dk2>
          <a:srgbClr val="529D26"/>
        </a:dk2>
        <a:lt2>
          <a:srgbClr val="EEECE1"/>
        </a:lt2>
        <a:accent1>
          <a:srgbClr val="529D26"/>
        </a:accent1>
        <a:accent2>
          <a:srgbClr val="58AE8B"/>
        </a:accent2>
        <a:accent3>
          <a:srgbClr val="FFFFFF"/>
        </a:accent3>
        <a:accent4>
          <a:srgbClr val="000000"/>
        </a:accent4>
        <a:accent5>
          <a:srgbClr val="B3CCAC"/>
        </a:accent5>
        <a:accent6>
          <a:srgbClr val="4F9D7D"/>
        </a:accent6>
        <a:hlink>
          <a:srgbClr val="2494C5"/>
        </a:hlink>
        <a:folHlink>
          <a:srgbClr val="9ACCD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2_Standaardontwerp">
  <a:themeElements>
    <a:clrScheme name="">
      <a:dk1>
        <a:srgbClr val="000000"/>
      </a:dk1>
      <a:lt1>
        <a:srgbClr val="FFFFFF"/>
      </a:lt1>
      <a:dk2>
        <a:srgbClr val="9ACCD4"/>
      </a:dk2>
      <a:lt2>
        <a:srgbClr val="EEECE1"/>
      </a:lt2>
      <a:accent1>
        <a:srgbClr val="9ACCD4"/>
      </a:accent1>
      <a:accent2>
        <a:srgbClr val="6ED9AD"/>
      </a:accent2>
      <a:accent3>
        <a:srgbClr val="FFFFFF"/>
      </a:accent3>
      <a:accent4>
        <a:srgbClr val="000000"/>
      </a:accent4>
      <a:accent5>
        <a:srgbClr val="CAE2E6"/>
      </a:accent5>
      <a:accent6>
        <a:srgbClr val="63C49C"/>
      </a:accent6>
      <a:hlink>
        <a:srgbClr val="4E9625"/>
      </a:hlink>
      <a:folHlink>
        <a:srgbClr val="60652A"/>
      </a:folHlink>
    </a:clrScheme>
    <a:fontScheme name="2_Standaardontwerp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nl-NL" sz="2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Verdan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nl-NL" sz="2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Verdana" pitchFamily="34" charset="0"/>
            <a:cs typeface="Arial" charset="0"/>
          </a:defRPr>
        </a:defPPr>
      </a:lstStyle>
    </a:lnDef>
  </a:objectDefaults>
  <a:extraClrSchemeLst>
    <a:extraClrScheme>
      <a:clrScheme name="2_Standaardontwerp 1">
        <a:dk1>
          <a:srgbClr val="000000"/>
        </a:dk1>
        <a:lt1>
          <a:srgbClr val="FFFFFF"/>
        </a:lt1>
        <a:dk2>
          <a:srgbClr val="529D26"/>
        </a:dk2>
        <a:lt2>
          <a:srgbClr val="EEECE1"/>
        </a:lt2>
        <a:accent1>
          <a:srgbClr val="529D26"/>
        </a:accent1>
        <a:accent2>
          <a:srgbClr val="24C2B0"/>
        </a:accent2>
        <a:accent3>
          <a:srgbClr val="FFFFFF"/>
        </a:accent3>
        <a:accent4>
          <a:srgbClr val="000000"/>
        </a:accent4>
        <a:accent5>
          <a:srgbClr val="B3CCAC"/>
        </a:accent5>
        <a:accent6>
          <a:srgbClr val="20B09F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andaardontwerp 2">
        <a:dk1>
          <a:srgbClr val="000000"/>
        </a:dk1>
        <a:lt1>
          <a:srgbClr val="FFFFFF"/>
        </a:lt1>
        <a:dk2>
          <a:srgbClr val="529D26"/>
        </a:dk2>
        <a:lt2>
          <a:srgbClr val="EEECE1"/>
        </a:lt2>
        <a:accent1>
          <a:srgbClr val="58AE8B"/>
        </a:accent1>
        <a:accent2>
          <a:srgbClr val="2494C5"/>
        </a:accent2>
        <a:accent3>
          <a:srgbClr val="FFFFFF"/>
        </a:accent3>
        <a:accent4>
          <a:srgbClr val="000000"/>
        </a:accent4>
        <a:accent5>
          <a:srgbClr val="B4D3C4"/>
        </a:accent5>
        <a:accent6>
          <a:srgbClr val="2086B2"/>
        </a:accent6>
        <a:hlink>
          <a:srgbClr val="9ACCD4"/>
        </a:hlink>
        <a:folHlink>
          <a:srgbClr val="A100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andaardontwerp 3">
        <a:dk1>
          <a:srgbClr val="000000"/>
        </a:dk1>
        <a:lt1>
          <a:srgbClr val="FFFFFF"/>
        </a:lt1>
        <a:dk2>
          <a:srgbClr val="529D26"/>
        </a:dk2>
        <a:lt2>
          <a:srgbClr val="EEECE1"/>
        </a:lt2>
        <a:accent1>
          <a:srgbClr val="529D26"/>
        </a:accent1>
        <a:accent2>
          <a:srgbClr val="58AE8B"/>
        </a:accent2>
        <a:accent3>
          <a:srgbClr val="FFFFFF"/>
        </a:accent3>
        <a:accent4>
          <a:srgbClr val="000000"/>
        </a:accent4>
        <a:accent5>
          <a:srgbClr val="B3CCAC"/>
        </a:accent5>
        <a:accent6>
          <a:srgbClr val="4F9D7D"/>
        </a:accent6>
        <a:hlink>
          <a:srgbClr val="2494C5"/>
        </a:hlink>
        <a:folHlink>
          <a:srgbClr val="9ACCD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3_Titelpagina met afbeelding">
  <a:themeElements>
    <a:clrScheme name="">
      <a:dk1>
        <a:srgbClr val="000000"/>
      </a:dk1>
      <a:lt1>
        <a:srgbClr val="FFFFFF"/>
      </a:lt1>
      <a:dk2>
        <a:srgbClr val="9ACCD4"/>
      </a:dk2>
      <a:lt2>
        <a:srgbClr val="EEECE1"/>
      </a:lt2>
      <a:accent1>
        <a:srgbClr val="9ACCD4"/>
      </a:accent1>
      <a:accent2>
        <a:srgbClr val="6ED9AD"/>
      </a:accent2>
      <a:accent3>
        <a:srgbClr val="FFFFFF"/>
      </a:accent3>
      <a:accent4>
        <a:srgbClr val="000000"/>
      </a:accent4>
      <a:accent5>
        <a:srgbClr val="CAE2E6"/>
      </a:accent5>
      <a:accent6>
        <a:srgbClr val="63C49C"/>
      </a:accent6>
      <a:hlink>
        <a:srgbClr val="4E9625"/>
      </a:hlink>
      <a:folHlink>
        <a:srgbClr val="60652A"/>
      </a:folHlink>
    </a:clrScheme>
    <a:fontScheme name="3_Titelpagina met afbeelding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nl-NL" sz="2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Verdan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nl-NL" sz="2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Verdana" pitchFamily="34" charset="0"/>
            <a:cs typeface="Arial" charset="0"/>
          </a:defRPr>
        </a:defPPr>
      </a:lstStyle>
    </a:lnDef>
  </a:objectDefaults>
  <a:extraClrSchemeLst>
    <a:extraClrScheme>
      <a:clrScheme name="3_Titelpagina met afbeelding 1">
        <a:dk1>
          <a:srgbClr val="000000"/>
        </a:dk1>
        <a:lt1>
          <a:srgbClr val="FFFFFF"/>
        </a:lt1>
        <a:dk2>
          <a:srgbClr val="529D26"/>
        </a:dk2>
        <a:lt2>
          <a:srgbClr val="EEECE1"/>
        </a:lt2>
        <a:accent1>
          <a:srgbClr val="529D26"/>
        </a:accent1>
        <a:accent2>
          <a:srgbClr val="24C2B0"/>
        </a:accent2>
        <a:accent3>
          <a:srgbClr val="FFFFFF"/>
        </a:accent3>
        <a:accent4>
          <a:srgbClr val="000000"/>
        </a:accent4>
        <a:accent5>
          <a:srgbClr val="B3CCAC"/>
        </a:accent5>
        <a:accent6>
          <a:srgbClr val="20B09F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Titelpagina met afbeelding 2">
        <a:dk1>
          <a:srgbClr val="000000"/>
        </a:dk1>
        <a:lt1>
          <a:srgbClr val="FFFFFF"/>
        </a:lt1>
        <a:dk2>
          <a:srgbClr val="529D26"/>
        </a:dk2>
        <a:lt2>
          <a:srgbClr val="EEECE1"/>
        </a:lt2>
        <a:accent1>
          <a:srgbClr val="58AE8B"/>
        </a:accent1>
        <a:accent2>
          <a:srgbClr val="2494C5"/>
        </a:accent2>
        <a:accent3>
          <a:srgbClr val="FFFFFF"/>
        </a:accent3>
        <a:accent4>
          <a:srgbClr val="000000"/>
        </a:accent4>
        <a:accent5>
          <a:srgbClr val="B4D3C4"/>
        </a:accent5>
        <a:accent6>
          <a:srgbClr val="2086B2"/>
        </a:accent6>
        <a:hlink>
          <a:srgbClr val="9ACCD4"/>
        </a:hlink>
        <a:folHlink>
          <a:srgbClr val="A100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Titelpagina met afbeelding 3">
        <a:dk1>
          <a:srgbClr val="000000"/>
        </a:dk1>
        <a:lt1>
          <a:srgbClr val="FFFFFF"/>
        </a:lt1>
        <a:dk2>
          <a:srgbClr val="529D26"/>
        </a:dk2>
        <a:lt2>
          <a:srgbClr val="EEECE1"/>
        </a:lt2>
        <a:accent1>
          <a:srgbClr val="529D26"/>
        </a:accent1>
        <a:accent2>
          <a:srgbClr val="58AE8B"/>
        </a:accent2>
        <a:accent3>
          <a:srgbClr val="FFFFFF"/>
        </a:accent3>
        <a:accent4>
          <a:srgbClr val="000000"/>
        </a:accent4>
        <a:accent5>
          <a:srgbClr val="B3CCAC"/>
        </a:accent5>
        <a:accent6>
          <a:srgbClr val="4F9D7D"/>
        </a:accent6>
        <a:hlink>
          <a:srgbClr val="2494C5"/>
        </a:hlink>
        <a:folHlink>
          <a:srgbClr val="9ACCD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Voorpagina">
  <a:themeElements>
    <a:clrScheme name="">
      <a:dk1>
        <a:srgbClr val="000000"/>
      </a:dk1>
      <a:lt1>
        <a:srgbClr val="FFFFFF"/>
      </a:lt1>
      <a:dk2>
        <a:srgbClr val="9ACCD4"/>
      </a:dk2>
      <a:lt2>
        <a:srgbClr val="EEECE1"/>
      </a:lt2>
      <a:accent1>
        <a:srgbClr val="9ACCD4"/>
      </a:accent1>
      <a:accent2>
        <a:srgbClr val="6ED9AD"/>
      </a:accent2>
      <a:accent3>
        <a:srgbClr val="FFFFFF"/>
      </a:accent3>
      <a:accent4>
        <a:srgbClr val="000000"/>
      </a:accent4>
      <a:accent5>
        <a:srgbClr val="CAE2E6"/>
      </a:accent5>
      <a:accent6>
        <a:srgbClr val="63C49C"/>
      </a:accent6>
      <a:hlink>
        <a:srgbClr val="4E9625"/>
      </a:hlink>
      <a:folHlink>
        <a:srgbClr val="60652A"/>
      </a:folHlink>
    </a:clrScheme>
    <a:fontScheme name="1_Voorpagin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nl-NL" sz="2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Verdan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nl-NL" sz="2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Verdana" pitchFamily="34" charset="0"/>
            <a:cs typeface="Arial" charset="0"/>
          </a:defRPr>
        </a:defPPr>
      </a:lstStyle>
    </a:lnDef>
  </a:objectDefaults>
  <a:extraClrSchemeLst>
    <a:extraClrScheme>
      <a:clrScheme name="1_Voorpagina 1">
        <a:dk1>
          <a:srgbClr val="000000"/>
        </a:dk1>
        <a:lt1>
          <a:srgbClr val="FFFFFF"/>
        </a:lt1>
        <a:dk2>
          <a:srgbClr val="529D26"/>
        </a:dk2>
        <a:lt2>
          <a:srgbClr val="EEECE1"/>
        </a:lt2>
        <a:accent1>
          <a:srgbClr val="529D26"/>
        </a:accent1>
        <a:accent2>
          <a:srgbClr val="24C2B0"/>
        </a:accent2>
        <a:accent3>
          <a:srgbClr val="FFFFFF"/>
        </a:accent3>
        <a:accent4>
          <a:srgbClr val="000000"/>
        </a:accent4>
        <a:accent5>
          <a:srgbClr val="B3CCAC"/>
        </a:accent5>
        <a:accent6>
          <a:srgbClr val="20B09F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Voorpagina 2">
        <a:dk1>
          <a:srgbClr val="000000"/>
        </a:dk1>
        <a:lt1>
          <a:srgbClr val="FFFFFF"/>
        </a:lt1>
        <a:dk2>
          <a:srgbClr val="529D26"/>
        </a:dk2>
        <a:lt2>
          <a:srgbClr val="EEECE1"/>
        </a:lt2>
        <a:accent1>
          <a:srgbClr val="58AE8B"/>
        </a:accent1>
        <a:accent2>
          <a:srgbClr val="2494C5"/>
        </a:accent2>
        <a:accent3>
          <a:srgbClr val="FFFFFF"/>
        </a:accent3>
        <a:accent4>
          <a:srgbClr val="000000"/>
        </a:accent4>
        <a:accent5>
          <a:srgbClr val="B4D3C4"/>
        </a:accent5>
        <a:accent6>
          <a:srgbClr val="2086B2"/>
        </a:accent6>
        <a:hlink>
          <a:srgbClr val="9ACCD4"/>
        </a:hlink>
        <a:folHlink>
          <a:srgbClr val="A100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Voorpagina 3">
        <a:dk1>
          <a:srgbClr val="000000"/>
        </a:dk1>
        <a:lt1>
          <a:srgbClr val="FFFFFF"/>
        </a:lt1>
        <a:dk2>
          <a:srgbClr val="529D26"/>
        </a:dk2>
        <a:lt2>
          <a:srgbClr val="EEECE1"/>
        </a:lt2>
        <a:accent1>
          <a:srgbClr val="529D26"/>
        </a:accent1>
        <a:accent2>
          <a:srgbClr val="58AE8B"/>
        </a:accent2>
        <a:accent3>
          <a:srgbClr val="FFFFFF"/>
        </a:accent3>
        <a:accent4>
          <a:srgbClr val="000000"/>
        </a:accent4>
        <a:accent5>
          <a:srgbClr val="B3CCAC"/>
        </a:accent5>
        <a:accent6>
          <a:srgbClr val="4F9D7D"/>
        </a:accent6>
        <a:hlink>
          <a:srgbClr val="2494C5"/>
        </a:hlink>
        <a:folHlink>
          <a:srgbClr val="9ACCD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3_Inhoud cijfer">
  <a:themeElements>
    <a:clrScheme name="">
      <a:dk1>
        <a:srgbClr val="000000"/>
      </a:dk1>
      <a:lt1>
        <a:srgbClr val="FFFFFF"/>
      </a:lt1>
      <a:dk2>
        <a:srgbClr val="9ACCD4"/>
      </a:dk2>
      <a:lt2>
        <a:srgbClr val="EEECE1"/>
      </a:lt2>
      <a:accent1>
        <a:srgbClr val="9ACCD4"/>
      </a:accent1>
      <a:accent2>
        <a:srgbClr val="6ED9AD"/>
      </a:accent2>
      <a:accent3>
        <a:srgbClr val="FFFFFF"/>
      </a:accent3>
      <a:accent4>
        <a:srgbClr val="000000"/>
      </a:accent4>
      <a:accent5>
        <a:srgbClr val="CAE2E6"/>
      </a:accent5>
      <a:accent6>
        <a:srgbClr val="63C49C"/>
      </a:accent6>
      <a:hlink>
        <a:srgbClr val="4E9625"/>
      </a:hlink>
      <a:folHlink>
        <a:srgbClr val="60652A"/>
      </a:folHlink>
    </a:clrScheme>
    <a:fontScheme name="3_Inhoud cijfer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nl-NL" sz="2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Verdan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nl-NL" sz="2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Verdana" pitchFamily="34" charset="0"/>
            <a:cs typeface="Arial" charset="0"/>
          </a:defRPr>
        </a:defPPr>
      </a:lstStyle>
    </a:lnDef>
  </a:objectDefaults>
  <a:extraClrSchemeLst>
    <a:extraClrScheme>
      <a:clrScheme name="3_Inhoud cijfer 1">
        <a:dk1>
          <a:srgbClr val="000000"/>
        </a:dk1>
        <a:lt1>
          <a:srgbClr val="FFFFFF"/>
        </a:lt1>
        <a:dk2>
          <a:srgbClr val="529D26"/>
        </a:dk2>
        <a:lt2>
          <a:srgbClr val="EEECE1"/>
        </a:lt2>
        <a:accent1>
          <a:srgbClr val="529D26"/>
        </a:accent1>
        <a:accent2>
          <a:srgbClr val="24C2B0"/>
        </a:accent2>
        <a:accent3>
          <a:srgbClr val="FFFFFF"/>
        </a:accent3>
        <a:accent4>
          <a:srgbClr val="000000"/>
        </a:accent4>
        <a:accent5>
          <a:srgbClr val="B3CCAC"/>
        </a:accent5>
        <a:accent6>
          <a:srgbClr val="20B09F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Inhoud cijfer 2">
        <a:dk1>
          <a:srgbClr val="000000"/>
        </a:dk1>
        <a:lt1>
          <a:srgbClr val="FFFFFF"/>
        </a:lt1>
        <a:dk2>
          <a:srgbClr val="529D26"/>
        </a:dk2>
        <a:lt2>
          <a:srgbClr val="EEECE1"/>
        </a:lt2>
        <a:accent1>
          <a:srgbClr val="58AE8B"/>
        </a:accent1>
        <a:accent2>
          <a:srgbClr val="2494C5"/>
        </a:accent2>
        <a:accent3>
          <a:srgbClr val="FFFFFF"/>
        </a:accent3>
        <a:accent4>
          <a:srgbClr val="000000"/>
        </a:accent4>
        <a:accent5>
          <a:srgbClr val="B4D3C4"/>
        </a:accent5>
        <a:accent6>
          <a:srgbClr val="2086B2"/>
        </a:accent6>
        <a:hlink>
          <a:srgbClr val="9ACCD4"/>
        </a:hlink>
        <a:folHlink>
          <a:srgbClr val="A100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Inhoud cijfer 3">
        <a:dk1>
          <a:srgbClr val="000000"/>
        </a:dk1>
        <a:lt1>
          <a:srgbClr val="FFFFFF"/>
        </a:lt1>
        <a:dk2>
          <a:srgbClr val="529D26"/>
        </a:dk2>
        <a:lt2>
          <a:srgbClr val="EEECE1"/>
        </a:lt2>
        <a:accent1>
          <a:srgbClr val="529D26"/>
        </a:accent1>
        <a:accent2>
          <a:srgbClr val="58AE8B"/>
        </a:accent2>
        <a:accent3>
          <a:srgbClr val="FFFFFF"/>
        </a:accent3>
        <a:accent4>
          <a:srgbClr val="000000"/>
        </a:accent4>
        <a:accent5>
          <a:srgbClr val="B3CCAC"/>
        </a:accent5>
        <a:accent6>
          <a:srgbClr val="4F9D7D"/>
        </a:accent6>
        <a:hlink>
          <a:srgbClr val="2494C5"/>
        </a:hlink>
        <a:folHlink>
          <a:srgbClr val="9ACCD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3_Inhoud letter">
  <a:themeElements>
    <a:clrScheme name="">
      <a:dk1>
        <a:srgbClr val="000000"/>
      </a:dk1>
      <a:lt1>
        <a:srgbClr val="FFFFFF"/>
      </a:lt1>
      <a:dk2>
        <a:srgbClr val="9ACCD4"/>
      </a:dk2>
      <a:lt2>
        <a:srgbClr val="EEECE1"/>
      </a:lt2>
      <a:accent1>
        <a:srgbClr val="9ACCD4"/>
      </a:accent1>
      <a:accent2>
        <a:srgbClr val="6ED9AD"/>
      </a:accent2>
      <a:accent3>
        <a:srgbClr val="FFFFFF"/>
      </a:accent3>
      <a:accent4>
        <a:srgbClr val="000000"/>
      </a:accent4>
      <a:accent5>
        <a:srgbClr val="CAE2E6"/>
      </a:accent5>
      <a:accent6>
        <a:srgbClr val="63C49C"/>
      </a:accent6>
      <a:hlink>
        <a:srgbClr val="4E9625"/>
      </a:hlink>
      <a:folHlink>
        <a:srgbClr val="60652A"/>
      </a:folHlink>
    </a:clrScheme>
    <a:fontScheme name="3_Inhoud letter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nl-NL" sz="2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Verdan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nl-NL" sz="2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Verdana" pitchFamily="34" charset="0"/>
            <a:cs typeface="Arial" charset="0"/>
          </a:defRPr>
        </a:defPPr>
      </a:lstStyle>
    </a:lnDef>
  </a:objectDefaults>
  <a:extraClrSchemeLst>
    <a:extraClrScheme>
      <a:clrScheme name="3_Inhoud letter 1">
        <a:dk1>
          <a:srgbClr val="000000"/>
        </a:dk1>
        <a:lt1>
          <a:srgbClr val="FFFFFF"/>
        </a:lt1>
        <a:dk2>
          <a:srgbClr val="529D26"/>
        </a:dk2>
        <a:lt2>
          <a:srgbClr val="EEECE1"/>
        </a:lt2>
        <a:accent1>
          <a:srgbClr val="529D26"/>
        </a:accent1>
        <a:accent2>
          <a:srgbClr val="24C2B0"/>
        </a:accent2>
        <a:accent3>
          <a:srgbClr val="FFFFFF"/>
        </a:accent3>
        <a:accent4>
          <a:srgbClr val="000000"/>
        </a:accent4>
        <a:accent5>
          <a:srgbClr val="B3CCAC"/>
        </a:accent5>
        <a:accent6>
          <a:srgbClr val="20B09F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Inhoud letter 2">
        <a:dk1>
          <a:srgbClr val="000000"/>
        </a:dk1>
        <a:lt1>
          <a:srgbClr val="FFFFFF"/>
        </a:lt1>
        <a:dk2>
          <a:srgbClr val="529D26"/>
        </a:dk2>
        <a:lt2>
          <a:srgbClr val="EEECE1"/>
        </a:lt2>
        <a:accent1>
          <a:srgbClr val="58AE8B"/>
        </a:accent1>
        <a:accent2>
          <a:srgbClr val="2494C5"/>
        </a:accent2>
        <a:accent3>
          <a:srgbClr val="FFFFFF"/>
        </a:accent3>
        <a:accent4>
          <a:srgbClr val="000000"/>
        </a:accent4>
        <a:accent5>
          <a:srgbClr val="B4D3C4"/>
        </a:accent5>
        <a:accent6>
          <a:srgbClr val="2086B2"/>
        </a:accent6>
        <a:hlink>
          <a:srgbClr val="9ACCD4"/>
        </a:hlink>
        <a:folHlink>
          <a:srgbClr val="A100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Inhoud letter 3">
        <a:dk1>
          <a:srgbClr val="000000"/>
        </a:dk1>
        <a:lt1>
          <a:srgbClr val="FFFFFF"/>
        </a:lt1>
        <a:dk2>
          <a:srgbClr val="529D26"/>
        </a:dk2>
        <a:lt2>
          <a:srgbClr val="EEECE1"/>
        </a:lt2>
        <a:accent1>
          <a:srgbClr val="529D26"/>
        </a:accent1>
        <a:accent2>
          <a:srgbClr val="58AE8B"/>
        </a:accent2>
        <a:accent3>
          <a:srgbClr val="FFFFFF"/>
        </a:accent3>
        <a:accent4>
          <a:srgbClr val="000000"/>
        </a:accent4>
        <a:accent5>
          <a:srgbClr val="B3CCAC"/>
        </a:accent5>
        <a:accent6>
          <a:srgbClr val="4F9D7D"/>
        </a:accent6>
        <a:hlink>
          <a:srgbClr val="2494C5"/>
        </a:hlink>
        <a:folHlink>
          <a:srgbClr val="9ACCD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3_Inhoud bullet">
  <a:themeElements>
    <a:clrScheme name="">
      <a:dk1>
        <a:srgbClr val="000000"/>
      </a:dk1>
      <a:lt1>
        <a:srgbClr val="FFFFFF"/>
      </a:lt1>
      <a:dk2>
        <a:srgbClr val="9ACCD4"/>
      </a:dk2>
      <a:lt2>
        <a:srgbClr val="EEECE1"/>
      </a:lt2>
      <a:accent1>
        <a:srgbClr val="9ACCD4"/>
      </a:accent1>
      <a:accent2>
        <a:srgbClr val="6ED9AD"/>
      </a:accent2>
      <a:accent3>
        <a:srgbClr val="FFFFFF"/>
      </a:accent3>
      <a:accent4>
        <a:srgbClr val="000000"/>
      </a:accent4>
      <a:accent5>
        <a:srgbClr val="CAE2E6"/>
      </a:accent5>
      <a:accent6>
        <a:srgbClr val="63C49C"/>
      </a:accent6>
      <a:hlink>
        <a:srgbClr val="4E9625"/>
      </a:hlink>
      <a:folHlink>
        <a:srgbClr val="60652A"/>
      </a:folHlink>
    </a:clrScheme>
    <a:fontScheme name="3_Inhoud bulle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nl-NL" sz="2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Verdan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nl-NL" sz="2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Verdana" pitchFamily="34" charset="0"/>
            <a:cs typeface="Arial" charset="0"/>
          </a:defRPr>
        </a:defPPr>
      </a:lstStyle>
    </a:lnDef>
  </a:objectDefaults>
  <a:extraClrSchemeLst>
    <a:extraClrScheme>
      <a:clrScheme name="3_Inhoud bullet 1">
        <a:dk1>
          <a:srgbClr val="000000"/>
        </a:dk1>
        <a:lt1>
          <a:srgbClr val="FFFFFF"/>
        </a:lt1>
        <a:dk2>
          <a:srgbClr val="529D26"/>
        </a:dk2>
        <a:lt2>
          <a:srgbClr val="EEECE1"/>
        </a:lt2>
        <a:accent1>
          <a:srgbClr val="529D26"/>
        </a:accent1>
        <a:accent2>
          <a:srgbClr val="24C2B0"/>
        </a:accent2>
        <a:accent3>
          <a:srgbClr val="FFFFFF"/>
        </a:accent3>
        <a:accent4>
          <a:srgbClr val="000000"/>
        </a:accent4>
        <a:accent5>
          <a:srgbClr val="B3CCAC"/>
        </a:accent5>
        <a:accent6>
          <a:srgbClr val="20B09F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Inhoud bullet 2">
        <a:dk1>
          <a:srgbClr val="000000"/>
        </a:dk1>
        <a:lt1>
          <a:srgbClr val="FFFFFF"/>
        </a:lt1>
        <a:dk2>
          <a:srgbClr val="529D26"/>
        </a:dk2>
        <a:lt2>
          <a:srgbClr val="EEECE1"/>
        </a:lt2>
        <a:accent1>
          <a:srgbClr val="58AE8B"/>
        </a:accent1>
        <a:accent2>
          <a:srgbClr val="2494C5"/>
        </a:accent2>
        <a:accent3>
          <a:srgbClr val="FFFFFF"/>
        </a:accent3>
        <a:accent4>
          <a:srgbClr val="000000"/>
        </a:accent4>
        <a:accent5>
          <a:srgbClr val="B4D3C4"/>
        </a:accent5>
        <a:accent6>
          <a:srgbClr val="2086B2"/>
        </a:accent6>
        <a:hlink>
          <a:srgbClr val="9ACCD4"/>
        </a:hlink>
        <a:folHlink>
          <a:srgbClr val="A100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Inhoud bullet 3">
        <a:dk1>
          <a:srgbClr val="000000"/>
        </a:dk1>
        <a:lt1>
          <a:srgbClr val="FFFFFF"/>
        </a:lt1>
        <a:dk2>
          <a:srgbClr val="529D26"/>
        </a:dk2>
        <a:lt2>
          <a:srgbClr val="EEECE1"/>
        </a:lt2>
        <a:accent1>
          <a:srgbClr val="529D26"/>
        </a:accent1>
        <a:accent2>
          <a:srgbClr val="58AE8B"/>
        </a:accent2>
        <a:accent3>
          <a:srgbClr val="FFFFFF"/>
        </a:accent3>
        <a:accent4>
          <a:srgbClr val="000000"/>
        </a:accent4>
        <a:accent5>
          <a:srgbClr val="B3CCAC"/>
        </a:accent5>
        <a:accent6>
          <a:srgbClr val="4F9D7D"/>
        </a:accent6>
        <a:hlink>
          <a:srgbClr val="2494C5"/>
        </a:hlink>
        <a:folHlink>
          <a:srgbClr val="9ACCD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3_Standaardontwerp">
  <a:themeElements>
    <a:clrScheme name="">
      <a:dk1>
        <a:srgbClr val="000000"/>
      </a:dk1>
      <a:lt1>
        <a:srgbClr val="FFFFFF"/>
      </a:lt1>
      <a:dk2>
        <a:srgbClr val="9ACCD4"/>
      </a:dk2>
      <a:lt2>
        <a:srgbClr val="EEECE1"/>
      </a:lt2>
      <a:accent1>
        <a:srgbClr val="9ACCD4"/>
      </a:accent1>
      <a:accent2>
        <a:srgbClr val="6ED9AD"/>
      </a:accent2>
      <a:accent3>
        <a:srgbClr val="FFFFFF"/>
      </a:accent3>
      <a:accent4>
        <a:srgbClr val="000000"/>
      </a:accent4>
      <a:accent5>
        <a:srgbClr val="CAE2E6"/>
      </a:accent5>
      <a:accent6>
        <a:srgbClr val="63C49C"/>
      </a:accent6>
      <a:hlink>
        <a:srgbClr val="4E9625"/>
      </a:hlink>
      <a:folHlink>
        <a:srgbClr val="60652A"/>
      </a:folHlink>
    </a:clrScheme>
    <a:fontScheme name="3_Standaardontwerp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nl-NL" sz="2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Verdan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nl-NL" sz="2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Verdana" pitchFamily="34" charset="0"/>
            <a:cs typeface="Arial" charset="0"/>
          </a:defRPr>
        </a:defPPr>
      </a:lstStyle>
    </a:lnDef>
  </a:objectDefaults>
  <a:extraClrSchemeLst>
    <a:extraClrScheme>
      <a:clrScheme name="3_Standaardontwerp 1">
        <a:dk1>
          <a:srgbClr val="000000"/>
        </a:dk1>
        <a:lt1>
          <a:srgbClr val="FFFFFF"/>
        </a:lt1>
        <a:dk2>
          <a:srgbClr val="529D26"/>
        </a:dk2>
        <a:lt2>
          <a:srgbClr val="EEECE1"/>
        </a:lt2>
        <a:accent1>
          <a:srgbClr val="529D26"/>
        </a:accent1>
        <a:accent2>
          <a:srgbClr val="24C2B0"/>
        </a:accent2>
        <a:accent3>
          <a:srgbClr val="FFFFFF"/>
        </a:accent3>
        <a:accent4>
          <a:srgbClr val="000000"/>
        </a:accent4>
        <a:accent5>
          <a:srgbClr val="B3CCAC"/>
        </a:accent5>
        <a:accent6>
          <a:srgbClr val="20B09F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tandaardontwerp 2">
        <a:dk1>
          <a:srgbClr val="000000"/>
        </a:dk1>
        <a:lt1>
          <a:srgbClr val="FFFFFF"/>
        </a:lt1>
        <a:dk2>
          <a:srgbClr val="529D26"/>
        </a:dk2>
        <a:lt2>
          <a:srgbClr val="EEECE1"/>
        </a:lt2>
        <a:accent1>
          <a:srgbClr val="58AE8B"/>
        </a:accent1>
        <a:accent2>
          <a:srgbClr val="2494C5"/>
        </a:accent2>
        <a:accent3>
          <a:srgbClr val="FFFFFF"/>
        </a:accent3>
        <a:accent4>
          <a:srgbClr val="000000"/>
        </a:accent4>
        <a:accent5>
          <a:srgbClr val="B4D3C4"/>
        </a:accent5>
        <a:accent6>
          <a:srgbClr val="2086B2"/>
        </a:accent6>
        <a:hlink>
          <a:srgbClr val="9ACCD4"/>
        </a:hlink>
        <a:folHlink>
          <a:srgbClr val="A100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tandaardontwerp 3">
        <a:dk1>
          <a:srgbClr val="000000"/>
        </a:dk1>
        <a:lt1>
          <a:srgbClr val="FFFFFF"/>
        </a:lt1>
        <a:dk2>
          <a:srgbClr val="529D26"/>
        </a:dk2>
        <a:lt2>
          <a:srgbClr val="EEECE1"/>
        </a:lt2>
        <a:accent1>
          <a:srgbClr val="529D26"/>
        </a:accent1>
        <a:accent2>
          <a:srgbClr val="58AE8B"/>
        </a:accent2>
        <a:accent3>
          <a:srgbClr val="FFFFFF"/>
        </a:accent3>
        <a:accent4>
          <a:srgbClr val="000000"/>
        </a:accent4>
        <a:accent5>
          <a:srgbClr val="B3CCAC"/>
        </a:accent5>
        <a:accent6>
          <a:srgbClr val="4F9D7D"/>
        </a:accent6>
        <a:hlink>
          <a:srgbClr val="2494C5"/>
        </a:hlink>
        <a:folHlink>
          <a:srgbClr val="9ACCD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Kantoor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Kantoor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itelpagina met afbeelding">
  <a:themeElements>
    <a:clrScheme name="">
      <a:dk1>
        <a:srgbClr val="000000"/>
      </a:dk1>
      <a:lt1>
        <a:srgbClr val="FFFFFF"/>
      </a:lt1>
      <a:dk2>
        <a:srgbClr val="9ACCD4"/>
      </a:dk2>
      <a:lt2>
        <a:srgbClr val="EEECE1"/>
      </a:lt2>
      <a:accent1>
        <a:srgbClr val="9ACCD4"/>
      </a:accent1>
      <a:accent2>
        <a:srgbClr val="6ED9AD"/>
      </a:accent2>
      <a:accent3>
        <a:srgbClr val="FFFFFF"/>
      </a:accent3>
      <a:accent4>
        <a:srgbClr val="000000"/>
      </a:accent4>
      <a:accent5>
        <a:srgbClr val="CAE2E6"/>
      </a:accent5>
      <a:accent6>
        <a:srgbClr val="63C49C"/>
      </a:accent6>
      <a:hlink>
        <a:srgbClr val="4E9625"/>
      </a:hlink>
      <a:folHlink>
        <a:srgbClr val="60652A"/>
      </a:folHlink>
    </a:clrScheme>
    <a:fontScheme name="Titelpagina met afbeelding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nl-NL" sz="2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Verdan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nl-NL" sz="2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Verdana" pitchFamily="34" charset="0"/>
            <a:cs typeface="Arial" charset="0"/>
          </a:defRPr>
        </a:defPPr>
      </a:lstStyle>
    </a:lnDef>
  </a:objectDefaults>
  <a:extraClrSchemeLst>
    <a:extraClrScheme>
      <a:clrScheme name="Titelpagina met afbeelding 1">
        <a:dk1>
          <a:srgbClr val="000000"/>
        </a:dk1>
        <a:lt1>
          <a:srgbClr val="FFFFFF"/>
        </a:lt1>
        <a:dk2>
          <a:srgbClr val="529D26"/>
        </a:dk2>
        <a:lt2>
          <a:srgbClr val="EEECE1"/>
        </a:lt2>
        <a:accent1>
          <a:srgbClr val="529D26"/>
        </a:accent1>
        <a:accent2>
          <a:srgbClr val="24C2B0"/>
        </a:accent2>
        <a:accent3>
          <a:srgbClr val="FFFFFF"/>
        </a:accent3>
        <a:accent4>
          <a:srgbClr val="000000"/>
        </a:accent4>
        <a:accent5>
          <a:srgbClr val="B3CCAC"/>
        </a:accent5>
        <a:accent6>
          <a:srgbClr val="20B09F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elpagina met afbeelding 2">
        <a:dk1>
          <a:srgbClr val="000000"/>
        </a:dk1>
        <a:lt1>
          <a:srgbClr val="FFFFFF"/>
        </a:lt1>
        <a:dk2>
          <a:srgbClr val="529D26"/>
        </a:dk2>
        <a:lt2>
          <a:srgbClr val="EEECE1"/>
        </a:lt2>
        <a:accent1>
          <a:srgbClr val="58AE8B"/>
        </a:accent1>
        <a:accent2>
          <a:srgbClr val="2494C5"/>
        </a:accent2>
        <a:accent3>
          <a:srgbClr val="FFFFFF"/>
        </a:accent3>
        <a:accent4>
          <a:srgbClr val="000000"/>
        </a:accent4>
        <a:accent5>
          <a:srgbClr val="B4D3C4"/>
        </a:accent5>
        <a:accent6>
          <a:srgbClr val="2086B2"/>
        </a:accent6>
        <a:hlink>
          <a:srgbClr val="9ACCD4"/>
        </a:hlink>
        <a:folHlink>
          <a:srgbClr val="A100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elpagina met afbeelding 3">
        <a:dk1>
          <a:srgbClr val="000000"/>
        </a:dk1>
        <a:lt1>
          <a:srgbClr val="FFFFFF"/>
        </a:lt1>
        <a:dk2>
          <a:srgbClr val="529D26"/>
        </a:dk2>
        <a:lt2>
          <a:srgbClr val="EEECE1"/>
        </a:lt2>
        <a:accent1>
          <a:srgbClr val="529D26"/>
        </a:accent1>
        <a:accent2>
          <a:srgbClr val="58AE8B"/>
        </a:accent2>
        <a:accent3>
          <a:srgbClr val="FFFFFF"/>
        </a:accent3>
        <a:accent4>
          <a:srgbClr val="000000"/>
        </a:accent4>
        <a:accent5>
          <a:srgbClr val="B3CCAC"/>
        </a:accent5>
        <a:accent6>
          <a:srgbClr val="4F9D7D"/>
        </a:accent6>
        <a:hlink>
          <a:srgbClr val="2494C5"/>
        </a:hlink>
        <a:folHlink>
          <a:srgbClr val="9ACCD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Inhoud cijfer">
  <a:themeElements>
    <a:clrScheme name="">
      <a:dk1>
        <a:srgbClr val="000000"/>
      </a:dk1>
      <a:lt1>
        <a:srgbClr val="FFFFFF"/>
      </a:lt1>
      <a:dk2>
        <a:srgbClr val="9ACCD4"/>
      </a:dk2>
      <a:lt2>
        <a:srgbClr val="EEECE1"/>
      </a:lt2>
      <a:accent1>
        <a:srgbClr val="9ACCD4"/>
      </a:accent1>
      <a:accent2>
        <a:srgbClr val="6ED9AD"/>
      </a:accent2>
      <a:accent3>
        <a:srgbClr val="FFFFFF"/>
      </a:accent3>
      <a:accent4>
        <a:srgbClr val="000000"/>
      </a:accent4>
      <a:accent5>
        <a:srgbClr val="CAE2E6"/>
      </a:accent5>
      <a:accent6>
        <a:srgbClr val="63C49C"/>
      </a:accent6>
      <a:hlink>
        <a:srgbClr val="4E9625"/>
      </a:hlink>
      <a:folHlink>
        <a:srgbClr val="60652A"/>
      </a:folHlink>
    </a:clrScheme>
    <a:fontScheme name="Inhoud cijfer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nl-NL" sz="2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Verdan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nl-NL" sz="2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Verdana" pitchFamily="34" charset="0"/>
            <a:cs typeface="Arial" charset="0"/>
          </a:defRPr>
        </a:defPPr>
      </a:lstStyle>
    </a:lnDef>
  </a:objectDefaults>
  <a:extraClrSchemeLst>
    <a:extraClrScheme>
      <a:clrScheme name="Inhoud cijfer 1">
        <a:dk1>
          <a:srgbClr val="000000"/>
        </a:dk1>
        <a:lt1>
          <a:srgbClr val="FFFFFF"/>
        </a:lt1>
        <a:dk2>
          <a:srgbClr val="529D26"/>
        </a:dk2>
        <a:lt2>
          <a:srgbClr val="EEECE1"/>
        </a:lt2>
        <a:accent1>
          <a:srgbClr val="529D26"/>
        </a:accent1>
        <a:accent2>
          <a:srgbClr val="24C2B0"/>
        </a:accent2>
        <a:accent3>
          <a:srgbClr val="FFFFFF"/>
        </a:accent3>
        <a:accent4>
          <a:srgbClr val="000000"/>
        </a:accent4>
        <a:accent5>
          <a:srgbClr val="B3CCAC"/>
        </a:accent5>
        <a:accent6>
          <a:srgbClr val="20B09F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houd cijfer 2">
        <a:dk1>
          <a:srgbClr val="000000"/>
        </a:dk1>
        <a:lt1>
          <a:srgbClr val="FFFFFF"/>
        </a:lt1>
        <a:dk2>
          <a:srgbClr val="529D26"/>
        </a:dk2>
        <a:lt2>
          <a:srgbClr val="EEECE1"/>
        </a:lt2>
        <a:accent1>
          <a:srgbClr val="58AE8B"/>
        </a:accent1>
        <a:accent2>
          <a:srgbClr val="2494C5"/>
        </a:accent2>
        <a:accent3>
          <a:srgbClr val="FFFFFF"/>
        </a:accent3>
        <a:accent4>
          <a:srgbClr val="000000"/>
        </a:accent4>
        <a:accent5>
          <a:srgbClr val="B4D3C4"/>
        </a:accent5>
        <a:accent6>
          <a:srgbClr val="2086B2"/>
        </a:accent6>
        <a:hlink>
          <a:srgbClr val="9ACCD4"/>
        </a:hlink>
        <a:folHlink>
          <a:srgbClr val="A100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houd cijfer 3">
        <a:dk1>
          <a:srgbClr val="000000"/>
        </a:dk1>
        <a:lt1>
          <a:srgbClr val="FFFFFF"/>
        </a:lt1>
        <a:dk2>
          <a:srgbClr val="529D26"/>
        </a:dk2>
        <a:lt2>
          <a:srgbClr val="EEECE1"/>
        </a:lt2>
        <a:accent1>
          <a:srgbClr val="529D26"/>
        </a:accent1>
        <a:accent2>
          <a:srgbClr val="58AE8B"/>
        </a:accent2>
        <a:accent3>
          <a:srgbClr val="FFFFFF"/>
        </a:accent3>
        <a:accent4>
          <a:srgbClr val="000000"/>
        </a:accent4>
        <a:accent5>
          <a:srgbClr val="B3CCAC"/>
        </a:accent5>
        <a:accent6>
          <a:srgbClr val="4F9D7D"/>
        </a:accent6>
        <a:hlink>
          <a:srgbClr val="2494C5"/>
        </a:hlink>
        <a:folHlink>
          <a:srgbClr val="9ACCD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Inhoud letter">
  <a:themeElements>
    <a:clrScheme name="">
      <a:dk1>
        <a:srgbClr val="000000"/>
      </a:dk1>
      <a:lt1>
        <a:srgbClr val="FFFFFF"/>
      </a:lt1>
      <a:dk2>
        <a:srgbClr val="9ACCD4"/>
      </a:dk2>
      <a:lt2>
        <a:srgbClr val="EEECE1"/>
      </a:lt2>
      <a:accent1>
        <a:srgbClr val="9ACCD4"/>
      </a:accent1>
      <a:accent2>
        <a:srgbClr val="6ED9AD"/>
      </a:accent2>
      <a:accent3>
        <a:srgbClr val="FFFFFF"/>
      </a:accent3>
      <a:accent4>
        <a:srgbClr val="000000"/>
      </a:accent4>
      <a:accent5>
        <a:srgbClr val="CAE2E6"/>
      </a:accent5>
      <a:accent6>
        <a:srgbClr val="63C49C"/>
      </a:accent6>
      <a:hlink>
        <a:srgbClr val="4E9625"/>
      </a:hlink>
      <a:folHlink>
        <a:srgbClr val="60652A"/>
      </a:folHlink>
    </a:clrScheme>
    <a:fontScheme name="Inhoud letter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nl-NL" sz="2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Verdan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nl-NL" sz="2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Verdana" pitchFamily="34" charset="0"/>
            <a:cs typeface="Arial" charset="0"/>
          </a:defRPr>
        </a:defPPr>
      </a:lstStyle>
    </a:lnDef>
  </a:objectDefaults>
  <a:extraClrSchemeLst>
    <a:extraClrScheme>
      <a:clrScheme name="Inhoud letter 1">
        <a:dk1>
          <a:srgbClr val="000000"/>
        </a:dk1>
        <a:lt1>
          <a:srgbClr val="FFFFFF"/>
        </a:lt1>
        <a:dk2>
          <a:srgbClr val="529D26"/>
        </a:dk2>
        <a:lt2>
          <a:srgbClr val="EEECE1"/>
        </a:lt2>
        <a:accent1>
          <a:srgbClr val="529D26"/>
        </a:accent1>
        <a:accent2>
          <a:srgbClr val="24C2B0"/>
        </a:accent2>
        <a:accent3>
          <a:srgbClr val="FFFFFF"/>
        </a:accent3>
        <a:accent4>
          <a:srgbClr val="000000"/>
        </a:accent4>
        <a:accent5>
          <a:srgbClr val="B3CCAC"/>
        </a:accent5>
        <a:accent6>
          <a:srgbClr val="20B09F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houd letter 2">
        <a:dk1>
          <a:srgbClr val="000000"/>
        </a:dk1>
        <a:lt1>
          <a:srgbClr val="FFFFFF"/>
        </a:lt1>
        <a:dk2>
          <a:srgbClr val="529D26"/>
        </a:dk2>
        <a:lt2>
          <a:srgbClr val="EEECE1"/>
        </a:lt2>
        <a:accent1>
          <a:srgbClr val="58AE8B"/>
        </a:accent1>
        <a:accent2>
          <a:srgbClr val="2494C5"/>
        </a:accent2>
        <a:accent3>
          <a:srgbClr val="FFFFFF"/>
        </a:accent3>
        <a:accent4>
          <a:srgbClr val="000000"/>
        </a:accent4>
        <a:accent5>
          <a:srgbClr val="B4D3C4"/>
        </a:accent5>
        <a:accent6>
          <a:srgbClr val="2086B2"/>
        </a:accent6>
        <a:hlink>
          <a:srgbClr val="9ACCD4"/>
        </a:hlink>
        <a:folHlink>
          <a:srgbClr val="A100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houd letter 3">
        <a:dk1>
          <a:srgbClr val="000000"/>
        </a:dk1>
        <a:lt1>
          <a:srgbClr val="FFFFFF"/>
        </a:lt1>
        <a:dk2>
          <a:srgbClr val="529D26"/>
        </a:dk2>
        <a:lt2>
          <a:srgbClr val="EEECE1"/>
        </a:lt2>
        <a:accent1>
          <a:srgbClr val="529D26"/>
        </a:accent1>
        <a:accent2>
          <a:srgbClr val="58AE8B"/>
        </a:accent2>
        <a:accent3>
          <a:srgbClr val="FFFFFF"/>
        </a:accent3>
        <a:accent4>
          <a:srgbClr val="000000"/>
        </a:accent4>
        <a:accent5>
          <a:srgbClr val="B3CCAC"/>
        </a:accent5>
        <a:accent6>
          <a:srgbClr val="4F9D7D"/>
        </a:accent6>
        <a:hlink>
          <a:srgbClr val="2494C5"/>
        </a:hlink>
        <a:folHlink>
          <a:srgbClr val="9ACCD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Inhoud bullet">
  <a:themeElements>
    <a:clrScheme name="">
      <a:dk1>
        <a:srgbClr val="000000"/>
      </a:dk1>
      <a:lt1>
        <a:srgbClr val="FFFFFF"/>
      </a:lt1>
      <a:dk2>
        <a:srgbClr val="9ACCD4"/>
      </a:dk2>
      <a:lt2>
        <a:srgbClr val="EEECE1"/>
      </a:lt2>
      <a:accent1>
        <a:srgbClr val="9ACCD4"/>
      </a:accent1>
      <a:accent2>
        <a:srgbClr val="6ED9AD"/>
      </a:accent2>
      <a:accent3>
        <a:srgbClr val="FFFFFF"/>
      </a:accent3>
      <a:accent4>
        <a:srgbClr val="000000"/>
      </a:accent4>
      <a:accent5>
        <a:srgbClr val="CAE2E6"/>
      </a:accent5>
      <a:accent6>
        <a:srgbClr val="63C49C"/>
      </a:accent6>
      <a:hlink>
        <a:srgbClr val="4E9625"/>
      </a:hlink>
      <a:folHlink>
        <a:srgbClr val="60652A"/>
      </a:folHlink>
    </a:clrScheme>
    <a:fontScheme name="Inhoud bulle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nl-NL" sz="2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Verdan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nl-NL" sz="2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Verdana" pitchFamily="34" charset="0"/>
            <a:cs typeface="Arial" charset="0"/>
          </a:defRPr>
        </a:defPPr>
      </a:lstStyle>
    </a:lnDef>
  </a:objectDefaults>
  <a:extraClrSchemeLst>
    <a:extraClrScheme>
      <a:clrScheme name="Inhoud bullet 1">
        <a:dk1>
          <a:srgbClr val="000000"/>
        </a:dk1>
        <a:lt1>
          <a:srgbClr val="FFFFFF"/>
        </a:lt1>
        <a:dk2>
          <a:srgbClr val="529D26"/>
        </a:dk2>
        <a:lt2>
          <a:srgbClr val="EEECE1"/>
        </a:lt2>
        <a:accent1>
          <a:srgbClr val="529D26"/>
        </a:accent1>
        <a:accent2>
          <a:srgbClr val="24C2B0"/>
        </a:accent2>
        <a:accent3>
          <a:srgbClr val="FFFFFF"/>
        </a:accent3>
        <a:accent4>
          <a:srgbClr val="000000"/>
        </a:accent4>
        <a:accent5>
          <a:srgbClr val="B3CCAC"/>
        </a:accent5>
        <a:accent6>
          <a:srgbClr val="20B09F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houd bullet 2">
        <a:dk1>
          <a:srgbClr val="000000"/>
        </a:dk1>
        <a:lt1>
          <a:srgbClr val="FFFFFF"/>
        </a:lt1>
        <a:dk2>
          <a:srgbClr val="529D26"/>
        </a:dk2>
        <a:lt2>
          <a:srgbClr val="EEECE1"/>
        </a:lt2>
        <a:accent1>
          <a:srgbClr val="58AE8B"/>
        </a:accent1>
        <a:accent2>
          <a:srgbClr val="2494C5"/>
        </a:accent2>
        <a:accent3>
          <a:srgbClr val="FFFFFF"/>
        </a:accent3>
        <a:accent4>
          <a:srgbClr val="000000"/>
        </a:accent4>
        <a:accent5>
          <a:srgbClr val="B4D3C4"/>
        </a:accent5>
        <a:accent6>
          <a:srgbClr val="2086B2"/>
        </a:accent6>
        <a:hlink>
          <a:srgbClr val="9ACCD4"/>
        </a:hlink>
        <a:folHlink>
          <a:srgbClr val="A100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houd bullet 3">
        <a:dk1>
          <a:srgbClr val="000000"/>
        </a:dk1>
        <a:lt1>
          <a:srgbClr val="FFFFFF"/>
        </a:lt1>
        <a:dk2>
          <a:srgbClr val="529D26"/>
        </a:dk2>
        <a:lt2>
          <a:srgbClr val="EEECE1"/>
        </a:lt2>
        <a:accent1>
          <a:srgbClr val="529D26"/>
        </a:accent1>
        <a:accent2>
          <a:srgbClr val="58AE8B"/>
        </a:accent2>
        <a:accent3>
          <a:srgbClr val="FFFFFF"/>
        </a:accent3>
        <a:accent4>
          <a:srgbClr val="000000"/>
        </a:accent4>
        <a:accent5>
          <a:srgbClr val="B3CCAC"/>
        </a:accent5>
        <a:accent6>
          <a:srgbClr val="4F9D7D"/>
        </a:accent6>
        <a:hlink>
          <a:srgbClr val="2494C5"/>
        </a:hlink>
        <a:folHlink>
          <a:srgbClr val="9ACCD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Standaardontwerp">
  <a:themeElements>
    <a:clrScheme name="">
      <a:dk1>
        <a:srgbClr val="000000"/>
      </a:dk1>
      <a:lt1>
        <a:srgbClr val="FFFFFF"/>
      </a:lt1>
      <a:dk2>
        <a:srgbClr val="9ACCD4"/>
      </a:dk2>
      <a:lt2>
        <a:srgbClr val="EEECE1"/>
      </a:lt2>
      <a:accent1>
        <a:srgbClr val="9ACCD4"/>
      </a:accent1>
      <a:accent2>
        <a:srgbClr val="6ED9AD"/>
      </a:accent2>
      <a:accent3>
        <a:srgbClr val="FFFFFF"/>
      </a:accent3>
      <a:accent4>
        <a:srgbClr val="000000"/>
      </a:accent4>
      <a:accent5>
        <a:srgbClr val="CAE2E6"/>
      </a:accent5>
      <a:accent6>
        <a:srgbClr val="63C49C"/>
      </a:accent6>
      <a:hlink>
        <a:srgbClr val="4E9625"/>
      </a:hlink>
      <a:folHlink>
        <a:srgbClr val="60652A"/>
      </a:folHlink>
    </a:clrScheme>
    <a:fontScheme name="Standaardontwerp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nl-NL" sz="2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Verdan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nl-NL" sz="2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Verdana" pitchFamily="34" charset="0"/>
            <a:cs typeface="Arial" charset="0"/>
          </a:defRPr>
        </a:defPPr>
      </a:lstStyle>
    </a:lnDef>
  </a:objectDefaults>
  <a:extraClrSchemeLst>
    <a:extraClrScheme>
      <a:clrScheme name="Standaardontwerp 1">
        <a:dk1>
          <a:srgbClr val="000000"/>
        </a:dk1>
        <a:lt1>
          <a:srgbClr val="FFFFFF"/>
        </a:lt1>
        <a:dk2>
          <a:srgbClr val="529D26"/>
        </a:dk2>
        <a:lt2>
          <a:srgbClr val="EEECE1"/>
        </a:lt2>
        <a:accent1>
          <a:srgbClr val="529D26"/>
        </a:accent1>
        <a:accent2>
          <a:srgbClr val="24C2B0"/>
        </a:accent2>
        <a:accent3>
          <a:srgbClr val="FFFFFF"/>
        </a:accent3>
        <a:accent4>
          <a:srgbClr val="000000"/>
        </a:accent4>
        <a:accent5>
          <a:srgbClr val="B3CCAC"/>
        </a:accent5>
        <a:accent6>
          <a:srgbClr val="20B09F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2">
        <a:dk1>
          <a:srgbClr val="000000"/>
        </a:dk1>
        <a:lt1>
          <a:srgbClr val="FFFFFF"/>
        </a:lt1>
        <a:dk2>
          <a:srgbClr val="529D26"/>
        </a:dk2>
        <a:lt2>
          <a:srgbClr val="EEECE1"/>
        </a:lt2>
        <a:accent1>
          <a:srgbClr val="58AE8B"/>
        </a:accent1>
        <a:accent2>
          <a:srgbClr val="2494C5"/>
        </a:accent2>
        <a:accent3>
          <a:srgbClr val="FFFFFF"/>
        </a:accent3>
        <a:accent4>
          <a:srgbClr val="000000"/>
        </a:accent4>
        <a:accent5>
          <a:srgbClr val="B4D3C4"/>
        </a:accent5>
        <a:accent6>
          <a:srgbClr val="2086B2"/>
        </a:accent6>
        <a:hlink>
          <a:srgbClr val="9ACCD4"/>
        </a:hlink>
        <a:folHlink>
          <a:srgbClr val="A100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3">
        <a:dk1>
          <a:srgbClr val="000000"/>
        </a:dk1>
        <a:lt1>
          <a:srgbClr val="FFFFFF"/>
        </a:lt1>
        <a:dk2>
          <a:srgbClr val="529D26"/>
        </a:dk2>
        <a:lt2>
          <a:srgbClr val="EEECE1"/>
        </a:lt2>
        <a:accent1>
          <a:srgbClr val="529D26"/>
        </a:accent1>
        <a:accent2>
          <a:srgbClr val="58AE8B"/>
        </a:accent2>
        <a:accent3>
          <a:srgbClr val="FFFFFF"/>
        </a:accent3>
        <a:accent4>
          <a:srgbClr val="000000"/>
        </a:accent4>
        <a:accent5>
          <a:srgbClr val="B3CCAC"/>
        </a:accent5>
        <a:accent6>
          <a:srgbClr val="4F9D7D"/>
        </a:accent6>
        <a:hlink>
          <a:srgbClr val="2494C5"/>
        </a:hlink>
        <a:folHlink>
          <a:srgbClr val="9ACCD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Titelpagina met afbeelding">
  <a:themeElements>
    <a:clrScheme name="">
      <a:dk1>
        <a:srgbClr val="000000"/>
      </a:dk1>
      <a:lt1>
        <a:srgbClr val="FFFFFF"/>
      </a:lt1>
      <a:dk2>
        <a:srgbClr val="9ACCD4"/>
      </a:dk2>
      <a:lt2>
        <a:srgbClr val="EEECE1"/>
      </a:lt2>
      <a:accent1>
        <a:srgbClr val="9ACCD4"/>
      </a:accent1>
      <a:accent2>
        <a:srgbClr val="6ED9AD"/>
      </a:accent2>
      <a:accent3>
        <a:srgbClr val="FFFFFF"/>
      </a:accent3>
      <a:accent4>
        <a:srgbClr val="000000"/>
      </a:accent4>
      <a:accent5>
        <a:srgbClr val="CAE2E6"/>
      </a:accent5>
      <a:accent6>
        <a:srgbClr val="63C49C"/>
      </a:accent6>
      <a:hlink>
        <a:srgbClr val="4E9625"/>
      </a:hlink>
      <a:folHlink>
        <a:srgbClr val="60652A"/>
      </a:folHlink>
    </a:clrScheme>
    <a:fontScheme name="1_Titelpagina met afbeelding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nl-NL" sz="2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Verdan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nl-NL" sz="2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Verdana" pitchFamily="34" charset="0"/>
            <a:cs typeface="Arial" charset="0"/>
          </a:defRPr>
        </a:defPPr>
      </a:lstStyle>
    </a:lnDef>
  </a:objectDefaults>
  <a:extraClrSchemeLst>
    <a:extraClrScheme>
      <a:clrScheme name="1_Titelpagina met afbeelding 1">
        <a:dk1>
          <a:srgbClr val="000000"/>
        </a:dk1>
        <a:lt1>
          <a:srgbClr val="FFFFFF"/>
        </a:lt1>
        <a:dk2>
          <a:srgbClr val="529D26"/>
        </a:dk2>
        <a:lt2>
          <a:srgbClr val="EEECE1"/>
        </a:lt2>
        <a:accent1>
          <a:srgbClr val="529D26"/>
        </a:accent1>
        <a:accent2>
          <a:srgbClr val="24C2B0"/>
        </a:accent2>
        <a:accent3>
          <a:srgbClr val="FFFFFF"/>
        </a:accent3>
        <a:accent4>
          <a:srgbClr val="000000"/>
        </a:accent4>
        <a:accent5>
          <a:srgbClr val="B3CCAC"/>
        </a:accent5>
        <a:accent6>
          <a:srgbClr val="20B09F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itelpagina met afbeelding 2">
        <a:dk1>
          <a:srgbClr val="000000"/>
        </a:dk1>
        <a:lt1>
          <a:srgbClr val="FFFFFF"/>
        </a:lt1>
        <a:dk2>
          <a:srgbClr val="529D26"/>
        </a:dk2>
        <a:lt2>
          <a:srgbClr val="EEECE1"/>
        </a:lt2>
        <a:accent1>
          <a:srgbClr val="58AE8B"/>
        </a:accent1>
        <a:accent2>
          <a:srgbClr val="2494C5"/>
        </a:accent2>
        <a:accent3>
          <a:srgbClr val="FFFFFF"/>
        </a:accent3>
        <a:accent4>
          <a:srgbClr val="000000"/>
        </a:accent4>
        <a:accent5>
          <a:srgbClr val="B4D3C4"/>
        </a:accent5>
        <a:accent6>
          <a:srgbClr val="2086B2"/>
        </a:accent6>
        <a:hlink>
          <a:srgbClr val="9ACCD4"/>
        </a:hlink>
        <a:folHlink>
          <a:srgbClr val="A100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itelpagina met afbeelding 3">
        <a:dk1>
          <a:srgbClr val="000000"/>
        </a:dk1>
        <a:lt1>
          <a:srgbClr val="FFFFFF"/>
        </a:lt1>
        <a:dk2>
          <a:srgbClr val="529D26"/>
        </a:dk2>
        <a:lt2>
          <a:srgbClr val="EEECE1"/>
        </a:lt2>
        <a:accent1>
          <a:srgbClr val="529D26"/>
        </a:accent1>
        <a:accent2>
          <a:srgbClr val="58AE8B"/>
        </a:accent2>
        <a:accent3>
          <a:srgbClr val="FFFFFF"/>
        </a:accent3>
        <a:accent4>
          <a:srgbClr val="000000"/>
        </a:accent4>
        <a:accent5>
          <a:srgbClr val="B3CCAC"/>
        </a:accent5>
        <a:accent6>
          <a:srgbClr val="4F9D7D"/>
        </a:accent6>
        <a:hlink>
          <a:srgbClr val="2494C5"/>
        </a:hlink>
        <a:folHlink>
          <a:srgbClr val="9ACCD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_Inhoud cijfer">
  <a:themeElements>
    <a:clrScheme name="">
      <a:dk1>
        <a:srgbClr val="000000"/>
      </a:dk1>
      <a:lt1>
        <a:srgbClr val="FFFFFF"/>
      </a:lt1>
      <a:dk2>
        <a:srgbClr val="9ACCD4"/>
      </a:dk2>
      <a:lt2>
        <a:srgbClr val="EEECE1"/>
      </a:lt2>
      <a:accent1>
        <a:srgbClr val="9ACCD4"/>
      </a:accent1>
      <a:accent2>
        <a:srgbClr val="6ED9AD"/>
      </a:accent2>
      <a:accent3>
        <a:srgbClr val="FFFFFF"/>
      </a:accent3>
      <a:accent4>
        <a:srgbClr val="000000"/>
      </a:accent4>
      <a:accent5>
        <a:srgbClr val="CAE2E6"/>
      </a:accent5>
      <a:accent6>
        <a:srgbClr val="63C49C"/>
      </a:accent6>
      <a:hlink>
        <a:srgbClr val="4E9625"/>
      </a:hlink>
      <a:folHlink>
        <a:srgbClr val="60652A"/>
      </a:folHlink>
    </a:clrScheme>
    <a:fontScheme name="1_Inhoud cijfer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nl-NL" sz="2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Verdan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nl-NL" sz="2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Verdana" pitchFamily="34" charset="0"/>
            <a:cs typeface="Arial" charset="0"/>
          </a:defRPr>
        </a:defPPr>
      </a:lstStyle>
    </a:lnDef>
  </a:objectDefaults>
  <a:extraClrSchemeLst>
    <a:extraClrScheme>
      <a:clrScheme name="1_Inhoud cijfer 1">
        <a:dk1>
          <a:srgbClr val="000000"/>
        </a:dk1>
        <a:lt1>
          <a:srgbClr val="FFFFFF"/>
        </a:lt1>
        <a:dk2>
          <a:srgbClr val="529D26"/>
        </a:dk2>
        <a:lt2>
          <a:srgbClr val="EEECE1"/>
        </a:lt2>
        <a:accent1>
          <a:srgbClr val="529D26"/>
        </a:accent1>
        <a:accent2>
          <a:srgbClr val="24C2B0"/>
        </a:accent2>
        <a:accent3>
          <a:srgbClr val="FFFFFF"/>
        </a:accent3>
        <a:accent4>
          <a:srgbClr val="000000"/>
        </a:accent4>
        <a:accent5>
          <a:srgbClr val="B3CCAC"/>
        </a:accent5>
        <a:accent6>
          <a:srgbClr val="20B09F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Inhoud cijfer 2">
        <a:dk1>
          <a:srgbClr val="000000"/>
        </a:dk1>
        <a:lt1>
          <a:srgbClr val="FFFFFF"/>
        </a:lt1>
        <a:dk2>
          <a:srgbClr val="529D26"/>
        </a:dk2>
        <a:lt2>
          <a:srgbClr val="EEECE1"/>
        </a:lt2>
        <a:accent1>
          <a:srgbClr val="58AE8B"/>
        </a:accent1>
        <a:accent2>
          <a:srgbClr val="2494C5"/>
        </a:accent2>
        <a:accent3>
          <a:srgbClr val="FFFFFF"/>
        </a:accent3>
        <a:accent4>
          <a:srgbClr val="000000"/>
        </a:accent4>
        <a:accent5>
          <a:srgbClr val="B4D3C4"/>
        </a:accent5>
        <a:accent6>
          <a:srgbClr val="2086B2"/>
        </a:accent6>
        <a:hlink>
          <a:srgbClr val="9ACCD4"/>
        </a:hlink>
        <a:folHlink>
          <a:srgbClr val="A100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Inhoud cijfer 3">
        <a:dk1>
          <a:srgbClr val="000000"/>
        </a:dk1>
        <a:lt1>
          <a:srgbClr val="FFFFFF"/>
        </a:lt1>
        <a:dk2>
          <a:srgbClr val="529D26"/>
        </a:dk2>
        <a:lt2>
          <a:srgbClr val="EEECE1"/>
        </a:lt2>
        <a:accent1>
          <a:srgbClr val="529D26"/>
        </a:accent1>
        <a:accent2>
          <a:srgbClr val="58AE8B"/>
        </a:accent2>
        <a:accent3>
          <a:srgbClr val="FFFFFF"/>
        </a:accent3>
        <a:accent4>
          <a:srgbClr val="000000"/>
        </a:accent4>
        <a:accent5>
          <a:srgbClr val="B3CCAC"/>
        </a:accent5>
        <a:accent6>
          <a:srgbClr val="4F9D7D"/>
        </a:accent6>
        <a:hlink>
          <a:srgbClr val="2494C5"/>
        </a:hlink>
        <a:folHlink>
          <a:srgbClr val="9ACCD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KNMI Engels Standaard</Template>
  <TotalTime>1843</TotalTime>
  <Words>605</Words>
  <Application>Microsoft Office PowerPoint</Application>
  <PresentationFormat>Diavoorstelling (4:3)</PresentationFormat>
  <Paragraphs>114</Paragraphs>
  <Slides>37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23</vt:i4>
      </vt:variant>
      <vt:variant>
        <vt:lpstr>Diatitels</vt:lpstr>
      </vt:variant>
      <vt:variant>
        <vt:i4>37</vt:i4>
      </vt:variant>
    </vt:vector>
  </HeadingPairs>
  <TitlesOfParts>
    <vt:vector size="60" baseType="lpstr">
      <vt:lpstr>Voorpagina</vt:lpstr>
      <vt:lpstr>1_Voorpagina</vt:lpstr>
      <vt:lpstr>Titelpagina met afbeelding</vt:lpstr>
      <vt:lpstr>Inhoud cijfer</vt:lpstr>
      <vt:lpstr>Inhoud letter</vt:lpstr>
      <vt:lpstr>Inhoud bullet</vt:lpstr>
      <vt:lpstr>Standaardontwerp</vt:lpstr>
      <vt:lpstr>1_Titelpagina met afbeelding</vt:lpstr>
      <vt:lpstr>1_Inhoud cijfer</vt:lpstr>
      <vt:lpstr>1_Inhoud letter</vt:lpstr>
      <vt:lpstr>1_Inhoud bullet</vt:lpstr>
      <vt:lpstr>1_Standaardontwerp</vt:lpstr>
      <vt:lpstr>KNMI Engels Standaard</vt:lpstr>
      <vt:lpstr>2_Titelpagina met afbeelding</vt:lpstr>
      <vt:lpstr>2_Inhoud cijfer</vt:lpstr>
      <vt:lpstr>2_Inhoud letter</vt:lpstr>
      <vt:lpstr>2_Inhoud bullet</vt:lpstr>
      <vt:lpstr>2_Standaardontwerp</vt:lpstr>
      <vt:lpstr>3_Titelpagina met afbeelding</vt:lpstr>
      <vt:lpstr>3_Inhoud cijfer</vt:lpstr>
      <vt:lpstr>3_Inhoud letter</vt:lpstr>
      <vt:lpstr>3_Inhoud bullet</vt:lpstr>
      <vt:lpstr>3_Standaardontwerp</vt:lpstr>
      <vt:lpstr> una cálida bienvenida  A warm welcome</vt:lpstr>
      <vt:lpstr>TurboWin+     and TurboWin</vt:lpstr>
      <vt:lpstr>TurboWin+ History</vt:lpstr>
      <vt:lpstr>TurboWin+</vt:lpstr>
      <vt:lpstr>TurboWin+ modes</vt:lpstr>
      <vt:lpstr>TurboWin+ [web mode]</vt:lpstr>
      <vt:lpstr>TurboWeb</vt:lpstr>
      <vt:lpstr>TurboWeb</vt:lpstr>
      <vt:lpstr>TurboWin+ [stand-alone mode]</vt:lpstr>
      <vt:lpstr>TurboWin+ and AMVER</vt:lpstr>
      <vt:lpstr>TurboWin+ and AMVER</vt:lpstr>
      <vt:lpstr>TurboWin+ and AMVER</vt:lpstr>
      <vt:lpstr>TurboWin+</vt:lpstr>
      <vt:lpstr>TurboWin+ and Serial Connection</vt:lpstr>
      <vt:lpstr>TurboWin+/TurboWeb          barometer interface</vt:lpstr>
      <vt:lpstr>TurboWin+/TurboWeb          barometer interface</vt:lpstr>
      <vt:lpstr>TurboWin+ and Serial          Connection</vt:lpstr>
      <vt:lpstr>TurboWin+/TurboWeb          barometer interface</vt:lpstr>
      <vt:lpstr>TurboWin+ and Serial Connection</vt:lpstr>
      <vt:lpstr>TurboWin+/TurboWeb          barometer interface</vt:lpstr>
      <vt:lpstr>TurboWin+ Eucaws AWS       data display</vt:lpstr>
      <vt:lpstr>TurboWin+                      EUCAWS interface</vt:lpstr>
      <vt:lpstr>TurboWin+ and AWS        Visual obs input</vt:lpstr>
      <vt:lpstr>       TurboWin/+/Web      format 101</vt:lpstr>
      <vt:lpstr>       TurboWin/+/Web     format 101</vt:lpstr>
      <vt:lpstr>TurboWin+</vt:lpstr>
      <vt:lpstr>PowerPoint-presentatie</vt:lpstr>
      <vt:lpstr>PowerPoint-presentatie</vt:lpstr>
      <vt:lpstr>TurboWin 5.5</vt:lpstr>
      <vt:lpstr>TurboWin 5.5</vt:lpstr>
      <vt:lpstr>TurboWin 5.5</vt:lpstr>
      <vt:lpstr>TurboWin</vt:lpstr>
      <vt:lpstr>TurboWin 5.5</vt:lpstr>
      <vt:lpstr>TurboWin 5.5</vt:lpstr>
      <vt:lpstr>TurboWin 5.5</vt:lpstr>
      <vt:lpstr>       TurboWin/+/Web      format 101</vt:lpstr>
      <vt:lpstr>   Gracias por su atención / Thanks for your attention                         </vt:lpstr>
    </vt:vector>
  </TitlesOfParts>
  <Company>knmi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TurboWin+</dc:title>
  <dc:creator>Stam</dc:creator>
  <cp:lastModifiedBy>Rozeboom, Rene (KNMI)</cp:lastModifiedBy>
  <cp:revision>125</cp:revision>
  <dcterms:created xsi:type="dcterms:W3CDTF">2013-04-02T09:57:59Z</dcterms:created>
  <dcterms:modified xsi:type="dcterms:W3CDTF">2015-07-02T08:22:45Z</dcterms:modified>
</cp:coreProperties>
</file>