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1"/>
  </p:notesMasterIdLst>
  <p:sldIdLst>
    <p:sldId id="256" r:id="rId2"/>
    <p:sldId id="258" r:id="rId3"/>
    <p:sldId id="260" r:id="rId4"/>
    <p:sldId id="257" r:id="rId5"/>
    <p:sldId id="259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90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A99E0A-BC9A-4312-A480-F05936690FD0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301113-4DF5-48E7-82A4-758FF6328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301113-4DF5-48E7-82A4-758FF63289B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301113-4DF5-48E7-82A4-758FF63289B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582B7-86F5-4E5F-8BBF-3436BC9032E9}" type="datetime1">
              <a:rPr lang="en-US" smtClean="0"/>
              <a:pPr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International PMO Workshop - Vina del Mar- Chile, 20-24 July 2015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5FBA7-0702-415A-97F3-E0C000A551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CF6D4-65C2-491C-B4DD-DA91952FFDA5}" type="datetime1">
              <a:rPr lang="en-US" smtClean="0"/>
              <a:pPr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International PMO Workshop - Vina del Mar- Chile, 20-24 July 2015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5FBA7-0702-415A-97F3-E0C000A551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A9050-EE12-453B-9CE7-3B767A237592}" type="datetime1">
              <a:rPr lang="en-US" smtClean="0"/>
              <a:pPr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r>
              <a:rPr lang="en-US" smtClean="0"/>
              <a:t>5th International PMO Workshop - Vina del Mar- Chile, 20-24 July 2015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5FBA7-0702-415A-97F3-E0C000A551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7DAB4-1E69-47C4-826D-9F47EDD7E3FB}" type="datetime1">
              <a:rPr lang="en-US" smtClean="0"/>
              <a:pPr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International PMO Workshop - Vina del Mar- Chile, 20-24 July 2015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5FBA7-0702-415A-97F3-E0C000A551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BA1DF-E243-4E76-A757-506B35539FEE}" type="datetime1">
              <a:rPr lang="en-US" smtClean="0"/>
              <a:pPr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International PMO Workshop - Vina del Mar- Chile, 20-24 July 2015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5FBA7-0702-415A-97F3-E0C000A551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09393-CF33-4E87-A95E-64976BB82AE8}" type="datetime1">
              <a:rPr lang="en-US" smtClean="0"/>
              <a:pPr/>
              <a:t>7/16/2015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International PMO Workshop - Vina del Mar- Chile, 20-24 July 2015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5FBA7-0702-415A-97F3-E0C000A551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2D7E-31F8-4BBF-941E-CCA7AB838F9C}" type="datetime1">
              <a:rPr lang="en-US" smtClean="0"/>
              <a:pPr/>
              <a:t>7/16/2015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International PMO Workshop - Vina del Mar- Chile, 20-24 July 2015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5FBA7-0702-415A-97F3-E0C000A551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E989-247C-454A-9FB4-EF4134EAF6F4}" type="datetime1">
              <a:rPr lang="en-US" smtClean="0"/>
              <a:pPr/>
              <a:t>7/16/2015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International PMO Workshop - Vina del Mar- Chile, 20-24 July 2015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5FBA7-0702-415A-97F3-E0C000A551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DCB7-55EE-47F3-804F-7CCF753BAE84}" type="datetime1">
              <a:rPr lang="en-US" smtClean="0"/>
              <a:pPr/>
              <a:t>7/16/2015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International PMO Workshop - Vina del Mar- Chile, 20-24 July 2015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5FBA7-0702-415A-97F3-E0C000A551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C7F00-B815-41B7-BB6B-CFB9EE7E0401}" type="datetime1">
              <a:rPr lang="en-US" smtClean="0"/>
              <a:pPr/>
              <a:t>7/16/2015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International PMO Workshop - Vina del Mar- Chile, 20-24 July 2015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5FBA7-0702-415A-97F3-E0C000A551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5E5233D-A792-460E-A92A-A3985CBB56D9}" type="datetime1">
              <a:rPr lang="en-US" smtClean="0"/>
              <a:pPr/>
              <a:t>7/16/2015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5th International PMO Workshop - Vina del Mar- Chile, 20-24 July 2015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925FBA7-0702-415A-97F3-E0C000A551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F289E9D-F8CE-466B-B955-5D16414DD4F1}" type="datetime1">
              <a:rPr lang="en-US" smtClean="0"/>
              <a:pPr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r>
              <a:rPr lang="en-US" smtClean="0"/>
              <a:t>5th International PMO Workshop - Vina del Mar- Chile, 20-24 July 2015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925FBA7-0702-415A-97F3-E0C000A551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International PMO Workshop - Vina del Mar- Chile, 20-24 July 2015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5FBA7-0702-415A-97F3-E0C000A551F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3306762"/>
          </a:xfrm>
        </p:spPr>
        <p:txBody>
          <a:bodyPr>
            <a:normAutofit/>
          </a:bodyPr>
          <a:lstStyle/>
          <a:p>
            <a:r>
              <a:rPr lang="en-US" sz="5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Goals of the PMO Workshop</a:t>
            </a:r>
            <a:endParaRPr lang="en-US" sz="54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914400" y="3048000"/>
            <a:ext cx="8229600" cy="1905000"/>
          </a:xfrm>
        </p:spPr>
        <p:txBody>
          <a:bodyPr/>
          <a:lstStyle/>
          <a:p>
            <a:pPr>
              <a:buNone/>
            </a:pP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86200" y="2971800"/>
            <a:ext cx="40392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Paula M. Rychtar</a:t>
            </a:r>
          </a:p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SOT Chair on the Task Team for Training</a:t>
            </a:r>
          </a:p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Deputy Program Manager, U.S. VOS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03376"/>
          </a:xfrm>
        </p:spPr>
        <p:txBody>
          <a:bodyPr>
            <a:normAutofit fontScale="90000"/>
          </a:bodyPr>
          <a:lstStyle/>
          <a:p>
            <a:r>
              <a:rPr lang="en-US" sz="4400" i="1" dirty="0" smtClean="0"/>
              <a:t>Examining established  best</a:t>
            </a:r>
            <a:br>
              <a:rPr lang="en-US" sz="4400" i="1" dirty="0" smtClean="0"/>
            </a:br>
            <a:r>
              <a:rPr lang="en-US" sz="4400" i="1" dirty="0" smtClean="0"/>
              <a:t> practices…</a:t>
            </a:r>
            <a:r>
              <a:rPr lang="en-US" sz="4800" dirty="0" smtClean="0"/>
              <a:t/>
            </a:r>
            <a:br>
              <a:rPr lang="en-US" sz="48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methods or techniques are currently in use which consistently show superior results compared to those achieved by other methods?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Understanding why it is vital to the success of the VOS program to embrace uniform methodology-utilizing experience and research resulting in a desired outcome.  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the benefits to having a reference manual for PMO’s standardizing best practices?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Evaluate  current best practices, develop realistic expectations and be open to change.</a:t>
            </a: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International PMO Workshop - Vina del Mar- Chile, 20-24 July 2015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5FBA7-0702-415A-97F3-E0C000A551FD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6" name="Picture 5" descr="best practic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34200" y="76975"/>
            <a:ext cx="1688926" cy="1671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Collaboration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Establish a good rapport among your peers and associates.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 together towards shared goals.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Sharing knowledge and experiences will provide a range of resources to be utilized towards the common goal.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Teamwork + collaboration = problem solving.</a:t>
            </a:r>
          </a:p>
          <a:p>
            <a:pPr>
              <a:buNone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International PMO Workshop - Vina del Mar- Chile, 20-24 July 2015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5FBA7-0702-415A-97F3-E0C000A551FD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Picture 5" descr="collabora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81600" y="152400"/>
            <a:ext cx="3090863" cy="16817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sz="4900" i="1" dirty="0" smtClean="0"/>
              <a:t>Mentorship</a:t>
            </a:r>
            <a:r>
              <a:rPr lang="en-US" sz="4800" dirty="0" smtClean="0"/>
              <a:t/>
            </a:r>
            <a:br>
              <a:rPr lang="en-US" sz="48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Help one another.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the time to offer your time, knowledge and experience.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 the effort to provide supportive measures; encourage the professional development and the confidence of another PMO by committing to a “one on one” mutually committed relationship to promote personal and professional growth.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International PMO Workshop - Vina del Mar- Chile, 20-24 July 2015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5FBA7-0702-415A-97F3-E0C000A551FD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Picture 6" descr="ment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05400" y="85725"/>
            <a:ext cx="3454400" cy="1295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ata quality.JPG"/>
          <p:cNvPicPr>
            <a:picLocks noChangeAspect="1"/>
          </p:cNvPicPr>
          <p:nvPr/>
        </p:nvPicPr>
        <p:blipFill>
          <a:blip r:embed="rId2" cstate="print">
            <a:lum bright="10000" contrast="-65000"/>
          </a:blip>
          <a:stretch>
            <a:fillRect/>
          </a:stretch>
        </p:blipFill>
        <p:spPr>
          <a:xfrm>
            <a:off x="4495800" y="228600"/>
            <a:ext cx="3886200" cy="245347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52400"/>
            <a:ext cx="8229600" cy="1252728"/>
          </a:xfrm>
        </p:spPr>
        <p:txBody>
          <a:bodyPr>
            <a:normAutofit/>
          </a:bodyPr>
          <a:lstStyle/>
          <a:p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4400" i="1" dirty="0" smtClean="0"/>
              <a:t>Essential:  Quality data collection</a:t>
            </a:r>
            <a:endParaRPr lang="en-US" sz="1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can we collectively contribute to the efforts of providing good  quality data?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Understanding the need for successfully collecting ship observations within data sparse areas.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Blacklist – how can we as PMO’s improve our data quality? What methods can be established for such improvement?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Understanding some of the consequences from improperly collected data; accurate data collection is essential to maintaining the integrity of research.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International PMO Workshop - Vina del Mar- Chile, 20-24 July 2015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5FBA7-0702-415A-97F3-E0C000A551F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Pub 47…and Metadata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significance in providing Pub 47 data?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and why is this required?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Understanding the need to require ships to use compliant e-logbooks to produce marine observations, and the IMMT (International Maritime Meteorological Tape).</a:t>
            </a:r>
          </a:p>
          <a:p>
            <a:pPr>
              <a:buNone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International PMO Workshop - Vina del Mar- Chile, 20-24 July 2015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5FBA7-0702-415A-97F3-E0C000A551FD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" name="Picture 5" descr="metadat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0"/>
            <a:ext cx="3124200" cy="2066003"/>
          </a:xfrm>
          <a:prstGeom prst="rect">
            <a:avLst/>
          </a:prstGeom>
          <a:effectLst>
            <a:softEdge rad="6350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empow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24600" y="152400"/>
            <a:ext cx="2710103" cy="1600200"/>
          </a:xfrm>
          <a:prstGeom prst="rect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This workshop is for </a:t>
            </a:r>
            <a:r>
              <a:rPr lang="en-US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r>
              <a:rPr lang="en-US" i="1" dirty="0" smtClean="0"/>
              <a:t>!!!</a:t>
            </a:r>
            <a:br>
              <a:rPr lang="en-US" i="1" dirty="0" smtClean="0"/>
            </a:b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can we help you make your program the best it can be?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some of the issues that cause you grief and what can be done  to resolve these issues?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your concerns?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can you become more involved?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Voice your ideas.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your best work inside the box, but think outside the box.</a:t>
            </a: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International PMO Workshop - Vina del Mar- Chile, 20-24 July 2015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5FBA7-0702-415A-97F3-E0C000A551F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VOS:  Overreaching and vital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Critical – data collection for the efforts in meteorological and oceanographic analysis and forecasting.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Environmental studies; global climate change concerns.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Water temperature and salinity studies, monitoring the health of our oceans and waterways.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VOSClim –collection of delayed mode additional metadata for future processes and analysis efforts.</a:t>
            </a: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International PMO Workshop - Vina del Mar- Chile, 20-24 July 2015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5FBA7-0702-415A-97F3-E0C000A551F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etwork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56371" y="0"/>
            <a:ext cx="5387629" cy="3733800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Networking…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Remember, your day doesn't end at the end of our workshop sessions!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 together after hours, get to know each other and talk among yourselves about concerns and new ideas. Networking is an essential part of a successful group, a team in efforts towards a common goal…success.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International PMO Workshop - Vina del Mar- Chile, 20-24 July 2015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5FBA7-0702-415A-97F3-E0C000A551F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5855</TotalTime>
  <Words>623</Words>
  <Application>Microsoft Office PowerPoint</Application>
  <PresentationFormat>On-screen Show (4:3)</PresentationFormat>
  <Paragraphs>64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Module</vt:lpstr>
      <vt:lpstr>Goals of the PMO Workshop</vt:lpstr>
      <vt:lpstr>Examining established  best  practices… </vt:lpstr>
      <vt:lpstr>Collaboration</vt:lpstr>
      <vt:lpstr>Mentorship </vt:lpstr>
      <vt:lpstr> Essential:  Quality data collection</vt:lpstr>
      <vt:lpstr>Pub 47…and Metadata</vt:lpstr>
      <vt:lpstr>This workshop is for YOU!!! </vt:lpstr>
      <vt:lpstr>VOS:  Overreaching and vital</vt:lpstr>
      <vt:lpstr>Networking…</vt:lpstr>
    </vt:vector>
  </TitlesOfParts>
  <Company>NDBC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Goals</dc:title>
  <dc:creator>NDBC</dc:creator>
  <cp:lastModifiedBy>NDBC</cp:lastModifiedBy>
  <cp:revision>509</cp:revision>
  <dcterms:created xsi:type="dcterms:W3CDTF">2015-06-19T16:56:09Z</dcterms:created>
  <dcterms:modified xsi:type="dcterms:W3CDTF">2015-07-16T13:18:05Z</dcterms:modified>
</cp:coreProperties>
</file>