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media/image24.jpg" ContentType="image/png"/>
  <Override PartName="/ppt/media/image26.jpg" ContentType="image/png"/>
  <Override PartName="/ppt/media/image27.jpg" ContentType="image/png"/>
  <Override PartName="/ppt/media/image28.jpg" ContentType="image/png"/>
  <Override PartName="/ppt/media/image29.jpg" ContentType="image/png"/>
  <Override PartName="/ppt/media/image30.jpg" ContentType="image/png"/>
  <Override PartName="/ppt/media/image31.jpg" ContentType="image/png"/>
  <Override PartName="/ppt/media/image32.jpg" ContentType="image/png"/>
  <Override PartName="/ppt/media/image33.jpg" ContentType="image/png"/>
  <Override PartName="/ppt/media/image34.jpg" ContentType="image/png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media/image38.jpg" ContentType="image/png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media/image44.jpg" ContentType="image/png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image" Target="../media/image46.jpg"/><Relationship Id="rId4" Type="http://schemas.openxmlformats.org/officeDocument/2006/relationships/image" Target="../media/image4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image" Target="../media/image46.jpg"/><Relationship Id="rId4" Type="http://schemas.openxmlformats.org/officeDocument/2006/relationships/image" Target="../media/image4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5710E-D7A1-46D5-A447-2E9524C2FE8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F064535-8F34-4905-B02D-439858EB9A76}">
      <dgm:prSet phldrT="[Texto]"/>
      <dgm:spPr/>
      <dgm:t>
        <a:bodyPr/>
        <a:lstStyle/>
        <a:p>
          <a:r>
            <a:rPr lang="es-CO" dirty="0" smtClean="0">
              <a:latin typeface="Arial Black" pitchFamily="34" charset="0"/>
            </a:rPr>
            <a:t>SMPOM</a:t>
          </a:r>
          <a:endParaRPr lang="es-CO" dirty="0">
            <a:latin typeface="Arial Black" pitchFamily="34" charset="0"/>
          </a:endParaRPr>
        </a:p>
      </dgm:t>
    </dgm:pt>
    <dgm:pt modelId="{AFF5743D-DB95-4DAD-8F5D-E62915BEB36D}" type="parTrans" cxnId="{E7BF3067-B695-42F0-A063-705A319D587F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AB769B9F-7262-43D9-8D71-5754D7CE80C2}" type="sibTrans" cxnId="{E7BF3067-B695-42F0-A063-705A319D587F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BAEDEEA2-5D03-455D-8BCE-A39B33CAE790}">
      <dgm:prSet phldrT="[Texto]"/>
      <dgm:spPr/>
      <dgm:t>
        <a:bodyPr/>
        <a:lstStyle/>
        <a:p>
          <a:r>
            <a:rPr lang="es-CO" dirty="0" smtClean="0">
              <a:latin typeface="Arial Black" pitchFamily="34" charset="0"/>
            </a:rPr>
            <a:t>SPOA</a:t>
          </a:r>
          <a:endParaRPr lang="es-CO" dirty="0">
            <a:latin typeface="Arial Black" pitchFamily="34" charset="0"/>
          </a:endParaRPr>
        </a:p>
      </dgm:t>
    </dgm:pt>
    <dgm:pt modelId="{342540F3-1A2B-479E-83AF-928B4F6FBF43}" type="parTrans" cxnId="{A8A922E4-B13D-439E-BC36-76551C81A042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CD2DD585-F8B8-4E4B-8456-0C6899639190}" type="sibTrans" cxnId="{A8A922E4-B13D-439E-BC36-76551C81A042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46F80764-F34E-459D-A55B-34C81DBDA25E}">
      <dgm:prSet phldrT="[Texto]"/>
      <dgm:spPr/>
      <dgm:t>
        <a:bodyPr/>
        <a:lstStyle/>
        <a:p>
          <a:r>
            <a:rPr lang="es-CO" dirty="0" smtClean="0">
              <a:latin typeface="Arial Black" pitchFamily="34" charset="0"/>
            </a:rPr>
            <a:t>PRODUCTOS</a:t>
          </a:r>
          <a:endParaRPr lang="es-CO" dirty="0">
            <a:latin typeface="Arial Black" pitchFamily="34" charset="0"/>
          </a:endParaRPr>
        </a:p>
      </dgm:t>
    </dgm:pt>
    <dgm:pt modelId="{2ED06EF2-A0FA-439A-928C-30BCEB561B92}" type="parTrans" cxnId="{FF67CC54-A46C-4BFC-BCBE-C6BFB4315285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DD076B93-DCE4-421B-866D-67897850BA6E}" type="sibTrans" cxnId="{FF67CC54-A46C-4BFC-BCBE-C6BFB4315285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2152DA11-8450-4061-90F1-8913C588DE54}">
      <dgm:prSet phldrT="[Texto]"/>
      <dgm:spPr/>
      <dgm:t>
        <a:bodyPr/>
        <a:lstStyle/>
        <a:p>
          <a:r>
            <a:rPr lang="es-CO" dirty="0" smtClean="0">
              <a:latin typeface="Arial Black" pitchFamily="34" charset="0"/>
            </a:rPr>
            <a:t>FUTUROS DESARROLLOS</a:t>
          </a:r>
          <a:endParaRPr lang="es-CO" dirty="0">
            <a:latin typeface="Arial Black" pitchFamily="34" charset="0"/>
          </a:endParaRPr>
        </a:p>
      </dgm:t>
    </dgm:pt>
    <dgm:pt modelId="{08C7A990-968B-427E-BD1F-C7A5070D332D}" type="parTrans" cxnId="{501B6015-9478-4072-9B88-43F52211F5DA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A413F4A5-F59F-4015-988C-1B6F4D24FAB6}" type="sibTrans" cxnId="{501B6015-9478-4072-9B88-43F52211F5DA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20CF5D95-9F78-4E07-95CD-086D322DAA7D}">
      <dgm:prSet phldrT="[Texto]"/>
      <dgm:spPr/>
      <dgm:t>
        <a:bodyPr/>
        <a:lstStyle/>
        <a:p>
          <a:r>
            <a:rPr lang="es-CO" baseline="0" dirty="0" smtClean="0">
              <a:latin typeface="+mn-lt"/>
            </a:rPr>
            <a:t>Oceanografía</a:t>
          </a:r>
          <a:endParaRPr lang="es-CO" baseline="0" dirty="0">
            <a:latin typeface="+mn-lt"/>
          </a:endParaRPr>
        </a:p>
      </dgm:t>
    </dgm:pt>
    <dgm:pt modelId="{2758F7B9-79EB-491E-BFDF-F59B68CCDF6C}" type="parTrans" cxnId="{4A4DCBEE-CA29-42E4-B9C4-BE4ADE85CA3A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5BFDEEBD-5F8E-40F4-B5F0-3D41D46CB89B}" type="sibTrans" cxnId="{4A4DCBEE-CA29-42E4-B9C4-BE4ADE85CA3A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6973B247-856F-4BBC-936D-0C5CBD6E5659}">
      <dgm:prSet phldrT="[Texto]"/>
      <dgm:spPr/>
      <dgm:t>
        <a:bodyPr/>
        <a:lstStyle/>
        <a:p>
          <a:r>
            <a:rPr lang="es-CO" baseline="0" dirty="0" smtClean="0">
              <a:latin typeface="+mn-lt"/>
            </a:rPr>
            <a:t>Meteorología</a:t>
          </a:r>
          <a:endParaRPr lang="es-CO" baseline="0" dirty="0">
            <a:latin typeface="+mn-lt"/>
          </a:endParaRPr>
        </a:p>
      </dgm:t>
    </dgm:pt>
    <dgm:pt modelId="{A4B0EB9C-4392-48AF-B186-5DEF7C2D82C0}" type="parTrans" cxnId="{94166C65-1165-42C9-B869-47605055DA3C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13FB7618-AA4F-49A7-BB0D-921970A9D36B}" type="sibTrans" cxnId="{94166C65-1165-42C9-B869-47605055DA3C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70216D78-6680-4920-97F2-82D0854F2F00}">
      <dgm:prSet phldrT="[Texto]"/>
      <dgm:spPr/>
      <dgm:t>
        <a:bodyPr/>
        <a:lstStyle/>
        <a:p>
          <a:r>
            <a:rPr lang="es-CO" baseline="0" dirty="0" smtClean="0">
              <a:latin typeface="+mn-lt"/>
            </a:rPr>
            <a:t>Acoplamiento de Modelos</a:t>
          </a:r>
          <a:endParaRPr lang="es-CO" baseline="0" dirty="0">
            <a:latin typeface="+mn-lt"/>
          </a:endParaRPr>
        </a:p>
      </dgm:t>
    </dgm:pt>
    <dgm:pt modelId="{FDBD6E55-DE37-47B5-9C97-C4A63365806F}" type="parTrans" cxnId="{8BA9E56D-ED47-4A3D-ACAF-D7AFC9C49DD4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4DD04F05-A6A9-42A8-A099-E146E3634466}" type="sibTrans" cxnId="{8BA9E56D-ED47-4A3D-ACAF-D7AFC9C49DD4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5AF88F6B-BD53-419E-B16F-7B3111E65A12}">
      <dgm:prSet phldrT="[Texto]"/>
      <dgm:spPr/>
      <dgm:t>
        <a:bodyPr/>
        <a:lstStyle/>
        <a:p>
          <a:r>
            <a:rPr lang="es-CO" baseline="0" dirty="0" smtClean="0">
              <a:latin typeface="+mn-lt"/>
            </a:rPr>
            <a:t>Validación</a:t>
          </a:r>
          <a:endParaRPr lang="es-CO" baseline="0" dirty="0">
            <a:latin typeface="+mn-lt"/>
          </a:endParaRPr>
        </a:p>
      </dgm:t>
    </dgm:pt>
    <dgm:pt modelId="{E550EBD3-42B1-449E-BDCF-E4651C927F29}" type="parTrans" cxnId="{1838242F-DEC4-496C-A89F-6A24AFC6AB70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26AE4ED5-E9E1-4D33-B039-EA08F28FE911}" type="sibTrans" cxnId="{1838242F-DEC4-496C-A89F-6A24AFC6AB70}">
      <dgm:prSet/>
      <dgm:spPr/>
      <dgm:t>
        <a:bodyPr/>
        <a:lstStyle/>
        <a:p>
          <a:endParaRPr lang="es-CO">
            <a:latin typeface="Arial Black" pitchFamily="34" charset="0"/>
          </a:endParaRPr>
        </a:p>
      </dgm:t>
    </dgm:pt>
    <dgm:pt modelId="{498F1588-E22B-4151-AF8E-16B4DDAB6276}" type="pres">
      <dgm:prSet presAssocID="{B885710E-D7A1-46D5-A447-2E9524C2FE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B2342D3-C798-4AA8-86A3-903D138E5635}" type="pres">
      <dgm:prSet presAssocID="{5F064535-8F34-4905-B02D-439858EB9A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A10FEE-97A2-4F9D-BC65-1BA7324ED33A}" type="pres">
      <dgm:prSet presAssocID="{AB769B9F-7262-43D9-8D71-5754D7CE80C2}" presName="spacer" presStyleCnt="0"/>
      <dgm:spPr/>
    </dgm:pt>
    <dgm:pt modelId="{DADBA7C0-91F9-489B-97ED-289CF7807E87}" type="pres">
      <dgm:prSet presAssocID="{BAEDEEA2-5D03-455D-8BCE-A39B33CAE7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383E9B-3EEB-404A-96E4-90CF03B0FC93}" type="pres">
      <dgm:prSet presAssocID="{BAEDEEA2-5D03-455D-8BCE-A39B33CAE79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B3003C4-6C62-487C-B15C-971CA8482C8F}" type="pres">
      <dgm:prSet presAssocID="{46F80764-F34E-459D-A55B-34C81DBDA25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7AA7D7-5367-4029-B91B-64BAAD6764E1}" type="pres">
      <dgm:prSet presAssocID="{DD076B93-DCE4-421B-866D-67897850BA6E}" presName="spacer" presStyleCnt="0"/>
      <dgm:spPr/>
    </dgm:pt>
    <dgm:pt modelId="{99B9DA77-C921-41F1-A438-F90DA72FF29E}" type="pres">
      <dgm:prSet presAssocID="{2152DA11-8450-4061-90F1-8913C588DE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838242F-DEC4-496C-A89F-6A24AFC6AB70}" srcId="{BAEDEEA2-5D03-455D-8BCE-A39B33CAE790}" destId="{5AF88F6B-BD53-419E-B16F-7B3111E65A12}" srcOrd="3" destOrd="0" parTransId="{E550EBD3-42B1-449E-BDCF-E4651C927F29}" sibTransId="{26AE4ED5-E9E1-4D33-B039-EA08F28FE911}"/>
    <dgm:cxn modelId="{A8A922E4-B13D-439E-BC36-76551C81A042}" srcId="{B885710E-D7A1-46D5-A447-2E9524C2FE8F}" destId="{BAEDEEA2-5D03-455D-8BCE-A39B33CAE790}" srcOrd="1" destOrd="0" parTransId="{342540F3-1A2B-479E-83AF-928B4F6FBF43}" sibTransId="{CD2DD585-F8B8-4E4B-8456-0C6899639190}"/>
    <dgm:cxn modelId="{CB47ADBE-743E-4C12-88AA-BCCB99AC4DDA}" type="presOf" srcId="{6973B247-856F-4BBC-936D-0C5CBD6E5659}" destId="{95383E9B-3EEB-404A-96E4-90CF03B0FC93}" srcOrd="0" destOrd="1" presId="urn:microsoft.com/office/officeart/2005/8/layout/vList2"/>
    <dgm:cxn modelId="{4551943D-A7F8-4373-96AE-2D47D0D374DF}" type="presOf" srcId="{5AF88F6B-BD53-419E-B16F-7B3111E65A12}" destId="{95383E9B-3EEB-404A-96E4-90CF03B0FC93}" srcOrd="0" destOrd="3" presId="urn:microsoft.com/office/officeart/2005/8/layout/vList2"/>
    <dgm:cxn modelId="{F79F4A7A-5438-42F3-8C68-81CCD7F8A13B}" type="presOf" srcId="{2152DA11-8450-4061-90F1-8913C588DE54}" destId="{99B9DA77-C921-41F1-A438-F90DA72FF29E}" srcOrd="0" destOrd="0" presId="urn:microsoft.com/office/officeart/2005/8/layout/vList2"/>
    <dgm:cxn modelId="{99A7AE12-BDD9-4467-96A6-A65AD53FEB9C}" type="presOf" srcId="{20CF5D95-9F78-4E07-95CD-086D322DAA7D}" destId="{95383E9B-3EEB-404A-96E4-90CF03B0FC93}" srcOrd="0" destOrd="0" presId="urn:microsoft.com/office/officeart/2005/8/layout/vList2"/>
    <dgm:cxn modelId="{4A4DCBEE-CA29-42E4-B9C4-BE4ADE85CA3A}" srcId="{BAEDEEA2-5D03-455D-8BCE-A39B33CAE790}" destId="{20CF5D95-9F78-4E07-95CD-086D322DAA7D}" srcOrd="0" destOrd="0" parTransId="{2758F7B9-79EB-491E-BFDF-F59B68CCDF6C}" sibTransId="{5BFDEEBD-5F8E-40F4-B5F0-3D41D46CB89B}"/>
    <dgm:cxn modelId="{A4130190-1BC7-4CD2-A242-DF117246CC8E}" type="presOf" srcId="{BAEDEEA2-5D03-455D-8BCE-A39B33CAE790}" destId="{DADBA7C0-91F9-489B-97ED-289CF7807E87}" srcOrd="0" destOrd="0" presId="urn:microsoft.com/office/officeart/2005/8/layout/vList2"/>
    <dgm:cxn modelId="{FF67CC54-A46C-4BFC-BCBE-C6BFB4315285}" srcId="{B885710E-D7A1-46D5-A447-2E9524C2FE8F}" destId="{46F80764-F34E-459D-A55B-34C81DBDA25E}" srcOrd="2" destOrd="0" parTransId="{2ED06EF2-A0FA-439A-928C-30BCEB561B92}" sibTransId="{DD076B93-DCE4-421B-866D-67897850BA6E}"/>
    <dgm:cxn modelId="{3B93D8D7-CC20-4FD4-B590-25BD6F25ABE9}" type="presOf" srcId="{5F064535-8F34-4905-B02D-439858EB9A76}" destId="{AB2342D3-C798-4AA8-86A3-903D138E5635}" srcOrd="0" destOrd="0" presId="urn:microsoft.com/office/officeart/2005/8/layout/vList2"/>
    <dgm:cxn modelId="{501B6015-9478-4072-9B88-43F52211F5DA}" srcId="{B885710E-D7A1-46D5-A447-2E9524C2FE8F}" destId="{2152DA11-8450-4061-90F1-8913C588DE54}" srcOrd="3" destOrd="0" parTransId="{08C7A990-968B-427E-BD1F-C7A5070D332D}" sibTransId="{A413F4A5-F59F-4015-988C-1B6F4D24FAB6}"/>
    <dgm:cxn modelId="{8BA9E56D-ED47-4A3D-ACAF-D7AFC9C49DD4}" srcId="{BAEDEEA2-5D03-455D-8BCE-A39B33CAE790}" destId="{70216D78-6680-4920-97F2-82D0854F2F00}" srcOrd="2" destOrd="0" parTransId="{FDBD6E55-DE37-47B5-9C97-C4A63365806F}" sibTransId="{4DD04F05-A6A9-42A8-A099-E146E3634466}"/>
    <dgm:cxn modelId="{3AC3E531-C9DD-4656-9879-6C1B61F1A8C0}" type="presOf" srcId="{70216D78-6680-4920-97F2-82D0854F2F00}" destId="{95383E9B-3EEB-404A-96E4-90CF03B0FC93}" srcOrd="0" destOrd="2" presId="urn:microsoft.com/office/officeart/2005/8/layout/vList2"/>
    <dgm:cxn modelId="{94166C65-1165-42C9-B869-47605055DA3C}" srcId="{BAEDEEA2-5D03-455D-8BCE-A39B33CAE790}" destId="{6973B247-856F-4BBC-936D-0C5CBD6E5659}" srcOrd="1" destOrd="0" parTransId="{A4B0EB9C-4392-48AF-B186-5DEF7C2D82C0}" sibTransId="{13FB7618-AA4F-49A7-BB0D-921970A9D36B}"/>
    <dgm:cxn modelId="{6DBDEA15-A3F3-4122-9340-31761DFF4984}" type="presOf" srcId="{B885710E-D7A1-46D5-A447-2E9524C2FE8F}" destId="{498F1588-E22B-4151-AF8E-16B4DDAB6276}" srcOrd="0" destOrd="0" presId="urn:microsoft.com/office/officeart/2005/8/layout/vList2"/>
    <dgm:cxn modelId="{B188EB31-C0D0-4F03-AB95-423B3C3AC1DF}" type="presOf" srcId="{46F80764-F34E-459D-A55B-34C81DBDA25E}" destId="{EB3003C4-6C62-487C-B15C-971CA8482C8F}" srcOrd="0" destOrd="0" presId="urn:microsoft.com/office/officeart/2005/8/layout/vList2"/>
    <dgm:cxn modelId="{E7BF3067-B695-42F0-A063-705A319D587F}" srcId="{B885710E-D7A1-46D5-A447-2E9524C2FE8F}" destId="{5F064535-8F34-4905-B02D-439858EB9A76}" srcOrd="0" destOrd="0" parTransId="{AFF5743D-DB95-4DAD-8F5D-E62915BEB36D}" sibTransId="{AB769B9F-7262-43D9-8D71-5754D7CE80C2}"/>
    <dgm:cxn modelId="{B211B490-2194-4BFD-83CA-6DEC30325E45}" type="presParOf" srcId="{498F1588-E22B-4151-AF8E-16B4DDAB6276}" destId="{AB2342D3-C798-4AA8-86A3-903D138E5635}" srcOrd="0" destOrd="0" presId="urn:microsoft.com/office/officeart/2005/8/layout/vList2"/>
    <dgm:cxn modelId="{A1EADF52-2015-4C28-8BDE-CB375BF1219D}" type="presParOf" srcId="{498F1588-E22B-4151-AF8E-16B4DDAB6276}" destId="{26A10FEE-97A2-4F9D-BC65-1BA7324ED33A}" srcOrd="1" destOrd="0" presId="urn:microsoft.com/office/officeart/2005/8/layout/vList2"/>
    <dgm:cxn modelId="{9DC02F8A-EB1B-442D-99C9-B26596CE1490}" type="presParOf" srcId="{498F1588-E22B-4151-AF8E-16B4DDAB6276}" destId="{DADBA7C0-91F9-489B-97ED-289CF7807E87}" srcOrd="2" destOrd="0" presId="urn:microsoft.com/office/officeart/2005/8/layout/vList2"/>
    <dgm:cxn modelId="{C74145C4-475B-4409-B897-386A218E731B}" type="presParOf" srcId="{498F1588-E22B-4151-AF8E-16B4DDAB6276}" destId="{95383E9B-3EEB-404A-96E4-90CF03B0FC93}" srcOrd="3" destOrd="0" presId="urn:microsoft.com/office/officeart/2005/8/layout/vList2"/>
    <dgm:cxn modelId="{70A98B1C-4C77-49AD-A08D-9B6C2701BF11}" type="presParOf" srcId="{498F1588-E22B-4151-AF8E-16B4DDAB6276}" destId="{EB3003C4-6C62-487C-B15C-971CA8482C8F}" srcOrd="4" destOrd="0" presId="urn:microsoft.com/office/officeart/2005/8/layout/vList2"/>
    <dgm:cxn modelId="{A1F05E2E-4D20-474C-B10B-4F87A7FD2D34}" type="presParOf" srcId="{498F1588-E22B-4151-AF8E-16B4DDAB6276}" destId="{CF7AA7D7-5367-4029-B91B-64BAAD6764E1}" srcOrd="5" destOrd="0" presId="urn:microsoft.com/office/officeart/2005/8/layout/vList2"/>
    <dgm:cxn modelId="{087DBE36-EBD6-461B-9E8D-A8EBB7C4B471}" type="presParOf" srcId="{498F1588-E22B-4151-AF8E-16B4DDAB6276}" destId="{99B9DA77-C921-41F1-A438-F90DA72FF2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Observaciones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Oleaje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Meteorológicas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Imágenes de satélite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1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84B36FD-24AB-4C17-B637-2F0A3657C4D0}" type="presOf" srcId="{F01F6149-5025-4A15-9063-DE7222D33138}" destId="{3AFEB5DA-46D9-461A-B86C-320D19563638}" srcOrd="0" destOrd="1" presId="urn:microsoft.com/office/officeart/2005/8/layout/hierarchy3"/>
    <dgm:cxn modelId="{C4B4C9B0-CDAA-46C9-8E77-44D7750BF5DA}" srcId="{4D8462FF-A3BB-4324-B35B-8C1C2A3B856C}" destId="{DFD66192-5911-4FCB-A7F5-42E5DAD634F0}" srcOrd="1" destOrd="0" parTransId="{D7A30AEA-F993-4D90-ABDD-CCFFAF050E2E}" sibTransId="{DD4E2F9A-6FDF-436A-85AD-BE17A418C3C5}"/>
    <dgm:cxn modelId="{78D5E73E-2C6B-47C8-9C1F-0724250D72D2}" srcId="{4D8462FF-A3BB-4324-B35B-8C1C2A3B856C}" destId="{54331523-DF44-4501-9B4E-D2311A36AB42}" srcOrd="2" destOrd="0" parTransId="{F4A1FA19-E5BC-4749-8754-70F14BBB7381}" sibTransId="{2B8524C3-8E7D-4EE4-82B0-ED76B86C1438}"/>
    <dgm:cxn modelId="{CD4C6505-A8D7-45CD-B146-1AAE41D0C894}" type="presOf" srcId="{65D4EBFD-5AF1-4E69-94B6-87C438E09E8B}" destId="{82369B05-13B7-46EA-8533-C3495765482E}" srcOrd="0" destOrd="0" presId="urn:microsoft.com/office/officeart/2005/8/layout/hierarchy3"/>
    <dgm:cxn modelId="{40E7E18F-2311-4972-B9ED-729F56A0AA82}" srcId="{4D8462FF-A3BB-4324-B35B-8C1C2A3B856C}" destId="{F01F6149-5025-4A15-9063-DE7222D33138}" srcOrd="0" destOrd="0" parTransId="{7FB01D5A-7A59-438C-A4B3-8BAADA804BF2}" sibTransId="{B412E481-A433-471F-BAC0-D24944F7039F}"/>
    <dgm:cxn modelId="{E3DE713B-E40D-4976-8DED-0471AFC7821A}" type="presOf" srcId="{DFD66192-5911-4FCB-A7F5-42E5DAD634F0}" destId="{3AFEB5DA-46D9-461A-B86C-320D19563638}" srcOrd="0" destOrd="2" presId="urn:microsoft.com/office/officeart/2005/8/layout/hierarchy3"/>
    <dgm:cxn modelId="{5CC115CB-24AB-4731-BA68-D3231594F8FD}" type="presOf" srcId="{4D8462FF-A3BB-4324-B35B-8C1C2A3B856C}" destId="{3AFEB5DA-46D9-461A-B86C-320D19563638}" srcOrd="0" destOrd="0" presId="urn:microsoft.com/office/officeart/2005/8/layout/hierarchy3"/>
    <dgm:cxn modelId="{208E1061-A89D-4AA0-861B-0578C11186D2}" type="presOf" srcId="{23490963-F43C-45DB-B2C9-D7396B5516DF}" destId="{EA01A0FC-2CE3-4E91-8D1D-1A5193EDFFA2}" srcOrd="0" destOrd="0" presId="urn:microsoft.com/office/officeart/2005/8/layout/hierarchy3"/>
    <dgm:cxn modelId="{89E3C6E8-4BE9-4C11-B01E-9AA5A3BB1EBB}" type="presOf" srcId="{54331523-DF44-4501-9B4E-D2311A36AB42}" destId="{3AFEB5DA-46D9-461A-B86C-320D19563638}" srcOrd="0" destOrd="3" presId="urn:microsoft.com/office/officeart/2005/8/layout/hierarchy3"/>
    <dgm:cxn modelId="{F88854E1-B9DA-41F9-BA98-27DA8EFBFDB3}" type="presOf" srcId="{23490963-F43C-45DB-B2C9-D7396B5516DF}" destId="{DD241F7A-0E2F-4E6E-9CC2-12559D74D125}" srcOrd="1" destOrd="0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4C13D661-2325-4CD8-AEF1-1DEA04AF92A9}" type="presOf" srcId="{F02D9359-E389-400E-8DD9-42DF461C564E}" destId="{078503EA-8024-44AF-AD1F-00D6918BA2F5}" srcOrd="0" destOrd="0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FBF87D63-1A74-4D2D-8C22-1A3FE5F684CA}" type="presParOf" srcId="{078503EA-8024-44AF-AD1F-00D6918BA2F5}" destId="{E64FEF23-21E5-4940-81AA-F2C01DEFF1A1}" srcOrd="0" destOrd="0" presId="urn:microsoft.com/office/officeart/2005/8/layout/hierarchy3"/>
    <dgm:cxn modelId="{BB19EB46-28C2-44BB-95E9-0B0C0F140697}" type="presParOf" srcId="{E64FEF23-21E5-4940-81AA-F2C01DEFF1A1}" destId="{95777078-7BC4-4078-B2FE-C9410FA026B7}" srcOrd="0" destOrd="0" presId="urn:microsoft.com/office/officeart/2005/8/layout/hierarchy3"/>
    <dgm:cxn modelId="{29587D13-2F8C-45EB-A386-E5919CF4AE0E}" type="presParOf" srcId="{95777078-7BC4-4078-B2FE-C9410FA026B7}" destId="{EA01A0FC-2CE3-4E91-8D1D-1A5193EDFFA2}" srcOrd="0" destOrd="0" presId="urn:microsoft.com/office/officeart/2005/8/layout/hierarchy3"/>
    <dgm:cxn modelId="{47B25D6E-0E42-4AC7-8A9B-A06764236AEC}" type="presParOf" srcId="{95777078-7BC4-4078-B2FE-C9410FA026B7}" destId="{DD241F7A-0E2F-4E6E-9CC2-12559D74D125}" srcOrd="1" destOrd="0" presId="urn:microsoft.com/office/officeart/2005/8/layout/hierarchy3"/>
    <dgm:cxn modelId="{6B639F88-BF33-4A37-82D0-2CED3C0BED9C}" type="presParOf" srcId="{E64FEF23-21E5-4940-81AA-F2C01DEFF1A1}" destId="{2C00DD29-84A2-4CAC-B504-DB7392CDDA4B}" srcOrd="1" destOrd="0" presId="urn:microsoft.com/office/officeart/2005/8/layout/hierarchy3"/>
    <dgm:cxn modelId="{5B8C8FF9-51B9-419A-9870-0457B3F21903}" type="presParOf" srcId="{2C00DD29-84A2-4CAC-B504-DB7392CDDA4B}" destId="{82369B05-13B7-46EA-8533-C3495765482E}" srcOrd="0" destOrd="0" presId="urn:microsoft.com/office/officeart/2005/8/layout/hierarchy3"/>
    <dgm:cxn modelId="{6C669E42-87D5-4B0B-A057-EBD32FB366DB}" type="presParOf" srcId="{2C00DD29-84A2-4CAC-B504-DB7392CDDA4B}" destId="{3AFEB5DA-46D9-461A-B86C-320D1956363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Observaciones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Oleaje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Meteorológicas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Imágenes de satélite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1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008B211-388F-4A85-BDCC-D6F604998E03}" type="presOf" srcId="{F01F6149-5025-4A15-9063-DE7222D33138}" destId="{3AFEB5DA-46D9-461A-B86C-320D19563638}" srcOrd="0" destOrd="1" presId="urn:microsoft.com/office/officeart/2005/8/layout/hierarchy3"/>
    <dgm:cxn modelId="{C4B4C9B0-CDAA-46C9-8E77-44D7750BF5DA}" srcId="{4D8462FF-A3BB-4324-B35B-8C1C2A3B856C}" destId="{DFD66192-5911-4FCB-A7F5-42E5DAD634F0}" srcOrd="1" destOrd="0" parTransId="{D7A30AEA-F993-4D90-ABDD-CCFFAF050E2E}" sibTransId="{DD4E2F9A-6FDF-436A-85AD-BE17A418C3C5}"/>
    <dgm:cxn modelId="{CD1DE4B2-AF4C-4CC9-9F48-E540B6B4BFDA}" type="presOf" srcId="{4D8462FF-A3BB-4324-B35B-8C1C2A3B856C}" destId="{3AFEB5DA-46D9-461A-B86C-320D19563638}" srcOrd="0" destOrd="0" presId="urn:microsoft.com/office/officeart/2005/8/layout/hierarchy3"/>
    <dgm:cxn modelId="{CF9C29AE-2374-4E11-99C8-3B15E0B83933}" type="presOf" srcId="{DFD66192-5911-4FCB-A7F5-42E5DAD634F0}" destId="{3AFEB5DA-46D9-461A-B86C-320D19563638}" srcOrd="0" destOrd="2" presId="urn:microsoft.com/office/officeart/2005/8/layout/hierarchy3"/>
    <dgm:cxn modelId="{78D5E73E-2C6B-47C8-9C1F-0724250D72D2}" srcId="{4D8462FF-A3BB-4324-B35B-8C1C2A3B856C}" destId="{54331523-DF44-4501-9B4E-D2311A36AB42}" srcOrd="2" destOrd="0" parTransId="{F4A1FA19-E5BC-4749-8754-70F14BBB7381}" sibTransId="{2B8524C3-8E7D-4EE4-82B0-ED76B86C1438}"/>
    <dgm:cxn modelId="{998A48E2-FB4D-41B1-8E3E-1263F453C6C8}" type="presOf" srcId="{23490963-F43C-45DB-B2C9-D7396B5516DF}" destId="{EA01A0FC-2CE3-4E91-8D1D-1A5193EDFFA2}" srcOrd="0" destOrd="0" presId="urn:microsoft.com/office/officeart/2005/8/layout/hierarchy3"/>
    <dgm:cxn modelId="{40E7E18F-2311-4972-B9ED-729F56A0AA82}" srcId="{4D8462FF-A3BB-4324-B35B-8C1C2A3B856C}" destId="{F01F6149-5025-4A15-9063-DE7222D33138}" srcOrd="0" destOrd="0" parTransId="{7FB01D5A-7A59-438C-A4B3-8BAADA804BF2}" sibTransId="{B412E481-A433-471F-BAC0-D24944F7039F}"/>
    <dgm:cxn modelId="{C5EC9AEB-F128-4A5B-BF83-300B9A99B969}" type="presOf" srcId="{23490963-F43C-45DB-B2C9-D7396B5516DF}" destId="{DD241F7A-0E2F-4E6E-9CC2-12559D74D125}" srcOrd="1" destOrd="0" presId="urn:microsoft.com/office/officeart/2005/8/layout/hierarchy3"/>
    <dgm:cxn modelId="{AAACC7F0-0B4B-4AF6-AF8D-EA1B545BDCA1}" type="presOf" srcId="{54331523-DF44-4501-9B4E-D2311A36AB42}" destId="{3AFEB5DA-46D9-461A-B86C-320D19563638}" srcOrd="0" destOrd="3" presId="urn:microsoft.com/office/officeart/2005/8/layout/hierarchy3"/>
    <dgm:cxn modelId="{B0BE72AF-1B6B-4056-A349-0CBDB382A496}" type="presOf" srcId="{65D4EBFD-5AF1-4E69-94B6-87C438E09E8B}" destId="{82369B05-13B7-46EA-8533-C3495765482E}" srcOrd="0" destOrd="0" presId="urn:microsoft.com/office/officeart/2005/8/layout/hierarchy3"/>
    <dgm:cxn modelId="{9E840258-49D6-4215-B28F-0FB0F1544F8F}" type="presOf" srcId="{F02D9359-E389-400E-8DD9-42DF461C564E}" destId="{078503EA-8024-44AF-AD1F-00D6918BA2F5}" srcOrd="0" destOrd="0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D49B455A-D6B7-402F-81EE-9B6D2384B7CF}" type="presParOf" srcId="{078503EA-8024-44AF-AD1F-00D6918BA2F5}" destId="{E64FEF23-21E5-4940-81AA-F2C01DEFF1A1}" srcOrd="0" destOrd="0" presId="urn:microsoft.com/office/officeart/2005/8/layout/hierarchy3"/>
    <dgm:cxn modelId="{EAF72914-5454-4E55-8283-50C1E08ACDBE}" type="presParOf" srcId="{E64FEF23-21E5-4940-81AA-F2C01DEFF1A1}" destId="{95777078-7BC4-4078-B2FE-C9410FA026B7}" srcOrd="0" destOrd="0" presId="urn:microsoft.com/office/officeart/2005/8/layout/hierarchy3"/>
    <dgm:cxn modelId="{9BE38043-69F0-4E28-950A-D09CF9269BE2}" type="presParOf" srcId="{95777078-7BC4-4078-B2FE-C9410FA026B7}" destId="{EA01A0FC-2CE3-4E91-8D1D-1A5193EDFFA2}" srcOrd="0" destOrd="0" presId="urn:microsoft.com/office/officeart/2005/8/layout/hierarchy3"/>
    <dgm:cxn modelId="{0776ED79-964A-4764-B33E-29828FA5B3DC}" type="presParOf" srcId="{95777078-7BC4-4078-B2FE-C9410FA026B7}" destId="{DD241F7A-0E2F-4E6E-9CC2-12559D74D125}" srcOrd="1" destOrd="0" presId="urn:microsoft.com/office/officeart/2005/8/layout/hierarchy3"/>
    <dgm:cxn modelId="{1B6127F1-A99B-4A06-87CD-82542ABD22AC}" type="presParOf" srcId="{E64FEF23-21E5-4940-81AA-F2C01DEFF1A1}" destId="{2C00DD29-84A2-4CAC-B504-DB7392CDDA4B}" srcOrd="1" destOrd="0" presId="urn:microsoft.com/office/officeart/2005/8/layout/hierarchy3"/>
    <dgm:cxn modelId="{CB98719F-209D-4802-8B5B-26F538B54D68}" type="presParOf" srcId="{2C00DD29-84A2-4CAC-B504-DB7392CDDA4B}" destId="{82369B05-13B7-46EA-8533-C3495765482E}" srcOrd="0" destOrd="0" presId="urn:microsoft.com/office/officeart/2005/8/layout/hierarchy3"/>
    <dgm:cxn modelId="{F585D0F2-C6EA-4439-914F-E1A4FE15D964}" type="presParOf" srcId="{2C00DD29-84A2-4CAC-B504-DB7392CDDA4B}" destId="{3AFEB5DA-46D9-461A-B86C-320D1956363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Observaciones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Oleaje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Meteorológicas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Imágenes de satélite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1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B4C9B0-CDAA-46C9-8E77-44D7750BF5DA}" srcId="{4D8462FF-A3BB-4324-B35B-8C1C2A3B856C}" destId="{DFD66192-5911-4FCB-A7F5-42E5DAD634F0}" srcOrd="1" destOrd="0" parTransId="{D7A30AEA-F993-4D90-ABDD-CCFFAF050E2E}" sibTransId="{DD4E2F9A-6FDF-436A-85AD-BE17A418C3C5}"/>
    <dgm:cxn modelId="{78D5E73E-2C6B-47C8-9C1F-0724250D72D2}" srcId="{4D8462FF-A3BB-4324-B35B-8C1C2A3B856C}" destId="{54331523-DF44-4501-9B4E-D2311A36AB42}" srcOrd="2" destOrd="0" parTransId="{F4A1FA19-E5BC-4749-8754-70F14BBB7381}" sibTransId="{2B8524C3-8E7D-4EE4-82B0-ED76B86C1438}"/>
    <dgm:cxn modelId="{7DA4F9A3-C108-4915-B2E8-6B641EDAE90C}" type="presOf" srcId="{54331523-DF44-4501-9B4E-D2311A36AB42}" destId="{3AFEB5DA-46D9-461A-B86C-320D19563638}" srcOrd="0" destOrd="3" presId="urn:microsoft.com/office/officeart/2005/8/layout/hierarchy3"/>
    <dgm:cxn modelId="{59028147-4165-4DA8-B6A8-691E516DD5BD}" type="presOf" srcId="{23490963-F43C-45DB-B2C9-D7396B5516DF}" destId="{DD241F7A-0E2F-4E6E-9CC2-12559D74D125}" srcOrd="1" destOrd="0" presId="urn:microsoft.com/office/officeart/2005/8/layout/hierarchy3"/>
    <dgm:cxn modelId="{40E7E18F-2311-4972-B9ED-729F56A0AA82}" srcId="{4D8462FF-A3BB-4324-B35B-8C1C2A3B856C}" destId="{F01F6149-5025-4A15-9063-DE7222D33138}" srcOrd="0" destOrd="0" parTransId="{7FB01D5A-7A59-438C-A4B3-8BAADA804BF2}" sibTransId="{B412E481-A433-471F-BAC0-D24944F7039F}"/>
    <dgm:cxn modelId="{B801CF61-0415-456A-8CAF-6910E44980D3}" type="presOf" srcId="{65D4EBFD-5AF1-4E69-94B6-87C438E09E8B}" destId="{82369B05-13B7-46EA-8533-C3495765482E}" srcOrd="0" destOrd="0" presId="urn:microsoft.com/office/officeart/2005/8/layout/hierarchy3"/>
    <dgm:cxn modelId="{2E3901A7-C0DC-4F93-8586-5625AFFC6BE9}" type="presOf" srcId="{DFD66192-5911-4FCB-A7F5-42E5DAD634F0}" destId="{3AFEB5DA-46D9-461A-B86C-320D19563638}" srcOrd="0" destOrd="2" presId="urn:microsoft.com/office/officeart/2005/8/layout/hierarchy3"/>
    <dgm:cxn modelId="{25DD045C-4E09-4A0A-8123-E74373957718}" type="presOf" srcId="{F01F6149-5025-4A15-9063-DE7222D33138}" destId="{3AFEB5DA-46D9-461A-B86C-320D19563638}" srcOrd="0" destOrd="1" presId="urn:microsoft.com/office/officeart/2005/8/layout/hierarchy3"/>
    <dgm:cxn modelId="{8714562A-CB3D-4C30-83C1-351046293FFA}" type="presOf" srcId="{23490963-F43C-45DB-B2C9-D7396B5516DF}" destId="{EA01A0FC-2CE3-4E91-8D1D-1A5193EDFFA2}" srcOrd="0" destOrd="0" presId="urn:microsoft.com/office/officeart/2005/8/layout/hierarchy3"/>
    <dgm:cxn modelId="{BC10BD5A-3FA2-4F96-8A68-02D58D607C07}" type="presOf" srcId="{4D8462FF-A3BB-4324-B35B-8C1C2A3B856C}" destId="{3AFEB5DA-46D9-461A-B86C-320D19563638}" srcOrd="0" destOrd="0" presId="urn:microsoft.com/office/officeart/2005/8/layout/hierarchy3"/>
    <dgm:cxn modelId="{3FC3C8F6-2B25-44F3-980E-B7EB4A1FFF70}" type="presOf" srcId="{F02D9359-E389-400E-8DD9-42DF461C564E}" destId="{078503EA-8024-44AF-AD1F-00D6918BA2F5}" srcOrd="0" destOrd="0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511B9366-341A-4ABE-8DCF-27C18E4C7813}" type="presParOf" srcId="{078503EA-8024-44AF-AD1F-00D6918BA2F5}" destId="{E64FEF23-21E5-4940-81AA-F2C01DEFF1A1}" srcOrd="0" destOrd="0" presId="urn:microsoft.com/office/officeart/2005/8/layout/hierarchy3"/>
    <dgm:cxn modelId="{0DDAEC63-5A54-4AF9-ACDD-14177598E66D}" type="presParOf" srcId="{E64FEF23-21E5-4940-81AA-F2C01DEFF1A1}" destId="{95777078-7BC4-4078-B2FE-C9410FA026B7}" srcOrd="0" destOrd="0" presId="urn:microsoft.com/office/officeart/2005/8/layout/hierarchy3"/>
    <dgm:cxn modelId="{E582A56D-DE67-452D-8B8C-AF6C5BF8824B}" type="presParOf" srcId="{95777078-7BC4-4078-B2FE-C9410FA026B7}" destId="{EA01A0FC-2CE3-4E91-8D1D-1A5193EDFFA2}" srcOrd="0" destOrd="0" presId="urn:microsoft.com/office/officeart/2005/8/layout/hierarchy3"/>
    <dgm:cxn modelId="{3ABE6232-C0D8-4F57-9055-E0131A39000D}" type="presParOf" srcId="{95777078-7BC4-4078-B2FE-C9410FA026B7}" destId="{DD241F7A-0E2F-4E6E-9CC2-12559D74D125}" srcOrd="1" destOrd="0" presId="urn:microsoft.com/office/officeart/2005/8/layout/hierarchy3"/>
    <dgm:cxn modelId="{86481AA1-65D0-43D1-9A28-D988B04383D9}" type="presParOf" srcId="{E64FEF23-21E5-4940-81AA-F2C01DEFF1A1}" destId="{2C00DD29-84A2-4CAC-B504-DB7392CDDA4B}" srcOrd="1" destOrd="0" presId="urn:microsoft.com/office/officeart/2005/8/layout/hierarchy3"/>
    <dgm:cxn modelId="{A71101C7-3F04-455C-B9BF-B2CC83AA81F6}" type="presParOf" srcId="{2C00DD29-84A2-4CAC-B504-DB7392CDDA4B}" destId="{82369B05-13B7-46EA-8533-C3495765482E}" srcOrd="0" destOrd="0" presId="urn:microsoft.com/office/officeart/2005/8/layout/hierarchy3"/>
    <dgm:cxn modelId="{01298686-094D-45E0-85B3-D925F73B998A}" type="presParOf" srcId="{2C00DD29-84A2-4CAC-B504-DB7392CDDA4B}" destId="{3AFEB5DA-46D9-461A-B86C-320D1956363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Observaciones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Oleaje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Meteorológicas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Imágenes de satélite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1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B4C9B0-CDAA-46C9-8E77-44D7750BF5DA}" srcId="{4D8462FF-A3BB-4324-B35B-8C1C2A3B856C}" destId="{DFD66192-5911-4FCB-A7F5-42E5DAD634F0}" srcOrd="1" destOrd="0" parTransId="{D7A30AEA-F993-4D90-ABDD-CCFFAF050E2E}" sibTransId="{DD4E2F9A-6FDF-436A-85AD-BE17A418C3C5}"/>
    <dgm:cxn modelId="{7029B821-E469-46B5-B7F3-92321CF99B69}" type="presOf" srcId="{23490963-F43C-45DB-B2C9-D7396B5516DF}" destId="{DD241F7A-0E2F-4E6E-9CC2-12559D74D125}" srcOrd="1" destOrd="0" presId="urn:microsoft.com/office/officeart/2005/8/layout/hierarchy3"/>
    <dgm:cxn modelId="{78D5E73E-2C6B-47C8-9C1F-0724250D72D2}" srcId="{4D8462FF-A3BB-4324-B35B-8C1C2A3B856C}" destId="{54331523-DF44-4501-9B4E-D2311A36AB42}" srcOrd="2" destOrd="0" parTransId="{F4A1FA19-E5BC-4749-8754-70F14BBB7381}" sibTransId="{2B8524C3-8E7D-4EE4-82B0-ED76B86C1438}"/>
    <dgm:cxn modelId="{16E7C62F-D8A6-47A2-B092-E6BAE7ED5AD9}" type="presOf" srcId="{23490963-F43C-45DB-B2C9-D7396B5516DF}" destId="{EA01A0FC-2CE3-4E91-8D1D-1A5193EDFFA2}" srcOrd="0" destOrd="0" presId="urn:microsoft.com/office/officeart/2005/8/layout/hierarchy3"/>
    <dgm:cxn modelId="{E2CAB887-9DA3-42CA-8577-5540AE71A41C}" type="presOf" srcId="{54331523-DF44-4501-9B4E-D2311A36AB42}" destId="{3AFEB5DA-46D9-461A-B86C-320D19563638}" srcOrd="0" destOrd="3" presId="urn:microsoft.com/office/officeart/2005/8/layout/hierarchy3"/>
    <dgm:cxn modelId="{6311C9C5-47DC-4F59-B547-E4D85280390C}" type="presOf" srcId="{DFD66192-5911-4FCB-A7F5-42E5DAD634F0}" destId="{3AFEB5DA-46D9-461A-B86C-320D19563638}" srcOrd="0" destOrd="2" presId="urn:microsoft.com/office/officeart/2005/8/layout/hierarchy3"/>
    <dgm:cxn modelId="{62B2D556-0187-4F0D-A4E6-D176741B7C3B}" type="presOf" srcId="{65D4EBFD-5AF1-4E69-94B6-87C438E09E8B}" destId="{82369B05-13B7-46EA-8533-C3495765482E}" srcOrd="0" destOrd="0" presId="urn:microsoft.com/office/officeart/2005/8/layout/hierarchy3"/>
    <dgm:cxn modelId="{40E7E18F-2311-4972-B9ED-729F56A0AA82}" srcId="{4D8462FF-A3BB-4324-B35B-8C1C2A3B856C}" destId="{F01F6149-5025-4A15-9063-DE7222D33138}" srcOrd="0" destOrd="0" parTransId="{7FB01D5A-7A59-438C-A4B3-8BAADA804BF2}" sibTransId="{B412E481-A433-471F-BAC0-D24944F7039F}"/>
    <dgm:cxn modelId="{F53D8D7F-23EB-45B4-9E09-D5D722409EAE}" type="presOf" srcId="{F01F6149-5025-4A15-9063-DE7222D33138}" destId="{3AFEB5DA-46D9-461A-B86C-320D19563638}" srcOrd="0" destOrd="1" presId="urn:microsoft.com/office/officeart/2005/8/layout/hierarchy3"/>
    <dgm:cxn modelId="{A5F74069-5520-44E3-B649-1FB0123EC643}" type="presOf" srcId="{4D8462FF-A3BB-4324-B35B-8C1C2A3B856C}" destId="{3AFEB5DA-46D9-461A-B86C-320D19563638}" srcOrd="0" destOrd="0" presId="urn:microsoft.com/office/officeart/2005/8/layout/hierarchy3"/>
    <dgm:cxn modelId="{838B64A6-67FD-4F6D-8018-4EEBEDEF5A48}" type="presOf" srcId="{F02D9359-E389-400E-8DD9-42DF461C564E}" destId="{078503EA-8024-44AF-AD1F-00D6918BA2F5}" srcOrd="0" destOrd="0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B12320A8-CB3E-4F21-B0F0-24C1759B2FDF}" type="presParOf" srcId="{078503EA-8024-44AF-AD1F-00D6918BA2F5}" destId="{E64FEF23-21E5-4940-81AA-F2C01DEFF1A1}" srcOrd="0" destOrd="0" presId="urn:microsoft.com/office/officeart/2005/8/layout/hierarchy3"/>
    <dgm:cxn modelId="{05A95F46-1CF0-4F54-8846-E93BD6985023}" type="presParOf" srcId="{E64FEF23-21E5-4940-81AA-F2C01DEFF1A1}" destId="{95777078-7BC4-4078-B2FE-C9410FA026B7}" srcOrd="0" destOrd="0" presId="urn:microsoft.com/office/officeart/2005/8/layout/hierarchy3"/>
    <dgm:cxn modelId="{BDE8E0D1-EE8D-474D-B001-12C3F9EF6F5D}" type="presParOf" srcId="{95777078-7BC4-4078-B2FE-C9410FA026B7}" destId="{EA01A0FC-2CE3-4E91-8D1D-1A5193EDFFA2}" srcOrd="0" destOrd="0" presId="urn:microsoft.com/office/officeart/2005/8/layout/hierarchy3"/>
    <dgm:cxn modelId="{2BC18DAD-CF18-469C-8DD4-797B8C9C7A97}" type="presParOf" srcId="{95777078-7BC4-4078-B2FE-C9410FA026B7}" destId="{DD241F7A-0E2F-4E6E-9CC2-12559D74D125}" srcOrd="1" destOrd="0" presId="urn:microsoft.com/office/officeart/2005/8/layout/hierarchy3"/>
    <dgm:cxn modelId="{97F06E45-A3B6-43AF-B655-50FC57682C40}" type="presParOf" srcId="{E64FEF23-21E5-4940-81AA-F2C01DEFF1A1}" destId="{2C00DD29-84A2-4CAC-B504-DB7392CDDA4B}" srcOrd="1" destOrd="0" presId="urn:microsoft.com/office/officeart/2005/8/layout/hierarchy3"/>
    <dgm:cxn modelId="{044E6201-032F-456B-B5E0-8C2A82313367}" type="presParOf" srcId="{2C00DD29-84A2-4CAC-B504-DB7392CDDA4B}" destId="{82369B05-13B7-46EA-8533-C3495765482E}" srcOrd="0" destOrd="0" presId="urn:microsoft.com/office/officeart/2005/8/layout/hierarchy3"/>
    <dgm:cxn modelId="{726995DB-7DD3-46A5-A669-54524A60C335}" type="presParOf" srcId="{2C00DD29-84A2-4CAC-B504-DB7392CDDA4B}" destId="{3AFEB5DA-46D9-461A-B86C-320D1956363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CC0E96-F849-4266-BEA3-B414C50AD5EF}" type="doc">
      <dgm:prSet loTypeId="urn:microsoft.com/office/officeart/2009/3/layout/FramedTextPicture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A86E873-7748-4412-8E99-DDEAE2721B18}">
      <dgm:prSet phldrT="[Texto]"/>
      <dgm:spPr/>
      <dgm:t>
        <a:bodyPr/>
        <a:lstStyle/>
        <a:p>
          <a:r>
            <a:rPr lang="es-CO" dirty="0" smtClean="0"/>
            <a:t>Es una organización sistemática y automatizada de información que permite acoplar modelos numéricos  de ultima generación para obtener resultados de pronostico de oleaje, vientos, presión y precipitación, en escalas regional y local y con resolución temporal de 120 horas. Con la finalidad de generar alertas tempranas a la comunidad marítima.</a:t>
          </a:r>
          <a:endParaRPr lang="es-CO" dirty="0"/>
        </a:p>
      </dgm:t>
    </dgm:pt>
    <dgm:pt modelId="{A5435C4E-D26B-4B7A-A7A8-15043D53C71E}" type="parTrans" cxnId="{9B8B0B8D-EF07-47CB-9335-4FD375E75FFB}">
      <dgm:prSet/>
      <dgm:spPr/>
      <dgm:t>
        <a:bodyPr/>
        <a:lstStyle/>
        <a:p>
          <a:endParaRPr lang="es-CO"/>
        </a:p>
      </dgm:t>
    </dgm:pt>
    <dgm:pt modelId="{028C0565-B689-497E-9CBA-64C0DAD9DFAB}" type="sibTrans" cxnId="{9B8B0B8D-EF07-47CB-9335-4FD375E75FFB}">
      <dgm:prSet/>
      <dgm:spPr/>
      <dgm:t>
        <a:bodyPr/>
        <a:lstStyle/>
        <a:p>
          <a:endParaRPr lang="es-CO"/>
        </a:p>
      </dgm:t>
    </dgm:pt>
    <dgm:pt modelId="{7A8B762E-8117-47C5-933E-0F18497E5A8B}" type="pres">
      <dgm:prSet presAssocID="{90CC0E96-F849-4266-BEA3-B414C50AD5E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O"/>
        </a:p>
      </dgm:t>
    </dgm:pt>
    <dgm:pt modelId="{9252E569-00A4-4E8C-9701-ABE1DA4B5DE5}" type="pres">
      <dgm:prSet presAssocID="{DA86E873-7748-4412-8E99-DDEAE2721B18}" presName="composite" presStyleCnt="0">
        <dgm:presLayoutVars>
          <dgm:chMax/>
          <dgm:chPref/>
        </dgm:presLayoutVars>
      </dgm:prSet>
      <dgm:spPr/>
    </dgm:pt>
    <dgm:pt modelId="{ED5D784E-A380-4744-BEEF-BB4B261379D6}" type="pres">
      <dgm:prSet presAssocID="{DA86E873-7748-4412-8E99-DDEAE2721B18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2FEF264B-D9AB-4D71-906C-E3DB86976305}" type="pres">
      <dgm:prSet presAssocID="{DA86E873-7748-4412-8E99-DDEAE2721B18}" presName="ParentText" presStyleLbl="revTx" presStyleIdx="0" presStyleCnt="1" custScaleX="115998" custScaleY="100001" custLinFactNeighborX="1520" custLinFactNeighborY="3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7F71EF-57EF-4772-A143-B52E4C75F915}" type="pres">
      <dgm:prSet presAssocID="{DA86E873-7748-4412-8E99-DDEAE2721B18}" presName="tlFrame" presStyleLbl="node1" presStyleIdx="0" presStyleCnt="4"/>
      <dgm:spPr/>
    </dgm:pt>
    <dgm:pt modelId="{801D0ABE-5219-4589-835E-E8DD85655DA9}" type="pres">
      <dgm:prSet presAssocID="{DA86E873-7748-4412-8E99-DDEAE2721B18}" presName="trFrame" presStyleLbl="node1" presStyleIdx="1" presStyleCnt="4"/>
      <dgm:spPr/>
    </dgm:pt>
    <dgm:pt modelId="{95C27739-98F8-4E8E-8422-08BBB1401C3F}" type="pres">
      <dgm:prSet presAssocID="{DA86E873-7748-4412-8E99-DDEAE2721B18}" presName="blFrame" presStyleLbl="node1" presStyleIdx="2" presStyleCnt="4"/>
      <dgm:spPr/>
    </dgm:pt>
    <dgm:pt modelId="{407DAB87-B69D-4E1C-95C9-F8A53D960669}" type="pres">
      <dgm:prSet presAssocID="{DA86E873-7748-4412-8E99-DDEAE2721B18}" presName="brFrame" presStyleLbl="node1" presStyleIdx="3" presStyleCnt="4"/>
      <dgm:spPr/>
    </dgm:pt>
  </dgm:ptLst>
  <dgm:cxnLst>
    <dgm:cxn modelId="{FBA2BBC4-8B77-4538-9BCC-CF4E5DC91BC8}" type="presOf" srcId="{90CC0E96-F849-4266-BEA3-B414C50AD5EF}" destId="{7A8B762E-8117-47C5-933E-0F18497E5A8B}" srcOrd="0" destOrd="0" presId="urn:microsoft.com/office/officeart/2009/3/layout/FramedTextPicture"/>
    <dgm:cxn modelId="{9B8B0B8D-EF07-47CB-9335-4FD375E75FFB}" srcId="{90CC0E96-F849-4266-BEA3-B414C50AD5EF}" destId="{DA86E873-7748-4412-8E99-DDEAE2721B18}" srcOrd="0" destOrd="0" parTransId="{A5435C4E-D26B-4B7A-A7A8-15043D53C71E}" sibTransId="{028C0565-B689-497E-9CBA-64C0DAD9DFAB}"/>
    <dgm:cxn modelId="{42A1DB32-9CBD-4C23-8097-89538CE53CFB}" type="presOf" srcId="{DA86E873-7748-4412-8E99-DDEAE2721B18}" destId="{2FEF264B-D9AB-4D71-906C-E3DB86976305}" srcOrd="0" destOrd="0" presId="urn:microsoft.com/office/officeart/2009/3/layout/FramedTextPicture"/>
    <dgm:cxn modelId="{59224A58-11F9-483E-8975-110E3FBB9C54}" type="presParOf" srcId="{7A8B762E-8117-47C5-933E-0F18497E5A8B}" destId="{9252E569-00A4-4E8C-9701-ABE1DA4B5DE5}" srcOrd="0" destOrd="0" presId="urn:microsoft.com/office/officeart/2009/3/layout/FramedTextPicture"/>
    <dgm:cxn modelId="{304B0BED-5FD0-41CA-88FC-92C5D4D144E7}" type="presParOf" srcId="{9252E569-00A4-4E8C-9701-ABE1DA4B5DE5}" destId="{ED5D784E-A380-4744-BEEF-BB4B261379D6}" srcOrd="0" destOrd="0" presId="urn:microsoft.com/office/officeart/2009/3/layout/FramedTextPicture"/>
    <dgm:cxn modelId="{BDB2ECEB-F6A0-4E48-9763-D78A09188AB4}" type="presParOf" srcId="{9252E569-00A4-4E8C-9701-ABE1DA4B5DE5}" destId="{2FEF264B-D9AB-4D71-906C-E3DB86976305}" srcOrd="1" destOrd="0" presId="urn:microsoft.com/office/officeart/2009/3/layout/FramedTextPicture"/>
    <dgm:cxn modelId="{4D0FE4CA-72BD-48D8-82A6-4E8A5ADDF2B8}" type="presParOf" srcId="{9252E569-00A4-4E8C-9701-ABE1DA4B5DE5}" destId="{647F71EF-57EF-4772-A143-B52E4C75F915}" srcOrd="2" destOrd="0" presId="urn:microsoft.com/office/officeart/2009/3/layout/FramedTextPicture"/>
    <dgm:cxn modelId="{90A200B8-61CE-433E-88B0-524470C9A139}" type="presParOf" srcId="{9252E569-00A4-4E8C-9701-ABE1DA4B5DE5}" destId="{801D0ABE-5219-4589-835E-E8DD85655DA9}" srcOrd="3" destOrd="0" presId="urn:microsoft.com/office/officeart/2009/3/layout/FramedTextPicture"/>
    <dgm:cxn modelId="{3AF8159B-B934-4433-8070-518682B9CD8A}" type="presParOf" srcId="{9252E569-00A4-4E8C-9701-ABE1DA4B5DE5}" destId="{95C27739-98F8-4E8E-8422-08BBB1401C3F}" srcOrd="4" destOrd="0" presId="urn:microsoft.com/office/officeart/2009/3/layout/FramedTextPicture"/>
    <dgm:cxn modelId="{BBC1D6DD-7D8D-4F62-A854-D3BF0EA93356}" type="presParOf" srcId="{9252E569-00A4-4E8C-9701-ABE1DA4B5DE5}" destId="{407DAB87-B69D-4E1C-95C9-F8A53D96066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Pronosticos a 24h costa caribe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Meteorología Cartagena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Meteorología caribe 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Oleaje Mar Caribe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6EE8B7EF-2FB7-475E-B887-C100F532582F}">
      <dgm:prSet phldrT="[Texto]"/>
      <dgm:spPr/>
      <dgm:t>
        <a:bodyPr/>
        <a:lstStyle/>
        <a:p>
          <a:r>
            <a:rPr lang="es-CO" dirty="0" smtClean="0"/>
            <a:t>Pronosticos Extendidos</a:t>
          </a:r>
          <a:endParaRPr lang="es-CO" dirty="0"/>
        </a:p>
      </dgm:t>
    </dgm:pt>
    <dgm:pt modelId="{D3833E7E-66C3-4E0D-AD5B-AEB9BE19CFB8}" type="parTrans" cxnId="{FDE239D0-C1C5-4012-A580-52326B8F5AA9}">
      <dgm:prSet/>
      <dgm:spPr/>
      <dgm:t>
        <a:bodyPr/>
        <a:lstStyle/>
        <a:p>
          <a:endParaRPr lang="es-CO"/>
        </a:p>
      </dgm:t>
    </dgm:pt>
    <dgm:pt modelId="{399A4630-05A4-4015-9A31-08C071760F23}" type="sibTrans" cxnId="{FDE239D0-C1C5-4012-A580-52326B8F5AA9}">
      <dgm:prSet/>
      <dgm:spPr/>
      <dgm:t>
        <a:bodyPr/>
        <a:lstStyle/>
        <a:p>
          <a:endParaRPr lang="es-CO"/>
        </a:p>
      </dgm:t>
    </dgm:pt>
    <dgm:pt modelId="{97D7587E-2E67-4449-8C9B-6A93F7DFE217}">
      <dgm:prSet phldrT="[Texto]"/>
      <dgm:spPr/>
      <dgm:t>
        <a:bodyPr/>
        <a:lstStyle/>
        <a:p>
          <a:r>
            <a:rPr lang="es-CO" dirty="0" smtClean="0"/>
            <a:t>Altamar</a:t>
          </a:r>
          <a:endParaRPr lang="es-CO" dirty="0"/>
        </a:p>
      </dgm:t>
    </dgm:pt>
    <dgm:pt modelId="{9A3A4536-16FA-44C6-AB36-C04F744F203B}" type="parTrans" cxnId="{05B3D597-4600-4BDB-A4E8-6D0685348E1B}">
      <dgm:prSet/>
      <dgm:spPr/>
      <dgm:t>
        <a:bodyPr/>
        <a:lstStyle/>
        <a:p>
          <a:endParaRPr lang="es-CO"/>
        </a:p>
      </dgm:t>
    </dgm:pt>
    <dgm:pt modelId="{0FFD9121-11C8-49C4-949B-872019EBCF03}" type="sibTrans" cxnId="{05B3D597-4600-4BDB-A4E8-6D0685348E1B}">
      <dgm:prSet/>
      <dgm:spPr/>
      <dgm:t>
        <a:bodyPr/>
        <a:lstStyle/>
        <a:p>
          <a:endParaRPr lang="es-CO"/>
        </a:p>
      </dgm:t>
    </dgm:pt>
    <dgm:pt modelId="{6DEE529F-84DB-4605-B9AE-4A656B959197}">
      <dgm:prSet phldrT="[Texto]"/>
      <dgm:spPr/>
      <dgm:t>
        <a:bodyPr/>
        <a:lstStyle/>
        <a:p>
          <a:r>
            <a:rPr lang="es-CO" dirty="0" smtClean="0"/>
            <a:t>Principales  Puertos</a:t>
          </a:r>
          <a:endParaRPr lang="es-CO" dirty="0"/>
        </a:p>
      </dgm:t>
    </dgm:pt>
    <dgm:pt modelId="{B70CDDD3-8072-4FA8-9B76-FF183C323853}" type="parTrans" cxnId="{F65EFCED-EAA3-4E61-9A2C-19DCC1946A9A}">
      <dgm:prSet/>
      <dgm:spPr/>
      <dgm:t>
        <a:bodyPr/>
        <a:lstStyle/>
        <a:p>
          <a:endParaRPr lang="es-CO"/>
        </a:p>
      </dgm:t>
    </dgm:pt>
    <dgm:pt modelId="{0237EC0F-499F-4935-82F3-D12730BD3722}" type="sibTrans" cxnId="{F65EFCED-EAA3-4E61-9A2C-19DCC1946A9A}">
      <dgm:prSet/>
      <dgm:spPr/>
      <dgm:t>
        <a:bodyPr/>
        <a:lstStyle/>
        <a:p>
          <a:endParaRPr lang="es-CO"/>
        </a:p>
      </dgm:t>
    </dgm:pt>
    <dgm:pt modelId="{5F963558-B4FD-4EC5-B59F-569776766ED9}">
      <dgm:prSet phldrT="[Texto]"/>
      <dgm:spPr/>
      <dgm:t>
        <a:bodyPr/>
        <a:lstStyle/>
        <a:p>
          <a:r>
            <a:rPr lang="es-CO" dirty="0" smtClean="0"/>
            <a:t>Fenómenos  Adversos</a:t>
          </a:r>
          <a:endParaRPr lang="es-CO" dirty="0"/>
        </a:p>
      </dgm:t>
    </dgm:pt>
    <dgm:pt modelId="{4E552624-AB79-4EEF-92B0-2212CE88DA32}" type="parTrans" cxnId="{DC993E52-36AC-42C9-94FA-784183565AAE}">
      <dgm:prSet/>
      <dgm:spPr/>
      <dgm:t>
        <a:bodyPr/>
        <a:lstStyle/>
        <a:p>
          <a:endParaRPr lang="es-CO"/>
        </a:p>
      </dgm:t>
    </dgm:pt>
    <dgm:pt modelId="{0133CDBF-3C57-4E22-8E71-615C8AEF4322}" type="sibTrans" cxnId="{DC993E52-36AC-42C9-94FA-784183565AAE}">
      <dgm:prSet/>
      <dgm:spPr/>
      <dgm:t>
        <a:bodyPr/>
        <a:lstStyle/>
        <a:p>
          <a:endParaRPr lang="es-CO"/>
        </a:p>
      </dgm:t>
    </dgm:pt>
    <dgm:pt modelId="{389C3CA5-A6F0-477D-8816-461C877C7105}">
      <dgm:prSet phldrT="[Texto]"/>
      <dgm:spPr/>
      <dgm:t>
        <a:bodyPr/>
        <a:lstStyle/>
        <a:p>
          <a:r>
            <a:rPr lang="es-CO" dirty="0" smtClean="0"/>
            <a:t>Viento principales  puertos</a:t>
          </a:r>
          <a:endParaRPr lang="es-CO" dirty="0"/>
        </a:p>
      </dgm:t>
    </dgm:pt>
    <dgm:pt modelId="{1CE413D3-24B8-4066-A44C-EE4C2ECED048}" type="parTrans" cxnId="{8A55186C-6A0F-4BA7-90E5-154570F7A6E7}">
      <dgm:prSet/>
      <dgm:spPr/>
      <dgm:t>
        <a:bodyPr/>
        <a:lstStyle/>
        <a:p>
          <a:endParaRPr lang="es-CO"/>
        </a:p>
      </dgm:t>
    </dgm:pt>
    <dgm:pt modelId="{3C40146C-505F-4655-8FF4-E2A0977090CB}" type="sibTrans" cxnId="{8A55186C-6A0F-4BA7-90E5-154570F7A6E7}">
      <dgm:prSet/>
      <dgm:spPr/>
      <dgm:t>
        <a:bodyPr/>
        <a:lstStyle/>
        <a:p>
          <a:endParaRPr lang="es-CO"/>
        </a:p>
      </dgm:t>
    </dgm:pt>
    <dgm:pt modelId="{A9D75A13-591C-4B35-8F9A-13D1A2A18A3B}">
      <dgm:prSet phldrT="[Texto]"/>
      <dgm:spPr/>
      <dgm:t>
        <a:bodyPr/>
        <a:lstStyle/>
        <a:p>
          <a:r>
            <a:rPr lang="es-CO" dirty="0" smtClean="0"/>
            <a:t>Marea</a:t>
          </a:r>
          <a:endParaRPr lang="es-CO" dirty="0"/>
        </a:p>
      </dgm:t>
    </dgm:pt>
    <dgm:pt modelId="{BDADFF12-8DA7-41E0-AE80-965CEC6FD2C3}" type="parTrans" cxnId="{95C46033-988A-4BAD-8D77-9C412D168F63}">
      <dgm:prSet/>
      <dgm:spPr/>
      <dgm:t>
        <a:bodyPr/>
        <a:lstStyle/>
        <a:p>
          <a:endParaRPr lang="es-CO"/>
        </a:p>
      </dgm:t>
    </dgm:pt>
    <dgm:pt modelId="{2F37F87E-C0FD-459D-9840-2CCE49F788AB}" type="sibTrans" cxnId="{95C46033-988A-4BAD-8D77-9C412D168F63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2" custScaleY="79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1D517C-A4A9-4058-8CF7-5A13958935ED}" type="pres">
      <dgm:prSet presAssocID="{D3833E7E-66C3-4E0D-AD5B-AEB9BE19CFB8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8700DCE-9219-4CC4-9A01-69C30BD81A1A}" type="pres">
      <dgm:prSet presAssocID="{6EE8B7EF-2FB7-475E-B887-C100F53258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B4C9B0-CDAA-46C9-8E77-44D7750BF5DA}" srcId="{6EE8B7EF-2FB7-475E-B887-C100F532582F}" destId="{DFD66192-5911-4FCB-A7F5-42E5DAD634F0}" srcOrd="1" destOrd="0" parTransId="{D7A30AEA-F993-4D90-ABDD-CCFFAF050E2E}" sibTransId="{DD4E2F9A-6FDF-436A-85AD-BE17A418C3C5}"/>
    <dgm:cxn modelId="{A2C04369-B4A7-4083-A0BE-F66D90E8A97C}" type="presOf" srcId="{54331523-DF44-4501-9B4E-D2311A36AB42}" destId="{C8700DCE-9219-4CC4-9A01-69C30BD81A1A}" srcOrd="0" destOrd="3" presId="urn:microsoft.com/office/officeart/2005/8/layout/hierarchy3"/>
    <dgm:cxn modelId="{FDE239D0-C1C5-4012-A580-52326B8F5AA9}" srcId="{23490963-F43C-45DB-B2C9-D7396B5516DF}" destId="{6EE8B7EF-2FB7-475E-B887-C100F532582F}" srcOrd="1" destOrd="0" parTransId="{D3833E7E-66C3-4E0D-AD5B-AEB9BE19CFB8}" sibTransId="{399A4630-05A4-4015-9A31-08C071760F23}"/>
    <dgm:cxn modelId="{96A6B936-02B6-41A3-A642-F2FB27DC4DC0}" type="presOf" srcId="{4D8462FF-A3BB-4324-B35B-8C1C2A3B856C}" destId="{3AFEB5DA-46D9-461A-B86C-320D19563638}" srcOrd="0" destOrd="0" presId="urn:microsoft.com/office/officeart/2005/8/layout/hierarchy3"/>
    <dgm:cxn modelId="{78D5E73E-2C6B-47C8-9C1F-0724250D72D2}" srcId="{6EE8B7EF-2FB7-475E-B887-C100F532582F}" destId="{54331523-DF44-4501-9B4E-D2311A36AB42}" srcOrd="2" destOrd="0" parTransId="{F4A1FA19-E5BC-4749-8754-70F14BBB7381}" sibTransId="{2B8524C3-8E7D-4EE4-82B0-ED76B86C1438}"/>
    <dgm:cxn modelId="{0EC7CA74-48D2-48F1-90CA-0B1B21B9C49E}" type="presOf" srcId="{6DEE529F-84DB-4605-B9AE-4A656B959197}" destId="{3AFEB5DA-46D9-461A-B86C-320D19563638}" srcOrd="0" destOrd="2" presId="urn:microsoft.com/office/officeart/2005/8/layout/hierarchy3"/>
    <dgm:cxn modelId="{354F210C-475E-4C24-82A3-C7B3949CC5DD}" type="presOf" srcId="{23490963-F43C-45DB-B2C9-D7396B5516DF}" destId="{EA01A0FC-2CE3-4E91-8D1D-1A5193EDFFA2}" srcOrd="0" destOrd="0" presId="urn:microsoft.com/office/officeart/2005/8/layout/hierarchy3"/>
    <dgm:cxn modelId="{95C46033-988A-4BAD-8D77-9C412D168F63}" srcId="{6EE8B7EF-2FB7-475E-B887-C100F532582F}" destId="{A9D75A13-591C-4B35-8F9A-13D1A2A18A3B}" srcOrd="4" destOrd="0" parTransId="{BDADFF12-8DA7-41E0-AE80-965CEC6FD2C3}" sibTransId="{2F37F87E-C0FD-459D-9840-2CCE49F788AB}"/>
    <dgm:cxn modelId="{993ED2CD-909C-459C-BE7F-3691760104D4}" type="presOf" srcId="{A9D75A13-591C-4B35-8F9A-13D1A2A18A3B}" destId="{C8700DCE-9219-4CC4-9A01-69C30BD81A1A}" srcOrd="0" destOrd="5" presId="urn:microsoft.com/office/officeart/2005/8/layout/hierarchy3"/>
    <dgm:cxn modelId="{0AF5DE1E-7E42-4BC5-BBD1-1D4FDB93B754}" type="presOf" srcId="{F01F6149-5025-4A15-9063-DE7222D33138}" destId="{C8700DCE-9219-4CC4-9A01-69C30BD81A1A}" srcOrd="0" destOrd="1" presId="urn:microsoft.com/office/officeart/2005/8/layout/hierarchy3"/>
    <dgm:cxn modelId="{05B3D597-4600-4BDB-A4E8-6D0685348E1B}" srcId="{4D8462FF-A3BB-4324-B35B-8C1C2A3B856C}" destId="{97D7587E-2E67-4449-8C9B-6A93F7DFE217}" srcOrd="0" destOrd="0" parTransId="{9A3A4536-16FA-44C6-AB36-C04F744F203B}" sibTransId="{0FFD9121-11C8-49C4-949B-872019EBCF03}"/>
    <dgm:cxn modelId="{DC993E52-36AC-42C9-94FA-784183565AAE}" srcId="{4D8462FF-A3BB-4324-B35B-8C1C2A3B856C}" destId="{5F963558-B4FD-4EC5-B59F-569776766ED9}" srcOrd="2" destOrd="0" parTransId="{4E552624-AB79-4EEF-92B0-2212CE88DA32}" sibTransId="{0133CDBF-3C57-4E22-8E71-615C8AEF4322}"/>
    <dgm:cxn modelId="{A1FE3430-DE99-47F8-ABFD-3E11AC601C93}" type="presOf" srcId="{65D4EBFD-5AF1-4E69-94B6-87C438E09E8B}" destId="{82369B05-13B7-46EA-8533-C3495765482E}" srcOrd="0" destOrd="0" presId="urn:microsoft.com/office/officeart/2005/8/layout/hierarchy3"/>
    <dgm:cxn modelId="{E9139D63-56B7-4E2E-852F-42703C93918E}" type="presOf" srcId="{F02D9359-E389-400E-8DD9-42DF461C564E}" destId="{078503EA-8024-44AF-AD1F-00D6918BA2F5}" srcOrd="0" destOrd="0" presId="urn:microsoft.com/office/officeart/2005/8/layout/hierarchy3"/>
    <dgm:cxn modelId="{40E7E18F-2311-4972-B9ED-729F56A0AA82}" srcId="{6EE8B7EF-2FB7-475E-B887-C100F532582F}" destId="{F01F6149-5025-4A15-9063-DE7222D33138}" srcOrd="0" destOrd="0" parTransId="{7FB01D5A-7A59-438C-A4B3-8BAADA804BF2}" sibTransId="{B412E481-A433-471F-BAC0-D24944F7039F}"/>
    <dgm:cxn modelId="{56E97A69-F908-4EC5-B679-D2DF792C637D}" type="presOf" srcId="{389C3CA5-A6F0-477D-8816-461C877C7105}" destId="{C8700DCE-9219-4CC4-9A01-69C30BD81A1A}" srcOrd="0" destOrd="4" presId="urn:microsoft.com/office/officeart/2005/8/layout/hierarchy3"/>
    <dgm:cxn modelId="{8A55186C-6A0F-4BA7-90E5-154570F7A6E7}" srcId="{6EE8B7EF-2FB7-475E-B887-C100F532582F}" destId="{389C3CA5-A6F0-477D-8816-461C877C7105}" srcOrd="3" destOrd="0" parTransId="{1CE413D3-24B8-4066-A44C-EE4C2ECED048}" sibTransId="{3C40146C-505F-4655-8FF4-E2A0977090CB}"/>
    <dgm:cxn modelId="{01FA0855-4B83-4165-8E1D-D602F292ADD2}" type="presOf" srcId="{DFD66192-5911-4FCB-A7F5-42E5DAD634F0}" destId="{C8700DCE-9219-4CC4-9A01-69C30BD81A1A}" srcOrd="0" destOrd="2" presId="urn:microsoft.com/office/officeart/2005/8/layout/hierarchy3"/>
    <dgm:cxn modelId="{FCFA5B6E-0DE7-49F3-A401-6DB31C0802A1}" type="presOf" srcId="{D3833E7E-66C3-4E0D-AD5B-AEB9BE19CFB8}" destId="{7C1D517C-A4A9-4058-8CF7-5A13958935ED}" srcOrd="0" destOrd="0" presId="urn:microsoft.com/office/officeart/2005/8/layout/hierarchy3"/>
    <dgm:cxn modelId="{F65EFCED-EAA3-4E61-9A2C-19DCC1946A9A}" srcId="{4D8462FF-A3BB-4324-B35B-8C1C2A3B856C}" destId="{6DEE529F-84DB-4605-B9AE-4A656B959197}" srcOrd="1" destOrd="0" parTransId="{B70CDDD3-8072-4FA8-9B76-FF183C323853}" sibTransId="{0237EC0F-499F-4935-82F3-D12730BD3722}"/>
    <dgm:cxn modelId="{9807A4AF-E1AC-4151-8CCF-0E3C893E721A}" type="presOf" srcId="{23490963-F43C-45DB-B2C9-D7396B5516DF}" destId="{DD241F7A-0E2F-4E6E-9CC2-12559D74D125}" srcOrd="1" destOrd="0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579C016F-0712-4799-8259-5266FC58E379}" type="presOf" srcId="{6EE8B7EF-2FB7-475E-B887-C100F532582F}" destId="{C8700DCE-9219-4CC4-9A01-69C30BD81A1A}" srcOrd="0" destOrd="0" presId="urn:microsoft.com/office/officeart/2005/8/layout/hierarchy3"/>
    <dgm:cxn modelId="{C20604C8-1366-426A-B0F6-50A32707035A}" type="presOf" srcId="{5F963558-B4FD-4EC5-B59F-569776766ED9}" destId="{3AFEB5DA-46D9-461A-B86C-320D19563638}" srcOrd="0" destOrd="3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CBB9E201-AFF8-4A07-BE8B-E48059245DEB}" type="presOf" srcId="{97D7587E-2E67-4449-8C9B-6A93F7DFE217}" destId="{3AFEB5DA-46D9-461A-B86C-320D19563638}" srcOrd="0" destOrd="1" presId="urn:microsoft.com/office/officeart/2005/8/layout/hierarchy3"/>
    <dgm:cxn modelId="{B0CAE230-36A5-4581-91A8-8CE930263208}" type="presParOf" srcId="{078503EA-8024-44AF-AD1F-00D6918BA2F5}" destId="{E64FEF23-21E5-4940-81AA-F2C01DEFF1A1}" srcOrd="0" destOrd="0" presId="urn:microsoft.com/office/officeart/2005/8/layout/hierarchy3"/>
    <dgm:cxn modelId="{BF4AEF0C-B31D-461F-8DCC-DF6F035122CE}" type="presParOf" srcId="{E64FEF23-21E5-4940-81AA-F2C01DEFF1A1}" destId="{95777078-7BC4-4078-B2FE-C9410FA026B7}" srcOrd="0" destOrd="0" presId="urn:microsoft.com/office/officeart/2005/8/layout/hierarchy3"/>
    <dgm:cxn modelId="{9798DB13-67EA-4639-808A-205D1C8F495C}" type="presParOf" srcId="{95777078-7BC4-4078-B2FE-C9410FA026B7}" destId="{EA01A0FC-2CE3-4E91-8D1D-1A5193EDFFA2}" srcOrd="0" destOrd="0" presId="urn:microsoft.com/office/officeart/2005/8/layout/hierarchy3"/>
    <dgm:cxn modelId="{CC7F8EAD-5001-4009-B452-6CF681CE3524}" type="presParOf" srcId="{95777078-7BC4-4078-B2FE-C9410FA026B7}" destId="{DD241F7A-0E2F-4E6E-9CC2-12559D74D125}" srcOrd="1" destOrd="0" presId="urn:microsoft.com/office/officeart/2005/8/layout/hierarchy3"/>
    <dgm:cxn modelId="{8BF6E71A-793E-429D-B7AC-66678E3CF011}" type="presParOf" srcId="{E64FEF23-21E5-4940-81AA-F2C01DEFF1A1}" destId="{2C00DD29-84A2-4CAC-B504-DB7392CDDA4B}" srcOrd="1" destOrd="0" presId="urn:microsoft.com/office/officeart/2005/8/layout/hierarchy3"/>
    <dgm:cxn modelId="{B1B47FBD-8753-4170-8B35-F64B590D378E}" type="presParOf" srcId="{2C00DD29-84A2-4CAC-B504-DB7392CDDA4B}" destId="{82369B05-13B7-46EA-8533-C3495765482E}" srcOrd="0" destOrd="0" presId="urn:microsoft.com/office/officeart/2005/8/layout/hierarchy3"/>
    <dgm:cxn modelId="{60FFC07E-112A-4D4B-BD05-1F402BDB45E6}" type="presParOf" srcId="{2C00DD29-84A2-4CAC-B504-DB7392CDDA4B}" destId="{3AFEB5DA-46D9-461A-B86C-320D19563638}" srcOrd="1" destOrd="0" presId="urn:microsoft.com/office/officeart/2005/8/layout/hierarchy3"/>
    <dgm:cxn modelId="{DEAB01D3-D664-4690-8C9C-C97B624683E6}" type="presParOf" srcId="{2C00DD29-84A2-4CAC-B504-DB7392CDDA4B}" destId="{7C1D517C-A4A9-4058-8CF7-5A13958935ED}" srcOrd="2" destOrd="0" presId="urn:microsoft.com/office/officeart/2005/8/layout/hierarchy3"/>
    <dgm:cxn modelId="{42CBA555-5196-44B0-9897-2E527385D1E9}" type="presParOf" srcId="{2C00DD29-84A2-4CAC-B504-DB7392CDDA4B}" destId="{C8700DCE-9219-4CC4-9A01-69C30BD81A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Pronosticos a 24h costa caribe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Meteorología Cartagena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Meteorología caribe 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Oleaje Mar Caribe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6EE8B7EF-2FB7-475E-B887-C100F532582F}">
      <dgm:prSet phldrT="[Texto]"/>
      <dgm:spPr/>
      <dgm:t>
        <a:bodyPr/>
        <a:lstStyle/>
        <a:p>
          <a:r>
            <a:rPr lang="es-CO" dirty="0" smtClean="0"/>
            <a:t>Pronosticos Extendidos</a:t>
          </a:r>
          <a:endParaRPr lang="es-CO" dirty="0"/>
        </a:p>
      </dgm:t>
    </dgm:pt>
    <dgm:pt modelId="{D3833E7E-66C3-4E0D-AD5B-AEB9BE19CFB8}" type="parTrans" cxnId="{FDE239D0-C1C5-4012-A580-52326B8F5AA9}">
      <dgm:prSet/>
      <dgm:spPr/>
      <dgm:t>
        <a:bodyPr/>
        <a:lstStyle/>
        <a:p>
          <a:endParaRPr lang="es-CO"/>
        </a:p>
      </dgm:t>
    </dgm:pt>
    <dgm:pt modelId="{399A4630-05A4-4015-9A31-08C071760F23}" type="sibTrans" cxnId="{FDE239D0-C1C5-4012-A580-52326B8F5AA9}">
      <dgm:prSet/>
      <dgm:spPr/>
      <dgm:t>
        <a:bodyPr/>
        <a:lstStyle/>
        <a:p>
          <a:endParaRPr lang="es-CO"/>
        </a:p>
      </dgm:t>
    </dgm:pt>
    <dgm:pt modelId="{97D7587E-2E67-4449-8C9B-6A93F7DFE217}">
      <dgm:prSet phldrT="[Texto]"/>
      <dgm:spPr/>
      <dgm:t>
        <a:bodyPr/>
        <a:lstStyle/>
        <a:p>
          <a:r>
            <a:rPr lang="es-CO" dirty="0" smtClean="0"/>
            <a:t>Altamar</a:t>
          </a:r>
          <a:endParaRPr lang="es-CO" dirty="0"/>
        </a:p>
      </dgm:t>
    </dgm:pt>
    <dgm:pt modelId="{9A3A4536-16FA-44C6-AB36-C04F744F203B}" type="parTrans" cxnId="{05B3D597-4600-4BDB-A4E8-6D0685348E1B}">
      <dgm:prSet/>
      <dgm:spPr/>
      <dgm:t>
        <a:bodyPr/>
        <a:lstStyle/>
        <a:p>
          <a:endParaRPr lang="es-CO"/>
        </a:p>
      </dgm:t>
    </dgm:pt>
    <dgm:pt modelId="{0FFD9121-11C8-49C4-949B-872019EBCF03}" type="sibTrans" cxnId="{05B3D597-4600-4BDB-A4E8-6D0685348E1B}">
      <dgm:prSet/>
      <dgm:spPr/>
      <dgm:t>
        <a:bodyPr/>
        <a:lstStyle/>
        <a:p>
          <a:endParaRPr lang="es-CO"/>
        </a:p>
      </dgm:t>
    </dgm:pt>
    <dgm:pt modelId="{6DEE529F-84DB-4605-B9AE-4A656B959197}">
      <dgm:prSet phldrT="[Texto]"/>
      <dgm:spPr/>
      <dgm:t>
        <a:bodyPr/>
        <a:lstStyle/>
        <a:p>
          <a:r>
            <a:rPr lang="es-CO" dirty="0" smtClean="0"/>
            <a:t>Principales  Puertos</a:t>
          </a:r>
          <a:endParaRPr lang="es-CO" dirty="0"/>
        </a:p>
      </dgm:t>
    </dgm:pt>
    <dgm:pt modelId="{B70CDDD3-8072-4FA8-9B76-FF183C323853}" type="parTrans" cxnId="{F65EFCED-EAA3-4E61-9A2C-19DCC1946A9A}">
      <dgm:prSet/>
      <dgm:spPr/>
      <dgm:t>
        <a:bodyPr/>
        <a:lstStyle/>
        <a:p>
          <a:endParaRPr lang="es-CO"/>
        </a:p>
      </dgm:t>
    </dgm:pt>
    <dgm:pt modelId="{0237EC0F-499F-4935-82F3-D12730BD3722}" type="sibTrans" cxnId="{F65EFCED-EAA3-4E61-9A2C-19DCC1946A9A}">
      <dgm:prSet/>
      <dgm:spPr/>
      <dgm:t>
        <a:bodyPr/>
        <a:lstStyle/>
        <a:p>
          <a:endParaRPr lang="es-CO"/>
        </a:p>
      </dgm:t>
    </dgm:pt>
    <dgm:pt modelId="{5F963558-B4FD-4EC5-B59F-569776766ED9}">
      <dgm:prSet phldrT="[Texto]"/>
      <dgm:spPr/>
      <dgm:t>
        <a:bodyPr/>
        <a:lstStyle/>
        <a:p>
          <a:r>
            <a:rPr lang="es-CO" dirty="0" smtClean="0"/>
            <a:t>Fenómenos  Adversos</a:t>
          </a:r>
          <a:endParaRPr lang="es-CO" dirty="0"/>
        </a:p>
      </dgm:t>
    </dgm:pt>
    <dgm:pt modelId="{4E552624-AB79-4EEF-92B0-2212CE88DA32}" type="parTrans" cxnId="{DC993E52-36AC-42C9-94FA-784183565AAE}">
      <dgm:prSet/>
      <dgm:spPr/>
      <dgm:t>
        <a:bodyPr/>
        <a:lstStyle/>
        <a:p>
          <a:endParaRPr lang="es-CO"/>
        </a:p>
      </dgm:t>
    </dgm:pt>
    <dgm:pt modelId="{0133CDBF-3C57-4E22-8E71-615C8AEF4322}" type="sibTrans" cxnId="{DC993E52-36AC-42C9-94FA-784183565AAE}">
      <dgm:prSet/>
      <dgm:spPr/>
      <dgm:t>
        <a:bodyPr/>
        <a:lstStyle/>
        <a:p>
          <a:endParaRPr lang="es-CO"/>
        </a:p>
      </dgm:t>
    </dgm:pt>
    <dgm:pt modelId="{389C3CA5-A6F0-477D-8816-461C877C7105}">
      <dgm:prSet phldrT="[Texto]"/>
      <dgm:spPr/>
      <dgm:t>
        <a:bodyPr/>
        <a:lstStyle/>
        <a:p>
          <a:r>
            <a:rPr lang="es-CO" dirty="0" smtClean="0"/>
            <a:t>Viento principales  puertos</a:t>
          </a:r>
          <a:endParaRPr lang="es-CO" dirty="0"/>
        </a:p>
      </dgm:t>
    </dgm:pt>
    <dgm:pt modelId="{1CE413D3-24B8-4066-A44C-EE4C2ECED048}" type="parTrans" cxnId="{8A55186C-6A0F-4BA7-90E5-154570F7A6E7}">
      <dgm:prSet/>
      <dgm:spPr/>
      <dgm:t>
        <a:bodyPr/>
        <a:lstStyle/>
        <a:p>
          <a:endParaRPr lang="es-CO"/>
        </a:p>
      </dgm:t>
    </dgm:pt>
    <dgm:pt modelId="{3C40146C-505F-4655-8FF4-E2A0977090CB}" type="sibTrans" cxnId="{8A55186C-6A0F-4BA7-90E5-154570F7A6E7}">
      <dgm:prSet/>
      <dgm:spPr/>
      <dgm:t>
        <a:bodyPr/>
        <a:lstStyle/>
        <a:p>
          <a:endParaRPr lang="es-CO"/>
        </a:p>
      </dgm:t>
    </dgm:pt>
    <dgm:pt modelId="{A9D75A13-591C-4B35-8F9A-13D1A2A18A3B}">
      <dgm:prSet phldrT="[Texto]"/>
      <dgm:spPr/>
      <dgm:t>
        <a:bodyPr/>
        <a:lstStyle/>
        <a:p>
          <a:r>
            <a:rPr lang="es-CO" dirty="0" smtClean="0"/>
            <a:t>Marea</a:t>
          </a:r>
          <a:endParaRPr lang="es-CO" dirty="0"/>
        </a:p>
      </dgm:t>
    </dgm:pt>
    <dgm:pt modelId="{BDADFF12-8DA7-41E0-AE80-965CEC6FD2C3}" type="parTrans" cxnId="{95C46033-988A-4BAD-8D77-9C412D168F63}">
      <dgm:prSet/>
      <dgm:spPr/>
      <dgm:t>
        <a:bodyPr/>
        <a:lstStyle/>
        <a:p>
          <a:endParaRPr lang="es-CO"/>
        </a:p>
      </dgm:t>
    </dgm:pt>
    <dgm:pt modelId="{2F37F87E-C0FD-459D-9840-2CCE49F788AB}" type="sibTrans" cxnId="{95C46033-988A-4BAD-8D77-9C412D168F63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2" custScaleY="79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1D517C-A4A9-4058-8CF7-5A13958935ED}" type="pres">
      <dgm:prSet presAssocID="{D3833E7E-66C3-4E0D-AD5B-AEB9BE19CFB8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8700DCE-9219-4CC4-9A01-69C30BD81A1A}" type="pres">
      <dgm:prSet presAssocID="{6EE8B7EF-2FB7-475E-B887-C100F53258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B4C9B0-CDAA-46C9-8E77-44D7750BF5DA}" srcId="{6EE8B7EF-2FB7-475E-B887-C100F532582F}" destId="{DFD66192-5911-4FCB-A7F5-42E5DAD634F0}" srcOrd="1" destOrd="0" parTransId="{D7A30AEA-F993-4D90-ABDD-CCFFAF050E2E}" sibTransId="{DD4E2F9A-6FDF-436A-85AD-BE17A418C3C5}"/>
    <dgm:cxn modelId="{FDE239D0-C1C5-4012-A580-52326B8F5AA9}" srcId="{23490963-F43C-45DB-B2C9-D7396B5516DF}" destId="{6EE8B7EF-2FB7-475E-B887-C100F532582F}" srcOrd="1" destOrd="0" parTransId="{D3833E7E-66C3-4E0D-AD5B-AEB9BE19CFB8}" sibTransId="{399A4630-05A4-4015-9A31-08C071760F23}"/>
    <dgm:cxn modelId="{B50B39C0-7AAA-4A7C-9A7B-B0E6456D8CE6}" type="presOf" srcId="{A9D75A13-591C-4B35-8F9A-13D1A2A18A3B}" destId="{C8700DCE-9219-4CC4-9A01-69C30BD81A1A}" srcOrd="0" destOrd="5" presId="urn:microsoft.com/office/officeart/2005/8/layout/hierarchy3"/>
    <dgm:cxn modelId="{A58548D1-82DF-4B1B-A448-5906AA68B3CD}" type="presOf" srcId="{4D8462FF-A3BB-4324-B35B-8C1C2A3B856C}" destId="{3AFEB5DA-46D9-461A-B86C-320D19563638}" srcOrd="0" destOrd="0" presId="urn:microsoft.com/office/officeart/2005/8/layout/hierarchy3"/>
    <dgm:cxn modelId="{78D5E73E-2C6B-47C8-9C1F-0724250D72D2}" srcId="{6EE8B7EF-2FB7-475E-B887-C100F532582F}" destId="{54331523-DF44-4501-9B4E-D2311A36AB42}" srcOrd="2" destOrd="0" parTransId="{F4A1FA19-E5BC-4749-8754-70F14BBB7381}" sibTransId="{2B8524C3-8E7D-4EE4-82B0-ED76B86C1438}"/>
    <dgm:cxn modelId="{D47D4DF1-D9A6-46D5-A415-78692FC09B2A}" type="presOf" srcId="{97D7587E-2E67-4449-8C9B-6A93F7DFE217}" destId="{3AFEB5DA-46D9-461A-B86C-320D19563638}" srcOrd="0" destOrd="1" presId="urn:microsoft.com/office/officeart/2005/8/layout/hierarchy3"/>
    <dgm:cxn modelId="{95C46033-988A-4BAD-8D77-9C412D168F63}" srcId="{6EE8B7EF-2FB7-475E-B887-C100F532582F}" destId="{A9D75A13-591C-4B35-8F9A-13D1A2A18A3B}" srcOrd="4" destOrd="0" parTransId="{BDADFF12-8DA7-41E0-AE80-965CEC6FD2C3}" sibTransId="{2F37F87E-C0FD-459D-9840-2CCE49F788AB}"/>
    <dgm:cxn modelId="{AEED8956-5EF7-4E1E-B721-CC04E38B1A08}" type="presOf" srcId="{6DEE529F-84DB-4605-B9AE-4A656B959197}" destId="{3AFEB5DA-46D9-461A-B86C-320D19563638}" srcOrd="0" destOrd="2" presId="urn:microsoft.com/office/officeart/2005/8/layout/hierarchy3"/>
    <dgm:cxn modelId="{05B3D597-4600-4BDB-A4E8-6D0685348E1B}" srcId="{4D8462FF-A3BB-4324-B35B-8C1C2A3B856C}" destId="{97D7587E-2E67-4449-8C9B-6A93F7DFE217}" srcOrd="0" destOrd="0" parTransId="{9A3A4536-16FA-44C6-AB36-C04F744F203B}" sibTransId="{0FFD9121-11C8-49C4-949B-872019EBCF03}"/>
    <dgm:cxn modelId="{DC993E52-36AC-42C9-94FA-784183565AAE}" srcId="{4D8462FF-A3BB-4324-B35B-8C1C2A3B856C}" destId="{5F963558-B4FD-4EC5-B59F-569776766ED9}" srcOrd="2" destOrd="0" parTransId="{4E552624-AB79-4EEF-92B0-2212CE88DA32}" sibTransId="{0133CDBF-3C57-4E22-8E71-615C8AEF4322}"/>
    <dgm:cxn modelId="{A167541C-AA24-49F3-8D29-EEF9B6B0DBF1}" type="presOf" srcId="{65D4EBFD-5AF1-4E69-94B6-87C438E09E8B}" destId="{82369B05-13B7-46EA-8533-C3495765482E}" srcOrd="0" destOrd="0" presId="urn:microsoft.com/office/officeart/2005/8/layout/hierarchy3"/>
    <dgm:cxn modelId="{CBFA8301-D076-4213-B43C-9B364E3CF28A}" type="presOf" srcId="{23490963-F43C-45DB-B2C9-D7396B5516DF}" destId="{EA01A0FC-2CE3-4E91-8D1D-1A5193EDFFA2}" srcOrd="0" destOrd="0" presId="urn:microsoft.com/office/officeart/2005/8/layout/hierarchy3"/>
    <dgm:cxn modelId="{40E7E18F-2311-4972-B9ED-729F56A0AA82}" srcId="{6EE8B7EF-2FB7-475E-B887-C100F532582F}" destId="{F01F6149-5025-4A15-9063-DE7222D33138}" srcOrd="0" destOrd="0" parTransId="{7FB01D5A-7A59-438C-A4B3-8BAADA804BF2}" sibTransId="{B412E481-A433-471F-BAC0-D24944F7039F}"/>
    <dgm:cxn modelId="{F9666BB7-10E8-4F47-BAB6-044A9491645D}" type="presOf" srcId="{F01F6149-5025-4A15-9063-DE7222D33138}" destId="{C8700DCE-9219-4CC4-9A01-69C30BD81A1A}" srcOrd="0" destOrd="1" presId="urn:microsoft.com/office/officeart/2005/8/layout/hierarchy3"/>
    <dgm:cxn modelId="{BD0DF44D-F58F-4718-BC13-6B5BADCE7E88}" type="presOf" srcId="{F02D9359-E389-400E-8DD9-42DF461C564E}" destId="{078503EA-8024-44AF-AD1F-00D6918BA2F5}" srcOrd="0" destOrd="0" presId="urn:microsoft.com/office/officeart/2005/8/layout/hierarchy3"/>
    <dgm:cxn modelId="{B3629571-729D-4D13-8372-E9DDFD67870B}" type="presOf" srcId="{5F963558-B4FD-4EC5-B59F-569776766ED9}" destId="{3AFEB5DA-46D9-461A-B86C-320D19563638}" srcOrd="0" destOrd="3" presId="urn:microsoft.com/office/officeart/2005/8/layout/hierarchy3"/>
    <dgm:cxn modelId="{8A55186C-6A0F-4BA7-90E5-154570F7A6E7}" srcId="{6EE8B7EF-2FB7-475E-B887-C100F532582F}" destId="{389C3CA5-A6F0-477D-8816-461C877C7105}" srcOrd="3" destOrd="0" parTransId="{1CE413D3-24B8-4066-A44C-EE4C2ECED048}" sibTransId="{3C40146C-505F-4655-8FF4-E2A0977090CB}"/>
    <dgm:cxn modelId="{D35B1134-90C4-412F-97F6-3A30FA22CAC1}" type="presOf" srcId="{23490963-F43C-45DB-B2C9-D7396B5516DF}" destId="{DD241F7A-0E2F-4E6E-9CC2-12559D74D125}" srcOrd="1" destOrd="0" presId="urn:microsoft.com/office/officeart/2005/8/layout/hierarchy3"/>
    <dgm:cxn modelId="{7EB483C2-1E9C-45CE-BE11-2E881E137109}" type="presOf" srcId="{D3833E7E-66C3-4E0D-AD5B-AEB9BE19CFB8}" destId="{7C1D517C-A4A9-4058-8CF7-5A13958935ED}" srcOrd="0" destOrd="0" presId="urn:microsoft.com/office/officeart/2005/8/layout/hierarchy3"/>
    <dgm:cxn modelId="{F65EFCED-EAA3-4E61-9A2C-19DCC1946A9A}" srcId="{4D8462FF-A3BB-4324-B35B-8C1C2A3B856C}" destId="{6DEE529F-84DB-4605-B9AE-4A656B959197}" srcOrd="1" destOrd="0" parTransId="{B70CDDD3-8072-4FA8-9B76-FF183C323853}" sibTransId="{0237EC0F-499F-4935-82F3-D12730BD3722}"/>
    <dgm:cxn modelId="{5462E759-E44F-4346-ACEA-C3CBCC7D655C}" type="presOf" srcId="{DFD66192-5911-4FCB-A7F5-42E5DAD634F0}" destId="{C8700DCE-9219-4CC4-9A01-69C30BD81A1A}" srcOrd="0" destOrd="2" presId="urn:microsoft.com/office/officeart/2005/8/layout/hierarchy3"/>
    <dgm:cxn modelId="{F5207220-1FC2-4203-A226-DEF754990484}" type="presOf" srcId="{54331523-DF44-4501-9B4E-D2311A36AB42}" destId="{C8700DCE-9219-4CC4-9A01-69C30BD81A1A}" srcOrd="0" destOrd="3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EE2C002D-69B0-440F-B985-14D38DFA663A}" type="presOf" srcId="{389C3CA5-A6F0-477D-8816-461C877C7105}" destId="{C8700DCE-9219-4CC4-9A01-69C30BD81A1A}" srcOrd="0" destOrd="4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FC035848-12BD-4355-B8E8-D9345034DB0E}" type="presOf" srcId="{6EE8B7EF-2FB7-475E-B887-C100F532582F}" destId="{C8700DCE-9219-4CC4-9A01-69C30BD81A1A}" srcOrd="0" destOrd="0" presId="urn:microsoft.com/office/officeart/2005/8/layout/hierarchy3"/>
    <dgm:cxn modelId="{76ECD5EB-A284-4242-AF19-AF5570D8267A}" type="presParOf" srcId="{078503EA-8024-44AF-AD1F-00D6918BA2F5}" destId="{E64FEF23-21E5-4940-81AA-F2C01DEFF1A1}" srcOrd="0" destOrd="0" presId="urn:microsoft.com/office/officeart/2005/8/layout/hierarchy3"/>
    <dgm:cxn modelId="{3A33B105-5C6C-4703-A62F-20D6CDA9890E}" type="presParOf" srcId="{E64FEF23-21E5-4940-81AA-F2C01DEFF1A1}" destId="{95777078-7BC4-4078-B2FE-C9410FA026B7}" srcOrd="0" destOrd="0" presId="urn:microsoft.com/office/officeart/2005/8/layout/hierarchy3"/>
    <dgm:cxn modelId="{86FF7256-94E4-417A-8B34-509A97B5CCDE}" type="presParOf" srcId="{95777078-7BC4-4078-B2FE-C9410FA026B7}" destId="{EA01A0FC-2CE3-4E91-8D1D-1A5193EDFFA2}" srcOrd="0" destOrd="0" presId="urn:microsoft.com/office/officeart/2005/8/layout/hierarchy3"/>
    <dgm:cxn modelId="{1CFDC863-26C1-4B23-9690-E4C20C23A90A}" type="presParOf" srcId="{95777078-7BC4-4078-B2FE-C9410FA026B7}" destId="{DD241F7A-0E2F-4E6E-9CC2-12559D74D125}" srcOrd="1" destOrd="0" presId="urn:microsoft.com/office/officeart/2005/8/layout/hierarchy3"/>
    <dgm:cxn modelId="{B8F289AD-C14C-4310-B4D2-F1A16362AD65}" type="presParOf" srcId="{E64FEF23-21E5-4940-81AA-F2C01DEFF1A1}" destId="{2C00DD29-84A2-4CAC-B504-DB7392CDDA4B}" srcOrd="1" destOrd="0" presId="urn:microsoft.com/office/officeart/2005/8/layout/hierarchy3"/>
    <dgm:cxn modelId="{2469BC7F-8E7D-4323-8E5A-35BC96FC8895}" type="presParOf" srcId="{2C00DD29-84A2-4CAC-B504-DB7392CDDA4B}" destId="{82369B05-13B7-46EA-8533-C3495765482E}" srcOrd="0" destOrd="0" presId="urn:microsoft.com/office/officeart/2005/8/layout/hierarchy3"/>
    <dgm:cxn modelId="{455AD6DA-4EBD-4973-B056-CC8532DDAA27}" type="presParOf" srcId="{2C00DD29-84A2-4CAC-B504-DB7392CDDA4B}" destId="{3AFEB5DA-46D9-461A-B86C-320D19563638}" srcOrd="1" destOrd="0" presId="urn:microsoft.com/office/officeart/2005/8/layout/hierarchy3"/>
    <dgm:cxn modelId="{E664361F-3E96-45EE-8FE6-8BD5A5AD0EB8}" type="presParOf" srcId="{2C00DD29-84A2-4CAC-B504-DB7392CDDA4B}" destId="{7C1D517C-A4A9-4058-8CF7-5A13958935ED}" srcOrd="2" destOrd="0" presId="urn:microsoft.com/office/officeart/2005/8/layout/hierarchy3"/>
    <dgm:cxn modelId="{E6506923-3019-4113-9076-9E48BDB50B5E}" type="presParOf" srcId="{2C00DD29-84A2-4CAC-B504-DB7392CDDA4B}" destId="{C8700DCE-9219-4CC4-9A01-69C30BD81A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Pronosticos a 24h costa caribe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Meteorología Cartagena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Meteorología caribe 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Oleaje Mar Caribe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6EE8B7EF-2FB7-475E-B887-C100F532582F}">
      <dgm:prSet phldrT="[Texto]"/>
      <dgm:spPr/>
      <dgm:t>
        <a:bodyPr/>
        <a:lstStyle/>
        <a:p>
          <a:r>
            <a:rPr lang="es-CO" dirty="0" smtClean="0"/>
            <a:t>Pronosticos Extendidos</a:t>
          </a:r>
          <a:endParaRPr lang="es-CO" dirty="0"/>
        </a:p>
      </dgm:t>
    </dgm:pt>
    <dgm:pt modelId="{D3833E7E-66C3-4E0D-AD5B-AEB9BE19CFB8}" type="parTrans" cxnId="{FDE239D0-C1C5-4012-A580-52326B8F5AA9}">
      <dgm:prSet/>
      <dgm:spPr/>
      <dgm:t>
        <a:bodyPr/>
        <a:lstStyle/>
        <a:p>
          <a:endParaRPr lang="es-CO"/>
        </a:p>
      </dgm:t>
    </dgm:pt>
    <dgm:pt modelId="{399A4630-05A4-4015-9A31-08C071760F23}" type="sibTrans" cxnId="{FDE239D0-C1C5-4012-A580-52326B8F5AA9}">
      <dgm:prSet/>
      <dgm:spPr/>
      <dgm:t>
        <a:bodyPr/>
        <a:lstStyle/>
        <a:p>
          <a:endParaRPr lang="es-CO"/>
        </a:p>
      </dgm:t>
    </dgm:pt>
    <dgm:pt modelId="{97D7587E-2E67-4449-8C9B-6A93F7DFE217}">
      <dgm:prSet phldrT="[Texto]"/>
      <dgm:spPr/>
      <dgm:t>
        <a:bodyPr/>
        <a:lstStyle/>
        <a:p>
          <a:r>
            <a:rPr lang="es-CO" dirty="0" smtClean="0"/>
            <a:t>Altamar</a:t>
          </a:r>
          <a:endParaRPr lang="es-CO" dirty="0"/>
        </a:p>
      </dgm:t>
    </dgm:pt>
    <dgm:pt modelId="{9A3A4536-16FA-44C6-AB36-C04F744F203B}" type="parTrans" cxnId="{05B3D597-4600-4BDB-A4E8-6D0685348E1B}">
      <dgm:prSet/>
      <dgm:spPr/>
      <dgm:t>
        <a:bodyPr/>
        <a:lstStyle/>
        <a:p>
          <a:endParaRPr lang="es-CO"/>
        </a:p>
      </dgm:t>
    </dgm:pt>
    <dgm:pt modelId="{0FFD9121-11C8-49C4-949B-872019EBCF03}" type="sibTrans" cxnId="{05B3D597-4600-4BDB-A4E8-6D0685348E1B}">
      <dgm:prSet/>
      <dgm:spPr/>
      <dgm:t>
        <a:bodyPr/>
        <a:lstStyle/>
        <a:p>
          <a:endParaRPr lang="es-CO"/>
        </a:p>
      </dgm:t>
    </dgm:pt>
    <dgm:pt modelId="{6DEE529F-84DB-4605-B9AE-4A656B959197}">
      <dgm:prSet phldrT="[Texto]"/>
      <dgm:spPr/>
      <dgm:t>
        <a:bodyPr/>
        <a:lstStyle/>
        <a:p>
          <a:r>
            <a:rPr lang="es-CO" dirty="0" smtClean="0"/>
            <a:t>Principales  Puertos</a:t>
          </a:r>
          <a:endParaRPr lang="es-CO" dirty="0"/>
        </a:p>
      </dgm:t>
    </dgm:pt>
    <dgm:pt modelId="{B70CDDD3-8072-4FA8-9B76-FF183C323853}" type="parTrans" cxnId="{F65EFCED-EAA3-4E61-9A2C-19DCC1946A9A}">
      <dgm:prSet/>
      <dgm:spPr/>
      <dgm:t>
        <a:bodyPr/>
        <a:lstStyle/>
        <a:p>
          <a:endParaRPr lang="es-CO"/>
        </a:p>
      </dgm:t>
    </dgm:pt>
    <dgm:pt modelId="{0237EC0F-499F-4935-82F3-D12730BD3722}" type="sibTrans" cxnId="{F65EFCED-EAA3-4E61-9A2C-19DCC1946A9A}">
      <dgm:prSet/>
      <dgm:spPr/>
      <dgm:t>
        <a:bodyPr/>
        <a:lstStyle/>
        <a:p>
          <a:endParaRPr lang="es-CO"/>
        </a:p>
      </dgm:t>
    </dgm:pt>
    <dgm:pt modelId="{5F963558-B4FD-4EC5-B59F-569776766ED9}">
      <dgm:prSet phldrT="[Texto]"/>
      <dgm:spPr/>
      <dgm:t>
        <a:bodyPr/>
        <a:lstStyle/>
        <a:p>
          <a:r>
            <a:rPr lang="es-CO" dirty="0" smtClean="0"/>
            <a:t>Fenómenos  Adversos</a:t>
          </a:r>
          <a:endParaRPr lang="es-CO" dirty="0"/>
        </a:p>
      </dgm:t>
    </dgm:pt>
    <dgm:pt modelId="{4E552624-AB79-4EEF-92B0-2212CE88DA32}" type="parTrans" cxnId="{DC993E52-36AC-42C9-94FA-784183565AAE}">
      <dgm:prSet/>
      <dgm:spPr/>
      <dgm:t>
        <a:bodyPr/>
        <a:lstStyle/>
        <a:p>
          <a:endParaRPr lang="es-CO"/>
        </a:p>
      </dgm:t>
    </dgm:pt>
    <dgm:pt modelId="{0133CDBF-3C57-4E22-8E71-615C8AEF4322}" type="sibTrans" cxnId="{DC993E52-36AC-42C9-94FA-784183565AAE}">
      <dgm:prSet/>
      <dgm:spPr/>
      <dgm:t>
        <a:bodyPr/>
        <a:lstStyle/>
        <a:p>
          <a:endParaRPr lang="es-CO"/>
        </a:p>
      </dgm:t>
    </dgm:pt>
    <dgm:pt modelId="{389C3CA5-A6F0-477D-8816-461C877C7105}">
      <dgm:prSet phldrT="[Texto]"/>
      <dgm:spPr/>
      <dgm:t>
        <a:bodyPr/>
        <a:lstStyle/>
        <a:p>
          <a:r>
            <a:rPr lang="es-CO" dirty="0" smtClean="0"/>
            <a:t>Viento principales  puertos</a:t>
          </a:r>
          <a:endParaRPr lang="es-CO" dirty="0"/>
        </a:p>
      </dgm:t>
    </dgm:pt>
    <dgm:pt modelId="{1CE413D3-24B8-4066-A44C-EE4C2ECED048}" type="parTrans" cxnId="{8A55186C-6A0F-4BA7-90E5-154570F7A6E7}">
      <dgm:prSet/>
      <dgm:spPr/>
      <dgm:t>
        <a:bodyPr/>
        <a:lstStyle/>
        <a:p>
          <a:endParaRPr lang="es-CO"/>
        </a:p>
      </dgm:t>
    </dgm:pt>
    <dgm:pt modelId="{3C40146C-505F-4655-8FF4-E2A0977090CB}" type="sibTrans" cxnId="{8A55186C-6A0F-4BA7-90E5-154570F7A6E7}">
      <dgm:prSet/>
      <dgm:spPr/>
      <dgm:t>
        <a:bodyPr/>
        <a:lstStyle/>
        <a:p>
          <a:endParaRPr lang="es-CO"/>
        </a:p>
      </dgm:t>
    </dgm:pt>
    <dgm:pt modelId="{A9D75A13-591C-4B35-8F9A-13D1A2A18A3B}">
      <dgm:prSet phldrT="[Texto]"/>
      <dgm:spPr/>
      <dgm:t>
        <a:bodyPr/>
        <a:lstStyle/>
        <a:p>
          <a:r>
            <a:rPr lang="es-CO" dirty="0" smtClean="0"/>
            <a:t>Marea</a:t>
          </a:r>
          <a:endParaRPr lang="es-CO" dirty="0"/>
        </a:p>
      </dgm:t>
    </dgm:pt>
    <dgm:pt modelId="{BDADFF12-8DA7-41E0-AE80-965CEC6FD2C3}" type="parTrans" cxnId="{95C46033-988A-4BAD-8D77-9C412D168F63}">
      <dgm:prSet/>
      <dgm:spPr/>
      <dgm:t>
        <a:bodyPr/>
        <a:lstStyle/>
        <a:p>
          <a:endParaRPr lang="es-CO"/>
        </a:p>
      </dgm:t>
    </dgm:pt>
    <dgm:pt modelId="{2F37F87E-C0FD-459D-9840-2CCE49F788AB}" type="sibTrans" cxnId="{95C46033-988A-4BAD-8D77-9C412D168F63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2" custScaleY="79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1D517C-A4A9-4058-8CF7-5A13958935ED}" type="pres">
      <dgm:prSet presAssocID="{D3833E7E-66C3-4E0D-AD5B-AEB9BE19CFB8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8700DCE-9219-4CC4-9A01-69C30BD81A1A}" type="pres">
      <dgm:prSet presAssocID="{6EE8B7EF-2FB7-475E-B887-C100F53258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0EB6637-6B88-4211-A026-5E2D7D1B57F7}" type="presOf" srcId="{5F963558-B4FD-4EC5-B59F-569776766ED9}" destId="{3AFEB5DA-46D9-461A-B86C-320D19563638}" srcOrd="0" destOrd="3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14429FB2-F765-445E-815E-4D1D321C2609}" type="presOf" srcId="{F01F6149-5025-4A15-9063-DE7222D33138}" destId="{C8700DCE-9219-4CC4-9A01-69C30BD81A1A}" srcOrd="0" destOrd="1" presId="urn:microsoft.com/office/officeart/2005/8/layout/hierarchy3"/>
    <dgm:cxn modelId="{F403CB0C-45FD-43EF-B8E3-9E641CE756AB}" type="presOf" srcId="{4D8462FF-A3BB-4324-B35B-8C1C2A3B856C}" destId="{3AFEB5DA-46D9-461A-B86C-320D19563638}" srcOrd="0" destOrd="0" presId="urn:microsoft.com/office/officeart/2005/8/layout/hierarchy3"/>
    <dgm:cxn modelId="{40E7E18F-2311-4972-B9ED-729F56A0AA82}" srcId="{6EE8B7EF-2FB7-475E-B887-C100F532582F}" destId="{F01F6149-5025-4A15-9063-DE7222D33138}" srcOrd="0" destOrd="0" parTransId="{7FB01D5A-7A59-438C-A4B3-8BAADA804BF2}" sibTransId="{B412E481-A433-471F-BAC0-D24944F7039F}"/>
    <dgm:cxn modelId="{A6A77395-E661-42CF-B555-517AB358A244}" type="presOf" srcId="{54331523-DF44-4501-9B4E-D2311A36AB42}" destId="{C8700DCE-9219-4CC4-9A01-69C30BD81A1A}" srcOrd="0" destOrd="3" presId="urn:microsoft.com/office/officeart/2005/8/layout/hierarchy3"/>
    <dgm:cxn modelId="{C4B4C9B0-CDAA-46C9-8E77-44D7750BF5DA}" srcId="{6EE8B7EF-2FB7-475E-B887-C100F532582F}" destId="{DFD66192-5911-4FCB-A7F5-42E5DAD634F0}" srcOrd="1" destOrd="0" parTransId="{D7A30AEA-F993-4D90-ABDD-CCFFAF050E2E}" sibTransId="{DD4E2F9A-6FDF-436A-85AD-BE17A418C3C5}"/>
    <dgm:cxn modelId="{5E796B88-A513-4286-9BE5-C0FFA80E4C06}" type="presOf" srcId="{23490963-F43C-45DB-B2C9-D7396B5516DF}" destId="{DD241F7A-0E2F-4E6E-9CC2-12559D74D125}" srcOrd="1" destOrd="0" presId="urn:microsoft.com/office/officeart/2005/8/layout/hierarchy3"/>
    <dgm:cxn modelId="{813C625C-DB2C-4F3C-B658-9BEE65E8B38D}" type="presOf" srcId="{389C3CA5-A6F0-477D-8816-461C877C7105}" destId="{C8700DCE-9219-4CC4-9A01-69C30BD81A1A}" srcOrd="0" destOrd="4" presId="urn:microsoft.com/office/officeart/2005/8/layout/hierarchy3"/>
    <dgm:cxn modelId="{05B3D597-4600-4BDB-A4E8-6D0685348E1B}" srcId="{4D8462FF-A3BB-4324-B35B-8C1C2A3B856C}" destId="{97D7587E-2E67-4449-8C9B-6A93F7DFE217}" srcOrd="0" destOrd="0" parTransId="{9A3A4536-16FA-44C6-AB36-C04F744F203B}" sibTransId="{0FFD9121-11C8-49C4-949B-872019EBCF03}"/>
    <dgm:cxn modelId="{E0B88353-7C0A-45C1-801C-99556C4831B6}" type="presOf" srcId="{6EE8B7EF-2FB7-475E-B887-C100F532582F}" destId="{C8700DCE-9219-4CC4-9A01-69C30BD81A1A}" srcOrd="0" destOrd="0" presId="urn:microsoft.com/office/officeart/2005/8/layout/hierarchy3"/>
    <dgm:cxn modelId="{A2F8FD26-BB38-47C0-8172-9DAC2A33A939}" type="presOf" srcId="{D3833E7E-66C3-4E0D-AD5B-AEB9BE19CFB8}" destId="{7C1D517C-A4A9-4058-8CF7-5A13958935ED}" srcOrd="0" destOrd="0" presId="urn:microsoft.com/office/officeart/2005/8/layout/hierarchy3"/>
    <dgm:cxn modelId="{2E4220CB-2117-4421-8506-2CFC55D8839F}" type="presOf" srcId="{6DEE529F-84DB-4605-B9AE-4A656B959197}" destId="{3AFEB5DA-46D9-461A-B86C-320D19563638}" srcOrd="0" destOrd="2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F65EFCED-EAA3-4E61-9A2C-19DCC1946A9A}" srcId="{4D8462FF-A3BB-4324-B35B-8C1C2A3B856C}" destId="{6DEE529F-84DB-4605-B9AE-4A656B959197}" srcOrd="1" destOrd="0" parTransId="{B70CDDD3-8072-4FA8-9B76-FF183C323853}" sibTransId="{0237EC0F-499F-4935-82F3-D12730BD3722}"/>
    <dgm:cxn modelId="{4A66970F-7A75-40F2-8F75-8B305FDFB5C0}" type="presOf" srcId="{97D7587E-2E67-4449-8C9B-6A93F7DFE217}" destId="{3AFEB5DA-46D9-461A-B86C-320D19563638}" srcOrd="0" destOrd="1" presId="urn:microsoft.com/office/officeart/2005/8/layout/hierarchy3"/>
    <dgm:cxn modelId="{FDE239D0-C1C5-4012-A580-52326B8F5AA9}" srcId="{23490963-F43C-45DB-B2C9-D7396B5516DF}" destId="{6EE8B7EF-2FB7-475E-B887-C100F532582F}" srcOrd="1" destOrd="0" parTransId="{D3833E7E-66C3-4E0D-AD5B-AEB9BE19CFB8}" sibTransId="{399A4630-05A4-4015-9A31-08C071760F23}"/>
    <dgm:cxn modelId="{8A55186C-6A0F-4BA7-90E5-154570F7A6E7}" srcId="{6EE8B7EF-2FB7-475E-B887-C100F532582F}" destId="{389C3CA5-A6F0-477D-8816-461C877C7105}" srcOrd="3" destOrd="0" parTransId="{1CE413D3-24B8-4066-A44C-EE4C2ECED048}" sibTransId="{3C40146C-505F-4655-8FF4-E2A0977090CB}"/>
    <dgm:cxn modelId="{46ACEF43-E031-4351-BFEC-B1CDEC03E387}" type="presOf" srcId="{F02D9359-E389-400E-8DD9-42DF461C564E}" destId="{078503EA-8024-44AF-AD1F-00D6918BA2F5}" srcOrd="0" destOrd="0" presId="urn:microsoft.com/office/officeart/2005/8/layout/hierarchy3"/>
    <dgm:cxn modelId="{68F08A2E-9A67-4459-BE96-6C28FEDDC63E}" type="presOf" srcId="{23490963-F43C-45DB-B2C9-D7396B5516DF}" destId="{EA01A0FC-2CE3-4E91-8D1D-1A5193EDFFA2}" srcOrd="0" destOrd="0" presId="urn:microsoft.com/office/officeart/2005/8/layout/hierarchy3"/>
    <dgm:cxn modelId="{95C46033-988A-4BAD-8D77-9C412D168F63}" srcId="{6EE8B7EF-2FB7-475E-B887-C100F532582F}" destId="{A9D75A13-591C-4B35-8F9A-13D1A2A18A3B}" srcOrd="4" destOrd="0" parTransId="{BDADFF12-8DA7-41E0-AE80-965CEC6FD2C3}" sibTransId="{2F37F87E-C0FD-459D-9840-2CCE49F788AB}"/>
    <dgm:cxn modelId="{6170921F-5BD7-4C41-930F-30AC9DF89AA1}" type="presOf" srcId="{DFD66192-5911-4FCB-A7F5-42E5DAD634F0}" destId="{C8700DCE-9219-4CC4-9A01-69C30BD81A1A}" srcOrd="0" destOrd="2" presId="urn:microsoft.com/office/officeart/2005/8/layout/hierarchy3"/>
    <dgm:cxn modelId="{DC993E52-36AC-42C9-94FA-784183565AAE}" srcId="{4D8462FF-A3BB-4324-B35B-8C1C2A3B856C}" destId="{5F963558-B4FD-4EC5-B59F-569776766ED9}" srcOrd="2" destOrd="0" parTransId="{4E552624-AB79-4EEF-92B0-2212CE88DA32}" sibTransId="{0133CDBF-3C57-4E22-8E71-615C8AEF4322}"/>
    <dgm:cxn modelId="{CA531E50-D4C1-42B3-848E-F1C449A129BF}" type="presOf" srcId="{A9D75A13-591C-4B35-8F9A-13D1A2A18A3B}" destId="{C8700DCE-9219-4CC4-9A01-69C30BD81A1A}" srcOrd="0" destOrd="5" presId="urn:microsoft.com/office/officeart/2005/8/layout/hierarchy3"/>
    <dgm:cxn modelId="{78D5E73E-2C6B-47C8-9C1F-0724250D72D2}" srcId="{6EE8B7EF-2FB7-475E-B887-C100F532582F}" destId="{54331523-DF44-4501-9B4E-D2311A36AB42}" srcOrd="2" destOrd="0" parTransId="{F4A1FA19-E5BC-4749-8754-70F14BBB7381}" sibTransId="{2B8524C3-8E7D-4EE4-82B0-ED76B86C1438}"/>
    <dgm:cxn modelId="{AC370BF2-99A2-466E-9D3E-44E7CF76ADC6}" type="presOf" srcId="{65D4EBFD-5AF1-4E69-94B6-87C438E09E8B}" destId="{82369B05-13B7-46EA-8533-C3495765482E}" srcOrd="0" destOrd="0" presId="urn:microsoft.com/office/officeart/2005/8/layout/hierarchy3"/>
    <dgm:cxn modelId="{4E334777-F6AD-4B8F-88A9-8065FD9DE3AE}" type="presParOf" srcId="{078503EA-8024-44AF-AD1F-00D6918BA2F5}" destId="{E64FEF23-21E5-4940-81AA-F2C01DEFF1A1}" srcOrd="0" destOrd="0" presId="urn:microsoft.com/office/officeart/2005/8/layout/hierarchy3"/>
    <dgm:cxn modelId="{622FF20B-07B9-4AFB-AE02-FFF41008D6F2}" type="presParOf" srcId="{E64FEF23-21E5-4940-81AA-F2C01DEFF1A1}" destId="{95777078-7BC4-4078-B2FE-C9410FA026B7}" srcOrd="0" destOrd="0" presId="urn:microsoft.com/office/officeart/2005/8/layout/hierarchy3"/>
    <dgm:cxn modelId="{424AB87E-CA30-45D6-91BA-4DD57A4C6B85}" type="presParOf" srcId="{95777078-7BC4-4078-B2FE-C9410FA026B7}" destId="{EA01A0FC-2CE3-4E91-8D1D-1A5193EDFFA2}" srcOrd="0" destOrd="0" presId="urn:microsoft.com/office/officeart/2005/8/layout/hierarchy3"/>
    <dgm:cxn modelId="{5299741A-97FD-47A0-B1F8-B61B78065098}" type="presParOf" srcId="{95777078-7BC4-4078-B2FE-C9410FA026B7}" destId="{DD241F7A-0E2F-4E6E-9CC2-12559D74D125}" srcOrd="1" destOrd="0" presId="urn:microsoft.com/office/officeart/2005/8/layout/hierarchy3"/>
    <dgm:cxn modelId="{FB800D12-8EF1-4DAD-9280-0328EAF55CB2}" type="presParOf" srcId="{E64FEF23-21E5-4940-81AA-F2C01DEFF1A1}" destId="{2C00DD29-84A2-4CAC-B504-DB7392CDDA4B}" srcOrd="1" destOrd="0" presId="urn:microsoft.com/office/officeart/2005/8/layout/hierarchy3"/>
    <dgm:cxn modelId="{EBB72F57-9C2A-4A6D-910D-0692A745817F}" type="presParOf" srcId="{2C00DD29-84A2-4CAC-B504-DB7392CDDA4B}" destId="{82369B05-13B7-46EA-8533-C3495765482E}" srcOrd="0" destOrd="0" presId="urn:microsoft.com/office/officeart/2005/8/layout/hierarchy3"/>
    <dgm:cxn modelId="{0C54A0DC-30F4-4108-A9C0-4B253F34761C}" type="presParOf" srcId="{2C00DD29-84A2-4CAC-B504-DB7392CDDA4B}" destId="{3AFEB5DA-46D9-461A-B86C-320D19563638}" srcOrd="1" destOrd="0" presId="urn:microsoft.com/office/officeart/2005/8/layout/hierarchy3"/>
    <dgm:cxn modelId="{9948C91B-0D96-4DB7-AB89-92D2BA7A354F}" type="presParOf" srcId="{2C00DD29-84A2-4CAC-B504-DB7392CDDA4B}" destId="{7C1D517C-A4A9-4058-8CF7-5A13958935ED}" srcOrd="2" destOrd="0" presId="urn:microsoft.com/office/officeart/2005/8/layout/hierarchy3"/>
    <dgm:cxn modelId="{1C009676-0692-4F6E-937A-084366E0CDFF}" type="presParOf" srcId="{2C00DD29-84A2-4CAC-B504-DB7392CDDA4B}" destId="{C8700DCE-9219-4CC4-9A01-69C30BD81A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Pronosticos a 24h costa caribe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Meteorología Cartagena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Meteorología caribe 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Oleaje Mar Caribe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6EE8B7EF-2FB7-475E-B887-C100F532582F}">
      <dgm:prSet phldrT="[Texto]"/>
      <dgm:spPr/>
      <dgm:t>
        <a:bodyPr/>
        <a:lstStyle/>
        <a:p>
          <a:r>
            <a:rPr lang="es-CO" dirty="0" smtClean="0"/>
            <a:t>Pronosticos Extendidos</a:t>
          </a:r>
          <a:endParaRPr lang="es-CO" dirty="0"/>
        </a:p>
      </dgm:t>
    </dgm:pt>
    <dgm:pt modelId="{D3833E7E-66C3-4E0D-AD5B-AEB9BE19CFB8}" type="parTrans" cxnId="{FDE239D0-C1C5-4012-A580-52326B8F5AA9}">
      <dgm:prSet/>
      <dgm:spPr/>
      <dgm:t>
        <a:bodyPr/>
        <a:lstStyle/>
        <a:p>
          <a:endParaRPr lang="es-CO"/>
        </a:p>
      </dgm:t>
    </dgm:pt>
    <dgm:pt modelId="{399A4630-05A4-4015-9A31-08C071760F23}" type="sibTrans" cxnId="{FDE239D0-C1C5-4012-A580-52326B8F5AA9}">
      <dgm:prSet/>
      <dgm:spPr/>
      <dgm:t>
        <a:bodyPr/>
        <a:lstStyle/>
        <a:p>
          <a:endParaRPr lang="es-CO"/>
        </a:p>
      </dgm:t>
    </dgm:pt>
    <dgm:pt modelId="{97D7587E-2E67-4449-8C9B-6A93F7DFE217}">
      <dgm:prSet phldrT="[Texto]"/>
      <dgm:spPr/>
      <dgm:t>
        <a:bodyPr/>
        <a:lstStyle/>
        <a:p>
          <a:r>
            <a:rPr lang="es-CO" dirty="0" smtClean="0"/>
            <a:t>Altamar</a:t>
          </a:r>
          <a:endParaRPr lang="es-CO" dirty="0"/>
        </a:p>
      </dgm:t>
    </dgm:pt>
    <dgm:pt modelId="{9A3A4536-16FA-44C6-AB36-C04F744F203B}" type="parTrans" cxnId="{05B3D597-4600-4BDB-A4E8-6D0685348E1B}">
      <dgm:prSet/>
      <dgm:spPr/>
      <dgm:t>
        <a:bodyPr/>
        <a:lstStyle/>
        <a:p>
          <a:endParaRPr lang="es-CO"/>
        </a:p>
      </dgm:t>
    </dgm:pt>
    <dgm:pt modelId="{0FFD9121-11C8-49C4-949B-872019EBCF03}" type="sibTrans" cxnId="{05B3D597-4600-4BDB-A4E8-6D0685348E1B}">
      <dgm:prSet/>
      <dgm:spPr/>
      <dgm:t>
        <a:bodyPr/>
        <a:lstStyle/>
        <a:p>
          <a:endParaRPr lang="es-CO"/>
        </a:p>
      </dgm:t>
    </dgm:pt>
    <dgm:pt modelId="{6DEE529F-84DB-4605-B9AE-4A656B959197}">
      <dgm:prSet phldrT="[Texto]"/>
      <dgm:spPr/>
      <dgm:t>
        <a:bodyPr/>
        <a:lstStyle/>
        <a:p>
          <a:r>
            <a:rPr lang="es-CO" dirty="0" smtClean="0"/>
            <a:t>Principales  Puertos</a:t>
          </a:r>
          <a:endParaRPr lang="es-CO" dirty="0"/>
        </a:p>
      </dgm:t>
    </dgm:pt>
    <dgm:pt modelId="{B70CDDD3-8072-4FA8-9B76-FF183C323853}" type="parTrans" cxnId="{F65EFCED-EAA3-4E61-9A2C-19DCC1946A9A}">
      <dgm:prSet/>
      <dgm:spPr/>
      <dgm:t>
        <a:bodyPr/>
        <a:lstStyle/>
        <a:p>
          <a:endParaRPr lang="es-CO"/>
        </a:p>
      </dgm:t>
    </dgm:pt>
    <dgm:pt modelId="{0237EC0F-499F-4935-82F3-D12730BD3722}" type="sibTrans" cxnId="{F65EFCED-EAA3-4E61-9A2C-19DCC1946A9A}">
      <dgm:prSet/>
      <dgm:spPr/>
      <dgm:t>
        <a:bodyPr/>
        <a:lstStyle/>
        <a:p>
          <a:endParaRPr lang="es-CO"/>
        </a:p>
      </dgm:t>
    </dgm:pt>
    <dgm:pt modelId="{5F963558-B4FD-4EC5-B59F-569776766ED9}">
      <dgm:prSet phldrT="[Texto]"/>
      <dgm:spPr/>
      <dgm:t>
        <a:bodyPr/>
        <a:lstStyle/>
        <a:p>
          <a:r>
            <a:rPr lang="es-CO" dirty="0" smtClean="0"/>
            <a:t>Fenómenos  Adversos</a:t>
          </a:r>
          <a:endParaRPr lang="es-CO" dirty="0"/>
        </a:p>
      </dgm:t>
    </dgm:pt>
    <dgm:pt modelId="{4E552624-AB79-4EEF-92B0-2212CE88DA32}" type="parTrans" cxnId="{DC993E52-36AC-42C9-94FA-784183565AAE}">
      <dgm:prSet/>
      <dgm:spPr/>
      <dgm:t>
        <a:bodyPr/>
        <a:lstStyle/>
        <a:p>
          <a:endParaRPr lang="es-CO"/>
        </a:p>
      </dgm:t>
    </dgm:pt>
    <dgm:pt modelId="{0133CDBF-3C57-4E22-8E71-615C8AEF4322}" type="sibTrans" cxnId="{DC993E52-36AC-42C9-94FA-784183565AAE}">
      <dgm:prSet/>
      <dgm:spPr/>
      <dgm:t>
        <a:bodyPr/>
        <a:lstStyle/>
        <a:p>
          <a:endParaRPr lang="es-CO"/>
        </a:p>
      </dgm:t>
    </dgm:pt>
    <dgm:pt modelId="{389C3CA5-A6F0-477D-8816-461C877C7105}">
      <dgm:prSet phldrT="[Texto]"/>
      <dgm:spPr/>
      <dgm:t>
        <a:bodyPr/>
        <a:lstStyle/>
        <a:p>
          <a:r>
            <a:rPr lang="es-CO" dirty="0" smtClean="0"/>
            <a:t>Viento principales  puertos</a:t>
          </a:r>
          <a:endParaRPr lang="es-CO" dirty="0"/>
        </a:p>
      </dgm:t>
    </dgm:pt>
    <dgm:pt modelId="{1CE413D3-24B8-4066-A44C-EE4C2ECED048}" type="parTrans" cxnId="{8A55186C-6A0F-4BA7-90E5-154570F7A6E7}">
      <dgm:prSet/>
      <dgm:spPr/>
      <dgm:t>
        <a:bodyPr/>
        <a:lstStyle/>
        <a:p>
          <a:endParaRPr lang="es-CO"/>
        </a:p>
      </dgm:t>
    </dgm:pt>
    <dgm:pt modelId="{3C40146C-505F-4655-8FF4-E2A0977090CB}" type="sibTrans" cxnId="{8A55186C-6A0F-4BA7-90E5-154570F7A6E7}">
      <dgm:prSet/>
      <dgm:spPr/>
      <dgm:t>
        <a:bodyPr/>
        <a:lstStyle/>
        <a:p>
          <a:endParaRPr lang="es-CO"/>
        </a:p>
      </dgm:t>
    </dgm:pt>
    <dgm:pt modelId="{A9D75A13-591C-4B35-8F9A-13D1A2A18A3B}">
      <dgm:prSet phldrT="[Texto]"/>
      <dgm:spPr/>
      <dgm:t>
        <a:bodyPr/>
        <a:lstStyle/>
        <a:p>
          <a:r>
            <a:rPr lang="es-CO" dirty="0" smtClean="0"/>
            <a:t>Marea</a:t>
          </a:r>
          <a:endParaRPr lang="es-CO" dirty="0"/>
        </a:p>
      </dgm:t>
    </dgm:pt>
    <dgm:pt modelId="{BDADFF12-8DA7-41E0-AE80-965CEC6FD2C3}" type="parTrans" cxnId="{95C46033-988A-4BAD-8D77-9C412D168F63}">
      <dgm:prSet/>
      <dgm:spPr/>
      <dgm:t>
        <a:bodyPr/>
        <a:lstStyle/>
        <a:p>
          <a:endParaRPr lang="es-CO"/>
        </a:p>
      </dgm:t>
    </dgm:pt>
    <dgm:pt modelId="{2F37F87E-C0FD-459D-9840-2CCE49F788AB}" type="sibTrans" cxnId="{95C46033-988A-4BAD-8D77-9C412D168F63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2" custScaleY="79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1D517C-A4A9-4058-8CF7-5A13958935ED}" type="pres">
      <dgm:prSet presAssocID="{D3833E7E-66C3-4E0D-AD5B-AEB9BE19CFB8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8700DCE-9219-4CC4-9A01-69C30BD81A1A}" type="pres">
      <dgm:prSet presAssocID="{6EE8B7EF-2FB7-475E-B887-C100F53258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CC49147-25D0-4C13-820C-CFFB4A7E1432}" type="presOf" srcId="{D3833E7E-66C3-4E0D-AD5B-AEB9BE19CFB8}" destId="{7C1D517C-A4A9-4058-8CF7-5A13958935ED}" srcOrd="0" destOrd="0" presId="urn:microsoft.com/office/officeart/2005/8/layout/hierarchy3"/>
    <dgm:cxn modelId="{C4B4C9B0-CDAA-46C9-8E77-44D7750BF5DA}" srcId="{6EE8B7EF-2FB7-475E-B887-C100F532582F}" destId="{DFD66192-5911-4FCB-A7F5-42E5DAD634F0}" srcOrd="1" destOrd="0" parTransId="{D7A30AEA-F993-4D90-ABDD-CCFFAF050E2E}" sibTransId="{DD4E2F9A-6FDF-436A-85AD-BE17A418C3C5}"/>
    <dgm:cxn modelId="{C7A3C860-BC15-4A8A-B570-EEEB7184822D}" type="presOf" srcId="{23490963-F43C-45DB-B2C9-D7396B5516DF}" destId="{DD241F7A-0E2F-4E6E-9CC2-12559D74D125}" srcOrd="1" destOrd="0" presId="urn:microsoft.com/office/officeart/2005/8/layout/hierarchy3"/>
    <dgm:cxn modelId="{F7BBB732-8F30-4FD2-B07E-FF9CEDD8CD14}" type="presOf" srcId="{389C3CA5-A6F0-477D-8816-461C877C7105}" destId="{C8700DCE-9219-4CC4-9A01-69C30BD81A1A}" srcOrd="0" destOrd="4" presId="urn:microsoft.com/office/officeart/2005/8/layout/hierarchy3"/>
    <dgm:cxn modelId="{90D7E417-CC76-4264-BAD8-A9283C6FD68B}" type="presOf" srcId="{54331523-DF44-4501-9B4E-D2311A36AB42}" destId="{C8700DCE-9219-4CC4-9A01-69C30BD81A1A}" srcOrd="0" destOrd="3" presId="urn:microsoft.com/office/officeart/2005/8/layout/hierarchy3"/>
    <dgm:cxn modelId="{FDE239D0-C1C5-4012-A580-52326B8F5AA9}" srcId="{23490963-F43C-45DB-B2C9-D7396B5516DF}" destId="{6EE8B7EF-2FB7-475E-B887-C100F532582F}" srcOrd="1" destOrd="0" parTransId="{D3833E7E-66C3-4E0D-AD5B-AEB9BE19CFB8}" sibTransId="{399A4630-05A4-4015-9A31-08C071760F23}"/>
    <dgm:cxn modelId="{78D5E73E-2C6B-47C8-9C1F-0724250D72D2}" srcId="{6EE8B7EF-2FB7-475E-B887-C100F532582F}" destId="{54331523-DF44-4501-9B4E-D2311A36AB42}" srcOrd="2" destOrd="0" parTransId="{F4A1FA19-E5BC-4749-8754-70F14BBB7381}" sibTransId="{2B8524C3-8E7D-4EE4-82B0-ED76B86C1438}"/>
    <dgm:cxn modelId="{95C46033-988A-4BAD-8D77-9C412D168F63}" srcId="{6EE8B7EF-2FB7-475E-B887-C100F532582F}" destId="{A9D75A13-591C-4B35-8F9A-13D1A2A18A3B}" srcOrd="4" destOrd="0" parTransId="{BDADFF12-8DA7-41E0-AE80-965CEC6FD2C3}" sibTransId="{2F37F87E-C0FD-459D-9840-2CCE49F788AB}"/>
    <dgm:cxn modelId="{05B3D597-4600-4BDB-A4E8-6D0685348E1B}" srcId="{4D8462FF-A3BB-4324-B35B-8C1C2A3B856C}" destId="{97D7587E-2E67-4449-8C9B-6A93F7DFE217}" srcOrd="0" destOrd="0" parTransId="{9A3A4536-16FA-44C6-AB36-C04F744F203B}" sibTransId="{0FFD9121-11C8-49C4-949B-872019EBCF03}"/>
    <dgm:cxn modelId="{DC993E52-36AC-42C9-94FA-784183565AAE}" srcId="{4D8462FF-A3BB-4324-B35B-8C1C2A3B856C}" destId="{5F963558-B4FD-4EC5-B59F-569776766ED9}" srcOrd="2" destOrd="0" parTransId="{4E552624-AB79-4EEF-92B0-2212CE88DA32}" sibTransId="{0133CDBF-3C57-4E22-8E71-615C8AEF4322}"/>
    <dgm:cxn modelId="{DBF2DDA9-D30A-49AE-9F99-84BC0A909E50}" type="presOf" srcId="{6EE8B7EF-2FB7-475E-B887-C100F532582F}" destId="{C8700DCE-9219-4CC4-9A01-69C30BD81A1A}" srcOrd="0" destOrd="0" presId="urn:microsoft.com/office/officeart/2005/8/layout/hierarchy3"/>
    <dgm:cxn modelId="{40E7E18F-2311-4972-B9ED-729F56A0AA82}" srcId="{6EE8B7EF-2FB7-475E-B887-C100F532582F}" destId="{F01F6149-5025-4A15-9063-DE7222D33138}" srcOrd="0" destOrd="0" parTransId="{7FB01D5A-7A59-438C-A4B3-8BAADA804BF2}" sibTransId="{B412E481-A433-471F-BAC0-D24944F7039F}"/>
    <dgm:cxn modelId="{1EB0F731-FDA8-4C1D-A44C-A6FDCFEE2533}" type="presOf" srcId="{DFD66192-5911-4FCB-A7F5-42E5DAD634F0}" destId="{C8700DCE-9219-4CC4-9A01-69C30BD81A1A}" srcOrd="0" destOrd="2" presId="urn:microsoft.com/office/officeart/2005/8/layout/hierarchy3"/>
    <dgm:cxn modelId="{9B53E8BC-C551-4BC7-9153-FF220F7F65DF}" type="presOf" srcId="{F02D9359-E389-400E-8DD9-42DF461C564E}" destId="{078503EA-8024-44AF-AD1F-00D6918BA2F5}" srcOrd="0" destOrd="0" presId="urn:microsoft.com/office/officeart/2005/8/layout/hierarchy3"/>
    <dgm:cxn modelId="{539283BF-47E0-475E-805D-1C2DEC21CB1B}" type="presOf" srcId="{97D7587E-2E67-4449-8C9B-6A93F7DFE217}" destId="{3AFEB5DA-46D9-461A-B86C-320D19563638}" srcOrd="0" destOrd="1" presId="urn:microsoft.com/office/officeart/2005/8/layout/hierarchy3"/>
    <dgm:cxn modelId="{FF96B614-E7CC-443C-8639-42EC28B45E31}" type="presOf" srcId="{65D4EBFD-5AF1-4E69-94B6-87C438E09E8B}" destId="{82369B05-13B7-46EA-8533-C3495765482E}" srcOrd="0" destOrd="0" presId="urn:microsoft.com/office/officeart/2005/8/layout/hierarchy3"/>
    <dgm:cxn modelId="{7BDD2093-4E23-45F6-AF6C-D22E0AEE758F}" type="presOf" srcId="{23490963-F43C-45DB-B2C9-D7396B5516DF}" destId="{EA01A0FC-2CE3-4E91-8D1D-1A5193EDFFA2}" srcOrd="0" destOrd="0" presId="urn:microsoft.com/office/officeart/2005/8/layout/hierarchy3"/>
    <dgm:cxn modelId="{8A55186C-6A0F-4BA7-90E5-154570F7A6E7}" srcId="{6EE8B7EF-2FB7-475E-B887-C100F532582F}" destId="{389C3CA5-A6F0-477D-8816-461C877C7105}" srcOrd="3" destOrd="0" parTransId="{1CE413D3-24B8-4066-A44C-EE4C2ECED048}" sibTransId="{3C40146C-505F-4655-8FF4-E2A0977090CB}"/>
    <dgm:cxn modelId="{1225AF9E-2327-432F-9FB2-16E570B7B496}" type="presOf" srcId="{5F963558-B4FD-4EC5-B59F-569776766ED9}" destId="{3AFEB5DA-46D9-461A-B86C-320D19563638}" srcOrd="0" destOrd="3" presId="urn:microsoft.com/office/officeart/2005/8/layout/hierarchy3"/>
    <dgm:cxn modelId="{299B5E60-3C00-4BA5-9EBB-0E7FC41257EA}" type="presOf" srcId="{F01F6149-5025-4A15-9063-DE7222D33138}" destId="{C8700DCE-9219-4CC4-9A01-69C30BD81A1A}" srcOrd="0" destOrd="1" presId="urn:microsoft.com/office/officeart/2005/8/layout/hierarchy3"/>
    <dgm:cxn modelId="{1CA13FD3-4586-4B34-A390-CB9C5BECC447}" type="presOf" srcId="{A9D75A13-591C-4B35-8F9A-13D1A2A18A3B}" destId="{C8700DCE-9219-4CC4-9A01-69C30BD81A1A}" srcOrd="0" destOrd="5" presId="urn:microsoft.com/office/officeart/2005/8/layout/hierarchy3"/>
    <dgm:cxn modelId="{F65EFCED-EAA3-4E61-9A2C-19DCC1946A9A}" srcId="{4D8462FF-A3BB-4324-B35B-8C1C2A3B856C}" destId="{6DEE529F-84DB-4605-B9AE-4A656B959197}" srcOrd="1" destOrd="0" parTransId="{B70CDDD3-8072-4FA8-9B76-FF183C323853}" sibTransId="{0237EC0F-499F-4935-82F3-D12730BD3722}"/>
    <dgm:cxn modelId="{F0426EBE-8415-48EB-B507-1D70C272D3C3}" type="presOf" srcId="{6DEE529F-84DB-4605-B9AE-4A656B959197}" destId="{3AFEB5DA-46D9-461A-B86C-320D19563638}" srcOrd="0" destOrd="2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A647063E-6FED-43BD-A0C7-17C0DC3C0330}" type="presOf" srcId="{4D8462FF-A3BB-4324-B35B-8C1C2A3B856C}" destId="{3AFEB5DA-46D9-461A-B86C-320D19563638}" srcOrd="0" destOrd="0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B2356B3D-DC07-415F-A611-D817EC37CEB5}" type="presParOf" srcId="{078503EA-8024-44AF-AD1F-00D6918BA2F5}" destId="{E64FEF23-21E5-4940-81AA-F2C01DEFF1A1}" srcOrd="0" destOrd="0" presId="urn:microsoft.com/office/officeart/2005/8/layout/hierarchy3"/>
    <dgm:cxn modelId="{7E8E093F-B2A1-46B9-8483-6AE625255C9D}" type="presParOf" srcId="{E64FEF23-21E5-4940-81AA-F2C01DEFF1A1}" destId="{95777078-7BC4-4078-B2FE-C9410FA026B7}" srcOrd="0" destOrd="0" presId="urn:microsoft.com/office/officeart/2005/8/layout/hierarchy3"/>
    <dgm:cxn modelId="{D596AB5F-14C4-40E2-91ED-6EEAAE52AA4B}" type="presParOf" srcId="{95777078-7BC4-4078-B2FE-C9410FA026B7}" destId="{EA01A0FC-2CE3-4E91-8D1D-1A5193EDFFA2}" srcOrd="0" destOrd="0" presId="urn:microsoft.com/office/officeart/2005/8/layout/hierarchy3"/>
    <dgm:cxn modelId="{97F6C2C7-4638-4F50-86F9-105E2F1EDA54}" type="presParOf" srcId="{95777078-7BC4-4078-B2FE-C9410FA026B7}" destId="{DD241F7A-0E2F-4E6E-9CC2-12559D74D125}" srcOrd="1" destOrd="0" presId="urn:microsoft.com/office/officeart/2005/8/layout/hierarchy3"/>
    <dgm:cxn modelId="{C84BF619-D5C6-4EDB-9E9B-D79F7DBE241F}" type="presParOf" srcId="{E64FEF23-21E5-4940-81AA-F2C01DEFF1A1}" destId="{2C00DD29-84A2-4CAC-B504-DB7392CDDA4B}" srcOrd="1" destOrd="0" presId="urn:microsoft.com/office/officeart/2005/8/layout/hierarchy3"/>
    <dgm:cxn modelId="{5A6D2413-98C8-4489-B999-682A64792E29}" type="presParOf" srcId="{2C00DD29-84A2-4CAC-B504-DB7392CDDA4B}" destId="{82369B05-13B7-46EA-8533-C3495765482E}" srcOrd="0" destOrd="0" presId="urn:microsoft.com/office/officeart/2005/8/layout/hierarchy3"/>
    <dgm:cxn modelId="{A3681CD2-3CC3-4BA0-B262-063DB7EBEFEE}" type="presParOf" srcId="{2C00DD29-84A2-4CAC-B504-DB7392CDDA4B}" destId="{3AFEB5DA-46D9-461A-B86C-320D19563638}" srcOrd="1" destOrd="0" presId="urn:microsoft.com/office/officeart/2005/8/layout/hierarchy3"/>
    <dgm:cxn modelId="{8B35288F-AE11-4B13-A27F-042CFDFB8009}" type="presParOf" srcId="{2C00DD29-84A2-4CAC-B504-DB7392CDDA4B}" destId="{7C1D517C-A4A9-4058-8CF7-5A13958935ED}" srcOrd="2" destOrd="0" presId="urn:microsoft.com/office/officeart/2005/8/layout/hierarchy3"/>
    <dgm:cxn modelId="{CC489ECD-3CD0-4D47-BFE4-3C8A1C566EBB}" type="presParOf" srcId="{2C00DD29-84A2-4CAC-B504-DB7392CDDA4B}" destId="{C8700DCE-9219-4CC4-9A01-69C30BD81A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Pronosticos a 24h costa caribe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Meteorología Cartagena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Meteorología caribe 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Oleaje Mar Caribe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6EE8B7EF-2FB7-475E-B887-C100F532582F}">
      <dgm:prSet phldrT="[Texto]"/>
      <dgm:spPr/>
      <dgm:t>
        <a:bodyPr/>
        <a:lstStyle/>
        <a:p>
          <a:r>
            <a:rPr lang="es-CO" dirty="0" smtClean="0"/>
            <a:t>Pronosticos Extendidos</a:t>
          </a:r>
          <a:endParaRPr lang="es-CO" dirty="0"/>
        </a:p>
      </dgm:t>
    </dgm:pt>
    <dgm:pt modelId="{D3833E7E-66C3-4E0D-AD5B-AEB9BE19CFB8}" type="parTrans" cxnId="{FDE239D0-C1C5-4012-A580-52326B8F5AA9}">
      <dgm:prSet/>
      <dgm:spPr/>
      <dgm:t>
        <a:bodyPr/>
        <a:lstStyle/>
        <a:p>
          <a:endParaRPr lang="es-CO"/>
        </a:p>
      </dgm:t>
    </dgm:pt>
    <dgm:pt modelId="{399A4630-05A4-4015-9A31-08C071760F23}" type="sibTrans" cxnId="{FDE239D0-C1C5-4012-A580-52326B8F5AA9}">
      <dgm:prSet/>
      <dgm:spPr/>
      <dgm:t>
        <a:bodyPr/>
        <a:lstStyle/>
        <a:p>
          <a:endParaRPr lang="es-CO"/>
        </a:p>
      </dgm:t>
    </dgm:pt>
    <dgm:pt modelId="{97D7587E-2E67-4449-8C9B-6A93F7DFE217}">
      <dgm:prSet phldrT="[Texto]"/>
      <dgm:spPr/>
      <dgm:t>
        <a:bodyPr/>
        <a:lstStyle/>
        <a:p>
          <a:r>
            <a:rPr lang="es-CO" dirty="0" smtClean="0"/>
            <a:t>Altamar</a:t>
          </a:r>
          <a:endParaRPr lang="es-CO" dirty="0"/>
        </a:p>
      </dgm:t>
    </dgm:pt>
    <dgm:pt modelId="{9A3A4536-16FA-44C6-AB36-C04F744F203B}" type="parTrans" cxnId="{05B3D597-4600-4BDB-A4E8-6D0685348E1B}">
      <dgm:prSet/>
      <dgm:spPr/>
      <dgm:t>
        <a:bodyPr/>
        <a:lstStyle/>
        <a:p>
          <a:endParaRPr lang="es-CO"/>
        </a:p>
      </dgm:t>
    </dgm:pt>
    <dgm:pt modelId="{0FFD9121-11C8-49C4-949B-872019EBCF03}" type="sibTrans" cxnId="{05B3D597-4600-4BDB-A4E8-6D0685348E1B}">
      <dgm:prSet/>
      <dgm:spPr/>
      <dgm:t>
        <a:bodyPr/>
        <a:lstStyle/>
        <a:p>
          <a:endParaRPr lang="es-CO"/>
        </a:p>
      </dgm:t>
    </dgm:pt>
    <dgm:pt modelId="{6DEE529F-84DB-4605-B9AE-4A656B959197}">
      <dgm:prSet phldrT="[Texto]"/>
      <dgm:spPr/>
      <dgm:t>
        <a:bodyPr/>
        <a:lstStyle/>
        <a:p>
          <a:r>
            <a:rPr lang="es-CO" dirty="0" smtClean="0"/>
            <a:t>Principales  Puertos</a:t>
          </a:r>
          <a:endParaRPr lang="es-CO" dirty="0"/>
        </a:p>
      </dgm:t>
    </dgm:pt>
    <dgm:pt modelId="{B70CDDD3-8072-4FA8-9B76-FF183C323853}" type="parTrans" cxnId="{F65EFCED-EAA3-4E61-9A2C-19DCC1946A9A}">
      <dgm:prSet/>
      <dgm:spPr/>
      <dgm:t>
        <a:bodyPr/>
        <a:lstStyle/>
        <a:p>
          <a:endParaRPr lang="es-CO"/>
        </a:p>
      </dgm:t>
    </dgm:pt>
    <dgm:pt modelId="{0237EC0F-499F-4935-82F3-D12730BD3722}" type="sibTrans" cxnId="{F65EFCED-EAA3-4E61-9A2C-19DCC1946A9A}">
      <dgm:prSet/>
      <dgm:spPr/>
      <dgm:t>
        <a:bodyPr/>
        <a:lstStyle/>
        <a:p>
          <a:endParaRPr lang="es-CO"/>
        </a:p>
      </dgm:t>
    </dgm:pt>
    <dgm:pt modelId="{5F963558-B4FD-4EC5-B59F-569776766ED9}">
      <dgm:prSet phldrT="[Texto]"/>
      <dgm:spPr/>
      <dgm:t>
        <a:bodyPr/>
        <a:lstStyle/>
        <a:p>
          <a:r>
            <a:rPr lang="es-CO" dirty="0" smtClean="0"/>
            <a:t>Fenómenos  Adversos</a:t>
          </a:r>
          <a:endParaRPr lang="es-CO" dirty="0"/>
        </a:p>
      </dgm:t>
    </dgm:pt>
    <dgm:pt modelId="{4E552624-AB79-4EEF-92B0-2212CE88DA32}" type="parTrans" cxnId="{DC993E52-36AC-42C9-94FA-784183565AAE}">
      <dgm:prSet/>
      <dgm:spPr/>
      <dgm:t>
        <a:bodyPr/>
        <a:lstStyle/>
        <a:p>
          <a:endParaRPr lang="es-CO"/>
        </a:p>
      </dgm:t>
    </dgm:pt>
    <dgm:pt modelId="{0133CDBF-3C57-4E22-8E71-615C8AEF4322}" type="sibTrans" cxnId="{DC993E52-36AC-42C9-94FA-784183565AAE}">
      <dgm:prSet/>
      <dgm:spPr/>
      <dgm:t>
        <a:bodyPr/>
        <a:lstStyle/>
        <a:p>
          <a:endParaRPr lang="es-CO"/>
        </a:p>
      </dgm:t>
    </dgm:pt>
    <dgm:pt modelId="{389C3CA5-A6F0-477D-8816-461C877C7105}">
      <dgm:prSet phldrT="[Texto]"/>
      <dgm:spPr/>
      <dgm:t>
        <a:bodyPr/>
        <a:lstStyle/>
        <a:p>
          <a:r>
            <a:rPr lang="es-CO" dirty="0" smtClean="0"/>
            <a:t>Viento principales  puertos</a:t>
          </a:r>
          <a:endParaRPr lang="es-CO" dirty="0"/>
        </a:p>
      </dgm:t>
    </dgm:pt>
    <dgm:pt modelId="{1CE413D3-24B8-4066-A44C-EE4C2ECED048}" type="parTrans" cxnId="{8A55186C-6A0F-4BA7-90E5-154570F7A6E7}">
      <dgm:prSet/>
      <dgm:spPr/>
      <dgm:t>
        <a:bodyPr/>
        <a:lstStyle/>
        <a:p>
          <a:endParaRPr lang="es-CO"/>
        </a:p>
      </dgm:t>
    </dgm:pt>
    <dgm:pt modelId="{3C40146C-505F-4655-8FF4-E2A0977090CB}" type="sibTrans" cxnId="{8A55186C-6A0F-4BA7-90E5-154570F7A6E7}">
      <dgm:prSet/>
      <dgm:spPr/>
      <dgm:t>
        <a:bodyPr/>
        <a:lstStyle/>
        <a:p>
          <a:endParaRPr lang="es-CO"/>
        </a:p>
      </dgm:t>
    </dgm:pt>
    <dgm:pt modelId="{A9D75A13-591C-4B35-8F9A-13D1A2A18A3B}">
      <dgm:prSet phldrT="[Texto]"/>
      <dgm:spPr/>
      <dgm:t>
        <a:bodyPr/>
        <a:lstStyle/>
        <a:p>
          <a:r>
            <a:rPr lang="es-CO" dirty="0" smtClean="0"/>
            <a:t>Marea</a:t>
          </a:r>
          <a:endParaRPr lang="es-CO" dirty="0"/>
        </a:p>
      </dgm:t>
    </dgm:pt>
    <dgm:pt modelId="{BDADFF12-8DA7-41E0-AE80-965CEC6FD2C3}" type="parTrans" cxnId="{95C46033-988A-4BAD-8D77-9C412D168F63}">
      <dgm:prSet/>
      <dgm:spPr/>
      <dgm:t>
        <a:bodyPr/>
        <a:lstStyle/>
        <a:p>
          <a:endParaRPr lang="es-CO"/>
        </a:p>
      </dgm:t>
    </dgm:pt>
    <dgm:pt modelId="{2F37F87E-C0FD-459D-9840-2CCE49F788AB}" type="sibTrans" cxnId="{95C46033-988A-4BAD-8D77-9C412D168F63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2" custScaleY="79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1D517C-A4A9-4058-8CF7-5A13958935ED}" type="pres">
      <dgm:prSet presAssocID="{D3833E7E-66C3-4E0D-AD5B-AEB9BE19CFB8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8700DCE-9219-4CC4-9A01-69C30BD81A1A}" type="pres">
      <dgm:prSet presAssocID="{6EE8B7EF-2FB7-475E-B887-C100F53258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DAD3A75-0CA7-4C7B-AAF5-5839109CC6DF}" type="presOf" srcId="{23490963-F43C-45DB-B2C9-D7396B5516DF}" destId="{DD241F7A-0E2F-4E6E-9CC2-12559D74D125}" srcOrd="1" destOrd="0" presId="urn:microsoft.com/office/officeart/2005/8/layout/hierarchy3"/>
    <dgm:cxn modelId="{C4B4C9B0-CDAA-46C9-8E77-44D7750BF5DA}" srcId="{6EE8B7EF-2FB7-475E-B887-C100F532582F}" destId="{DFD66192-5911-4FCB-A7F5-42E5DAD634F0}" srcOrd="1" destOrd="0" parTransId="{D7A30AEA-F993-4D90-ABDD-CCFFAF050E2E}" sibTransId="{DD4E2F9A-6FDF-436A-85AD-BE17A418C3C5}"/>
    <dgm:cxn modelId="{A2BAB361-DC04-4FC4-B24E-19634A56B1DF}" type="presOf" srcId="{97D7587E-2E67-4449-8C9B-6A93F7DFE217}" destId="{3AFEB5DA-46D9-461A-B86C-320D19563638}" srcOrd="0" destOrd="1" presId="urn:microsoft.com/office/officeart/2005/8/layout/hierarchy3"/>
    <dgm:cxn modelId="{FDE239D0-C1C5-4012-A580-52326B8F5AA9}" srcId="{23490963-F43C-45DB-B2C9-D7396B5516DF}" destId="{6EE8B7EF-2FB7-475E-B887-C100F532582F}" srcOrd="1" destOrd="0" parTransId="{D3833E7E-66C3-4E0D-AD5B-AEB9BE19CFB8}" sibTransId="{399A4630-05A4-4015-9A31-08C071760F23}"/>
    <dgm:cxn modelId="{58F6EC46-6ADA-4CFD-89C2-BE0E4C8E34C0}" type="presOf" srcId="{F01F6149-5025-4A15-9063-DE7222D33138}" destId="{C8700DCE-9219-4CC4-9A01-69C30BD81A1A}" srcOrd="0" destOrd="1" presId="urn:microsoft.com/office/officeart/2005/8/layout/hierarchy3"/>
    <dgm:cxn modelId="{78D5E73E-2C6B-47C8-9C1F-0724250D72D2}" srcId="{6EE8B7EF-2FB7-475E-B887-C100F532582F}" destId="{54331523-DF44-4501-9B4E-D2311A36AB42}" srcOrd="2" destOrd="0" parTransId="{F4A1FA19-E5BC-4749-8754-70F14BBB7381}" sibTransId="{2B8524C3-8E7D-4EE4-82B0-ED76B86C1438}"/>
    <dgm:cxn modelId="{742F4AD2-D006-4118-B716-C5CBB43396F5}" type="presOf" srcId="{5F963558-B4FD-4EC5-B59F-569776766ED9}" destId="{3AFEB5DA-46D9-461A-B86C-320D19563638}" srcOrd="0" destOrd="3" presId="urn:microsoft.com/office/officeart/2005/8/layout/hierarchy3"/>
    <dgm:cxn modelId="{95C46033-988A-4BAD-8D77-9C412D168F63}" srcId="{6EE8B7EF-2FB7-475E-B887-C100F532582F}" destId="{A9D75A13-591C-4B35-8F9A-13D1A2A18A3B}" srcOrd="4" destOrd="0" parTransId="{BDADFF12-8DA7-41E0-AE80-965CEC6FD2C3}" sibTransId="{2F37F87E-C0FD-459D-9840-2CCE49F788AB}"/>
    <dgm:cxn modelId="{B740DB6D-2DB5-4D96-B470-2C86356C5641}" type="presOf" srcId="{6DEE529F-84DB-4605-B9AE-4A656B959197}" destId="{3AFEB5DA-46D9-461A-B86C-320D19563638}" srcOrd="0" destOrd="2" presId="urn:microsoft.com/office/officeart/2005/8/layout/hierarchy3"/>
    <dgm:cxn modelId="{ED1EA3B3-F1C0-4B6D-9811-D5D22BEB0AD6}" type="presOf" srcId="{DFD66192-5911-4FCB-A7F5-42E5DAD634F0}" destId="{C8700DCE-9219-4CC4-9A01-69C30BD81A1A}" srcOrd="0" destOrd="2" presId="urn:microsoft.com/office/officeart/2005/8/layout/hierarchy3"/>
    <dgm:cxn modelId="{05B3D597-4600-4BDB-A4E8-6D0685348E1B}" srcId="{4D8462FF-A3BB-4324-B35B-8C1C2A3B856C}" destId="{97D7587E-2E67-4449-8C9B-6A93F7DFE217}" srcOrd="0" destOrd="0" parTransId="{9A3A4536-16FA-44C6-AB36-C04F744F203B}" sibTransId="{0FFD9121-11C8-49C4-949B-872019EBCF03}"/>
    <dgm:cxn modelId="{DC993E52-36AC-42C9-94FA-784183565AAE}" srcId="{4D8462FF-A3BB-4324-B35B-8C1C2A3B856C}" destId="{5F963558-B4FD-4EC5-B59F-569776766ED9}" srcOrd="2" destOrd="0" parTransId="{4E552624-AB79-4EEF-92B0-2212CE88DA32}" sibTransId="{0133CDBF-3C57-4E22-8E71-615C8AEF4322}"/>
    <dgm:cxn modelId="{40E7E18F-2311-4972-B9ED-729F56A0AA82}" srcId="{6EE8B7EF-2FB7-475E-B887-C100F532582F}" destId="{F01F6149-5025-4A15-9063-DE7222D33138}" srcOrd="0" destOrd="0" parTransId="{7FB01D5A-7A59-438C-A4B3-8BAADA804BF2}" sibTransId="{B412E481-A433-471F-BAC0-D24944F7039F}"/>
    <dgm:cxn modelId="{E5368285-6C07-45DA-ACC0-7F3C81029E2A}" type="presOf" srcId="{F02D9359-E389-400E-8DD9-42DF461C564E}" destId="{078503EA-8024-44AF-AD1F-00D6918BA2F5}" srcOrd="0" destOrd="0" presId="urn:microsoft.com/office/officeart/2005/8/layout/hierarchy3"/>
    <dgm:cxn modelId="{49ED9EBC-748A-4919-BDA3-09EB273D37EC}" type="presOf" srcId="{389C3CA5-A6F0-477D-8816-461C877C7105}" destId="{C8700DCE-9219-4CC4-9A01-69C30BD81A1A}" srcOrd="0" destOrd="4" presId="urn:microsoft.com/office/officeart/2005/8/layout/hierarchy3"/>
    <dgm:cxn modelId="{0D27A27A-4F88-4EBD-8875-328BBB5F0AE0}" type="presOf" srcId="{6EE8B7EF-2FB7-475E-B887-C100F532582F}" destId="{C8700DCE-9219-4CC4-9A01-69C30BD81A1A}" srcOrd="0" destOrd="0" presId="urn:microsoft.com/office/officeart/2005/8/layout/hierarchy3"/>
    <dgm:cxn modelId="{8A55186C-6A0F-4BA7-90E5-154570F7A6E7}" srcId="{6EE8B7EF-2FB7-475E-B887-C100F532582F}" destId="{389C3CA5-A6F0-477D-8816-461C877C7105}" srcOrd="3" destOrd="0" parTransId="{1CE413D3-24B8-4066-A44C-EE4C2ECED048}" sibTransId="{3C40146C-505F-4655-8FF4-E2A0977090CB}"/>
    <dgm:cxn modelId="{78B547BF-234B-48DC-8E7F-57E4355E61A6}" type="presOf" srcId="{4D8462FF-A3BB-4324-B35B-8C1C2A3B856C}" destId="{3AFEB5DA-46D9-461A-B86C-320D19563638}" srcOrd="0" destOrd="0" presId="urn:microsoft.com/office/officeart/2005/8/layout/hierarchy3"/>
    <dgm:cxn modelId="{F65EFCED-EAA3-4E61-9A2C-19DCC1946A9A}" srcId="{4D8462FF-A3BB-4324-B35B-8C1C2A3B856C}" destId="{6DEE529F-84DB-4605-B9AE-4A656B959197}" srcOrd="1" destOrd="0" parTransId="{B70CDDD3-8072-4FA8-9B76-FF183C323853}" sibTransId="{0237EC0F-499F-4935-82F3-D12730BD3722}"/>
    <dgm:cxn modelId="{AA0FD9DC-EDB1-4D9D-A3EF-56895150E97F}" type="presOf" srcId="{23490963-F43C-45DB-B2C9-D7396B5516DF}" destId="{EA01A0FC-2CE3-4E91-8D1D-1A5193EDFFA2}" srcOrd="0" destOrd="0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79EC8774-47EC-4D7C-A1DD-2B3C14E3C32E}" type="presOf" srcId="{65D4EBFD-5AF1-4E69-94B6-87C438E09E8B}" destId="{82369B05-13B7-46EA-8533-C3495765482E}" srcOrd="0" destOrd="0" presId="urn:microsoft.com/office/officeart/2005/8/layout/hierarchy3"/>
    <dgm:cxn modelId="{32D43121-861E-42A3-A77F-D5488F5C5EE2}" type="presOf" srcId="{A9D75A13-591C-4B35-8F9A-13D1A2A18A3B}" destId="{C8700DCE-9219-4CC4-9A01-69C30BD81A1A}" srcOrd="0" destOrd="5" presId="urn:microsoft.com/office/officeart/2005/8/layout/hierarchy3"/>
    <dgm:cxn modelId="{71D8A165-5175-450B-B259-D9E0CC4602B7}" type="presOf" srcId="{54331523-DF44-4501-9B4E-D2311A36AB42}" destId="{C8700DCE-9219-4CC4-9A01-69C30BD81A1A}" srcOrd="0" destOrd="3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918CB40D-F8EE-4351-B7AA-C1F0F81B6FC4}" type="presOf" srcId="{D3833E7E-66C3-4E0D-AD5B-AEB9BE19CFB8}" destId="{7C1D517C-A4A9-4058-8CF7-5A13958935ED}" srcOrd="0" destOrd="0" presId="urn:microsoft.com/office/officeart/2005/8/layout/hierarchy3"/>
    <dgm:cxn modelId="{1A15734D-43EA-4D4B-8BD7-1EBAAA5B4976}" type="presParOf" srcId="{078503EA-8024-44AF-AD1F-00D6918BA2F5}" destId="{E64FEF23-21E5-4940-81AA-F2C01DEFF1A1}" srcOrd="0" destOrd="0" presId="urn:microsoft.com/office/officeart/2005/8/layout/hierarchy3"/>
    <dgm:cxn modelId="{4A759ACB-B895-4BA0-82D5-62316C7AA4AF}" type="presParOf" srcId="{E64FEF23-21E5-4940-81AA-F2C01DEFF1A1}" destId="{95777078-7BC4-4078-B2FE-C9410FA026B7}" srcOrd="0" destOrd="0" presId="urn:microsoft.com/office/officeart/2005/8/layout/hierarchy3"/>
    <dgm:cxn modelId="{47E8A7E7-D47A-45D3-A4C1-2415E6A44CEA}" type="presParOf" srcId="{95777078-7BC4-4078-B2FE-C9410FA026B7}" destId="{EA01A0FC-2CE3-4E91-8D1D-1A5193EDFFA2}" srcOrd="0" destOrd="0" presId="urn:microsoft.com/office/officeart/2005/8/layout/hierarchy3"/>
    <dgm:cxn modelId="{368D01A2-AF33-40D2-8812-A8A6911FDFB5}" type="presParOf" srcId="{95777078-7BC4-4078-B2FE-C9410FA026B7}" destId="{DD241F7A-0E2F-4E6E-9CC2-12559D74D125}" srcOrd="1" destOrd="0" presId="urn:microsoft.com/office/officeart/2005/8/layout/hierarchy3"/>
    <dgm:cxn modelId="{33B7325B-F9FA-4CE5-8D95-0BCDABA65B60}" type="presParOf" srcId="{E64FEF23-21E5-4940-81AA-F2C01DEFF1A1}" destId="{2C00DD29-84A2-4CAC-B504-DB7392CDDA4B}" srcOrd="1" destOrd="0" presId="urn:microsoft.com/office/officeart/2005/8/layout/hierarchy3"/>
    <dgm:cxn modelId="{845AEB67-6386-4085-A255-A4DAAA4B7B4C}" type="presParOf" srcId="{2C00DD29-84A2-4CAC-B504-DB7392CDDA4B}" destId="{82369B05-13B7-46EA-8533-C3495765482E}" srcOrd="0" destOrd="0" presId="urn:microsoft.com/office/officeart/2005/8/layout/hierarchy3"/>
    <dgm:cxn modelId="{E5892052-AD50-40D8-84AA-B27483700A37}" type="presParOf" srcId="{2C00DD29-84A2-4CAC-B504-DB7392CDDA4B}" destId="{3AFEB5DA-46D9-461A-B86C-320D19563638}" srcOrd="1" destOrd="0" presId="urn:microsoft.com/office/officeart/2005/8/layout/hierarchy3"/>
    <dgm:cxn modelId="{9F311589-BFB1-4F34-B721-B84E08528495}" type="presParOf" srcId="{2C00DD29-84A2-4CAC-B504-DB7392CDDA4B}" destId="{7C1D517C-A4A9-4058-8CF7-5A13958935ED}" srcOrd="2" destOrd="0" presId="urn:microsoft.com/office/officeart/2005/8/layout/hierarchy3"/>
    <dgm:cxn modelId="{0CED3510-5AE1-4328-976B-797A9236C84A}" type="presParOf" srcId="{2C00DD29-84A2-4CAC-B504-DB7392CDDA4B}" destId="{C8700DCE-9219-4CC4-9A01-69C30BD81A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0E96-F849-4266-BEA3-B414C50AD5EF}" type="doc">
      <dgm:prSet loTypeId="urn:microsoft.com/office/officeart/2009/3/layout/FramedTextPicture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A86E873-7748-4412-8E99-DDEAE2721B18}">
      <dgm:prSet phldrT="[Texto]"/>
      <dgm:spPr/>
      <dgm:t>
        <a:bodyPr/>
        <a:lstStyle/>
        <a:p>
          <a:r>
            <a:rPr lang="es-CO" dirty="0" smtClean="0"/>
            <a:t>Es una red de monitoreo de variables oceanográficas y meteorológicas. Compuesta por diferentes tipos de sensores, midiendo en tiempo real, dispuestos en el Caribe colombiano.</a:t>
          </a:r>
          <a:endParaRPr lang="es-CO" dirty="0"/>
        </a:p>
      </dgm:t>
    </dgm:pt>
    <dgm:pt modelId="{A5435C4E-D26B-4B7A-A7A8-15043D53C71E}" type="parTrans" cxnId="{9B8B0B8D-EF07-47CB-9335-4FD375E75FFB}">
      <dgm:prSet/>
      <dgm:spPr/>
      <dgm:t>
        <a:bodyPr/>
        <a:lstStyle/>
        <a:p>
          <a:endParaRPr lang="es-CO"/>
        </a:p>
      </dgm:t>
    </dgm:pt>
    <dgm:pt modelId="{028C0565-B689-497E-9CBA-64C0DAD9DFAB}" type="sibTrans" cxnId="{9B8B0B8D-EF07-47CB-9335-4FD375E75FFB}">
      <dgm:prSet/>
      <dgm:spPr/>
      <dgm:t>
        <a:bodyPr/>
        <a:lstStyle/>
        <a:p>
          <a:endParaRPr lang="es-CO"/>
        </a:p>
      </dgm:t>
    </dgm:pt>
    <dgm:pt modelId="{7A8B762E-8117-47C5-933E-0F18497E5A8B}" type="pres">
      <dgm:prSet presAssocID="{90CC0E96-F849-4266-BEA3-B414C50AD5E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O"/>
        </a:p>
      </dgm:t>
    </dgm:pt>
    <dgm:pt modelId="{9252E569-00A4-4E8C-9701-ABE1DA4B5DE5}" type="pres">
      <dgm:prSet presAssocID="{DA86E873-7748-4412-8E99-DDEAE2721B18}" presName="composite" presStyleCnt="0">
        <dgm:presLayoutVars>
          <dgm:chMax/>
          <dgm:chPref/>
        </dgm:presLayoutVars>
      </dgm:prSet>
      <dgm:spPr/>
    </dgm:pt>
    <dgm:pt modelId="{ED5D784E-A380-4744-BEEF-BB4B261379D6}" type="pres">
      <dgm:prSet presAssocID="{DA86E873-7748-4412-8E99-DDEAE2721B18}" presName="Image" presStyleLbl="bgImgPlace1" presStyleIdx="0" presStyleCnt="1" custLinFactNeighborX="-5036" custLinFactNeighborY="303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EF264B-D9AB-4D71-906C-E3DB86976305}" type="pres">
      <dgm:prSet presAssocID="{DA86E873-7748-4412-8E99-DDEAE2721B18}" presName="ParentText" presStyleLbl="revTx" presStyleIdx="0" presStyleCnt="1" custScaleX="115035" custLinFactNeighborX="2001" custLinFactNeighborY="-6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7F71EF-57EF-4772-A143-B52E4C75F915}" type="pres">
      <dgm:prSet presAssocID="{DA86E873-7748-4412-8E99-DDEAE2721B18}" presName="tlFrame" presStyleLbl="node1" presStyleIdx="0" presStyleCnt="4"/>
      <dgm:spPr/>
    </dgm:pt>
    <dgm:pt modelId="{801D0ABE-5219-4589-835E-E8DD85655DA9}" type="pres">
      <dgm:prSet presAssocID="{DA86E873-7748-4412-8E99-DDEAE2721B18}" presName="trFrame" presStyleLbl="node1" presStyleIdx="1" presStyleCnt="4"/>
      <dgm:spPr/>
    </dgm:pt>
    <dgm:pt modelId="{95C27739-98F8-4E8E-8422-08BBB1401C3F}" type="pres">
      <dgm:prSet presAssocID="{DA86E873-7748-4412-8E99-DDEAE2721B18}" presName="blFrame" presStyleLbl="node1" presStyleIdx="2" presStyleCnt="4"/>
      <dgm:spPr/>
    </dgm:pt>
    <dgm:pt modelId="{407DAB87-B69D-4E1C-95C9-F8A53D960669}" type="pres">
      <dgm:prSet presAssocID="{DA86E873-7748-4412-8E99-DDEAE2721B18}" presName="brFrame" presStyleLbl="node1" presStyleIdx="3" presStyleCnt="4"/>
      <dgm:spPr/>
    </dgm:pt>
  </dgm:ptLst>
  <dgm:cxnLst>
    <dgm:cxn modelId="{6EA0B24C-CDE1-4380-A934-9848AEBB6151}" type="presOf" srcId="{90CC0E96-F849-4266-BEA3-B414C50AD5EF}" destId="{7A8B762E-8117-47C5-933E-0F18497E5A8B}" srcOrd="0" destOrd="0" presId="urn:microsoft.com/office/officeart/2009/3/layout/FramedTextPicture"/>
    <dgm:cxn modelId="{9B8B0B8D-EF07-47CB-9335-4FD375E75FFB}" srcId="{90CC0E96-F849-4266-BEA3-B414C50AD5EF}" destId="{DA86E873-7748-4412-8E99-DDEAE2721B18}" srcOrd="0" destOrd="0" parTransId="{A5435C4E-D26B-4B7A-A7A8-15043D53C71E}" sibTransId="{028C0565-B689-497E-9CBA-64C0DAD9DFAB}"/>
    <dgm:cxn modelId="{119A1A55-9655-4824-9EE5-926F8E4F4A81}" type="presOf" srcId="{DA86E873-7748-4412-8E99-DDEAE2721B18}" destId="{2FEF264B-D9AB-4D71-906C-E3DB86976305}" srcOrd="0" destOrd="0" presId="urn:microsoft.com/office/officeart/2009/3/layout/FramedTextPicture"/>
    <dgm:cxn modelId="{69E06576-2DCD-4185-9961-8AF2D45BBB10}" type="presParOf" srcId="{7A8B762E-8117-47C5-933E-0F18497E5A8B}" destId="{9252E569-00A4-4E8C-9701-ABE1DA4B5DE5}" srcOrd="0" destOrd="0" presId="urn:microsoft.com/office/officeart/2009/3/layout/FramedTextPicture"/>
    <dgm:cxn modelId="{EA46C826-403A-456E-A2D6-933092EF24AB}" type="presParOf" srcId="{9252E569-00A4-4E8C-9701-ABE1DA4B5DE5}" destId="{ED5D784E-A380-4744-BEEF-BB4B261379D6}" srcOrd="0" destOrd="0" presId="urn:microsoft.com/office/officeart/2009/3/layout/FramedTextPicture"/>
    <dgm:cxn modelId="{304C1E72-47FC-4E21-9F72-71F0FDF2A168}" type="presParOf" srcId="{9252E569-00A4-4E8C-9701-ABE1DA4B5DE5}" destId="{2FEF264B-D9AB-4D71-906C-E3DB86976305}" srcOrd="1" destOrd="0" presId="urn:microsoft.com/office/officeart/2009/3/layout/FramedTextPicture"/>
    <dgm:cxn modelId="{34D4EF20-4CBC-4774-818B-6C1CBFCCFB39}" type="presParOf" srcId="{9252E569-00A4-4E8C-9701-ABE1DA4B5DE5}" destId="{647F71EF-57EF-4772-A143-B52E4C75F915}" srcOrd="2" destOrd="0" presId="urn:microsoft.com/office/officeart/2009/3/layout/FramedTextPicture"/>
    <dgm:cxn modelId="{63ACFC4B-6FE4-4834-9745-C1A0E5765D84}" type="presParOf" srcId="{9252E569-00A4-4E8C-9701-ABE1DA4B5DE5}" destId="{801D0ABE-5219-4589-835E-E8DD85655DA9}" srcOrd="3" destOrd="0" presId="urn:microsoft.com/office/officeart/2009/3/layout/FramedTextPicture"/>
    <dgm:cxn modelId="{1554E44B-43EA-4009-9059-CBB2D75BE2D2}" type="presParOf" srcId="{9252E569-00A4-4E8C-9701-ABE1DA4B5DE5}" destId="{95C27739-98F8-4E8E-8422-08BBB1401C3F}" srcOrd="4" destOrd="0" presId="urn:microsoft.com/office/officeart/2009/3/layout/FramedTextPicture"/>
    <dgm:cxn modelId="{10AF8465-B170-47BC-8F28-0A80E3CB58AC}" type="presParOf" srcId="{9252E569-00A4-4E8C-9701-ABE1DA4B5DE5}" destId="{407DAB87-B69D-4E1C-95C9-F8A53D960669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Pronosticos a 24h costa caribe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Meteorología Cartagena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Meteorología caribe 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Oleaje Mar Caribe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6EE8B7EF-2FB7-475E-B887-C100F532582F}">
      <dgm:prSet phldrT="[Texto]"/>
      <dgm:spPr/>
      <dgm:t>
        <a:bodyPr/>
        <a:lstStyle/>
        <a:p>
          <a:r>
            <a:rPr lang="es-CO" dirty="0" smtClean="0"/>
            <a:t>Pronosticos Extendidos</a:t>
          </a:r>
          <a:endParaRPr lang="es-CO" dirty="0"/>
        </a:p>
      </dgm:t>
    </dgm:pt>
    <dgm:pt modelId="{D3833E7E-66C3-4E0D-AD5B-AEB9BE19CFB8}" type="parTrans" cxnId="{FDE239D0-C1C5-4012-A580-52326B8F5AA9}">
      <dgm:prSet/>
      <dgm:spPr/>
      <dgm:t>
        <a:bodyPr/>
        <a:lstStyle/>
        <a:p>
          <a:endParaRPr lang="es-CO"/>
        </a:p>
      </dgm:t>
    </dgm:pt>
    <dgm:pt modelId="{399A4630-05A4-4015-9A31-08C071760F23}" type="sibTrans" cxnId="{FDE239D0-C1C5-4012-A580-52326B8F5AA9}">
      <dgm:prSet/>
      <dgm:spPr/>
      <dgm:t>
        <a:bodyPr/>
        <a:lstStyle/>
        <a:p>
          <a:endParaRPr lang="es-CO"/>
        </a:p>
      </dgm:t>
    </dgm:pt>
    <dgm:pt modelId="{97D7587E-2E67-4449-8C9B-6A93F7DFE217}">
      <dgm:prSet phldrT="[Texto]"/>
      <dgm:spPr/>
      <dgm:t>
        <a:bodyPr/>
        <a:lstStyle/>
        <a:p>
          <a:r>
            <a:rPr lang="es-CO" dirty="0" smtClean="0"/>
            <a:t>Altamar</a:t>
          </a:r>
          <a:endParaRPr lang="es-CO" dirty="0"/>
        </a:p>
      </dgm:t>
    </dgm:pt>
    <dgm:pt modelId="{9A3A4536-16FA-44C6-AB36-C04F744F203B}" type="parTrans" cxnId="{05B3D597-4600-4BDB-A4E8-6D0685348E1B}">
      <dgm:prSet/>
      <dgm:spPr/>
      <dgm:t>
        <a:bodyPr/>
        <a:lstStyle/>
        <a:p>
          <a:endParaRPr lang="es-CO"/>
        </a:p>
      </dgm:t>
    </dgm:pt>
    <dgm:pt modelId="{0FFD9121-11C8-49C4-949B-872019EBCF03}" type="sibTrans" cxnId="{05B3D597-4600-4BDB-A4E8-6D0685348E1B}">
      <dgm:prSet/>
      <dgm:spPr/>
      <dgm:t>
        <a:bodyPr/>
        <a:lstStyle/>
        <a:p>
          <a:endParaRPr lang="es-CO"/>
        </a:p>
      </dgm:t>
    </dgm:pt>
    <dgm:pt modelId="{6DEE529F-84DB-4605-B9AE-4A656B959197}">
      <dgm:prSet phldrT="[Texto]"/>
      <dgm:spPr/>
      <dgm:t>
        <a:bodyPr/>
        <a:lstStyle/>
        <a:p>
          <a:r>
            <a:rPr lang="es-CO" dirty="0" smtClean="0"/>
            <a:t>Principales  Puertos</a:t>
          </a:r>
          <a:endParaRPr lang="es-CO" dirty="0"/>
        </a:p>
      </dgm:t>
    </dgm:pt>
    <dgm:pt modelId="{B70CDDD3-8072-4FA8-9B76-FF183C323853}" type="parTrans" cxnId="{F65EFCED-EAA3-4E61-9A2C-19DCC1946A9A}">
      <dgm:prSet/>
      <dgm:spPr/>
      <dgm:t>
        <a:bodyPr/>
        <a:lstStyle/>
        <a:p>
          <a:endParaRPr lang="es-CO"/>
        </a:p>
      </dgm:t>
    </dgm:pt>
    <dgm:pt modelId="{0237EC0F-499F-4935-82F3-D12730BD3722}" type="sibTrans" cxnId="{F65EFCED-EAA3-4E61-9A2C-19DCC1946A9A}">
      <dgm:prSet/>
      <dgm:spPr/>
      <dgm:t>
        <a:bodyPr/>
        <a:lstStyle/>
        <a:p>
          <a:endParaRPr lang="es-CO"/>
        </a:p>
      </dgm:t>
    </dgm:pt>
    <dgm:pt modelId="{5F963558-B4FD-4EC5-B59F-569776766ED9}">
      <dgm:prSet phldrT="[Texto]"/>
      <dgm:spPr/>
      <dgm:t>
        <a:bodyPr/>
        <a:lstStyle/>
        <a:p>
          <a:r>
            <a:rPr lang="es-CO" dirty="0" smtClean="0"/>
            <a:t>Fenómenos  Adversos</a:t>
          </a:r>
          <a:endParaRPr lang="es-CO" dirty="0"/>
        </a:p>
      </dgm:t>
    </dgm:pt>
    <dgm:pt modelId="{4E552624-AB79-4EEF-92B0-2212CE88DA32}" type="parTrans" cxnId="{DC993E52-36AC-42C9-94FA-784183565AAE}">
      <dgm:prSet/>
      <dgm:spPr/>
      <dgm:t>
        <a:bodyPr/>
        <a:lstStyle/>
        <a:p>
          <a:endParaRPr lang="es-CO"/>
        </a:p>
      </dgm:t>
    </dgm:pt>
    <dgm:pt modelId="{0133CDBF-3C57-4E22-8E71-615C8AEF4322}" type="sibTrans" cxnId="{DC993E52-36AC-42C9-94FA-784183565AAE}">
      <dgm:prSet/>
      <dgm:spPr/>
      <dgm:t>
        <a:bodyPr/>
        <a:lstStyle/>
        <a:p>
          <a:endParaRPr lang="es-CO"/>
        </a:p>
      </dgm:t>
    </dgm:pt>
    <dgm:pt modelId="{389C3CA5-A6F0-477D-8816-461C877C7105}">
      <dgm:prSet phldrT="[Texto]"/>
      <dgm:spPr/>
      <dgm:t>
        <a:bodyPr/>
        <a:lstStyle/>
        <a:p>
          <a:r>
            <a:rPr lang="es-CO" dirty="0" smtClean="0"/>
            <a:t>Viento principales  puertos</a:t>
          </a:r>
          <a:endParaRPr lang="es-CO" dirty="0"/>
        </a:p>
      </dgm:t>
    </dgm:pt>
    <dgm:pt modelId="{1CE413D3-24B8-4066-A44C-EE4C2ECED048}" type="parTrans" cxnId="{8A55186C-6A0F-4BA7-90E5-154570F7A6E7}">
      <dgm:prSet/>
      <dgm:spPr/>
      <dgm:t>
        <a:bodyPr/>
        <a:lstStyle/>
        <a:p>
          <a:endParaRPr lang="es-CO"/>
        </a:p>
      </dgm:t>
    </dgm:pt>
    <dgm:pt modelId="{3C40146C-505F-4655-8FF4-E2A0977090CB}" type="sibTrans" cxnId="{8A55186C-6A0F-4BA7-90E5-154570F7A6E7}">
      <dgm:prSet/>
      <dgm:spPr/>
      <dgm:t>
        <a:bodyPr/>
        <a:lstStyle/>
        <a:p>
          <a:endParaRPr lang="es-CO"/>
        </a:p>
      </dgm:t>
    </dgm:pt>
    <dgm:pt modelId="{A9D75A13-591C-4B35-8F9A-13D1A2A18A3B}">
      <dgm:prSet phldrT="[Texto]"/>
      <dgm:spPr/>
      <dgm:t>
        <a:bodyPr/>
        <a:lstStyle/>
        <a:p>
          <a:r>
            <a:rPr lang="es-CO" dirty="0" smtClean="0"/>
            <a:t>Marea</a:t>
          </a:r>
          <a:endParaRPr lang="es-CO" dirty="0"/>
        </a:p>
      </dgm:t>
    </dgm:pt>
    <dgm:pt modelId="{BDADFF12-8DA7-41E0-AE80-965CEC6FD2C3}" type="parTrans" cxnId="{95C46033-988A-4BAD-8D77-9C412D168F63}">
      <dgm:prSet/>
      <dgm:spPr/>
      <dgm:t>
        <a:bodyPr/>
        <a:lstStyle/>
        <a:p>
          <a:endParaRPr lang="es-CO"/>
        </a:p>
      </dgm:t>
    </dgm:pt>
    <dgm:pt modelId="{2F37F87E-C0FD-459D-9840-2CCE49F788AB}" type="sibTrans" cxnId="{95C46033-988A-4BAD-8D77-9C412D168F63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2" custScaleY="79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1D517C-A4A9-4058-8CF7-5A13958935ED}" type="pres">
      <dgm:prSet presAssocID="{D3833E7E-66C3-4E0D-AD5B-AEB9BE19CFB8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8700DCE-9219-4CC4-9A01-69C30BD81A1A}" type="pres">
      <dgm:prSet presAssocID="{6EE8B7EF-2FB7-475E-B887-C100F53258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B4C9B0-CDAA-46C9-8E77-44D7750BF5DA}" srcId="{6EE8B7EF-2FB7-475E-B887-C100F532582F}" destId="{DFD66192-5911-4FCB-A7F5-42E5DAD634F0}" srcOrd="1" destOrd="0" parTransId="{D7A30AEA-F993-4D90-ABDD-CCFFAF050E2E}" sibTransId="{DD4E2F9A-6FDF-436A-85AD-BE17A418C3C5}"/>
    <dgm:cxn modelId="{68C8AF2A-A2BC-47F6-818E-4719F488F856}" type="presOf" srcId="{65D4EBFD-5AF1-4E69-94B6-87C438E09E8B}" destId="{82369B05-13B7-46EA-8533-C3495765482E}" srcOrd="0" destOrd="0" presId="urn:microsoft.com/office/officeart/2005/8/layout/hierarchy3"/>
    <dgm:cxn modelId="{FDE239D0-C1C5-4012-A580-52326B8F5AA9}" srcId="{23490963-F43C-45DB-B2C9-D7396B5516DF}" destId="{6EE8B7EF-2FB7-475E-B887-C100F532582F}" srcOrd="1" destOrd="0" parTransId="{D3833E7E-66C3-4E0D-AD5B-AEB9BE19CFB8}" sibTransId="{399A4630-05A4-4015-9A31-08C071760F23}"/>
    <dgm:cxn modelId="{D297F294-4BC8-4A3C-A34D-C8A868BD5BFF}" type="presOf" srcId="{DFD66192-5911-4FCB-A7F5-42E5DAD634F0}" destId="{C8700DCE-9219-4CC4-9A01-69C30BD81A1A}" srcOrd="0" destOrd="2" presId="urn:microsoft.com/office/officeart/2005/8/layout/hierarchy3"/>
    <dgm:cxn modelId="{78D5E73E-2C6B-47C8-9C1F-0724250D72D2}" srcId="{6EE8B7EF-2FB7-475E-B887-C100F532582F}" destId="{54331523-DF44-4501-9B4E-D2311A36AB42}" srcOrd="2" destOrd="0" parTransId="{F4A1FA19-E5BC-4749-8754-70F14BBB7381}" sibTransId="{2B8524C3-8E7D-4EE4-82B0-ED76B86C1438}"/>
    <dgm:cxn modelId="{7AA6CCFF-9365-4330-9303-0A57817B011B}" type="presOf" srcId="{23490963-F43C-45DB-B2C9-D7396B5516DF}" destId="{DD241F7A-0E2F-4E6E-9CC2-12559D74D125}" srcOrd="1" destOrd="0" presId="urn:microsoft.com/office/officeart/2005/8/layout/hierarchy3"/>
    <dgm:cxn modelId="{95C46033-988A-4BAD-8D77-9C412D168F63}" srcId="{6EE8B7EF-2FB7-475E-B887-C100F532582F}" destId="{A9D75A13-591C-4B35-8F9A-13D1A2A18A3B}" srcOrd="4" destOrd="0" parTransId="{BDADFF12-8DA7-41E0-AE80-965CEC6FD2C3}" sibTransId="{2F37F87E-C0FD-459D-9840-2CCE49F788AB}"/>
    <dgm:cxn modelId="{58F67CC5-0872-4EE2-AF20-0276D1FC05F8}" type="presOf" srcId="{D3833E7E-66C3-4E0D-AD5B-AEB9BE19CFB8}" destId="{7C1D517C-A4A9-4058-8CF7-5A13958935ED}" srcOrd="0" destOrd="0" presId="urn:microsoft.com/office/officeart/2005/8/layout/hierarchy3"/>
    <dgm:cxn modelId="{073F81CD-AE6E-460E-955B-404DEB3CDD27}" type="presOf" srcId="{23490963-F43C-45DB-B2C9-D7396B5516DF}" destId="{EA01A0FC-2CE3-4E91-8D1D-1A5193EDFFA2}" srcOrd="0" destOrd="0" presId="urn:microsoft.com/office/officeart/2005/8/layout/hierarchy3"/>
    <dgm:cxn modelId="{DC993E52-36AC-42C9-94FA-784183565AAE}" srcId="{4D8462FF-A3BB-4324-B35B-8C1C2A3B856C}" destId="{5F963558-B4FD-4EC5-B59F-569776766ED9}" srcOrd="2" destOrd="0" parTransId="{4E552624-AB79-4EEF-92B0-2212CE88DA32}" sibTransId="{0133CDBF-3C57-4E22-8E71-615C8AEF4322}"/>
    <dgm:cxn modelId="{05B3D597-4600-4BDB-A4E8-6D0685348E1B}" srcId="{4D8462FF-A3BB-4324-B35B-8C1C2A3B856C}" destId="{97D7587E-2E67-4449-8C9B-6A93F7DFE217}" srcOrd="0" destOrd="0" parTransId="{9A3A4536-16FA-44C6-AB36-C04F744F203B}" sibTransId="{0FFD9121-11C8-49C4-949B-872019EBCF03}"/>
    <dgm:cxn modelId="{E42D6E9F-9DB5-4D07-BC4C-6B332245E767}" type="presOf" srcId="{F01F6149-5025-4A15-9063-DE7222D33138}" destId="{C8700DCE-9219-4CC4-9A01-69C30BD81A1A}" srcOrd="0" destOrd="1" presId="urn:microsoft.com/office/officeart/2005/8/layout/hierarchy3"/>
    <dgm:cxn modelId="{B17407D1-1953-412C-B1C7-C04852A96B0F}" type="presOf" srcId="{54331523-DF44-4501-9B4E-D2311A36AB42}" destId="{C8700DCE-9219-4CC4-9A01-69C30BD81A1A}" srcOrd="0" destOrd="3" presId="urn:microsoft.com/office/officeart/2005/8/layout/hierarchy3"/>
    <dgm:cxn modelId="{21BC402E-4EB2-406C-93D0-533C8B6AD91A}" type="presOf" srcId="{5F963558-B4FD-4EC5-B59F-569776766ED9}" destId="{3AFEB5DA-46D9-461A-B86C-320D19563638}" srcOrd="0" destOrd="3" presId="urn:microsoft.com/office/officeart/2005/8/layout/hierarchy3"/>
    <dgm:cxn modelId="{F8C3CBA7-6052-4782-BD81-DF6CF3C581C3}" type="presOf" srcId="{F02D9359-E389-400E-8DD9-42DF461C564E}" destId="{078503EA-8024-44AF-AD1F-00D6918BA2F5}" srcOrd="0" destOrd="0" presId="urn:microsoft.com/office/officeart/2005/8/layout/hierarchy3"/>
    <dgm:cxn modelId="{40E7E18F-2311-4972-B9ED-729F56A0AA82}" srcId="{6EE8B7EF-2FB7-475E-B887-C100F532582F}" destId="{F01F6149-5025-4A15-9063-DE7222D33138}" srcOrd="0" destOrd="0" parTransId="{7FB01D5A-7A59-438C-A4B3-8BAADA804BF2}" sibTransId="{B412E481-A433-471F-BAC0-D24944F7039F}"/>
    <dgm:cxn modelId="{A484EC77-859C-418F-8314-70432DED0967}" type="presOf" srcId="{389C3CA5-A6F0-477D-8816-461C877C7105}" destId="{C8700DCE-9219-4CC4-9A01-69C30BD81A1A}" srcOrd="0" destOrd="4" presId="urn:microsoft.com/office/officeart/2005/8/layout/hierarchy3"/>
    <dgm:cxn modelId="{8A55186C-6A0F-4BA7-90E5-154570F7A6E7}" srcId="{6EE8B7EF-2FB7-475E-B887-C100F532582F}" destId="{389C3CA5-A6F0-477D-8816-461C877C7105}" srcOrd="3" destOrd="0" parTransId="{1CE413D3-24B8-4066-A44C-EE4C2ECED048}" sibTransId="{3C40146C-505F-4655-8FF4-E2A0977090CB}"/>
    <dgm:cxn modelId="{73010F47-5D0C-42BE-A6A9-5C523D29B5DB}" type="presOf" srcId="{A9D75A13-591C-4B35-8F9A-13D1A2A18A3B}" destId="{C8700DCE-9219-4CC4-9A01-69C30BD81A1A}" srcOrd="0" destOrd="5" presId="urn:microsoft.com/office/officeart/2005/8/layout/hierarchy3"/>
    <dgm:cxn modelId="{F65EFCED-EAA3-4E61-9A2C-19DCC1946A9A}" srcId="{4D8462FF-A3BB-4324-B35B-8C1C2A3B856C}" destId="{6DEE529F-84DB-4605-B9AE-4A656B959197}" srcOrd="1" destOrd="0" parTransId="{B70CDDD3-8072-4FA8-9B76-FF183C323853}" sibTransId="{0237EC0F-499F-4935-82F3-D12730BD3722}"/>
    <dgm:cxn modelId="{622EC780-633E-46CD-990E-2F86733424F5}" type="presOf" srcId="{4D8462FF-A3BB-4324-B35B-8C1C2A3B856C}" destId="{3AFEB5DA-46D9-461A-B86C-320D19563638}" srcOrd="0" destOrd="0" presId="urn:microsoft.com/office/officeart/2005/8/layout/hierarchy3"/>
    <dgm:cxn modelId="{B21F1A0B-7F75-4D48-BCEE-C763E79D8F07}" type="presOf" srcId="{6EE8B7EF-2FB7-475E-B887-C100F532582F}" destId="{C8700DCE-9219-4CC4-9A01-69C30BD81A1A}" srcOrd="0" destOrd="0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C56A770B-A49F-4B17-A298-E87BDB7DD138}" type="presOf" srcId="{6DEE529F-84DB-4605-B9AE-4A656B959197}" destId="{3AFEB5DA-46D9-461A-B86C-320D19563638}" srcOrd="0" destOrd="2" presId="urn:microsoft.com/office/officeart/2005/8/layout/hierarchy3"/>
    <dgm:cxn modelId="{24116576-0503-48B8-AD58-781DC6915511}" type="presOf" srcId="{97D7587E-2E67-4449-8C9B-6A93F7DFE217}" destId="{3AFEB5DA-46D9-461A-B86C-320D19563638}" srcOrd="0" destOrd="1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D4BA2F30-3090-4327-AC6A-9B5823EC5ABB}" type="presParOf" srcId="{078503EA-8024-44AF-AD1F-00D6918BA2F5}" destId="{E64FEF23-21E5-4940-81AA-F2C01DEFF1A1}" srcOrd="0" destOrd="0" presId="urn:microsoft.com/office/officeart/2005/8/layout/hierarchy3"/>
    <dgm:cxn modelId="{A62E9C95-885B-4E9C-A4EF-3F5F64DE2DFE}" type="presParOf" srcId="{E64FEF23-21E5-4940-81AA-F2C01DEFF1A1}" destId="{95777078-7BC4-4078-B2FE-C9410FA026B7}" srcOrd="0" destOrd="0" presId="urn:microsoft.com/office/officeart/2005/8/layout/hierarchy3"/>
    <dgm:cxn modelId="{179E98A0-588D-433A-8BDA-4DA7A8D3B118}" type="presParOf" srcId="{95777078-7BC4-4078-B2FE-C9410FA026B7}" destId="{EA01A0FC-2CE3-4E91-8D1D-1A5193EDFFA2}" srcOrd="0" destOrd="0" presId="urn:microsoft.com/office/officeart/2005/8/layout/hierarchy3"/>
    <dgm:cxn modelId="{616EBFAD-714A-4E12-B2FD-85A3CFB4FA0C}" type="presParOf" srcId="{95777078-7BC4-4078-B2FE-C9410FA026B7}" destId="{DD241F7A-0E2F-4E6E-9CC2-12559D74D125}" srcOrd="1" destOrd="0" presId="urn:microsoft.com/office/officeart/2005/8/layout/hierarchy3"/>
    <dgm:cxn modelId="{4005CF5D-B2BE-4CA2-A434-FEBFBB0A52DF}" type="presParOf" srcId="{E64FEF23-21E5-4940-81AA-F2C01DEFF1A1}" destId="{2C00DD29-84A2-4CAC-B504-DB7392CDDA4B}" srcOrd="1" destOrd="0" presId="urn:microsoft.com/office/officeart/2005/8/layout/hierarchy3"/>
    <dgm:cxn modelId="{6565235A-E4A4-4AE0-BEDF-681F626BAA1E}" type="presParOf" srcId="{2C00DD29-84A2-4CAC-B504-DB7392CDDA4B}" destId="{82369B05-13B7-46EA-8533-C3495765482E}" srcOrd="0" destOrd="0" presId="urn:microsoft.com/office/officeart/2005/8/layout/hierarchy3"/>
    <dgm:cxn modelId="{B2DD61D6-D4BE-4653-AB49-25CF206C0AD8}" type="presParOf" srcId="{2C00DD29-84A2-4CAC-B504-DB7392CDDA4B}" destId="{3AFEB5DA-46D9-461A-B86C-320D19563638}" srcOrd="1" destOrd="0" presId="urn:microsoft.com/office/officeart/2005/8/layout/hierarchy3"/>
    <dgm:cxn modelId="{09E7D69B-DE37-4560-8296-50606C0EFA64}" type="presParOf" srcId="{2C00DD29-84A2-4CAC-B504-DB7392CDDA4B}" destId="{7C1D517C-A4A9-4058-8CF7-5A13958935ED}" srcOrd="2" destOrd="0" presId="urn:microsoft.com/office/officeart/2005/8/layout/hierarchy3"/>
    <dgm:cxn modelId="{37077E87-04C5-4D5D-9A15-B69B9D5731FF}" type="presParOf" srcId="{2C00DD29-84A2-4CAC-B504-DB7392CDDA4B}" destId="{C8700DCE-9219-4CC4-9A01-69C30BD81A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Pronosticos a 24h costa caribe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Meteorología Cartagena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Meteorología caribe 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Oleaje Mar Caribe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6EE8B7EF-2FB7-475E-B887-C100F532582F}">
      <dgm:prSet phldrT="[Texto]"/>
      <dgm:spPr/>
      <dgm:t>
        <a:bodyPr/>
        <a:lstStyle/>
        <a:p>
          <a:r>
            <a:rPr lang="es-CO" dirty="0" smtClean="0"/>
            <a:t>Pronosticos Extendidos</a:t>
          </a:r>
          <a:endParaRPr lang="es-CO" dirty="0"/>
        </a:p>
      </dgm:t>
    </dgm:pt>
    <dgm:pt modelId="{D3833E7E-66C3-4E0D-AD5B-AEB9BE19CFB8}" type="parTrans" cxnId="{FDE239D0-C1C5-4012-A580-52326B8F5AA9}">
      <dgm:prSet/>
      <dgm:spPr/>
      <dgm:t>
        <a:bodyPr/>
        <a:lstStyle/>
        <a:p>
          <a:endParaRPr lang="es-CO"/>
        </a:p>
      </dgm:t>
    </dgm:pt>
    <dgm:pt modelId="{399A4630-05A4-4015-9A31-08C071760F23}" type="sibTrans" cxnId="{FDE239D0-C1C5-4012-A580-52326B8F5AA9}">
      <dgm:prSet/>
      <dgm:spPr/>
      <dgm:t>
        <a:bodyPr/>
        <a:lstStyle/>
        <a:p>
          <a:endParaRPr lang="es-CO"/>
        </a:p>
      </dgm:t>
    </dgm:pt>
    <dgm:pt modelId="{97D7587E-2E67-4449-8C9B-6A93F7DFE217}">
      <dgm:prSet phldrT="[Texto]"/>
      <dgm:spPr/>
      <dgm:t>
        <a:bodyPr/>
        <a:lstStyle/>
        <a:p>
          <a:r>
            <a:rPr lang="es-CO" dirty="0" smtClean="0"/>
            <a:t>Altamar</a:t>
          </a:r>
          <a:endParaRPr lang="es-CO" dirty="0"/>
        </a:p>
      </dgm:t>
    </dgm:pt>
    <dgm:pt modelId="{9A3A4536-16FA-44C6-AB36-C04F744F203B}" type="parTrans" cxnId="{05B3D597-4600-4BDB-A4E8-6D0685348E1B}">
      <dgm:prSet/>
      <dgm:spPr/>
      <dgm:t>
        <a:bodyPr/>
        <a:lstStyle/>
        <a:p>
          <a:endParaRPr lang="es-CO"/>
        </a:p>
      </dgm:t>
    </dgm:pt>
    <dgm:pt modelId="{0FFD9121-11C8-49C4-949B-872019EBCF03}" type="sibTrans" cxnId="{05B3D597-4600-4BDB-A4E8-6D0685348E1B}">
      <dgm:prSet/>
      <dgm:spPr/>
      <dgm:t>
        <a:bodyPr/>
        <a:lstStyle/>
        <a:p>
          <a:endParaRPr lang="es-CO"/>
        </a:p>
      </dgm:t>
    </dgm:pt>
    <dgm:pt modelId="{6DEE529F-84DB-4605-B9AE-4A656B959197}">
      <dgm:prSet phldrT="[Texto]"/>
      <dgm:spPr/>
      <dgm:t>
        <a:bodyPr/>
        <a:lstStyle/>
        <a:p>
          <a:r>
            <a:rPr lang="es-CO" dirty="0" smtClean="0"/>
            <a:t>Principales  Puertos</a:t>
          </a:r>
          <a:endParaRPr lang="es-CO" dirty="0"/>
        </a:p>
      </dgm:t>
    </dgm:pt>
    <dgm:pt modelId="{B70CDDD3-8072-4FA8-9B76-FF183C323853}" type="parTrans" cxnId="{F65EFCED-EAA3-4E61-9A2C-19DCC1946A9A}">
      <dgm:prSet/>
      <dgm:spPr/>
      <dgm:t>
        <a:bodyPr/>
        <a:lstStyle/>
        <a:p>
          <a:endParaRPr lang="es-CO"/>
        </a:p>
      </dgm:t>
    </dgm:pt>
    <dgm:pt modelId="{0237EC0F-499F-4935-82F3-D12730BD3722}" type="sibTrans" cxnId="{F65EFCED-EAA3-4E61-9A2C-19DCC1946A9A}">
      <dgm:prSet/>
      <dgm:spPr/>
      <dgm:t>
        <a:bodyPr/>
        <a:lstStyle/>
        <a:p>
          <a:endParaRPr lang="es-CO"/>
        </a:p>
      </dgm:t>
    </dgm:pt>
    <dgm:pt modelId="{5F963558-B4FD-4EC5-B59F-569776766ED9}">
      <dgm:prSet phldrT="[Texto]"/>
      <dgm:spPr/>
      <dgm:t>
        <a:bodyPr/>
        <a:lstStyle/>
        <a:p>
          <a:r>
            <a:rPr lang="es-CO" dirty="0" smtClean="0"/>
            <a:t>Fenómenos  Adversos</a:t>
          </a:r>
          <a:endParaRPr lang="es-CO" dirty="0"/>
        </a:p>
      </dgm:t>
    </dgm:pt>
    <dgm:pt modelId="{4E552624-AB79-4EEF-92B0-2212CE88DA32}" type="parTrans" cxnId="{DC993E52-36AC-42C9-94FA-784183565AAE}">
      <dgm:prSet/>
      <dgm:spPr/>
      <dgm:t>
        <a:bodyPr/>
        <a:lstStyle/>
        <a:p>
          <a:endParaRPr lang="es-CO"/>
        </a:p>
      </dgm:t>
    </dgm:pt>
    <dgm:pt modelId="{0133CDBF-3C57-4E22-8E71-615C8AEF4322}" type="sibTrans" cxnId="{DC993E52-36AC-42C9-94FA-784183565AAE}">
      <dgm:prSet/>
      <dgm:spPr/>
      <dgm:t>
        <a:bodyPr/>
        <a:lstStyle/>
        <a:p>
          <a:endParaRPr lang="es-CO"/>
        </a:p>
      </dgm:t>
    </dgm:pt>
    <dgm:pt modelId="{389C3CA5-A6F0-477D-8816-461C877C7105}">
      <dgm:prSet phldrT="[Texto]"/>
      <dgm:spPr/>
      <dgm:t>
        <a:bodyPr/>
        <a:lstStyle/>
        <a:p>
          <a:r>
            <a:rPr lang="es-CO" dirty="0" smtClean="0"/>
            <a:t>Viento principales  puertos</a:t>
          </a:r>
          <a:endParaRPr lang="es-CO" dirty="0"/>
        </a:p>
      </dgm:t>
    </dgm:pt>
    <dgm:pt modelId="{1CE413D3-24B8-4066-A44C-EE4C2ECED048}" type="parTrans" cxnId="{8A55186C-6A0F-4BA7-90E5-154570F7A6E7}">
      <dgm:prSet/>
      <dgm:spPr/>
      <dgm:t>
        <a:bodyPr/>
        <a:lstStyle/>
        <a:p>
          <a:endParaRPr lang="es-CO"/>
        </a:p>
      </dgm:t>
    </dgm:pt>
    <dgm:pt modelId="{3C40146C-505F-4655-8FF4-E2A0977090CB}" type="sibTrans" cxnId="{8A55186C-6A0F-4BA7-90E5-154570F7A6E7}">
      <dgm:prSet/>
      <dgm:spPr/>
      <dgm:t>
        <a:bodyPr/>
        <a:lstStyle/>
        <a:p>
          <a:endParaRPr lang="es-CO"/>
        </a:p>
      </dgm:t>
    </dgm:pt>
    <dgm:pt modelId="{A9D75A13-591C-4B35-8F9A-13D1A2A18A3B}">
      <dgm:prSet phldrT="[Texto]"/>
      <dgm:spPr/>
      <dgm:t>
        <a:bodyPr/>
        <a:lstStyle/>
        <a:p>
          <a:r>
            <a:rPr lang="es-CO" dirty="0" smtClean="0"/>
            <a:t>Marea</a:t>
          </a:r>
          <a:endParaRPr lang="es-CO" dirty="0"/>
        </a:p>
      </dgm:t>
    </dgm:pt>
    <dgm:pt modelId="{BDADFF12-8DA7-41E0-AE80-965CEC6FD2C3}" type="parTrans" cxnId="{95C46033-988A-4BAD-8D77-9C412D168F63}">
      <dgm:prSet/>
      <dgm:spPr/>
      <dgm:t>
        <a:bodyPr/>
        <a:lstStyle/>
        <a:p>
          <a:endParaRPr lang="es-CO"/>
        </a:p>
      </dgm:t>
    </dgm:pt>
    <dgm:pt modelId="{2F37F87E-C0FD-459D-9840-2CCE49F788AB}" type="sibTrans" cxnId="{95C46033-988A-4BAD-8D77-9C412D168F63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2" custScaleY="79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1D517C-A4A9-4058-8CF7-5A13958935ED}" type="pres">
      <dgm:prSet presAssocID="{D3833E7E-66C3-4E0D-AD5B-AEB9BE19CFB8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8700DCE-9219-4CC4-9A01-69C30BD81A1A}" type="pres">
      <dgm:prSet presAssocID="{6EE8B7EF-2FB7-475E-B887-C100F53258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6194B8D-7D20-478D-8812-3CCE15F1A709}" type="presOf" srcId="{F01F6149-5025-4A15-9063-DE7222D33138}" destId="{C8700DCE-9219-4CC4-9A01-69C30BD81A1A}" srcOrd="0" destOrd="1" presId="urn:microsoft.com/office/officeart/2005/8/layout/hierarchy3"/>
    <dgm:cxn modelId="{C4B4C9B0-CDAA-46C9-8E77-44D7750BF5DA}" srcId="{6EE8B7EF-2FB7-475E-B887-C100F532582F}" destId="{DFD66192-5911-4FCB-A7F5-42E5DAD634F0}" srcOrd="1" destOrd="0" parTransId="{D7A30AEA-F993-4D90-ABDD-CCFFAF050E2E}" sibTransId="{DD4E2F9A-6FDF-436A-85AD-BE17A418C3C5}"/>
    <dgm:cxn modelId="{3BF785B7-0ECD-40CE-B5DF-772784352B87}" type="presOf" srcId="{5F963558-B4FD-4EC5-B59F-569776766ED9}" destId="{3AFEB5DA-46D9-461A-B86C-320D19563638}" srcOrd="0" destOrd="3" presId="urn:microsoft.com/office/officeart/2005/8/layout/hierarchy3"/>
    <dgm:cxn modelId="{A18125CE-E738-4DD9-8BF9-5FD4E1B76DB9}" type="presOf" srcId="{6EE8B7EF-2FB7-475E-B887-C100F532582F}" destId="{C8700DCE-9219-4CC4-9A01-69C30BD81A1A}" srcOrd="0" destOrd="0" presId="urn:microsoft.com/office/officeart/2005/8/layout/hierarchy3"/>
    <dgm:cxn modelId="{FDE239D0-C1C5-4012-A580-52326B8F5AA9}" srcId="{23490963-F43C-45DB-B2C9-D7396B5516DF}" destId="{6EE8B7EF-2FB7-475E-B887-C100F532582F}" srcOrd="1" destOrd="0" parTransId="{D3833E7E-66C3-4E0D-AD5B-AEB9BE19CFB8}" sibTransId="{399A4630-05A4-4015-9A31-08C071760F23}"/>
    <dgm:cxn modelId="{78D5E73E-2C6B-47C8-9C1F-0724250D72D2}" srcId="{6EE8B7EF-2FB7-475E-B887-C100F532582F}" destId="{54331523-DF44-4501-9B4E-D2311A36AB42}" srcOrd="2" destOrd="0" parTransId="{F4A1FA19-E5BC-4749-8754-70F14BBB7381}" sibTransId="{2B8524C3-8E7D-4EE4-82B0-ED76B86C1438}"/>
    <dgm:cxn modelId="{95C46033-988A-4BAD-8D77-9C412D168F63}" srcId="{6EE8B7EF-2FB7-475E-B887-C100F532582F}" destId="{A9D75A13-591C-4B35-8F9A-13D1A2A18A3B}" srcOrd="4" destOrd="0" parTransId="{BDADFF12-8DA7-41E0-AE80-965CEC6FD2C3}" sibTransId="{2F37F87E-C0FD-459D-9840-2CCE49F788AB}"/>
    <dgm:cxn modelId="{8D6037DE-4EC5-40EC-BE92-3BB0EF43B8AC}" type="presOf" srcId="{D3833E7E-66C3-4E0D-AD5B-AEB9BE19CFB8}" destId="{7C1D517C-A4A9-4058-8CF7-5A13958935ED}" srcOrd="0" destOrd="0" presId="urn:microsoft.com/office/officeart/2005/8/layout/hierarchy3"/>
    <dgm:cxn modelId="{05B3D597-4600-4BDB-A4E8-6D0685348E1B}" srcId="{4D8462FF-A3BB-4324-B35B-8C1C2A3B856C}" destId="{97D7587E-2E67-4449-8C9B-6A93F7DFE217}" srcOrd="0" destOrd="0" parTransId="{9A3A4536-16FA-44C6-AB36-C04F744F203B}" sibTransId="{0FFD9121-11C8-49C4-949B-872019EBCF03}"/>
    <dgm:cxn modelId="{DC993E52-36AC-42C9-94FA-784183565AAE}" srcId="{4D8462FF-A3BB-4324-B35B-8C1C2A3B856C}" destId="{5F963558-B4FD-4EC5-B59F-569776766ED9}" srcOrd="2" destOrd="0" parTransId="{4E552624-AB79-4EEF-92B0-2212CE88DA32}" sibTransId="{0133CDBF-3C57-4E22-8E71-615C8AEF4322}"/>
    <dgm:cxn modelId="{E65FEA60-F11D-4A7B-9D49-FEB4D557FA17}" type="presOf" srcId="{65D4EBFD-5AF1-4E69-94B6-87C438E09E8B}" destId="{82369B05-13B7-46EA-8533-C3495765482E}" srcOrd="0" destOrd="0" presId="urn:microsoft.com/office/officeart/2005/8/layout/hierarchy3"/>
    <dgm:cxn modelId="{A3F73536-50FA-44F5-831D-4C4549746921}" type="presOf" srcId="{4D8462FF-A3BB-4324-B35B-8C1C2A3B856C}" destId="{3AFEB5DA-46D9-461A-B86C-320D19563638}" srcOrd="0" destOrd="0" presId="urn:microsoft.com/office/officeart/2005/8/layout/hierarchy3"/>
    <dgm:cxn modelId="{40E7E18F-2311-4972-B9ED-729F56A0AA82}" srcId="{6EE8B7EF-2FB7-475E-B887-C100F532582F}" destId="{F01F6149-5025-4A15-9063-DE7222D33138}" srcOrd="0" destOrd="0" parTransId="{7FB01D5A-7A59-438C-A4B3-8BAADA804BF2}" sibTransId="{B412E481-A433-471F-BAC0-D24944F7039F}"/>
    <dgm:cxn modelId="{ED2A4C32-C78F-4831-9CF3-61EF48B226D1}" type="presOf" srcId="{389C3CA5-A6F0-477D-8816-461C877C7105}" destId="{C8700DCE-9219-4CC4-9A01-69C30BD81A1A}" srcOrd="0" destOrd="4" presId="urn:microsoft.com/office/officeart/2005/8/layout/hierarchy3"/>
    <dgm:cxn modelId="{29DC7835-86EE-415A-ACE4-E69C196C9D43}" type="presOf" srcId="{F02D9359-E389-400E-8DD9-42DF461C564E}" destId="{078503EA-8024-44AF-AD1F-00D6918BA2F5}" srcOrd="0" destOrd="0" presId="urn:microsoft.com/office/officeart/2005/8/layout/hierarchy3"/>
    <dgm:cxn modelId="{1B52AC2C-0098-44E4-83B8-B53FA9007EEA}" type="presOf" srcId="{DFD66192-5911-4FCB-A7F5-42E5DAD634F0}" destId="{C8700DCE-9219-4CC4-9A01-69C30BD81A1A}" srcOrd="0" destOrd="2" presId="urn:microsoft.com/office/officeart/2005/8/layout/hierarchy3"/>
    <dgm:cxn modelId="{8A55186C-6A0F-4BA7-90E5-154570F7A6E7}" srcId="{6EE8B7EF-2FB7-475E-B887-C100F532582F}" destId="{389C3CA5-A6F0-477D-8816-461C877C7105}" srcOrd="3" destOrd="0" parTransId="{1CE413D3-24B8-4066-A44C-EE4C2ECED048}" sibTransId="{3C40146C-505F-4655-8FF4-E2A0977090CB}"/>
    <dgm:cxn modelId="{AB86287C-9217-4D59-9C75-33E184D645B5}" type="presOf" srcId="{6DEE529F-84DB-4605-B9AE-4A656B959197}" destId="{3AFEB5DA-46D9-461A-B86C-320D19563638}" srcOrd="0" destOrd="2" presId="urn:microsoft.com/office/officeart/2005/8/layout/hierarchy3"/>
    <dgm:cxn modelId="{BA5E0E09-320F-494D-9010-69986DF37DED}" type="presOf" srcId="{23490963-F43C-45DB-B2C9-D7396B5516DF}" destId="{DD241F7A-0E2F-4E6E-9CC2-12559D74D125}" srcOrd="1" destOrd="0" presId="urn:microsoft.com/office/officeart/2005/8/layout/hierarchy3"/>
    <dgm:cxn modelId="{FEFA4C8E-E7E6-42DA-8C48-D79FB1C68ADC}" type="presOf" srcId="{A9D75A13-591C-4B35-8F9A-13D1A2A18A3B}" destId="{C8700DCE-9219-4CC4-9A01-69C30BD81A1A}" srcOrd="0" destOrd="5" presId="urn:microsoft.com/office/officeart/2005/8/layout/hierarchy3"/>
    <dgm:cxn modelId="{F65EFCED-EAA3-4E61-9A2C-19DCC1946A9A}" srcId="{4D8462FF-A3BB-4324-B35B-8C1C2A3B856C}" destId="{6DEE529F-84DB-4605-B9AE-4A656B959197}" srcOrd="1" destOrd="0" parTransId="{B70CDDD3-8072-4FA8-9B76-FF183C323853}" sibTransId="{0237EC0F-499F-4935-82F3-D12730BD3722}"/>
    <dgm:cxn modelId="{B9DDB4D7-FA2E-440C-B36E-45144263E1C5}" type="presOf" srcId="{97D7587E-2E67-4449-8C9B-6A93F7DFE217}" destId="{3AFEB5DA-46D9-461A-B86C-320D19563638}" srcOrd="0" destOrd="1" presId="urn:microsoft.com/office/officeart/2005/8/layout/hierarchy3"/>
    <dgm:cxn modelId="{EE958C4C-9DDB-4825-9A2B-D13A057094BF}" type="presOf" srcId="{23490963-F43C-45DB-B2C9-D7396B5516DF}" destId="{EA01A0FC-2CE3-4E91-8D1D-1A5193EDFFA2}" srcOrd="0" destOrd="0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8628B9CC-DC49-4393-839C-649B14D7ACF2}" type="presOf" srcId="{54331523-DF44-4501-9B4E-D2311A36AB42}" destId="{C8700DCE-9219-4CC4-9A01-69C30BD81A1A}" srcOrd="0" destOrd="3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96E17CAB-43FA-45C8-B7A7-DB914471B646}" type="presParOf" srcId="{078503EA-8024-44AF-AD1F-00D6918BA2F5}" destId="{E64FEF23-21E5-4940-81AA-F2C01DEFF1A1}" srcOrd="0" destOrd="0" presId="urn:microsoft.com/office/officeart/2005/8/layout/hierarchy3"/>
    <dgm:cxn modelId="{0F555CB9-91D6-451A-AB54-F23B1B504D3F}" type="presParOf" srcId="{E64FEF23-21E5-4940-81AA-F2C01DEFF1A1}" destId="{95777078-7BC4-4078-B2FE-C9410FA026B7}" srcOrd="0" destOrd="0" presId="urn:microsoft.com/office/officeart/2005/8/layout/hierarchy3"/>
    <dgm:cxn modelId="{D4093A39-BFEE-4CDC-BDFD-D1E65C9F019F}" type="presParOf" srcId="{95777078-7BC4-4078-B2FE-C9410FA026B7}" destId="{EA01A0FC-2CE3-4E91-8D1D-1A5193EDFFA2}" srcOrd="0" destOrd="0" presId="urn:microsoft.com/office/officeart/2005/8/layout/hierarchy3"/>
    <dgm:cxn modelId="{83919101-DFBA-4DD8-B9D6-79AC8C6B2403}" type="presParOf" srcId="{95777078-7BC4-4078-B2FE-C9410FA026B7}" destId="{DD241F7A-0E2F-4E6E-9CC2-12559D74D125}" srcOrd="1" destOrd="0" presId="urn:microsoft.com/office/officeart/2005/8/layout/hierarchy3"/>
    <dgm:cxn modelId="{17D35441-71A6-4FDA-AFF7-BACA1FBB3B70}" type="presParOf" srcId="{E64FEF23-21E5-4940-81AA-F2C01DEFF1A1}" destId="{2C00DD29-84A2-4CAC-B504-DB7392CDDA4B}" srcOrd="1" destOrd="0" presId="urn:microsoft.com/office/officeart/2005/8/layout/hierarchy3"/>
    <dgm:cxn modelId="{0874F597-DB8C-467B-AD29-07BF789E5705}" type="presParOf" srcId="{2C00DD29-84A2-4CAC-B504-DB7392CDDA4B}" destId="{82369B05-13B7-46EA-8533-C3495765482E}" srcOrd="0" destOrd="0" presId="urn:microsoft.com/office/officeart/2005/8/layout/hierarchy3"/>
    <dgm:cxn modelId="{A40BC8F4-3178-4252-A5FC-1908B9026B38}" type="presParOf" srcId="{2C00DD29-84A2-4CAC-B504-DB7392CDDA4B}" destId="{3AFEB5DA-46D9-461A-B86C-320D19563638}" srcOrd="1" destOrd="0" presId="urn:microsoft.com/office/officeart/2005/8/layout/hierarchy3"/>
    <dgm:cxn modelId="{612948D0-B688-4F42-BB06-7B32F3CBBB4A}" type="presParOf" srcId="{2C00DD29-84A2-4CAC-B504-DB7392CDDA4B}" destId="{7C1D517C-A4A9-4058-8CF7-5A13958935ED}" srcOrd="2" destOrd="0" presId="urn:microsoft.com/office/officeart/2005/8/layout/hierarchy3"/>
    <dgm:cxn modelId="{0F83CA96-64A3-4B1E-A9C0-2BB48005D6DC}" type="presParOf" srcId="{2C00DD29-84A2-4CAC-B504-DB7392CDDA4B}" destId="{C8700DCE-9219-4CC4-9A01-69C30BD81A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2D9359-E389-400E-8DD9-42DF461C564E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3490963-F43C-45DB-B2C9-D7396B5516DF}">
      <dgm:prSet phldrT="[Texto]" custT="1"/>
      <dgm:spPr/>
      <dgm:t>
        <a:bodyPr/>
        <a:lstStyle/>
        <a:p>
          <a:r>
            <a:rPr lang="es-CO" sz="4000" dirty="0" smtClean="0"/>
            <a:t>Tiempo</a:t>
          </a:r>
          <a:endParaRPr lang="es-CO" sz="4000" dirty="0"/>
        </a:p>
      </dgm:t>
    </dgm:pt>
    <dgm:pt modelId="{FA797446-137E-493D-B6E2-D13B5B119CA6}" type="parTrans" cxnId="{AFDEBC45-5FAD-4CD4-A92B-E0024B6B26CC}">
      <dgm:prSet/>
      <dgm:spPr/>
      <dgm:t>
        <a:bodyPr/>
        <a:lstStyle/>
        <a:p>
          <a:endParaRPr lang="es-CO"/>
        </a:p>
      </dgm:t>
    </dgm:pt>
    <dgm:pt modelId="{8F025EA1-0CD5-4129-A424-E9D0F53EEF82}" type="sibTrans" cxnId="{AFDEBC45-5FAD-4CD4-A92B-E0024B6B26CC}">
      <dgm:prSet/>
      <dgm:spPr/>
      <dgm:t>
        <a:bodyPr/>
        <a:lstStyle/>
        <a:p>
          <a:endParaRPr lang="es-CO"/>
        </a:p>
      </dgm:t>
    </dgm:pt>
    <dgm:pt modelId="{4D8462FF-A3BB-4324-B35B-8C1C2A3B856C}">
      <dgm:prSet phldrT="[Texto]"/>
      <dgm:spPr/>
      <dgm:t>
        <a:bodyPr/>
        <a:lstStyle/>
        <a:p>
          <a:r>
            <a:rPr lang="es-CO" dirty="0" smtClean="0"/>
            <a:t>Pronosticos a 24h costa caribe</a:t>
          </a:r>
          <a:endParaRPr lang="es-CO" dirty="0"/>
        </a:p>
      </dgm:t>
    </dgm:pt>
    <dgm:pt modelId="{65D4EBFD-5AF1-4E69-94B6-87C438E09E8B}" type="parTrans" cxnId="{2BFA72FE-DA00-4EF2-8326-16AC141DA287}">
      <dgm:prSet/>
      <dgm:spPr/>
      <dgm:t>
        <a:bodyPr/>
        <a:lstStyle/>
        <a:p>
          <a:endParaRPr lang="es-CO"/>
        </a:p>
      </dgm:t>
    </dgm:pt>
    <dgm:pt modelId="{38A8AA98-D1BC-4625-94CE-2FDFCB0CB63C}" type="sibTrans" cxnId="{2BFA72FE-DA00-4EF2-8326-16AC141DA287}">
      <dgm:prSet/>
      <dgm:spPr/>
      <dgm:t>
        <a:bodyPr/>
        <a:lstStyle/>
        <a:p>
          <a:endParaRPr lang="es-CO"/>
        </a:p>
      </dgm:t>
    </dgm:pt>
    <dgm:pt modelId="{DFD66192-5911-4FCB-A7F5-42E5DAD634F0}">
      <dgm:prSet phldrT="[Texto]"/>
      <dgm:spPr/>
      <dgm:t>
        <a:bodyPr/>
        <a:lstStyle/>
        <a:p>
          <a:r>
            <a:rPr lang="es-CO" dirty="0" smtClean="0"/>
            <a:t>Meteorología Cartagena</a:t>
          </a:r>
          <a:endParaRPr lang="es-CO" dirty="0"/>
        </a:p>
      </dgm:t>
    </dgm:pt>
    <dgm:pt modelId="{D7A30AEA-F993-4D90-ABDD-CCFFAF050E2E}" type="parTrans" cxnId="{C4B4C9B0-CDAA-46C9-8E77-44D7750BF5DA}">
      <dgm:prSet/>
      <dgm:spPr/>
      <dgm:t>
        <a:bodyPr/>
        <a:lstStyle/>
        <a:p>
          <a:endParaRPr lang="es-CO"/>
        </a:p>
      </dgm:t>
    </dgm:pt>
    <dgm:pt modelId="{DD4E2F9A-6FDF-436A-85AD-BE17A418C3C5}" type="sibTrans" cxnId="{C4B4C9B0-CDAA-46C9-8E77-44D7750BF5DA}">
      <dgm:prSet/>
      <dgm:spPr/>
      <dgm:t>
        <a:bodyPr/>
        <a:lstStyle/>
        <a:p>
          <a:endParaRPr lang="es-CO"/>
        </a:p>
      </dgm:t>
    </dgm:pt>
    <dgm:pt modelId="{F01F6149-5025-4A15-9063-DE7222D33138}">
      <dgm:prSet phldrT="[Texto]"/>
      <dgm:spPr/>
      <dgm:t>
        <a:bodyPr/>
        <a:lstStyle/>
        <a:p>
          <a:r>
            <a:rPr lang="es-CO" dirty="0" smtClean="0"/>
            <a:t>Meteorología caribe </a:t>
          </a:r>
          <a:endParaRPr lang="es-CO" dirty="0"/>
        </a:p>
      </dgm:t>
    </dgm:pt>
    <dgm:pt modelId="{7FB01D5A-7A59-438C-A4B3-8BAADA804BF2}" type="parTrans" cxnId="{40E7E18F-2311-4972-B9ED-729F56A0AA82}">
      <dgm:prSet/>
      <dgm:spPr/>
      <dgm:t>
        <a:bodyPr/>
        <a:lstStyle/>
        <a:p>
          <a:endParaRPr lang="es-CO"/>
        </a:p>
      </dgm:t>
    </dgm:pt>
    <dgm:pt modelId="{B412E481-A433-471F-BAC0-D24944F7039F}" type="sibTrans" cxnId="{40E7E18F-2311-4972-B9ED-729F56A0AA82}">
      <dgm:prSet/>
      <dgm:spPr/>
      <dgm:t>
        <a:bodyPr/>
        <a:lstStyle/>
        <a:p>
          <a:endParaRPr lang="es-CO"/>
        </a:p>
      </dgm:t>
    </dgm:pt>
    <dgm:pt modelId="{54331523-DF44-4501-9B4E-D2311A36AB42}">
      <dgm:prSet phldrT="[Texto]"/>
      <dgm:spPr/>
      <dgm:t>
        <a:bodyPr/>
        <a:lstStyle/>
        <a:p>
          <a:r>
            <a:rPr lang="es-CO" dirty="0" smtClean="0"/>
            <a:t>Oleaje Mar Caribe</a:t>
          </a:r>
          <a:endParaRPr lang="es-CO" dirty="0"/>
        </a:p>
      </dgm:t>
    </dgm:pt>
    <dgm:pt modelId="{F4A1FA19-E5BC-4749-8754-70F14BBB7381}" type="parTrans" cxnId="{78D5E73E-2C6B-47C8-9C1F-0724250D72D2}">
      <dgm:prSet/>
      <dgm:spPr/>
      <dgm:t>
        <a:bodyPr/>
        <a:lstStyle/>
        <a:p>
          <a:endParaRPr lang="es-CO"/>
        </a:p>
      </dgm:t>
    </dgm:pt>
    <dgm:pt modelId="{2B8524C3-8E7D-4EE4-82B0-ED76B86C1438}" type="sibTrans" cxnId="{78D5E73E-2C6B-47C8-9C1F-0724250D72D2}">
      <dgm:prSet/>
      <dgm:spPr/>
      <dgm:t>
        <a:bodyPr/>
        <a:lstStyle/>
        <a:p>
          <a:endParaRPr lang="es-CO"/>
        </a:p>
      </dgm:t>
    </dgm:pt>
    <dgm:pt modelId="{6EE8B7EF-2FB7-475E-B887-C100F532582F}">
      <dgm:prSet phldrT="[Texto]"/>
      <dgm:spPr/>
      <dgm:t>
        <a:bodyPr/>
        <a:lstStyle/>
        <a:p>
          <a:r>
            <a:rPr lang="es-CO" dirty="0" smtClean="0"/>
            <a:t>Pronosticos Extendidos</a:t>
          </a:r>
          <a:endParaRPr lang="es-CO" dirty="0"/>
        </a:p>
      </dgm:t>
    </dgm:pt>
    <dgm:pt modelId="{D3833E7E-66C3-4E0D-AD5B-AEB9BE19CFB8}" type="parTrans" cxnId="{FDE239D0-C1C5-4012-A580-52326B8F5AA9}">
      <dgm:prSet/>
      <dgm:spPr/>
      <dgm:t>
        <a:bodyPr/>
        <a:lstStyle/>
        <a:p>
          <a:endParaRPr lang="es-CO"/>
        </a:p>
      </dgm:t>
    </dgm:pt>
    <dgm:pt modelId="{399A4630-05A4-4015-9A31-08C071760F23}" type="sibTrans" cxnId="{FDE239D0-C1C5-4012-A580-52326B8F5AA9}">
      <dgm:prSet/>
      <dgm:spPr/>
      <dgm:t>
        <a:bodyPr/>
        <a:lstStyle/>
        <a:p>
          <a:endParaRPr lang="es-CO"/>
        </a:p>
      </dgm:t>
    </dgm:pt>
    <dgm:pt modelId="{97D7587E-2E67-4449-8C9B-6A93F7DFE217}">
      <dgm:prSet phldrT="[Texto]"/>
      <dgm:spPr/>
      <dgm:t>
        <a:bodyPr/>
        <a:lstStyle/>
        <a:p>
          <a:r>
            <a:rPr lang="es-CO" dirty="0" smtClean="0"/>
            <a:t>Altamar</a:t>
          </a:r>
          <a:endParaRPr lang="es-CO" dirty="0"/>
        </a:p>
      </dgm:t>
    </dgm:pt>
    <dgm:pt modelId="{9A3A4536-16FA-44C6-AB36-C04F744F203B}" type="parTrans" cxnId="{05B3D597-4600-4BDB-A4E8-6D0685348E1B}">
      <dgm:prSet/>
      <dgm:spPr/>
      <dgm:t>
        <a:bodyPr/>
        <a:lstStyle/>
        <a:p>
          <a:endParaRPr lang="es-CO"/>
        </a:p>
      </dgm:t>
    </dgm:pt>
    <dgm:pt modelId="{0FFD9121-11C8-49C4-949B-872019EBCF03}" type="sibTrans" cxnId="{05B3D597-4600-4BDB-A4E8-6D0685348E1B}">
      <dgm:prSet/>
      <dgm:spPr/>
      <dgm:t>
        <a:bodyPr/>
        <a:lstStyle/>
        <a:p>
          <a:endParaRPr lang="es-CO"/>
        </a:p>
      </dgm:t>
    </dgm:pt>
    <dgm:pt modelId="{6DEE529F-84DB-4605-B9AE-4A656B959197}">
      <dgm:prSet phldrT="[Texto]"/>
      <dgm:spPr/>
      <dgm:t>
        <a:bodyPr/>
        <a:lstStyle/>
        <a:p>
          <a:r>
            <a:rPr lang="es-CO" dirty="0" smtClean="0"/>
            <a:t>Principales  Puertos</a:t>
          </a:r>
          <a:endParaRPr lang="es-CO" dirty="0"/>
        </a:p>
      </dgm:t>
    </dgm:pt>
    <dgm:pt modelId="{B70CDDD3-8072-4FA8-9B76-FF183C323853}" type="parTrans" cxnId="{F65EFCED-EAA3-4E61-9A2C-19DCC1946A9A}">
      <dgm:prSet/>
      <dgm:spPr/>
      <dgm:t>
        <a:bodyPr/>
        <a:lstStyle/>
        <a:p>
          <a:endParaRPr lang="es-CO"/>
        </a:p>
      </dgm:t>
    </dgm:pt>
    <dgm:pt modelId="{0237EC0F-499F-4935-82F3-D12730BD3722}" type="sibTrans" cxnId="{F65EFCED-EAA3-4E61-9A2C-19DCC1946A9A}">
      <dgm:prSet/>
      <dgm:spPr/>
      <dgm:t>
        <a:bodyPr/>
        <a:lstStyle/>
        <a:p>
          <a:endParaRPr lang="es-CO"/>
        </a:p>
      </dgm:t>
    </dgm:pt>
    <dgm:pt modelId="{5F963558-B4FD-4EC5-B59F-569776766ED9}">
      <dgm:prSet phldrT="[Texto]"/>
      <dgm:spPr/>
      <dgm:t>
        <a:bodyPr/>
        <a:lstStyle/>
        <a:p>
          <a:r>
            <a:rPr lang="es-CO" dirty="0" smtClean="0"/>
            <a:t>Fenómenos  Adversos</a:t>
          </a:r>
          <a:endParaRPr lang="es-CO" dirty="0"/>
        </a:p>
      </dgm:t>
    </dgm:pt>
    <dgm:pt modelId="{4E552624-AB79-4EEF-92B0-2212CE88DA32}" type="parTrans" cxnId="{DC993E52-36AC-42C9-94FA-784183565AAE}">
      <dgm:prSet/>
      <dgm:spPr/>
      <dgm:t>
        <a:bodyPr/>
        <a:lstStyle/>
        <a:p>
          <a:endParaRPr lang="es-CO"/>
        </a:p>
      </dgm:t>
    </dgm:pt>
    <dgm:pt modelId="{0133CDBF-3C57-4E22-8E71-615C8AEF4322}" type="sibTrans" cxnId="{DC993E52-36AC-42C9-94FA-784183565AAE}">
      <dgm:prSet/>
      <dgm:spPr/>
      <dgm:t>
        <a:bodyPr/>
        <a:lstStyle/>
        <a:p>
          <a:endParaRPr lang="es-CO"/>
        </a:p>
      </dgm:t>
    </dgm:pt>
    <dgm:pt modelId="{389C3CA5-A6F0-477D-8816-461C877C7105}">
      <dgm:prSet phldrT="[Texto]"/>
      <dgm:spPr/>
      <dgm:t>
        <a:bodyPr/>
        <a:lstStyle/>
        <a:p>
          <a:r>
            <a:rPr lang="es-CO" dirty="0" smtClean="0"/>
            <a:t>Viento principales  puertos</a:t>
          </a:r>
          <a:endParaRPr lang="es-CO" dirty="0"/>
        </a:p>
      </dgm:t>
    </dgm:pt>
    <dgm:pt modelId="{1CE413D3-24B8-4066-A44C-EE4C2ECED048}" type="parTrans" cxnId="{8A55186C-6A0F-4BA7-90E5-154570F7A6E7}">
      <dgm:prSet/>
      <dgm:spPr/>
      <dgm:t>
        <a:bodyPr/>
        <a:lstStyle/>
        <a:p>
          <a:endParaRPr lang="es-CO"/>
        </a:p>
      </dgm:t>
    </dgm:pt>
    <dgm:pt modelId="{3C40146C-505F-4655-8FF4-E2A0977090CB}" type="sibTrans" cxnId="{8A55186C-6A0F-4BA7-90E5-154570F7A6E7}">
      <dgm:prSet/>
      <dgm:spPr/>
      <dgm:t>
        <a:bodyPr/>
        <a:lstStyle/>
        <a:p>
          <a:endParaRPr lang="es-CO"/>
        </a:p>
      </dgm:t>
    </dgm:pt>
    <dgm:pt modelId="{A9D75A13-591C-4B35-8F9A-13D1A2A18A3B}">
      <dgm:prSet phldrT="[Texto]"/>
      <dgm:spPr/>
      <dgm:t>
        <a:bodyPr/>
        <a:lstStyle/>
        <a:p>
          <a:r>
            <a:rPr lang="es-CO" dirty="0" smtClean="0"/>
            <a:t>Marea</a:t>
          </a:r>
          <a:endParaRPr lang="es-CO" dirty="0"/>
        </a:p>
      </dgm:t>
    </dgm:pt>
    <dgm:pt modelId="{BDADFF12-8DA7-41E0-AE80-965CEC6FD2C3}" type="parTrans" cxnId="{95C46033-988A-4BAD-8D77-9C412D168F63}">
      <dgm:prSet/>
      <dgm:spPr/>
      <dgm:t>
        <a:bodyPr/>
        <a:lstStyle/>
        <a:p>
          <a:endParaRPr lang="es-CO"/>
        </a:p>
      </dgm:t>
    </dgm:pt>
    <dgm:pt modelId="{2F37F87E-C0FD-459D-9840-2CCE49F788AB}" type="sibTrans" cxnId="{95C46033-988A-4BAD-8D77-9C412D168F63}">
      <dgm:prSet/>
      <dgm:spPr/>
      <dgm:t>
        <a:bodyPr/>
        <a:lstStyle/>
        <a:p>
          <a:endParaRPr lang="es-CO"/>
        </a:p>
      </dgm:t>
    </dgm:pt>
    <dgm:pt modelId="{078503EA-8024-44AF-AD1F-00D6918BA2F5}" type="pres">
      <dgm:prSet presAssocID="{F02D9359-E389-400E-8DD9-42DF461C56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64FEF23-21E5-4940-81AA-F2C01DEFF1A1}" type="pres">
      <dgm:prSet presAssocID="{23490963-F43C-45DB-B2C9-D7396B5516DF}" presName="root" presStyleCnt="0"/>
      <dgm:spPr/>
    </dgm:pt>
    <dgm:pt modelId="{95777078-7BC4-4078-B2FE-C9410FA026B7}" type="pres">
      <dgm:prSet presAssocID="{23490963-F43C-45DB-B2C9-D7396B5516DF}" presName="rootComposite" presStyleCnt="0"/>
      <dgm:spPr/>
    </dgm:pt>
    <dgm:pt modelId="{EA01A0FC-2CE3-4E91-8D1D-1A5193EDFFA2}" type="pres">
      <dgm:prSet presAssocID="{23490963-F43C-45DB-B2C9-D7396B5516DF}" presName="rootText" presStyleLbl="node1" presStyleIdx="0" presStyleCnt="1" custScaleX="100098" custScaleY="59092"/>
      <dgm:spPr/>
      <dgm:t>
        <a:bodyPr/>
        <a:lstStyle/>
        <a:p>
          <a:endParaRPr lang="es-CO"/>
        </a:p>
      </dgm:t>
    </dgm:pt>
    <dgm:pt modelId="{DD241F7A-0E2F-4E6E-9CC2-12559D74D125}" type="pres">
      <dgm:prSet presAssocID="{23490963-F43C-45DB-B2C9-D7396B5516DF}" presName="rootConnector" presStyleLbl="node1" presStyleIdx="0" presStyleCnt="1"/>
      <dgm:spPr/>
      <dgm:t>
        <a:bodyPr/>
        <a:lstStyle/>
        <a:p>
          <a:endParaRPr lang="es-CO"/>
        </a:p>
      </dgm:t>
    </dgm:pt>
    <dgm:pt modelId="{2C00DD29-84A2-4CAC-B504-DB7392CDDA4B}" type="pres">
      <dgm:prSet presAssocID="{23490963-F43C-45DB-B2C9-D7396B5516DF}" presName="childShape" presStyleCnt="0"/>
      <dgm:spPr/>
    </dgm:pt>
    <dgm:pt modelId="{82369B05-13B7-46EA-8533-C3495765482E}" type="pres">
      <dgm:prSet presAssocID="{65D4EBFD-5AF1-4E69-94B6-87C438E09E8B}" presName="Name13" presStyleLbl="parChTrans1D2" presStyleIdx="0" presStyleCnt="2"/>
      <dgm:spPr/>
      <dgm:t>
        <a:bodyPr/>
        <a:lstStyle/>
        <a:p>
          <a:endParaRPr lang="es-CO"/>
        </a:p>
      </dgm:t>
    </dgm:pt>
    <dgm:pt modelId="{3AFEB5DA-46D9-461A-B86C-320D19563638}" type="pres">
      <dgm:prSet presAssocID="{4D8462FF-A3BB-4324-B35B-8C1C2A3B856C}" presName="childText" presStyleLbl="bgAcc1" presStyleIdx="0" presStyleCnt="2" custScaleY="798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C1D517C-A4A9-4058-8CF7-5A13958935ED}" type="pres">
      <dgm:prSet presAssocID="{D3833E7E-66C3-4E0D-AD5B-AEB9BE19CFB8}" presName="Name13" presStyleLbl="parChTrans1D2" presStyleIdx="1" presStyleCnt="2"/>
      <dgm:spPr/>
      <dgm:t>
        <a:bodyPr/>
        <a:lstStyle/>
        <a:p>
          <a:endParaRPr lang="es-CO"/>
        </a:p>
      </dgm:t>
    </dgm:pt>
    <dgm:pt modelId="{C8700DCE-9219-4CC4-9A01-69C30BD81A1A}" type="pres">
      <dgm:prSet presAssocID="{6EE8B7EF-2FB7-475E-B887-C100F53258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C17B33B-9CC9-4B39-91C9-73160EB54A4C}" type="presOf" srcId="{F02D9359-E389-400E-8DD9-42DF461C564E}" destId="{078503EA-8024-44AF-AD1F-00D6918BA2F5}" srcOrd="0" destOrd="0" presId="urn:microsoft.com/office/officeart/2005/8/layout/hierarchy3"/>
    <dgm:cxn modelId="{C4B4C9B0-CDAA-46C9-8E77-44D7750BF5DA}" srcId="{6EE8B7EF-2FB7-475E-B887-C100F532582F}" destId="{DFD66192-5911-4FCB-A7F5-42E5DAD634F0}" srcOrd="1" destOrd="0" parTransId="{D7A30AEA-F993-4D90-ABDD-CCFFAF050E2E}" sibTransId="{DD4E2F9A-6FDF-436A-85AD-BE17A418C3C5}"/>
    <dgm:cxn modelId="{FDE239D0-C1C5-4012-A580-52326B8F5AA9}" srcId="{23490963-F43C-45DB-B2C9-D7396B5516DF}" destId="{6EE8B7EF-2FB7-475E-B887-C100F532582F}" srcOrd="1" destOrd="0" parTransId="{D3833E7E-66C3-4E0D-AD5B-AEB9BE19CFB8}" sibTransId="{399A4630-05A4-4015-9A31-08C071760F23}"/>
    <dgm:cxn modelId="{78D5E73E-2C6B-47C8-9C1F-0724250D72D2}" srcId="{6EE8B7EF-2FB7-475E-B887-C100F532582F}" destId="{54331523-DF44-4501-9B4E-D2311A36AB42}" srcOrd="2" destOrd="0" parTransId="{F4A1FA19-E5BC-4749-8754-70F14BBB7381}" sibTransId="{2B8524C3-8E7D-4EE4-82B0-ED76B86C1438}"/>
    <dgm:cxn modelId="{DCA37696-4B06-4C6E-B2CE-E4EE761C5062}" type="presOf" srcId="{4D8462FF-A3BB-4324-B35B-8C1C2A3B856C}" destId="{3AFEB5DA-46D9-461A-B86C-320D19563638}" srcOrd="0" destOrd="0" presId="urn:microsoft.com/office/officeart/2005/8/layout/hierarchy3"/>
    <dgm:cxn modelId="{95C46033-988A-4BAD-8D77-9C412D168F63}" srcId="{6EE8B7EF-2FB7-475E-B887-C100F532582F}" destId="{A9D75A13-591C-4B35-8F9A-13D1A2A18A3B}" srcOrd="4" destOrd="0" parTransId="{BDADFF12-8DA7-41E0-AE80-965CEC6FD2C3}" sibTransId="{2F37F87E-C0FD-459D-9840-2CCE49F788AB}"/>
    <dgm:cxn modelId="{8070F65C-27F9-460C-8430-D0916F956B9A}" type="presOf" srcId="{65D4EBFD-5AF1-4E69-94B6-87C438E09E8B}" destId="{82369B05-13B7-46EA-8533-C3495765482E}" srcOrd="0" destOrd="0" presId="urn:microsoft.com/office/officeart/2005/8/layout/hierarchy3"/>
    <dgm:cxn modelId="{05B3D597-4600-4BDB-A4E8-6D0685348E1B}" srcId="{4D8462FF-A3BB-4324-B35B-8C1C2A3B856C}" destId="{97D7587E-2E67-4449-8C9B-6A93F7DFE217}" srcOrd="0" destOrd="0" parTransId="{9A3A4536-16FA-44C6-AB36-C04F744F203B}" sibTransId="{0FFD9121-11C8-49C4-949B-872019EBCF03}"/>
    <dgm:cxn modelId="{DC993E52-36AC-42C9-94FA-784183565AAE}" srcId="{4D8462FF-A3BB-4324-B35B-8C1C2A3B856C}" destId="{5F963558-B4FD-4EC5-B59F-569776766ED9}" srcOrd="2" destOrd="0" parTransId="{4E552624-AB79-4EEF-92B0-2212CE88DA32}" sibTransId="{0133CDBF-3C57-4E22-8E71-615C8AEF4322}"/>
    <dgm:cxn modelId="{B557B363-1AC1-4189-BA30-3A64443F17BD}" type="presOf" srcId="{5F963558-B4FD-4EC5-B59F-569776766ED9}" destId="{3AFEB5DA-46D9-461A-B86C-320D19563638}" srcOrd="0" destOrd="3" presId="urn:microsoft.com/office/officeart/2005/8/layout/hierarchy3"/>
    <dgm:cxn modelId="{40E7E18F-2311-4972-B9ED-729F56A0AA82}" srcId="{6EE8B7EF-2FB7-475E-B887-C100F532582F}" destId="{F01F6149-5025-4A15-9063-DE7222D33138}" srcOrd="0" destOrd="0" parTransId="{7FB01D5A-7A59-438C-A4B3-8BAADA804BF2}" sibTransId="{B412E481-A433-471F-BAC0-D24944F7039F}"/>
    <dgm:cxn modelId="{A265F1EB-488C-481E-94D6-A38CBC1B09BD}" type="presOf" srcId="{23490963-F43C-45DB-B2C9-D7396B5516DF}" destId="{EA01A0FC-2CE3-4E91-8D1D-1A5193EDFFA2}" srcOrd="0" destOrd="0" presId="urn:microsoft.com/office/officeart/2005/8/layout/hierarchy3"/>
    <dgm:cxn modelId="{0442CCC7-98BF-4FF2-A071-4BFFFFFDEF0D}" type="presOf" srcId="{D3833E7E-66C3-4E0D-AD5B-AEB9BE19CFB8}" destId="{7C1D517C-A4A9-4058-8CF7-5A13958935ED}" srcOrd="0" destOrd="0" presId="urn:microsoft.com/office/officeart/2005/8/layout/hierarchy3"/>
    <dgm:cxn modelId="{B1EA85FE-8D75-41C4-B612-321A50640BDC}" type="presOf" srcId="{97D7587E-2E67-4449-8C9B-6A93F7DFE217}" destId="{3AFEB5DA-46D9-461A-B86C-320D19563638}" srcOrd="0" destOrd="1" presId="urn:microsoft.com/office/officeart/2005/8/layout/hierarchy3"/>
    <dgm:cxn modelId="{02394F8E-B303-4DFF-96EC-3457E7E23282}" type="presOf" srcId="{6DEE529F-84DB-4605-B9AE-4A656B959197}" destId="{3AFEB5DA-46D9-461A-B86C-320D19563638}" srcOrd="0" destOrd="2" presId="urn:microsoft.com/office/officeart/2005/8/layout/hierarchy3"/>
    <dgm:cxn modelId="{D508B071-EB76-4590-AAF3-A148F9CDC61E}" type="presOf" srcId="{A9D75A13-591C-4B35-8F9A-13D1A2A18A3B}" destId="{C8700DCE-9219-4CC4-9A01-69C30BD81A1A}" srcOrd="0" destOrd="5" presId="urn:microsoft.com/office/officeart/2005/8/layout/hierarchy3"/>
    <dgm:cxn modelId="{8A55186C-6A0F-4BA7-90E5-154570F7A6E7}" srcId="{6EE8B7EF-2FB7-475E-B887-C100F532582F}" destId="{389C3CA5-A6F0-477D-8816-461C877C7105}" srcOrd="3" destOrd="0" parTransId="{1CE413D3-24B8-4066-A44C-EE4C2ECED048}" sibTransId="{3C40146C-505F-4655-8FF4-E2A0977090CB}"/>
    <dgm:cxn modelId="{F5AAACEB-F4E3-417B-87C1-74340A875C4E}" type="presOf" srcId="{23490963-F43C-45DB-B2C9-D7396B5516DF}" destId="{DD241F7A-0E2F-4E6E-9CC2-12559D74D125}" srcOrd="1" destOrd="0" presId="urn:microsoft.com/office/officeart/2005/8/layout/hierarchy3"/>
    <dgm:cxn modelId="{30A6AC35-6A1E-4232-AF03-9D2D88CCBB39}" type="presOf" srcId="{6EE8B7EF-2FB7-475E-B887-C100F532582F}" destId="{C8700DCE-9219-4CC4-9A01-69C30BD81A1A}" srcOrd="0" destOrd="0" presId="urn:microsoft.com/office/officeart/2005/8/layout/hierarchy3"/>
    <dgm:cxn modelId="{F65EFCED-EAA3-4E61-9A2C-19DCC1946A9A}" srcId="{4D8462FF-A3BB-4324-B35B-8C1C2A3B856C}" destId="{6DEE529F-84DB-4605-B9AE-4A656B959197}" srcOrd="1" destOrd="0" parTransId="{B70CDDD3-8072-4FA8-9B76-FF183C323853}" sibTransId="{0237EC0F-499F-4935-82F3-D12730BD3722}"/>
    <dgm:cxn modelId="{7A853976-59F0-4A84-867F-6EF9C776E3F0}" type="presOf" srcId="{389C3CA5-A6F0-477D-8816-461C877C7105}" destId="{C8700DCE-9219-4CC4-9A01-69C30BD81A1A}" srcOrd="0" destOrd="4" presId="urn:microsoft.com/office/officeart/2005/8/layout/hierarchy3"/>
    <dgm:cxn modelId="{2BFA72FE-DA00-4EF2-8326-16AC141DA287}" srcId="{23490963-F43C-45DB-B2C9-D7396B5516DF}" destId="{4D8462FF-A3BB-4324-B35B-8C1C2A3B856C}" srcOrd="0" destOrd="0" parTransId="{65D4EBFD-5AF1-4E69-94B6-87C438E09E8B}" sibTransId="{38A8AA98-D1BC-4625-94CE-2FDFCB0CB63C}"/>
    <dgm:cxn modelId="{CCF77EF6-56D4-4FA2-BCCF-7E417118747A}" type="presOf" srcId="{DFD66192-5911-4FCB-A7F5-42E5DAD634F0}" destId="{C8700DCE-9219-4CC4-9A01-69C30BD81A1A}" srcOrd="0" destOrd="2" presId="urn:microsoft.com/office/officeart/2005/8/layout/hierarchy3"/>
    <dgm:cxn modelId="{E8BACF3C-D2C0-4C7F-A9D9-A6DE5CFE0912}" type="presOf" srcId="{F01F6149-5025-4A15-9063-DE7222D33138}" destId="{C8700DCE-9219-4CC4-9A01-69C30BD81A1A}" srcOrd="0" destOrd="1" presId="urn:microsoft.com/office/officeart/2005/8/layout/hierarchy3"/>
    <dgm:cxn modelId="{AFDEBC45-5FAD-4CD4-A92B-E0024B6B26CC}" srcId="{F02D9359-E389-400E-8DD9-42DF461C564E}" destId="{23490963-F43C-45DB-B2C9-D7396B5516DF}" srcOrd="0" destOrd="0" parTransId="{FA797446-137E-493D-B6E2-D13B5B119CA6}" sibTransId="{8F025EA1-0CD5-4129-A424-E9D0F53EEF82}"/>
    <dgm:cxn modelId="{6BF05CA5-ED96-420E-BA2B-028DB5BCA8FF}" type="presOf" srcId="{54331523-DF44-4501-9B4E-D2311A36AB42}" destId="{C8700DCE-9219-4CC4-9A01-69C30BD81A1A}" srcOrd="0" destOrd="3" presId="urn:microsoft.com/office/officeart/2005/8/layout/hierarchy3"/>
    <dgm:cxn modelId="{9BDA8416-447E-4D7D-8202-88534D08CFB7}" type="presParOf" srcId="{078503EA-8024-44AF-AD1F-00D6918BA2F5}" destId="{E64FEF23-21E5-4940-81AA-F2C01DEFF1A1}" srcOrd="0" destOrd="0" presId="urn:microsoft.com/office/officeart/2005/8/layout/hierarchy3"/>
    <dgm:cxn modelId="{CDAF4751-7B49-4B17-A330-8F496824F119}" type="presParOf" srcId="{E64FEF23-21E5-4940-81AA-F2C01DEFF1A1}" destId="{95777078-7BC4-4078-B2FE-C9410FA026B7}" srcOrd="0" destOrd="0" presId="urn:microsoft.com/office/officeart/2005/8/layout/hierarchy3"/>
    <dgm:cxn modelId="{1509FE08-3766-445E-B32F-89C93B84C541}" type="presParOf" srcId="{95777078-7BC4-4078-B2FE-C9410FA026B7}" destId="{EA01A0FC-2CE3-4E91-8D1D-1A5193EDFFA2}" srcOrd="0" destOrd="0" presId="urn:microsoft.com/office/officeart/2005/8/layout/hierarchy3"/>
    <dgm:cxn modelId="{1E6C0F54-B4B1-4362-B9E0-FA9F0749AFE5}" type="presParOf" srcId="{95777078-7BC4-4078-B2FE-C9410FA026B7}" destId="{DD241F7A-0E2F-4E6E-9CC2-12559D74D125}" srcOrd="1" destOrd="0" presId="urn:microsoft.com/office/officeart/2005/8/layout/hierarchy3"/>
    <dgm:cxn modelId="{243739EE-1EBF-4123-8C81-AD08DB9BB406}" type="presParOf" srcId="{E64FEF23-21E5-4940-81AA-F2C01DEFF1A1}" destId="{2C00DD29-84A2-4CAC-B504-DB7392CDDA4B}" srcOrd="1" destOrd="0" presId="urn:microsoft.com/office/officeart/2005/8/layout/hierarchy3"/>
    <dgm:cxn modelId="{D2B1D714-06E2-463A-B60A-A4CC929193D9}" type="presParOf" srcId="{2C00DD29-84A2-4CAC-B504-DB7392CDDA4B}" destId="{82369B05-13B7-46EA-8533-C3495765482E}" srcOrd="0" destOrd="0" presId="urn:microsoft.com/office/officeart/2005/8/layout/hierarchy3"/>
    <dgm:cxn modelId="{FA3DCE5F-2ACE-4899-83A0-129E0D874D65}" type="presParOf" srcId="{2C00DD29-84A2-4CAC-B504-DB7392CDDA4B}" destId="{3AFEB5DA-46D9-461A-B86C-320D19563638}" srcOrd="1" destOrd="0" presId="urn:microsoft.com/office/officeart/2005/8/layout/hierarchy3"/>
    <dgm:cxn modelId="{77754530-F12A-4410-B941-C11575D9D0D3}" type="presParOf" srcId="{2C00DD29-84A2-4CAC-B504-DB7392CDDA4B}" destId="{7C1D517C-A4A9-4058-8CF7-5A13958935ED}" srcOrd="2" destOrd="0" presId="urn:microsoft.com/office/officeart/2005/8/layout/hierarchy3"/>
    <dgm:cxn modelId="{3810F28F-50EA-4026-8D89-5790D3775181}" type="presParOf" srcId="{2C00DD29-84A2-4CAC-B504-DB7392CDDA4B}" destId="{C8700DCE-9219-4CC4-9A01-69C30BD81A1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D00A4A9-D9EE-4BFC-8EAB-4CA5A53D64C4}" type="doc">
      <dgm:prSet loTypeId="urn:microsoft.com/office/officeart/2008/layout/TitledPictureBlock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F39A30A-7637-409A-9933-4E5B9078A67B}">
      <dgm:prSet phldrT="[Texto]"/>
      <dgm:spPr/>
      <dgm:t>
        <a:bodyPr/>
        <a:lstStyle/>
        <a:p>
          <a:r>
            <a:rPr lang="es-CO" dirty="0" smtClean="0"/>
            <a:t>Barranquilla</a:t>
          </a:r>
          <a:endParaRPr lang="es-CO" dirty="0"/>
        </a:p>
      </dgm:t>
    </dgm:pt>
    <dgm:pt modelId="{8DDEF83E-5B88-4CD9-9D60-2E8C702DB5BA}" type="parTrans" cxnId="{158A7C8C-CABA-4DD5-84BD-B7B335A0141A}">
      <dgm:prSet/>
      <dgm:spPr/>
      <dgm:t>
        <a:bodyPr/>
        <a:lstStyle/>
        <a:p>
          <a:endParaRPr lang="es-CO"/>
        </a:p>
      </dgm:t>
    </dgm:pt>
    <dgm:pt modelId="{DACEF3B8-362E-466E-8805-009378CB231B}" type="sibTrans" cxnId="{158A7C8C-CABA-4DD5-84BD-B7B335A0141A}">
      <dgm:prSet/>
      <dgm:spPr/>
      <dgm:t>
        <a:bodyPr/>
        <a:lstStyle/>
        <a:p>
          <a:endParaRPr lang="es-CO"/>
        </a:p>
      </dgm:t>
    </dgm:pt>
    <dgm:pt modelId="{1858A615-4EDF-4260-B674-43C6D7F05345}">
      <dgm:prSet phldrT="[Texto]"/>
      <dgm:spPr/>
      <dgm:t>
        <a:bodyPr/>
        <a:lstStyle/>
        <a:p>
          <a:r>
            <a:rPr lang="es-CO" dirty="0" smtClean="0"/>
            <a:t>Puerto Bolívar</a:t>
          </a:r>
          <a:endParaRPr lang="es-CO" dirty="0"/>
        </a:p>
      </dgm:t>
    </dgm:pt>
    <dgm:pt modelId="{F5C03A8A-D446-4DF7-8771-2057AE1A2C1B}" type="parTrans" cxnId="{6A761851-6ACB-48D7-8F97-1990091DA134}">
      <dgm:prSet/>
      <dgm:spPr/>
      <dgm:t>
        <a:bodyPr/>
        <a:lstStyle/>
        <a:p>
          <a:endParaRPr lang="es-CO"/>
        </a:p>
      </dgm:t>
    </dgm:pt>
    <dgm:pt modelId="{49110CF2-5E07-41C6-A6EB-F820CD817F41}" type="sibTrans" cxnId="{6A761851-6ACB-48D7-8F97-1990091DA134}">
      <dgm:prSet/>
      <dgm:spPr/>
      <dgm:t>
        <a:bodyPr/>
        <a:lstStyle/>
        <a:p>
          <a:endParaRPr lang="es-CO"/>
        </a:p>
      </dgm:t>
    </dgm:pt>
    <dgm:pt modelId="{94A719BF-EB2B-4EBD-B496-C9147549D237}">
      <dgm:prSet phldrT="[Texto]"/>
      <dgm:spPr/>
      <dgm:t>
        <a:bodyPr/>
        <a:lstStyle/>
        <a:p>
          <a:r>
            <a:rPr lang="es-CO" dirty="0" smtClean="0"/>
            <a:t>Urabá</a:t>
          </a:r>
          <a:endParaRPr lang="es-CO" dirty="0"/>
        </a:p>
      </dgm:t>
    </dgm:pt>
    <dgm:pt modelId="{82061F0C-6776-48AC-9287-E6DC3BB255B0}" type="parTrans" cxnId="{DBACB320-E1E0-481A-A064-CCF55BB38FF2}">
      <dgm:prSet/>
      <dgm:spPr/>
      <dgm:t>
        <a:bodyPr/>
        <a:lstStyle/>
        <a:p>
          <a:endParaRPr lang="es-CO"/>
        </a:p>
      </dgm:t>
    </dgm:pt>
    <dgm:pt modelId="{E044DE01-D5D3-4EDE-AF88-397E34D5D86B}" type="sibTrans" cxnId="{DBACB320-E1E0-481A-A064-CCF55BB38FF2}">
      <dgm:prSet/>
      <dgm:spPr/>
      <dgm:t>
        <a:bodyPr/>
        <a:lstStyle/>
        <a:p>
          <a:endParaRPr lang="es-CO"/>
        </a:p>
      </dgm:t>
    </dgm:pt>
    <dgm:pt modelId="{A9EB8EB2-FDBA-45BC-9BA7-A0F4FEFE4331}">
      <dgm:prSet phldrT="[Texto]"/>
      <dgm:spPr/>
      <dgm:t>
        <a:bodyPr/>
        <a:lstStyle/>
        <a:p>
          <a:r>
            <a:rPr lang="es-CO" dirty="0" smtClean="0"/>
            <a:t>Providencia</a:t>
          </a:r>
          <a:endParaRPr lang="es-CO" dirty="0"/>
        </a:p>
      </dgm:t>
    </dgm:pt>
    <dgm:pt modelId="{1824BBF9-A8EE-418C-A995-2DFF4EEDD6C7}" type="parTrans" cxnId="{1E3E6B1F-82F0-45BC-B2C7-056396C8AD21}">
      <dgm:prSet/>
      <dgm:spPr/>
      <dgm:t>
        <a:bodyPr/>
        <a:lstStyle/>
        <a:p>
          <a:endParaRPr lang="es-CO"/>
        </a:p>
      </dgm:t>
    </dgm:pt>
    <dgm:pt modelId="{76917431-9A9B-4567-AF62-E80C35A332A7}" type="sibTrans" cxnId="{1E3E6B1F-82F0-45BC-B2C7-056396C8AD21}">
      <dgm:prSet/>
      <dgm:spPr/>
      <dgm:t>
        <a:bodyPr/>
        <a:lstStyle/>
        <a:p>
          <a:endParaRPr lang="es-CO"/>
        </a:p>
      </dgm:t>
    </dgm:pt>
    <dgm:pt modelId="{34069DE7-2050-4140-95E5-7CB0700067F2}" type="pres">
      <dgm:prSet presAssocID="{6D00A4A9-D9EE-4BFC-8EAB-4CA5A53D64C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0C883AA0-FE98-459A-B9B8-E9C805CE75A5}" type="pres">
      <dgm:prSet presAssocID="{FF39A30A-7637-409A-9933-4E5B9078A67B}" presName="composite" presStyleCnt="0"/>
      <dgm:spPr/>
    </dgm:pt>
    <dgm:pt modelId="{2F04BF5C-A64E-41B5-A927-4CF418CF8554}" type="pres">
      <dgm:prSet presAssocID="{FF39A30A-7637-409A-9933-4E5B9078A67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5A6A6C-22C9-4D43-AE5C-6C08CBBE0CD9}" type="pres">
      <dgm:prSet presAssocID="{FF39A30A-7637-409A-9933-4E5B9078A67B}" presName="Image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D7F402F-47CB-4D98-8045-5B605F9018AF}" type="pres">
      <dgm:prSet presAssocID="{FF39A30A-7637-409A-9933-4E5B9078A67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2938F340-A205-4963-9504-AEB918A8FA3E}" type="pres">
      <dgm:prSet presAssocID="{DACEF3B8-362E-466E-8805-009378CB231B}" presName="sibTrans" presStyleCnt="0"/>
      <dgm:spPr/>
    </dgm:pt>
    <dgm:pt modelId="{A1671E91-8198-4603-9B3C-0C6B4BFFB37F}" type="pres">
      <dgm:prSet presAssocID="{1858A615-4EDF-4260-B674-43C6D7F05345}" presName="composite" presStyleCnt="0"/>
      <dgm:spPr/>
    </dgm:pt>
    <dgm:pt modelId="{AE91A051-B3EB-48F5-87E1-EF9929985C51}" type="pres">
      <dgm:prSet presAssocID="{1858A615-4EDF-4260-B674-43C6D7F0534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5561A2-5C2F-4F54-9694-734704DFCDE3}" type="pres">
      <dgm:prSet presAssocID="{1858A615-4EDF-4260-B674-43C6D7F05345}" presName="Image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CO"/>
        </a:p>
      </dgm:t>
    </dgm:pt>
    <dgm:pt modelId="{C8531F41-3C34-4734-A934-E24A1700B10F}" type="pres">
      <dgm:prSet presAssocID="{1858A615-4EDF-4260-B674-43C6D7F0534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9D83E9E5-B06C-4085-8604-7E3874B32121}" type="pres">
      <dgm:prSet presAssocID="{49110CF2-5E07-41C6-A6EB-F820CD817F41}" presName="sibTrans" presStyleCnt="0"/>
      <dgm:spPr/>
    </dgm:pt>
    <dgm:pt modelId="{7C7D3F8F-C406-4BAE-8828-A6F26CABD860}" type="pres">
      <dgm:prSet presAssocID="{94A719BF-EB2B-4EBD-B496-C9147549D237}" presName="composite" presStyleCnt="0"/>
      <dgm:spPr/>
    </dgm:pt>
    <dgm:pt modelId="{BA97DB37-0E15-439D-8AB9-996458B9AED2}" type="pres">
      <dgm:prSet presAssocID="{94A719BF-EB2B-4EBD-B496-C9147549D2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2A9A36-6F87-4EDD-BAB4-D2D875E865D1}" type="pres">
      <dgm:prSet presAssocID="{94A719BF-EB2B-4EBD-B496-C9147549D237}" presName="Image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CO"/>
        </a:p>
      </dgm:t>
    </dgm:pt>
    <dgm:pt modelId="{8DC1E187-0733-4936-8D16-B8C679591C87}" type="pres">
      <dgm:prSet presAssocID="{94A719BF-EB2B-4EBD-B496-C9147549D23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AD882F40-58C0-4D02-B1F9-AB25043C31FC}" type="pres">
      <dgm:prSet presAssocID="{E044DE01-D5D3-4EDE-AF88-397E34D5D86B}" presName="sibTrans" presStyleCnt="0"/>
      <dgm:spPr/>
    </dgm:pt>
    <dgm:pt modelId="{F0C7B68D-01C4-4F94-A7CB-9C1F4C70F460}" type="pres">
      <dgm:prSet presAssocID="{A9EB8EB2-FDBA-45BC-9BA7-A0F4FEFE4331}" presName="composite" presStyleCnt="0"/>
      <dgm:spPr/>
    </dgm:pt>
    <dgm:pt modelId="{24DC0325-F890-4742-990C-B69473CAE9C7}" type="pres">
      <dgm:prSet presAssocID="{A9EB8EB2-FDBA-45BC-9BA7-A0F4FEFE4331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28F3B6-8404-483A-A77D-53042071E99B}" type="pres">
      <dgm:prSet presAssocID="{A9EB8EB2-FDBA-45BC-9BA7-A0F4FEFE4331}" presName="Image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CO"/>
        </a:p>
      </dgm:t>
    </dgm:pt>
    <dgm:pt modelId="{B8244EAE-E3AB-45F1-847F-A4B91A0973C4}" type="pres">
      <dgm:prSet presAssocID="{A9EB8EB2-FDBA-45BC-9BA7-A0F4FEFE4331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A761851-6ACB-48D7-8F97-1990091DA134}" srcId="{6D00A4A9-D9EE-4BFC-8EAB-4CA5A53D64C4}" destId="{1858A615-4EDF-4260-B674-43C6D7F05345}" srcOrd="1" destOrd="0" parTransId="{F5C03A8A-D446-4DF7-8771-2057AE1A2C1B}" sibTransId="{49110CF2-5E07-41C6-A6EB-F820CD817F41}"/>
    <dgm:cxn modelId="{06244FA0-9FA3-45A2-81D1-BBB4EE4266F1}" type="presOf" srcId="{1858A615-4EDF-4260-B674-43C6D7F05345}" destId="{AE91A051-B3EB-48F5-87E1-EF9929985C51}" srcOrd="0" destOrd="0" presId="urn:microsoft.com/office/officeart/2008/layout/TitledPictureBlocks"/>
    <dgm:cxn modelId="{A5EE7EF9-042E-43AE-83A4-AE71DA25A8EC}" type="presOf" srcId="{6D00A4A9-D9EE-4BFC-8EAB-4CA5A53D64C4}" destId="{34069DE7-2050-4140-95E5-7CB0700067F2}" srcOrd="0" destOrd="0" presId="urn:microsoft.com/office/officeart/2008/layout/TitledPictureBlocks"/>
    <dgm:cxn modelId="{158A7C8C-CABA-4DD5-84BD-B7B335A0141A}" srcId="{6D00A4A9-D9EE-4BFC-8EAB-4CA5A53D64C4}" destId="{FF39A30A-7637-409A-9933-4E5B9078A67B}" srcOrd="0" destOrd="0" parTransId="{8DDEF83E-5B88-4CD9-9D60-2E8C702DB5BA}" sibTransId="{DACEF3B8-362E-466E-8805-009378CB231B}"/>
    <dgm:cxn modelId="{708B7988-E1F8-447C-A2B7-9BDBFCF6028A}" type="presOf" srcId="{A9EB8EB2-FDBA-45BC-9BA7-A0F4FEFE4331}" destId="{24DC0325-F890-4742-990C-B69473CAE9C7}" srcOrd="0" destOrd="0" presId="urn:microsoft.com/office/officeart/2008/layout/TitledPictureBlocks"/>
    <dgm:cxn modelId="{DBACB320-E1E0-481A-A064-CCF55BB38FF2}" srcId="{6D00A4A9-D9EE-4BFC-8EAB-4CA5A53D64C4}" destId="{94A719BF-EB2B-4EBD-B496-C9147549D237}" srcOrd="2" destOrd="0" parTransId="{82061F0C-6776-48AC-9287-E6DC3BB255B0}" sibTransId="{E044DE01-D5D3-4EDE-AF88-397E34D5D86B}"/>
    <dgm:cxn modelId="{FD4C6949-381E-4108-AF22-D657F43418BB}" type="presOf" srcId="{94A719BF-EB2B-4EBD-B496-C9147549D237}" destId="{BA97DB37-0E15-439D-8AB9-996458B9AED2}" srcOrd="0" destOrd="0" presId="urn:microsoft.com/office/officeart/2008/layout/TitledPictureBlocks"/>
    <dgm:cxn modelId="{1E3E6B1F-82F0-45BC-B2C7-056396C8AD21}" srcId="{6D00A4A9-D9EE-4BFC-8EAB-4CA5A53D64C4}" destId="{A9EB8EB2-FDBA-45BC-9BA7-A0F4FEFE4331}" srcOrd="3" destOrd="0" parTransId="{1824BBF9-A8EE-418C-A995-2DFF4EEDD6C7}" sibTransId="{76917431-9A9B-4567-AF62-E80C35A332A7}"/>
    <dgm:cxn modelId="{38A2E325-A241-4680-8C26-9FF91790AE28}" type="presOf" srcId="{FF39A30A-7637-409A-9933-4E5B9078A67B}" destId="{2F04BF5C-A64E-41B5-A927-4CF418CF8554}" srcOrd="0" destOrd="0" presId="urn:microsoft.com/office/officeart/2008/layout/TitledPictureBlocks"/>
    <dgm:cxn modelId="{1A35CFF2-28A8-4AEA-909A-6008F02DD39A}" type="presParOf" srcId="{34069DE7-2050-4140-95E5-7CB0700067F2}" destId="{0C883AA0-FE98-459A-B9B8-E9C805CE75A5}" srcOrd="0" destOrd="0" presId="urn:microsoft.com/office/officeart/2008/layout/TitledPictureBlocks"/>
    <dgm:cxn modelId="{D3AEB069-3C14-4E69-81B4-14CBE781A07A}" type="presParOf" srcId="{0C883AA0-FE98-459A-B9B8-E9C805CE75A5}" destId="{2F04BF5C-A64E-41B5-A927-4CF418CF8554}" srcOrd="0" destOrd="0" presId="urn:microsoft.com/office/officeart/2008/layout/TitledPictureBlocks"/>
    <dgm:cxn modelId="{269C10DA-08A3-4646-9270-9ED0812CB766}" type="presParOf" srcId="{0C883AA0-FE98-459A-B9B8-E9C805CE75A5}" destId="{5A5A6A6C-22C9-4D43-AE5C-6C08CBBE0CD9}" srcOrd="1" destOrd="0" presId="urn:microsoft.com/office/officeart/2008/layout/TitledPictureBlocks"/>
    <dgm:cxn modelId="{7D19D462-B981-4E56-A7E7-8134F40AED3C}" type="presParOf" srcId="{0C883AA0-FE98-459A-B9B8-E9C805CE75A5}" destId="{6D7F402F-47CB-4D98-8045-5B605F9018AF}" srcOrd="2" destOrd="0" presId="urn:microsoft.com/office/officeart/2008/layout/TitledPictureBlocks"/>
    <dgm:cxn modelId="{3960010E-D75A-49AF-B8D6-A6175CC3AF6B}" type="presParOf" srcId="{34069DE7-2050-4140-95E5-7CB0700067F2}" destId="{2938F340-A205-4963-9504-AEB918A8FA3E}" srcOrd="1" destOrd="0" presId="urn:microsoft.com/office/officeart/2008/layout/TitledPictureBlocks"/>
    <dgm:cxn modelId="{4C1248A3-1FF4-42A6-9DCC-077A57A2135E}" type="presParOf" srcId="{34069DE7-2050-4140-95E5-7CB0700067F2}" destId="{A1671E91-8198-4603-9B3C-0C6B4BFFB37F}" srcOrd="2" destOrd="0" presId="urn:microsoft.com/office/officeart/2008/layout/TitledPictureBlocks"/>
    <dgm:cxn modelId="{C0622274-3126-45D6-9923-A08CC06E7736}" type="presParOf" srcId="{A1671E91-8198-4603-9B3C-0C6B4BFFB37F}" destId="{AE91A051-B3EB-48F5-87E1-EF9929985C51}" srcOrd="0" destOrd="0" presId="urn:microsoft.com/office/officeart/2008/layout/TitledPictureBlocks"/>
    <dgm:cxn modelId="{AFE3D67B-0947-4100-A828-EF83C1F244F0}" type="presParOf" srcId="{A1671E91-8198-4603-9B3C-0C6B4BFFB37F}" destId="{E05561A2-5C2F-4F54-9694-734704DFCDE3}" srcOrd="1" destOrd="0" presId="urn:microsoft.com/office/officeart/2008/layout/TitledPictureBlocks"/>
    <dgm:cxn modelId="{8D27C1EA-F59E-40E1-BBD3-48FAC09F82B3}" type="presParOf" srcId="{A1671E91-8198-4603-9B3C-0C6B4BFFB37F}" destId="{C8531F41-3C34-4734-A934-E24A1700B10F}" srcOrd="2" destOrd="0" presId="urn:microsoft.com/office/officeart/2008/layout/TitledPictureBlocks"/>
    <dgm:cxn modelId="{83892C39-A785-4F36-899A-0D85F8506890}" type="presParOf" srcId="{34069DE7-2050-4140-95E5-7CB0700067F2}" destId="{9D83E9E5-B06C-4085-8604-7E3874B32121}" srcOrd="3" destOrd="0" presId="urn:microsoft.com/office/officeart/2008/layout/TitledPictureBlocks"/>
    <dgm:cxn modelId="{BFBD1A64-8347-4178-A308-D279FC43F2E3}" type="presParOf" srcId="{34069DE7-2050-4140-95E5-7CB0700067F2}" destId="{7C7D3F8F-C406-4BAE-8828-A6F26CABD860}" srcOrd="4" destOrd="0" presId="urn:microsoft.com/office/officeart/2008/layout/TitledPictureBlocks"/>
    <dgm:cxn modelId="{CD1811D3-4011-487E-850B-815E2CAB9BB7}" type="presParOf" srcId="{7C7D3F8F-C406-4BAE-8828-A6F26CABD860}" destId="{BA97DB37-0E15-439D-8AB9-996458B9AED2}" srcOrd="0" destOrd="0" presId="urn:microsoft.com/office/officeart/2008/layout/TitledPictureBlocks"/>
    <dgm:cxn modelId="{13764180-E391-4772-8AB5-1F4533CC8C48}" type="presParOf" srcId="{7C7D3F8F-C406-4BAE-8828-A6F26CABD860}" destId="{2F2A9A36-6F87-4EDD-BAB4-D2D875E865D1}" srcOrd="1" destOrd="0" presId="urn:microsoft.com/office/officeart/2008/layout/TitledPictureBlocks"/>
    <dgm:cxn modelId="{92504616-51E6-4AC9-A95A-E290F37F6A9D}" type="presParOf" srcId="{7C7D3F8F-C406-4BAE-8828-A6F26CABD860}" destId="{8DC1E187-0733-4936-8D16-B8C679591C87}" srcOrd="2" destOrd="0" presId="urn:microsoft.com/office/officeart/2008/layout/TitledPictureBlocks"/>
    <dgm:cxn modelId="{3617903B-B307-4DCD-9ACF-51BB25716A9A}" type="presParOf" srcId="{34069DE7-2050-4140-95E5-7CB0700067F2}" destId="{AD882F40-58C0-4D02-B1F9-AB25043C31FC}" srcOrd="5" destOrd="0" presId="urn:microsoft.com/office/officeart/2008/layout/TitledPictureBlocks"/>
    <dgm:cxn modelId="{9E914F85-1585-44E6-B7F8-8E18BB8E264E}" type="presParOf" srcId="{34069DE7-2050-4140-95E5-7CB0700067F2}" destId="{F0C7B68D-01C4-4F94-A7CB-9C1F4C70F460}" srcOrd="6" destOrd="0" presId="urn:microsoft.com/office/officeart/2008/layout/TitledPictureBlocks"/>
    <dgm:cxn modelId="{FB101690-E9E4-4DB3-8193-265FE06EEDB5}" type="presParOf" srcId="{F0C7B68D-01C4-4F94-A7CB-9C1F4C70F460}" destId="{24DC0325-F890-4742-990C-B69473CAE9C7}" srcOrd="0" destOrd="0" presId="urn:microsoft.com/office/officeart/2008/layout/TitledPictureBlocks"/>
    <dgm:cxn modelId="{818E945C-53D7-4F08-BA6E-6D71735E3210}" type="presParOf" srcId="{F0C7B68D-01C4-4F94-A7CB-9C1F4C70F460}" destId="{C528F3B6-8404-483A-A77D-53042071E99B}" srcOrd="1" destOrd="0" presId="urn:microsoft.com/office/officeart/2008/layout/TitledPictureBlocks"/>
    <dgm:cxn modelId="{648EBB9F-582C-4531-9261-D36A8BAB62B9}" type="presParOf" srcId="{F0C7B68D-01C4-4F94-A7CB-9C1F4C70F460}" destId="{B8244EAE-E3AB-45F1-847F-A4B91A0973C4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48316EA-21EA-40C7-BD97-0358BFAE76E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03D3874-7C34-4F62-B79D-19217D1E5474}">
      <dgm:prSet phldrT="[Texto]"/>
      <dgm:spPr/>
      <dgm:t>
        <a:bodyPr/>
        <a:lstStyle/>
        <a:p>
          <a:r>
            <a:rPr lang="es-CO" dirty="0" smtClean="0"/>
            <a:t>Centro Nacional de Alerta de Tsunami - CNAT</a:t>
          </a:r>
          <a:endParaRPr lang="es-CO" dirty="0"/>
        </a:p>
      </dgm:t>
    </dgm:pt>
    <dgm:pt modelId="{ECE890CC-FB90-4258-88C2-EB87C85BFAEA}" type="parTrans" cxnId="{4469BA50-BE28-45C5-B9E0-F2070795978B}">
      <dgm:prSet/>
      <dgm:spPr/>
      <dgm:t>
        <a:bodyPr/>
        <a:lstStyle/>
        <a:p>
          <a:endParaRPr lang="es-CO"/>
        </a:p>
      </dgm:t>
    </dgm:pt>
    <dgm:pt modelId="{6D61C4B9-4983-4606-B0B7-01BC0634E467}" type="sibTrans" cxnId="{4469BA50-BE28-45C5-B9E0-F2070795978B}">
      <dgm:prSet/>
      <dgm:spPr/>
      <dgm:t>
        <a:bodyPr/>
        <a:lstStyle/>
        <a:p>
          <a:endParaRPr lang="es-CO"/>
        </a:p>
      </dgm:t>
    </dgm:pt>
    <dgm:pt modelId="{38EDA692-8FF3-4774-BA03-484AFF4E1C6F}">
      <dgm:prSet phldrT="[Texto]"/>
      <dgm:spPr/>
      <dgm:t>
        <a:bodyPr/>
        <a:lstStyle/>
        <a:p>
          <a:r>
            <a:rPr lang="es-CO" dirty="0" smtClean="0"/>
            <a:t>Creación de la capacidad de predecir el desplazamiento y la afectación de olas de tsunami, a fin de apoyar al estado en temas de gestión del riesgo.</a:t>
          </a:r>
          <a:endParaRPr lang="es-CO" dirty="0"/>
        </a:p>
      </dgm:t>
    </dgm:pt>
    <dgm:pt modelId="{6AF0C05D-2296-47D1-93D9-C65F58275F93}" type="parTrans" cxnId="{07DD1060-80AC-40F8-AE83-DA59B0F8B4F3}">
      <dgm:prSet/>
      <dgm:spPr/>
      <dgm:t>
        <a:bodyPr/>
        <a:lstStyle/>
        <a:p>
          <a:endParaRPr lang="es-CO"/>
        </a:p>
      </dgm:t>
    </dgm:pt>
    <dgm:pt modelId="{6CD785DE-DFA3-4094-94C3-A5E13351BF92}" type="sibTrans" cxnId="{07DD1060-80AC-40F8-AE83-DA59B0F8B4F3}">
      <dgm:prSet/>
      <dgm:spPr/>
      <dgm:t>
        <a:bodyPr/>
        <a:lstStyle/>
        <a:p>
          <a:endParaRPr lang="es-CO"/>
        </a:p>
      </dgm:t>
    </dgm:pt>
    <dgm:pt modelId="{2B0387FB-7C7B-44A7-B2FF-7096F28B42A6}">
      <dgm:prSet phldrT="[Texto]"/>
      <dgm:spPr/>
      <dgm:t>
        <a:bodyPr/>
        <a:lstStyle/>
        <a:p>
          <a:r>
            <a:rPr lang="es-CO" dirty="0" smtClean="0"/>
            <a:t>Alcanzar mejor detalle (resolución) en los pronósticos operacionales actuales, a fin de que sean utilizados como herramienta fundamental para el planeamiento de las operaciones portuarias.</a:t>
          </a:r>
          <a:endParaRPr lang="es-CO" dirty="0"/>
        </a:p>
      </dgm:t>
    </dgm:pt>
    <dgm:pt modelId="{BCE87BC2-AFA9-46EF-86E8-84C03625F9B9}" type="parTrans" cxnId="{E9C30DB6-34FB-449A-8C28-58BC6A00BB4E}">
      <dgm:prSet/>
      <dgm:spPr/>
      <dgm:t>
        <a:bodyPr/>
        <a:lstStyle/>
        <a:p>
          <a:endParaRPr lang="es-CO"/>
        </a:p>
      </dgm:t>
    </dgm:pt>
    <dgm:pt modelId="{49E961EC-FEA5-49B8-A1C5-E775A46D06C0}" type="sibTrans" cxnId="{E9C30DB6-34FB-449A-8C28-58BC6A00BB4E}">
      <dgm:prSet/>
      <dgm:spPr/>
      <dgm:t>
        <a:bodyPr/>
        <a:lstStyle/>
        <a:p>
          <a:endParaRPr lang="es-CO"/>
        </a:p>
      </dgm:t>
    </dgm:pt>
    <dgm:pt modelId="{6A425E15-48A5-4392-BEDB-28FCE5698E16}">
      <dgm:prSet phldrT="[Texto]"/>
      <dgm:spPr/>
      <dgm:t>
        <a:bodyPr/>
        <a:lstStyle/>
        <a:p>
          <a:r>
            <a:rPr lang="es-CO" dirty="0" smtClean="0"/>
            <a:t>Pronosticos Operacionales para Operaciones Portuarias - POOP</a:t>
          </a:r>
          <a:endParaRPr lang="es-CO" dirty="0"/>
        </a:p>
      </dgm:t>
    </dgm:pt>
    <dgm:pt modelId="{3473D462-E4BB-4723-B64A-CB7C1ADA103B}" type="parTrans" cxnId="{EC465BCE-1A45-43C9-BC2D-87C7A46CE1B8}">
      <dgm:prSet/>
      <dgm:spPr/>
      <dgm:t>
        <a:bodyPr/>
        <a:lstStyle/>
        <a:p>
          <a:endParaRPr lang="es-CO"/>
        </a:p>
      </dgm:t>
    </dgm:pt>
    <dgm:pt modelId="{6DBB4880-0B68-407B-9EC8-5F8FD5919EC3}" type="sibTrans" cxnId="{EC465BCE-1A45-43C9-BC2D-87C7A46CE1B8}">
      <dgm:prSet/>
      <dgm:spPr/>
      <dgm:t>
        <a:bodyPr/>
        <a:lstStyle/>
        <a:p>
          <a:endParaRPr lang="es-CO"/>
        </a:p>
      </dgm:t>
    </dgm:pt>
    <dgm:pt modelId="{37CDC8B6-BC2C-40E9-8471-994FF3ECBD2F}" type="pres">
      <dgm:prSet presAssocID="{E48316EA-21EA-40C7-BD97-0358BFAE76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D71F087-1D9B-450B-B259-EE85308B12A5}" type="pres">
      <dgm:prSet presAssocID="{C03D3874-7C34-4F62-B79D-19217D1E54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EE28989-0AA5-4019-8C66-A92985CB45C5}" type="pres">
      <dgm:prSet presAssocID="{C03D3874-7C34-4F62-B79D-19217D1E547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E5040F-761F-4F8F-9CD8-54D969205F25}" type="pres">
      <dgm:prSet presAssocID="{6A425E15-48A5-4392-BEDB-28FCE5698E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99B808-8A7A-443A-BE43-497A3FF0D6FE}" type="pres">
      <dgm:prSet presAssocID="{6A425E15-48A5-4392-BEDB-28FCE5698E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469BA50-BE28-45C5-B9E0-F2070795978B}" srcId="{E48316EA-21EA-40C7-BD97-0358BFAE76EB}" destId="{C03D3874-7C34-4F62-B79D-19217D1E5474}" srcOrd="0" destOrd="0" parTransId="{ECE890CC-FB90-4258-88C2-EB87C85BFAEA}" sibTransId="{6D61C4B9-4983-4606-B0B7-01BC0634E467}"/>
    <dgm:cxn modelId="{222B7A72-F46D-4003-9D6A-376E1C4CAACD}" type="presOf" srcId="{C03D3874-7C34-4F62-B79D-19217D1E5474}" destId="{ED71F087-1D9B-450B-B259-EE85308B12A5}" srcOrd="0" destOrd="0" presId="urn:microsoft.com/office/officeart/2005/8/layout/vList2"/>
    <dgm:cxn modelId="{EC465BCE-1A45-43C9-BC2D-87C7A46CE1B8}" srcId="{E48316EA-21EA-40C7-BD97-0358BFAE76EB}" destId="{6A425E15-48A5-4392-BEDB-28FCE5698E16}" srcOrd="1" destOrd="0" parTransId="{3473D462-E4BB-4723-B64A-CB7C1ADA103B}" sibTransId="{6DBB4880-0B68-407B-9EC8-5F8FD5919EC3}"/>
    <dgm:cxn modelId="{FE935978-3732-4995-B3B8-51BF3DC9339A}" type="presOf" srcId="{E48316EA-21EA-40C7-BD97-0358BFAE76EB}" destId="{37CDC8B6-BC2C-40E9-8471-994FF3ECBD2F}" srcOrd="0" destOrd="0" presId="urn:microsoft.com/office/officeart/2005/8/layout/vList2"/>
    <dgm:cxn modelId="{1B5F316B-0B53-46C2-9218-F93262534245}" type="presOf" srcId="{2B0387FB-7C7B-44A7-B2FF-7096F28B42A6}" destId="{E299B808-8A7A-443A-BE43-497A3FF0D6FE}" srcOrd="0" destOrd="0" presId="urn:microsoft.com/office/officeart/2005/8/layout/vList2"/>
    <dgm:cxn modelId="{CB734B84-C35E-4D4F-BBD1-21F7E0CAAE9B}" type="presOf" srcId="{6A425E15-48A5-4392-BEDB-28FCE5698E16}" destId="{F1E5040F-761F-4F8F-9CD8-54D969205F25}" srcOrd="0" destOrd="0" presId="urn:microsoft.com/office/officeart/2005/8/layout/vList2"/>
    <dgm:cxn modelId="{E9C30DB6-34FB-449A-8C28-58BC6A00BB4E}" srcId="{6A425E15-48A5-4392-BEDB-28FCE5698E16}" destId="{2B0387FB-7C7B-44A7-B2FF-7096F28B42A6}" srcOrd="0" destOrd="0" parTransId="{BCE87BC2-AFA9-46EF-86E8-84C03625F9B9}" sibTransId="{49E961EC-FEA5-49B8-A1C5-E775A46D06C0}"/>
    <dgm:cxn modelId="{07DD1060-80AC-40F8-AE83-DA59B0F8B4F3}" srcId="{C03D3874-7C34-4F62-B79D-19217D1E5474}" destId="{38EDA692-8FF3-4774-BA03-484AFF4E1C6F}" srcOrd="0" destOrd="0" parTransId="{6AF0C05D-2296-47D1-93D9-C65F58275F93}" sibTransId="{6CD785DE-DFA3-4094-94C3-A5E13351BF92}"/>
    <dgm:cxn modelId="{B9D88EDE-9725-45B6-86AF-C74F42121359}" type="presOf" srcId="{38EDA692-8FF3-4774-BA03-484AFF4E1C6F}" destId="{9EE28989-0AA5-4019-8C66-A92985CB45C5}" srcOrd="0" destOrd="0" presId="urn:microsoft.com/office/officeart/2005/8/layout/vList2"/>
    <dgm:cxn modelId="{0D14FB86-966D-4465-AEC1-C606E9960FE5}" type="presParOf" srcId="{37CDC8B6-BC2C-40E9-8471-994FF3ECBD2F}" destId="{ED71F087-1D9B-450B-B259-EE85308B12A5}" srcOrd="0" destOrd="0" presId="urn:microsoft.com/office/officeart/2005/8/layout/vList2"/>
    <dgm:cxn modelId="{A1236AAB-12AF-4FE5-BBD9-C4D86ACF43D6}" type="presParOf" srcId="{37CDC8B6-BC2C-40E9-8471-994FF3ECBD2F}" destId="{9EE28989-0AA5-4019-8C66-A92985CB45C5}" srcOrd="1" destOrd="0" presId="urn:microsoft.com/office/officeart/2005/8/layout/vList2"/>
    <dgm:cxn modelId="{C5F2FCDD-CC70-459C-933B-624996A6164E}" type="presParOf" srcId="{37CDC8B6-BC2C-40E9-8471-994FF3ECBD2F}" destId="{F1E5040F-761F-4F8F-9CD8-54D969205F25}" srcOrd="2" destOrd="0" presId="urn:microsoft.com/office/officeart/2005/8/layout/vList2"/>
    <dgm:cxn modelId="{25C77E13-73BC-424B-A173-FE7A6CC34F91}" type="presParOf" srcId="{37CDC8B6-BC2C-40E9-8471-994FF3ECBD2F}" destId="{E299B808-8A7A-443A-BE43-497A3FF0D6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52B32-2590-499E-A72E-F56EEEA1EE22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5D0A298-6F1A-4F63-A1E7-0DCE2C433C85}">
      <dgm:prSet phldrT="[Texto]"/>
      <dgm:spPr/>
      <dgm:t>
        <a:bodyPr/>
        <a:lstStyle/>
        <a:p>
          <a:r>
            <a:rPr lang="es-CO" b="1" dirty="0" smtClean="0"/>
            <a:t>SMPOM</a:t>
          </a:r>
          <a:endParaRPr lang="es-CO" b="1" dirty="0"/>
        </a:p>
      </dgm:t>
    </dgm:pt>
    <dgm:pt modelId="{61A6549E-DA65-4368-AA3D-44B0191F149B}" type="parTrans" cxnId="{F62AED0B-C797-45E5-B08D-0F287AD81E05}">
      <dgm:prSet/>
      <dgm:spPr/>
      <dgm:t>
        <a:bodyPr/>
        <a:lstStyle/>
        <a:p>
          <a:endParaRPr lang="es-CO"/>
        </a:p>
      </dgm:t>
    </dgm:pt>
    <dgm:pt modelId="{24388642-7878-4C7C-865B-98857D37714E}" type="sibTrans" cxnId="{F62AED0B-C797-45E5-B08D-0F287AD81E05}">
      <dgm:prSet/>
      <dgm:spPr/>
      <dgm:t>
        <a:bodyPr/>
        <a:lstStyle/>
        <a:p>
          <a:endParaRPr lang="es-CO"/>
        </a:p>
      </dgm:t>
    </dgm:pt>
    <dgm:pt modelId="{BE8CC5CB-DDDB-4FA5-A846-38D47B5FC948}">
      <dgm:prSet phldrT="[Texto]"/>
      <dgm:spPr/>
      <dgm:t>
        <a:bodyPr/>
        <a:lstStyle/>
        <a:p>
          <a:r>
            <a:rPr lang="es-CO" dirty="0" smtClean="0"/>
            <a:t>Hs – </a:t>
          </a:r>
          <a:r>
            <a:rPr lang="es-CO" dirty="0" err="1" smtClean="0"/>
            <a:t>Tp</a:t>
          </a:r>
          <a:r>
            <a:rPr lang="es-CO" dirty="0" smtClean="0"/>
            <a:t> – DP - Espectro</a:t>
          </a:r>
        </a:p>
      </dgm:t>
    </dgm:pt>
    <dgm:pt modelId="{D0292507-5FA5-4973-83FF-346E461403C6}" type="parTrans" cxnId="{E27A247A-459D-48E8-B772-BED17C2D6A06}">
      <dgm:prSet/>
      <dgm:spPr/>
      <dgm:t>
        <a:bodyPr/>
        <a:lstStyle/>
        <a:p>
          <a:endParaRPr lang="es-CO"/>
        </a:p>
      </dgm:t>
    </dgm:pt>
    <dgm:pt modelId="{29F36EAC-DA0B-4493-A60C-C2FAD6F75ED4}" type="sibTrans" cxnId="{E27A247A-459D-48E8-B772-BED17C2D6A06}">
      <dgm:prSet/>
      <dgm:spPr/>
      <dgm:t>
        <a:bodyPr/>
        <a:lstStyle/>
        <a:p>
          <a:endParaRPr lang="es-CO"/>
        </a:p>
      </dgm:t>
    </dgm:pt>
    <dgm:pt modelId="{5993E3EC-34F7-4108-998F-1C1A6B880821}">
      <dgm:prSet phldrT="[Texto]"/>
      <dgm:spPr/>
      <dgm:t>
        <a:bodyPr/>
        <a:lstStyle/>
        <a:p>
          <a:r>
            <a:rPr lang="es-CO" dirty="0" err="1" smtClean="0"/>
            <a:t>Temp</a:t>
          </a:r>
          <a:r>
            <a:rPr lang="es-CO" dirty="0" smtClean="0"/>
            <a:t> – Presión – Precipitación - viento</a:t>
          </a:r>
          <a:endParaRPr lang="es-CO" dirty="0"/>
        </a:p>
      </dgm:t>
    </dgm:pt>
    <dgm:pt modelId="{9814833D-A131-4F32-8D1C-816AF8D10BD9}" type="parTrans" cxnId="{D7B34D4C-0641-4FA4-9A37-756211EB64AB}">
      <dgm:prSet/>
      <dgm:spPr/>
      <dgm:t>
        <a:bodyPr/>
        <a:lstStyle/>
        <a:p>
          <a:endParaRPr lang="es-CO"/>
        </a:p>
      </dgm:t>
    </dgm:pt>
    <dgm:pt modelId="{6DF2ED94-CC89-495D-8BAD-3ACA48E56945}" type="sibTrans" cxnId="{D7B34D4C-0641-4FA4-9A37-756211EB64AB}">
      <dgm:prSet/>
      <dgm:spPr/>
      <dgm:t>
        <a:bodyPr/>
        <a:lstStyle/>
        <a:p>
          <a:endParaRPr lang="es-CO"/>
        </a:p>
      </dgm:t>
    </dgm:pt>
    <dgm:pt modelId="{27092B03-9FBF-4C86-9F92-0626669248D6}">
      <dgm:prSet phldrT="[Texto]"/>
      <dgm:spPr/>
      <dgm:t>
        <a:bodyPr/>
        <a:lstStyle/>
        <a:p>
          <a:r>
            <a:rPr lang="es-CO" dirty="0" smtClean="0"/>
            <a:t>Nivel del mar</a:t>
          </a:r>
          <a:endParaRPr lang="es-CO" dirty="0"/>
        </a:p>
      </dgm:t>
    </dgm:pt>
    <dgm:pt modelId="{ABA93EC6-B38A-47E5-9628-5D6155FF282D}" type="parTrans" cxnId="{4C6E3127-3F6D-46EB-86A5-A87C1E0E18D6}">
      <dgm:prSet/>
      <dgm:spPr/>
      <dgm:t>
        <a:bodyPr/>
        <a:lstStyle/>
        <a:p>
          <a:endParaRPr lang="es-CO"/>
        </a:p>
      </dgm:t>
    </dgm:pt>
    <dgm:pt modelId="{FCE84D44-C53A-45EA-8CFE-78546896B1DD}" type="sibTrans" cxnId="{4C6E3127-3F6D-46EB-86A5-A87C1E0E18D6}">
      <dgm:prSet/>
      <dgm:spPr/>
      <dgm:t>
        <a:bodyPr/>
        <a:lstStyle/>
        <a:p>
          <a:endParaRPr lang="es-CO"/>
        </a:p>
      </dgm:t>
    </dgm:pt>
    <dgm:pt modelId="{589677EF-DA16-4346-94B2-DB8D20D804A8}">
      <dgm:prSet phldrT="[Texto]"/>
      <dgm:spPr/>
      <dgm:t>
        <a:bodyPr/>
        <a:lstStyle/>
        <a:p>
          <a:r>
            <a:rPr lang="es-CO" dirty="0" smtClean="0"/>
            <a:t>Estación receptora GOES</a:t>
          </a:r>
          <a:endParaRPr lang="es-CO" dirty="0"/>
        </a:p>
      </dgm:t>
    </dgm:pt>
    <dgm:pt modelId="{96EA74BC-D91F-4E32-9546-E2FB60954ABD}" type="parTrans" cxnId="{85AFBECD-B5C9-4801-A018-A9DF5671AF7A}">
      <dgm:prSet/>
      <dgm:spPr/>
      <dgm:t>
        <a:bodyPr/>
        <a:lstStyle/>
        <a:p>
          <a:endParaRPr lang="es-CO"/>
        </a:p>
      </dgm:t>
    </dgm:pt>
    <dgm:pt modelId="{84683BDE-1EC8-4D57-88DB-11C9E090D650}" type="sibTrans" cxnId="{85AFBECD-B5C9-4801-A018-A9DF5671AF7A}">
      <dgm:prSet/>
      <dgm:spPr/>
      <dgm:t>
        <a:bodyPr/>
        <a:lstStyle/>
        <a:p>
          <a:endParaRPr lang="es-CO"/>
        </a:p>
      </dgm:t>
    </dgm:pt>
    <dgm:pt modelId="{0008234A-6FAC-4B5D-8A67-E5F973696DE8}" type="pres">
      <dgm:prSet presAssocID="{F2652B32-2590-499E-A72E-F56EEEA1EE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9475A01-CF63-4777-8E23-28280FD3CD54}" type="pres">
      <dgm:prSet presAssocID="{25D0A298-6F1A-4F63-A1E7-0DCE2C433C85}" presName="centerShape" presStyleLbl="node0" presStyleIdx="0" presStyleCnt="1"/>
      <dgm:spPr/>
      <dgm:t>
        <a:bodyPr/>
        <a:lstStyle/>
        <a:p>
          <a:endParaRPr lang="es-CO"/>
        </a:p>
      </dgm:t>
    </dgm:pt>
    <dgm:pt modelId="{82DF4150-3210-4749-8CF7-9D96A263D7AB}" type="pres">
      <dgm:prSet presAssocID="{BE8CC5CB-DDDB-4FA5-A846-38D47B5FC94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A6694D-60EB-44C2-BBAD-43A3DC2A4946}" type="pres">
      <dgm:prSet presAssocID="{BE8CC5CB-DDDB-4FA5-A846-38D47B5FC948}" presName="dummy" presStyleCnt="0"/>
      <dgm:spPr/>
    </dgm:pt>
    <dgm:pt modelId="{46C1657E-8E01-4EBB-9800-3D86C59AF2A6}" type="pres">
      <dgm:prSet presAssocID="{29F36EAC-DA0B-4493-A60C-C2FAD6F75ED4}" presName="sibTrans" presStyleLbl="sibTrans2D1" presStyleIdx="0" presStyleCnt="4"/>
      <dgm:spPr/>
      <dgm:t>
        <a:bodyPr/>
        <a:lstStyle/>
        <a:p>
          <a:endParaRPr lang="es-CO"/>
        </a:p>
      </dgm:t>
    </dgm:pt>
    <dgm:pt modelId="{E1F450E5-57B4-40C4-8E3F-BD8E86D2277A}" type="pres">
      <dgm:prSet presAssocID="{5993E3EC-34F7-4108-998F-1C1A6B8808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8334AE-F897-4FE6-B82C-00F8FEA42BB1}" type="pres">
      <dgm:prSet presAssocID="{5993E3EC-34F7-4108-998F-1C1A6B880821}" presName="dummy" presStyleCnt="0"/>
      <dgm:spPr/>
    </dgm:pt>
    <dgm:pt modelId="{8439BFAB-1EAC-4482-B282-8931205E9B48}" type="pres">
      <dgm:prSet presAssocID="{6DF2ED94-CC89-495D-8BAD-3ACA48E56945}" presName="sibTrans" presStyleLbl="sibTrans2D1" presStyleIdx="1" presStyleCnt="4"/>
      <dgm:spPr/>
      <dgm:t>
        <a:bodyPr/>
        <a:lstStyle/>
        <a:p>
          <a:endParaRPr lang="es-CO"/>
        </a:p>
      </dgm:t>
    </dgm:pt>
    <dgm:pt modelId="{E10440BD-AE4D-48C3-BAA1-CD1EFD7C2C9A}" type="pres">
      <dgm:prSet presAssocID="{27092B03-9FBF-4C86-9F92-0626669248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E529EE-5272-433D-9596-FDDD7590FCDC}" type="pres">
      <dgm:prSet presAssocID="{27092B03-9FBF-4C86-9F92-0626669248D6}" presName="dummy" presStyleCnt="0"/>
      <dgm:spPr/>
    </dgm:pt>
    <dgm:pt modelId="{82049B5E-965E-4616-AF8A-FAD16ADD502E}" type="pres">
      <dgm:prSet presAssocID="{FCE84D44-C53A-45EA-8CFE-78546896B1DD}" presName="sibTrans" presStyleLbl="sibTrans2D1" presStyleIdx="2" presStyleCnt="4"/>
      <dgm:spPr/>
      <dgm:t>
        <a:bodyPr/>
        <a:lstStyle/>
        <a:p>
          <a:endParaRPr lang="es-CO"/>
        </a:p>
      </dgm:t>
    </dgm:pt>
    <dgm:pt modelId="{4FC1C332-C8AF-4151-91BB-E72A2EEA600E}" type="pres">
      <dgm:prSet presAssocID="{589677EF-DA16-4346-94B2-DB8D20D804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02713E-D8FD-44E6-AF33-4EA05F63AC27}" type="pres">
      <dgm:prSet presAssocID="{589677EF-DA16-4346-94B2-DB8D20D804A8}" presName="dummy" presStyleCnt="0"/>
      <dgm:spPr/>
    </dgm:pt>
    <dgm:pt modelId="{ABB19F38-D1A8-489E-9CED-BE9E77DCA01E}" type="pres">
      <dgm:prSet presAssocID="{84683BDE-1EC8-4D57-88DB-11C9E090D650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3C5E92E0-1F50-421F-8305-678C09813E8F}" type="presOf" srcId="{FCE84D44-C53A-45EA-8CFE-78546896B1DD}" destId="{82049B5E-965E-4616-AF8A-FAD16ADD502E}" srcOrd="0" destOrd="0" presId="urn:microsoft.com/office/officeart/2005/8/layout/radial6"/>
    <dgm:cxn modelId="{F1F1C620-1EDD-4B0F-BDA6-005890B95EA5}" type="presOf" srcId="{F2652B32-2590-499E-A72E-F56EEEA1EE22}" destId="{0008234A-6FAC-4B5D-8A67-E5F973696DE8}" srcOrd="0" destOrd="0" presId="urn:microsoft.com/office/officeart/2005/8/layout/radial6"/>
    <dgm:cxn modelId="{1841BF3E-666A-4FDD-950D-5A1D79F6BFCB}" type="presOf" srcId="{BE8CC5CB-DDDB-4FA5-A846-38D47B5FC948}" destId="{82DF4150-3210-4749-8CF7-9D96A263D7AB}" srcOrd="0" destOrd="0" presId="urn:microsoft.com/office/officeart/2005/8/layout/radial6"/>
    <dgm:cxn modelId="{4DBC7774-5B6C-4A76-B2F6-5ACB81AC1F22}" type="presOf" srcId="{84683BDE-1EC8-4D57-88DB-11C9E090D650}" destId="{ABB19F38-D1A8-489E-9CED-BE9E77DCA01E}" srcOrd="0" destOrd="0" presId="urn:microsoft.com/office/officeart/2005/8/layout/radial6"/>
    <dgm:cxn modelId="{F62AED0B-C797-45E5-B08D-0F287AD81E05}" srcId="{F2652B32-2590-499E-A72E-F56EEEA1EE22}" destId="{25D0A298-6F1A-4F63-A1E7-0DCE2C433C85}" srcOrd="0" destOrd="0" parTransId="{61A6549E-DA65-4368-AA3D-44B0191F149B}" sibTransId="{24388642-7878-4C7C-865B-98857D37714E}"/>
    <dgm:cxn modelId="{E27A247A-459D-48E8-B772-BED17C2D6A06}" srcId="{25D0A298-6F1A-4F63-A1E7-0DCE2C433C85}" destId="{BE8CC5CB-DDDB-4FA5-A846-38D47B5FC948}" srcOrd="0" destOrd="0" parTransId="{D0292507-5FA5-4973-83FF-346E461403C6}" sibTransId="{29F36EAC-DA0B-4493-A60C-C2FAD6F75ED4}"/>
    <dgm:cxn modelId="{85AFBECD-B5C9-4801-A018-A9DF5671AF7A}" srcId="{25D0A298-6F1A-4F63-A1E7-0DCE2C433C85}" destId="{589677EF-DA16-4346-94B2-DB8D20D804A8}" srcOrd="3" destOrd="0" parTransId="{96EA74BC-D91F-4E32-9546-E2FB60954ABD}" sibTransId="{84683BDE-1EC8-4D57-88DB-11C9E090D650}"/>
    <dgm:cxn modelId="{550CA378-3ECA-468B-B70F-AA397B13604A}" type="presOf" srcId="{25D0A298-6F1A-4F63-A1E7-0DCE2C433C85}" destId="{A9475A01-CF63-4777-8E23-28280FD3CD54}" srcOrd="0" destOrd="0" presId="urn:microsoft.com/office/officeart/2005/8/layout/radial6"/>
    <dgm:cxn modelId="{C360F768-98C2-4606-ABD5-2B6F6D2E8FA1}" type="presOf" srcId="{6DF2ED94-CC89-495D-8BAD-3ACA48E56945}" destId="{8439BFAB-1EAC-4482-B282-8931205E9B48}" srcOrd="0" destOrd="0" presId="urn:microsoft.com/office/officeart/2005/8/layout/radial6"/>
    <dgm:cxn modelId="{ACCF163C-18F7-49A9-9682-4A277C4C3BE3}" type="presOf" srcId="{589677EF-DA16-4346-94B2-DB8D20D804A8}" destId="{4FC1C332-C8AF-4151-91BB-E72A2EEA600E}" srcOrd="0" destOrd="0" presId="urn:microsoft.com/office/officeart/2005/8/layout/radial6"/>
    <dgm:cxn modelId="{4C6E3127-3F6D-46EB-86A5-A87C1E0E18D6}" srcId="{25D0A298-6F1A-4F63-A1E7-0DCE2C433C85}" destId="{27092B03-9FBF-4C86-9F92-0626669248D6}" srcOrd="2" destOrd="0" parTransId="{ABA93EC6-B38A-47E5-9628-5D6155FF282D}" sibTransId="{FCE84D44-C53A-45EA-8CFE-78546896B1DD}"/>
    <dgm:cxn modelId="{FB73ECA2-91C1-4C05-A73C-0E632B9235E2}" type="presOf" srcId="{27092B03-9FBF-4C86-9F92-0626669248D6}" destId="{E10440BD-AE4D-48C3-BAA1-CD1EFD7C2C9A}" srcOrd="0" destOrd="0" presId="urn:microsoft.com/office/officeart/2005/8/layout/radial6"/>
    <dgm:cxn modelId="{9DD7F5BE-2CE4-4F4E-813D-BDECA6A58C75}" type="presOf" srcId="{5993E3EC-34F7-4108-998F-1C1A6B880821}" destId="{E1F450E5-57B4-40C4-8E3F-BD8E86D2277A}" srcOrd="0" destOrd="0" presId="urn:microsoft.com/office/officeart/2005/8/layout/radial6"/>
    <dgm:cxn modelId="{D7B34D4C-0641-4FA4-9A37-756211EB64AB}" srcId="{25D0A298-6F1A-4F63-A1E7-0DCE2C433C85}" destId="{5993E3EC-34F7-4108-998F-1C1A6B880821}" srcOrd="1" destOrd="0" parTransId="{9814833D-A131-4F32-8D1C-816AF8D10BD9}" sibTransId="{6DF2ED94-CC89-495D-8BAD-3ACA48E56945}"/>
    <dgm:cxn modelId="{3034BC20-5588-43EC-9520-F262612277A8}" type="presOf" srcId="{29F36EAC-DA0B-4493-A60C-C2FAD6F75ED4}" destId="{46C1657E-8E01-4EBB-9800-3D86C59AF2A6}" srcOrd="0" destOrd="0" presId="urn:microsoft.com/office/officeart/2005/8/layout/radial6"/>
    <dgm:cxn modelId="{F03DEA37-7227-4485-9317-227FB2472238}" type="presParOf" srcId="{0008234A-6FAC-4B5D-8A67-E5F973696DE8}" destId="{A9475A01-CF63-4777-8E23-28280FD3CD54}" srcOrd="0" destOrd="0" presId="urn:microsoft.com/office/officeart/2005/8/layout/radial6"/>
    <dgm:cxn modelId="{83599C7C-D19B-4EDA-91CA-2B0FFD1D323E}" type="presParOf" srcId="{0008234A-6FAC-4B5D-8A67-E5F973696DE8}" destId="{82DF4150-3210-4749-8CF7-9D96A263D7AB}" srcOrd="1" destOrd="0" presId="urn:microsoft.com/office/officeart/2005/8/layout/radial6"/>
    <dgm:cxn modelId="{CE36ADD0-5476-4892-A50F-98A12F6C4297}" type="presParOf" srcId="{0008234A-6FAC-4B5D-8A67-E5F973696DE8}" destId="{99A6694D-60EB-44C2-BBAD-43A3DC2A4946}" srcOrd="2" destOrd="0" presId="urn:microsoft.com/office/officeart/2005/8/layout/radial6"/>
    <dgm:cxn modelId="{529EEE9D-57E0-4282-917A-49BBE6AAAF57}" type="presParOf" srcId="{0008234A-6FAC-4B5D-8A67-E5F973696DE8}" destId="{46C1657E-8E01-4EBB-9800-3D86C59AF2A6}" srcOrd="3" destOrd="0" presId="urn:microsoft.com/office/officeart/2005/8/layout/radial6"/>
    <dgm:cxn modelId="{19B6E976-BB4F-4E78-ACA2-62F9DCFDD4D8}" type="presParOf" srcId="{0008234A-6FAC-4B5D-8A67-E5F973696DE8}" destId="{E1F450E5-57B4-40C4-8E3F-BD8E86D2277A}" srcOrd="4" destOrd="0" presId="urn:microsoft.com/office/officeart/2005/8/layout/radial6"/>
    <dgm:cxn modelId="{FF9C946F-EF71-4E2E-9D47-C276BA155AF8}" type="presParOf" srcId="{0008234A-6FAC-4B5D-8A67-E5F973696DE8}" destId="{1E8334AE-F897-4FE6-B82C-00F8FEA42BB1}" srcOrd="5" destOrd="0" presId="urn:microsoft.com/office/officeart/2005/8/layout/radial6"/>
    <dgm:cxn modelId="{EAC9DC17-2066-4EA5-BA3A-2B97FEB6B583}" type="presParOf" srcId="{0008234A-6FAC-4B5D-8A67-E5F973696DE8}" destId="{8439BFAB-1EAC-4482-B282-8931205E9B48}" srcOrd="6" destOrd="0" presId="urn:microsoft.com/office/officeart/2005/8/layout/radial6"/>
    <dgm:cxn modelId="{D9C66104-096A-49F1-B3AB-EEAC43D8C358}" type="presParOf" srcId="{0008234A-6FAC-4B5D-8A67-E5F973696DE8}" destId="{E10440BD-AE4D-48C3-BAA1-CD1EFD7C2C9A}" srcOrd="7" destOrd="0" presId="urn:microsoft.com/office/officeart/2005/8/layout/radial6"/>
    <dgm:cxn modelId="{3372FCCB-11FA-4F24-9D49-DD1078292696}" type="presParOf" srcId="{0008234A-6FAC-4B5D-8A67-E5F973696DE8}" destId="{73E529EE-5272-433D-9596-FDDD7590FCDC}" srcOrd="8" destOrd="0" presId="urn:microsoft.com/office/officeart/2005/8/layout/radial6"/>
    <dgm:cxn modelId="{A4336D6F-315A-462C-9154-F3A0B664C636}" type="presParOf" srcId="{0008234A-6FAC-4B5D-8A67-E5F973696DE8}" destId="{82049B5E-965E-4616-AF8A-FAD16ADD502E}" srcOrd="9" destOrd="0" presId="urn:microsoft.com/office/officeart/2005/8/layout/radial6"/>
    <dgm:cxn modelId="{F72DB719-3B96-4CAE-A5AE-333FE98890A5}" type="presParOf" srcId="{0008234A-6FAC-4B5D-8A67-E5F973696DE8}" destId="{4FC1C332-C8AF-4151-91BB-E72A2EEA600E}" srcOrd="10" destOrd="0" presId="urn:microsoft.com/office/officeart/2005/8/layout/radial6"/>
    <dgm:cxn modelId="{A8C51B24-321B-4841-AC7E-CE10F14E9D5A}" type="presParOf" srcId="{0008234A-6FAC-4B5D-8A67-E5F973696DE8}" destId="{2D02713E-D8FD-44E6-AF33-4EA05F63AC27}" srcOrd="11" destOrd="0" presId="urn:microsoft.com/office/officeart/2005/8/layout/radial6"/>
    <dgm:cxn modelId="{C7C6B59B-D614-4899-83E6-27A94290C743}" type="presParOf" srcId="{0008234A-6FAC-4B5D-8A67-E5F973696DE8}" destId="{ABB19F38-D1A8-489E-9CED-BE9E77DCA01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4D9DFE-E95B-4E29-BFCD-A1E3D49227C1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424B341-6AD2-4C23-B3AA-E679802043B6}">
      <dgm:prSet phldrT="[Texto]"/>
      <dgm:spPr/>
      <dgm:t>
        <a:bodyPr/>
        <a:lstStyle/>
        <a:p>
          <a:r>
            <a:rPr lang="es-CO" dirty="0" smtClean="0"/>
            <a:t>Boyas de Oleaje Direccional</a:t>
          </a:r>
          <a:endParaRPr lang="es-CO" dirty="0"/>
        </a:p>
      </dgm:t>
    </dgm:pt>
    <dgm:pt modelId="{95096CCB-3A4B-4A6A-BA63-03A4DF4E575F}" type="parTrans" cxnId="{7866BB87-BF69-4D51-92D4-2B9ADE432838}">
      <dgm:prSet/>
      <dgm:spPr/>
      <dgm:t>
        <a:bodyPr/>
        <a:lstStyle/>
        <a:p>
          <a:endParaRPr lang="es-CO"/>
        </a:p>
      </dgm:t>
    </dgm:pt>
    <dgm:pt modelId="{4B9DA1B7-3091-4056-A81E-06F37F5AF4D5}" type="sibTrans" cxnId="{7866BB87-BF69-4D51-92D4-2B9ADE432838}">
      <dgm:prSet/>
      <dgm:spPr/>
      <dgm:t>
        <a:bodyPr/>
        <a:lstStyle/>
        <a:p>
          <a:endParaRPr lang="es-CO"/>
        </a:p>
      </dgm:t>
    </dgm:pt>
    <dgm:pt modelId="{676FEC20-E00F-4107-BB6C-E71921F5876D}">
      <dgm:prSet phldrT="[Texto]"/>
      <dgm:spPr/>
      <dgm:t>
        <a:bodyPr/>
        <a:lstStyle/>
        <a:p>
          <a:r>
            <a:rPr lang="es-CO" dirty="0" smtClean="0"/>
            <a:t>Altura (máxima, promedio, significante)</a:t>
          </a:r>
          <a:endParaRPr lang="es-CO" dirty="0"/>
        </a:p>
      </dgm:t>
    </dgm:pt>
    <dgm:pt modelId="{78817AC3-9A1C-478E-AFBD-8303ECF03853}" type="parTrans" cxnId="{B53A5025-C219-40EF-A1AF-7E953C8BBE5C}">
      <dgm:prSet/>
      <dgm:spPr/>
      <dgm:t>
        <a:bodyPr/>
        <a:lstStyle/>
        <a:p>
          <a:endParaRPr lang="es-CO"/>
        </a:p>
      </dgm:t>
    </dgm:pt>
    <dgm:pt modelId="{57C55AF7-AD52-496D-9E45-A247E2DB6D37}" type="sibTrans" cxnId="{B53A5025-C219-40EF-A1AF-7E953C8BBE5C}">
      <dgm:prSet/>
      <dgm:spPr/>
      <dgm:t>
        <a:bodyPr/>
        <a:lstStyle/>
        <a:p>
          <a:endParaRPr lang="es-CO"/>
        </a:p>
      </dgm:t>
    </dgm:pt>
    <dgm:pt modelId="{D92ABA9D-2E83-434B-A6C9-28A0ABA3D617}">
      <dgm:prSet phldrT="[Texto]"/>
      <dgm:spPr/>
      <dgm:t>
        <a:bodyPr/>
        <a:lstStyle/>
        <a:p>
          <a:r>
            <a:rPr lang="es-CO" dirty="0" smtClean="0"/>
            <a:t>Periodo (pico, 13)</a:t>
          </a:r>
          <a:endParaRPr lang="es-CO" dirty="0"/>
        </a:p>
      </dgm:t>
    </dgm:pt>
    <dgm:pt modelId="{F8AB6D97-C7CC-45E0-944C-411A122F13C0}" type="parTrans" cxnId="{F5A27CCE-E39C-4DC2-801B-A4CB273DDBD0}">
      <dgm:prSet/>
      <dgm:spPr/>
      <dgm:t>
        <a:bodyPr/>
        <a:lstStyle/>
        <a:p>
          <a:endParaRPr lang="es-CO"/>
        </a:p>
      </dgm:t>
    </dgm:pt>
    <dgm:pt modelId="{4073F8B1-F464-4781-A2CF-43AA1C0EC458}" type="sibTrans" cxnId="{F5A27CCE-E39C-4DC2-801B-A4CB273DDBD0}">
      <dgm:prSet/>
      <dgm:spPr/>
      <dgm:t>
        <a:bodyPr/>
        <a:lstStyle/>
        <a:p>
          <a:endParaRPr lang="es-CO"/>
        </a:p>
      </dgm:t>
    </dgm:pt>
    <dgm:pt modelId="{7D31C797-D505-4608-B222-BB04D06A538D}">
      <dgm:prSet phldrT="[Texto]"/>
      <dgm:spPr/>
      <dgm:t>
        <a:bodyPr/>
        <a:lstStyle/>
        <a:p>
          <a:r>
            <a:rPr lang="es-CO" dirty="0" smtClean="0"/>
            <a:t>Estaciones Meteorológicas Automáticas</a:t>
          </a:r>
          <a:endParaRPr lang="es-CO" dirty="0"/>
        </a:p>
      </dgm:t>
    </dgm:pt>
    <dgm:pt modelId="{BE2DC208-BFF0-4E54-8313-F2A5C49FC266}" type="parTrans" cxnId="{20DB917C-21D4-4FD1-9F6A-6ED554065B32}">
      <dgm:prSet/>
      <dgm:spPr/>
      <dgm:t>
        <a:bodyPr/>
        <a:lstStyle/>
        <a:p>
          <a:endParaRPr lang="es-CO"/>
        </a:p>
      </dgm:t>
    </dgm:pt>
    <dgm:pt modelId="{A8D2EDB5-D9E8-45E8-A359-DC7AE53156FD}" type="sibTrans" cxnId="{20DB917C-21D4-4FD1-9F6A-6ED554065B32}">
      <dgm:prSet/>
      <dgm:spPr/>
      <dgm:t>
        <a:bodyPr/>
        <a:lstStyle/>
        <a:p>
          <a:endParaRPr lang="es-CO"/>
        </a:p>
      </dgm:t>
    </dgm:pt>
    <dgm:pt modelId="{62A4FCD8-663E-43F9-B005-1F7DF6BE18F3}">
      <dgm:prSet phldrT="[Texto]"/>
      <dgm:spPr/>
      <dgm:t>
        <a:bodyPr/>
        <a:lstStyle/>
        <a:p>
          <a:r>
            <a:rPr lang="es-CO" dirty="0" smtClean="0"/>
            <a:t>Temperatura (Máxima, Promedio)</a:t>
          </a:r>
          <a:endParaRPr lang="es-CO" dirty="0"/>
        </a:p>
      </dgm:t>
    </dgm:pt>
    <dgm:pt modelId="{FDF68FD5-5AB5-411F-AF4B-33545AA205EB}" type="parTrans" cxnId="{9C7D29C5-AC74-4966-BE85-2651F1CF1227}">
      <dgm:prSet/>
      <dgm:spPr/>
      <dgm:t>
        <a:bodyPr/>
        <a:lstStyle/>
        <a:p>
          <a:endParaRPr lang="es-CO"/>
        </a:p>
      </dgm:t>
    </dgm:pt>
    <dgm:pt modelId="{9C34D149-588A-4118-BE02-C393336E34DB}" type="sibTrans" cxnId="{9C7D29C5-AC74-4966-BE85-2651F1CF1227}">
      <dgm:prSet/>
      <dgm:spPr/>
      <dgm:t>
        <a:bodyPr/>
        <a:lstStyle/>
        <a:p>
          <a:endParaRPr lang="es-CO"/>
        </a:p>
      </dgm:t>
    </dgm:pt>
    <dgm:pt modelId="{AF3F5682-0859-4F94-B6CD-61F4049CF934}">
      <dgm:prSet phldrT="[Texto]"/>
      <dgm:spPr/>
      <dgm:t>
        <a:bodyPr/>
        <a:lstStyle/>
        <a:p>
          <a:r>
            <a:rPr lang="es-CO" dirty="0" smtClean="0"/>
            <a:t>Presión</a:t>
          </a:r>
          <a:endParaRPr lang="es-CO" dirty="0"/>
        </a:p>
      </dgm:t>
    </dgm:pt>
    <dgm:pt modelId="{77699E99-45C7-43D6-8490-A9FE64DE7884}" type="parTrans" cxnId="{26B68A2F-032F-4FB9-86CA-381F81EFC974}">
      <dgm:prSet/>
      <dgm:spPr/>
      <dgm:t>
        <a:bodyPr/>
        <a:lstStyle/>
        <a:p>
          <a:endParaRPr lang="es-CO"/>
        </a:p>
      </dgm:t>
    </dgm:pt>
    <dgm:pt modelId="{659F98D2-DE05-43AE-AB06-1A2A94724BBF}" type="sibTrans" cxnId="{26B68A2F-032F-4FB9-86CA-381F81EFC974}">
      <dgm:prSet/>
      <dgm:spPr/>
      <dgm:t>
        <a:bodyPr/>
        <a:lstStyle/>
        <a:p>
          <a:endParaRPr lang="es-CO"/>
        </a:p>
      </dgm:t>
    </dgm:pt>
    <dgm:pt modelId="{C20500BA-ECE5-46A1-9B22-8C3B65643015}">
      <dgm:prSet phldrT="[Texto]"/>
      <dgm:spPr/>
      <dgm:t>
        <a:bodyPr/>
        <a:lstStyle/>
        <a:p>
          <a:r>
            <a:rPr lang="es-CO" dirty="0" smtClean="0"/>
            <a:t>Estaciones </a:t>
          </a:r>
          <a:r>
            <a:rPr lang="es-CO" dirty="0" err="1" smtClean="0"/>
            <a:t>Mareográficas</a:t>
          </a:r>
          <a:endParaRPr lang="es-CO" dirty="0"/>
        </a:p>
      </dgm:t>
    </dgm:pt>
    <dgm:pt modelId="{8C2DE521-581B-4D84-AAFE-BAE9ABDDBDCB}" type="parTrans" cxnId="{74153BC8-D590-430A-889D-043892E57D11}">
      <dgm:prSet/>
      <dgm:spPr/>
      <dgm:t>
        <a:bodyPr/>
        <a:lstStyle/>
        <a:p>
          <a:endParaRPr lang="es-CO"/>
        </a:p>
      </dgm:t>
    </dgm:pt>
    <dgm:pt modelId="{62A0F425-BEFC-4C3A-B3BC-149D3B7D8EE8}" type="sibTrans" cxnId="{74153BC8-D590-430A-889D-043892E57D11}">
      <dgm:prSet/>
      <dgm:spPr/>
      <dgm:t>
        <a:bodyPr/>
        <a:lstStyle/>
        <a:p>
          <a:endParaRPr lang="es-CO"/>
        </a:p>
      </dgm:t>
    </dgm:pt>
    <dgm:pt modelId="{78A8A4D0-0D1D-4664-B168-BCAAF2A516CC}">
      <dgm:prSet phldrT="[Texto]"/>
      <dgm:spPr/>
      <dgm:t>
        <a:bodyPr/>
        <a:lstStyle/>
        <a:p>
          <a:r>
            <a:rPr lang="es-CO" dirty="0" smtClean="0"/>
            <a:t>Recepción GOES</a:t>
          </a:r>
          <a:endParaRPr lang="es-CO" dirty="0"/>
        </a:p>
      </dgm:t>
    </dgm:pt>
    <dgm:pt modelId="{A344C218-6AB0-4AE4-BBD8-A7B2748B2BCF}" type="parTrans" cxnId="{4BB80762-DEBB-493F-B167-515131733CC7}">
      <dgm:prSet/>
      <dgm:spPr/>
      <dgm:t>
        <a:bodyPr/>
        <a:lstStyle/>
        <a:p>
          <a:endParaRPr lang="es-CO"/>
        </a:p>
      </dgm:t>
    </dgm:pt>
    <dgm:pt modelId="{49951CA6-6539-453B-B5FE-BFF2A433F2DB}" type="sibTrans" cxnId="{4BB80762-DEBB-493F-B167-515131733CC7}">
      <dgm:prSet/>
      <dgm:spPr/>
      <dgm:t>
        <a:bodyPr/>
        <a:lstStyle/>
        <a:p>
          <a:endParaRPr lang="es-CO"/>
        </a:p>
      </dgm:t>
    </dgm:pt>
    <dgm:pt modelId="{A535220E-2C7C-4AA3-9032-F223B67552F1}">
      <dgm:prSet phldrT="[Texto]"/>
      <dgm:spPr/>
      <dgm:t>
        <a:bodyPr/>
        <a:lstStyle/>
        <a:p>
          <a:r>
            <a:rPr lang="es-CO" dirty="0" smtClean="0"/>
            <a:t>Estación terrestre</a:t>
          </a:r>
          <a:endParaRPr lang="es-CO" dirty="0"/>
        </a:p>
      </dgm:t>
    </dgm:pt>
    <dgm:pt modelId="{5D439E8C-3265-4275-99D3-BBED40E46D38}" type="parTrans" cxnId="{F0D0240A-D51D-43F4-8634-510AE982C73D}">
      <dgm:prSet/>
      <dgm:spPr/>
      <dgm:t>
        <a:bodyPr/>
        <a:lstStyle/>
        <a:p>
          <a:endParaRPr lang="es-CO"/>
        </a:p>
      </dgm:t>
    </dgm:pt>
    <dgm:pt modelId="{72FBE1C4-FF30-4DF4-8674-05DE622B2E97}" type="sibTrans" cxnId="{F0D0240A-D51D-43F4-8634-510AE982C73D}">
      <dgm:prSet/>
      <dgm:spPr/>
      <dgm:t>
        <a:bodyPr/>
        <a:lstStyle/>
        <a:p>
          <a:endParaRPr lang="es-CO"/>
        </a:p>
      </dgm:t>
    </dgm:pt>
    <dgm:pt modelId="{C98B7EE5-5B77-4533-B51B-B35475A71EED}">
      <dgm:prSet phldrT="[Texto]"/>
      <dgm:spPr/>
      <dgm:t>
        <a:bodyPr/>
        <a:lstStyle/>
        <a:p>
          <a:r>
            <a:rPr lang="es-CO" dirty="0" smtClean="0"/>
            <a:t>Nivel del mar</a:t>
          </a:r>
          <a:endParaRPr lang="es-CO" dirty="0"/>
        </a:p>
      </dgm:t>
    </dgm:pt>
    <dgm:pt modelId="{3D525C26-5887-4840-8CBE-A37371029966}" type="parTrans" cxnId="{D3AAA400-CFCF-4BAD-85FC-4B4410646ADC}">
      <dgm:prSet/>
      <dgm:spPr/>
      <dgm:t>
        <a:bodyPr/>
        <a:lstStyle/>
        <a:p>
          <a:endParaRPr lang="es-CO"/>
        </a:p>
      </dgm:t>
    </dgm:pt>
    <dgm:pt modelId="{9ECDD2D1-CFB9-478D-BD92-CA3A5E634384}" type="sibTrans" cxnId="{D3AAA400-CFCF-4BAD-85FC-4B4410646ADC}">
      <dgm:prSet/>
      <dgm:spPr/>
      <dgm:t>
        <a:bodyPr/>
        <a:lstStyle/>
        <a:p>
          <a:endParaRPr lang="es-CO"/>
        </a:p>
      </dgm:t>
    </dgm:pt>
    <dgm:pt modelId="{37D0331B-316C-4548-92B1-B8878031F53C}">
      <dgm:prSet phldrT="[Texto]"/>
      <dgm:spPr/>
      <dgm:t>
        <a:bodyPr/>
        <a:lstStyle/>
        <a:p>
          <a:r>
            <a:rPr lang="es-CO" dirty="0" smtClean="0"/>
            <a:t>Dirección (promedio, predominante)</a:t>
          </a:r>
          <a:endParaRPr lang="es-CO" dirty="0"/>
        </a:p>
      </dgm:t>
    </dgm:pt>
    <dgm:pt modelId="{B449DFF3-2973-4EE9-B5C2-74192B8549EF}" type="parTrans" cxnId="{BD4E2732-2DD0-4D90-9E0B-C228C0911BDA}">
      <dgm:prSet/>
      <dgm:spPr/>
      <dgm:t>
        <a:bodyPr/>
        <a:lstStyle/>
        <a:p>
          <a:endParaRPr lang="es-CO"/>
        </a:p>
      </dgm:t>
    </dgm:pt>
    <dgm:pt modelId="{7AF05D89-60A3-4684-AF4A-C188E8B07AF2}" type="sibTrans" cxnId="{BD4E2732-2DD0-4D90-9E0B-C228C0911BDA}">
      <dgm:prSet/>
      <dgm:spPr/>
      <dgm:t>
        <a:bodyPr/>
        <a:lstStyle/>
        <a:p>
          <a:endParaRPr lang="es-CO"/>
        </a:p>
      </dgm:t>
    </dgm:pt>
    <dgm:pt modelId="{8B788FA2-FD87-4ED2-9B2A-660D669CE6B2}">
      <dgm:prSet phldrT="[Texto]"/>
      <dgm:spPr/>
      <dgm:t>
        <a:bodyPr/>
        <a:lstStyle/>
        <a:p>
          <a:r>
            <a:rPr lang="es-CO" dirty="0" smtClean="0"/>
            <a:t>Espectro</a:t>
          </a:r>
          <a:endParaRPr lang="es-CO" dirty="0"/>
        </a:p>
      </dgm:t>
    </dgm:pt>
    <dgm:pt modelId="{46187172-B1DF-43F0-B247-6145ABBD0BDB}" type="parTrans" cxnId="{7C55D7CB-EC1C-40C0-8F33-78795BD59536}">
      <dgm:prSet/>
      <dgm:spPr/>
      <dgm:t>
        <a:bodyPr/>
        <a:lstStyle/>
        <a:p>
          <a:endParaRPr lang="es-CO"/>
        </a:p>
      </dgm:t>
    </dgm:pt>
    <dgm:pt modelId="{D99D6B62-2CC2-48C1-81DB-E8DC9347B60B}" type="sibTrans" cxnId="{7C55D7CB-EC1C-40C0-8F33-78795BD59536}">
      <dgm:prSet/>
      <dgm:spPr/>
      <dgm:t>
        <a:bodyPr/>
        <a:lstStyle/>
        <a:p>
          <a:endParaRPr lang="es-CO"/>
        </a:p>
      </dgm:t>
    </dgm:pt>
    <dgm:pt modelId="{FAF181B0-1D6C-4A97-B95A-E9E9D9D4B669}">
      <dgm:prSet phldrT="[Texto]"/>
      <dgm:spPr/>
      <dgm:t>
        <a:bodyPr/>
        <a:lstStyle/>
        <a:p>
          <a:r>
            <a:rPr lang="es-CO" dirty="0" smtClean="0"/>
            <a:t>Precipitación</a:t>
          </a:r>
          <a:endParaRPr lang="es-CO" dirty="0"/>
        </a:p>
      </dgm:t>
    </dgm:pt>
    <dgm:pt modelId="{A3CF4782-CECD-4D12-AE83-C0FDD39E1220}" type="parTrans" cxnId="{5F7D764D-F253-49FB-A28E-7020B2251B5D}">
      <dgm:prSet/>
      <dgm:spPr/>
      <dgm:t>
        <a:bodyPr/>
        <a:lstStyle/>
        <a:p>
          <a:endParaRPr lang="es-CO"/>
        </a:p>
      </dgm:t>
    </dgm:pt>
    <dgm:pt modelId="{3E5568E4-E831-4EAF-9689-C80EBEDFB1FC}" type="sibTrans" cxnId="{5F7D764D-F253-49FB-A28E-7020B2251B5D}">
      <dgm:prSet/>
      <dgm:spPr/>
      <dgm:t>
        <a:bodyPr/>
        <a:lstStyle/>
        <a:p>
          <a:endParaRPr lang="es-CO"/>
        </a:p>
      </dgm:t>
    </dgm:pt>
    <dgm:pt modelId="{EE7A5531-E9FD-47EA-B494-5F16F831C7B7}">
      <dgm:prSet phldrT="[Texto]"/>
      <dgm:spPr/>
      <dgm:t>
        <a:bodyPr/>
        <a:lstStyle/>
        <a:p>
          <a:r>
            <a:rPr lang="es-CO" dirty="0" smtClean="0"/>
            <a:t>Viento (dirección, velocidad)</a:t>
          </a:r>
          <a:endParaRPr lang="es-CO" dirty="0"/>
        </a:p>
      </dgm:t>
    </dgm:pt>
    <dgm:pt modelId="{032BD8A1-170F-4A1D-AA03-AC7D853090A9}" type="parTrans" cxnId="{916E53C3-DE1B-4955-A567-E080D29BEAC5}">
      <dgm:prSet/>
      <dgm:spPr/>
      <dgm:t>
        <a:bodyPr/>
        <a:lstStyle/>
        <a:p>
          <a:endParaRPr lang="es-CO"/>
        </a:p>
      </dgm:t>
    </dgm:pt>
    <dgm:pt modelId="{925EECAF-7E69-456B-BFB1-F1BA14BD52A6}" type="sibTrans" cxnId="{916E53C3-DE1B-4955-A567-E080D29BEAC5}">
      <dgm:prSet/>
      <dgm:spPr/>
      <dgm:t>
        <a:bodyPr/>
        <a:lstStyle/>
        <a:p>
          <a:endParaRPr lang="es-CO"/>
        </a:p>
      </dgm:t>
    </dgm:pt>
    <dgm:pt modelId="{DBE2D21E-DCC9-4AB2-B8C8-4C817F7D1582}" type="pres">
      <dgm:prSet presAssocID="{024D9DFE-E95B-4E29-BFCD-A1E3D49227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58EB43C-C503-4AB8-AE58-E26D753FB631}" type="pres">
      <dgm:prSet presAssocID="{4424B341-6AD2-4C23-B3AA-E679802043B6}" presName="circle1" presStyleLbl="node1" presStyleIdx="0" presStyleCnt="4"/>
      <dgm:spPr/>
    </dgm:pt>
    <dgm:pt modelId="{55FCD3A7-CB48-4DB4-850C-B843BCA3EE4C}" type="pres">
      <dgm:prSet presAssocID="{4424B341-6AD2-4C23-B3AA-E679802043B6}" presName="space" presStyleCnt="0"/>
      <dgm:spPr/>
    </dgm:pt>
    <dgm:pt modelId="{124FAD61-5561-4542-98EF-BDF040613F74}" type="pres">
      <dgm:prSet presAssocID="{4424B341-6AD2-4C23-B3AA-E679802043B6}" presName="rect1" presStyleLbl="alignAcc1" presStyleIdx="0" presStyleCnt="4"/>
      <dgm:spPr/>
      <dgm:t>
        <a:bodyPr/>
        <a:lstStyle/>
        <a:p>
          <a:endParaRPr lang="es-CO"/>
        </a:p>
      </dgm:t>
    </dgm:pt>
    <dgm:pt modelId="{E836BD54-E2F7-4864-BD8B-AF3C37E052DE}" type="pres">
      <dgm:prSet presAssocID="{7D31C797-D505-4608-B222-BB04D06A538D}" presName="vertSpace2" presStyleLbl="node1" presStyleIdx="0" presStyleCnt="4"/>
      <dgm:spPr/>
    </dgm:pt>
    <dgm:pt modelId="{0E477B7C-EF96-4A7D-A203-CA82BBDF0040}" type="pres">
      <dgm:prSet presAssocID="{7D31C797-D505-4608-B222-BB04D06A538D}" presName="circle2" presStyleLbl="node1" presStyleIdx="1" presStyleCnt="4"/>
      <dgm:spPr/>
    </dgm:pt>
    <dgm:pt modelId="{EFCEFB1B-1B79-45E6-8568-E9993FC55B5C}" type="pres">
      <dgm:prSet presAssocID="{7D31C797-D505-4608-B222-BB04D06A538D}" presName="rect2" presStyleLbl="alignAcc1" presStyleIdx="1" presStyleCnt="4"/>
      <dgm:spPr/>
      <dgm:t>
        <a:bodyPr/>
        <a:lstStyle/>
        <a:p>
          <a:endParaRPr lang="es-CO"/>
        </a:p>
      </dgm:t>
    </dgm:pt>
    <dgm:pt modelId="{7E93A833-7471-4194-8BDA-E3C3B3D6D00D}" type="pres">
      <dgm:prSet presAssocID="{C20500BA-ECE5-46A1-9B22-8C3B65643015}" presName="vertSpace3" presStyleLbl="node1" presStyleIdx="1" presStyleCnt="4"/>
      <dgm:spPr/>
    </dgm:pt>
    <dgm:pt modelId="{A850AD09-942B-479C-8BBD-A8FCAC780A68}" type="pres">
      <dgm:prSet presAssocID="{C20500BA-ECE5-46A1-9B22-8C3B65643015}" presName="circle3" presStyleLbl="node1" presStyleIdx="2" presStyleCnt="4"/>
      <dgm:spPr/>
    </dgm:pt>
    <dgm:pt modelId="{C4CF2754-77DA-4451-B651-BE2E7EB492C4}" type="pres">
      <dgm:prSet presAssocID="{C20500BA-ECE5-46A1-9B22-8C3B65643015}" presName="rect3" presStyleLbl="alignAcc1" presStyleIdx="2" presStyleCnt="4"/>
      <dgm:spPr/>
      <dgm:t>
        <a:bodyPr/>
        <a:lstStyle/>
        <a:p>
          <a:endParaRPr lang="es-CO"/>
        </a:p>
      </dgm:t>
    </dgm:pt>
    <dgm:pt modelId="{80FDF857-D807-4C41-A12F-6215E346CE3C}" type="pres">
      <dgm:prSet presAssocID="{A535220E-2C7C-4AA3-9032-F223B67552F1}" presName="vertSpace4" presStyleLbl="node1" presStyleIdx="2" presStyleCnt="4"/>
      <dgm:spPr/>
    </dgm:pt>
    <dgm:pt modelId="{5063B196-7F5F-4F04-99D5-7F5AF993DCC0}" type="pres">
      <dgm:prSet presAssocID="{A535220E-2C7C-4AA3-9032-F223B67552F1}" presName="circle4" presStyleLbl="node1" presStyleIdx="3" presStyleCnt="4"/>
      <dgm:spPr/>
    </dgm:pt>
    <dgm:pt modelId="{E0015D16-AEDD-49CC-AFD7-5077D26BF5CB}" type="pres">
      <dgm:prSet presAssocID="{A535220E-2C7C-4AA3-9032-F223B67552F1}" presName="rect4" presStyleLbl="alignAcc1" presStyleIdx="3" presStyleCnt="4"/>
      <dgm:spPr/>
      <dgm:t>
        <a:bodyPr/>
        <a:lstStyle/>
        <a:p>
          <a:endParaRPr lang="es-CO"/>
        </a:p>
      </dgm:t>
    </dgm:pt>
    <dgm:pt modelId="{1F9C8705-3A96-4CCF-B568-D5CD59C5247C}" type="pres">
      <dgm:prSet presAssocID="{4424B341-6AD2-4C23-B3AA-E679802043B6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96888B-3479-4DED-9951-472EFF5F9198}" type="pres">
      <dgm:prSet presAssocID="{4424B341-6AD2-4C23-B3AA-E679802043B6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A3D37E-21D4-4C21-9C01-1B67EE51ED4D}" type="pres">
      <dgm:prSet presAssocID="{7D31C797-D505-4608-B222-BB04D06A538D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947A90-F247-485B-8469-A365C3FEFE37}" type="pres">
      <dgm:prSet presAssocID="{7D31C797-D505-4608-B222-BB04D06A538D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251FAD-CC73-481B-BBF0-F22740E59CEE}" type="pres">
      <dgm:prSet presAssocID="{C20500BA-ECE5-46A1-9B22-8C3B6564301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65838E-2C5C-4913-998B-74E98AA708AD}" type="pres">
      <dgm:prSet presAssocID="{C20500BA-ECE5-46A1-9B22-8C3B6564301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14A8B8-3196-4AD6-B07B-0E1433D40649}" type="pres">
      <dgm:prSet presAssocID="{A535220E-2C7C-4AA3-9032-F223B67552F1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9FD53A-4F6C-4B3B-B540-B94F46B20418}" type="pres">
      <dgm:prSet presAssocID="{A535220E-2C7C-4AA3-9032-F223B67552F1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F575A43-D052-4344-A6CE-F4CCEA3399A6}" type="presOf" srcId="{62A4FCD8-663E-43F9-B005-1F7DF6BE18F3}" destId="{5A947A90-F247-485B-8469-A365C3FEFE37}" srcOrd="0" destOrd="0" presId="urn:microsoft.com/office/officeart/2005/8/layout/target3"/>
    <dgm:cxn modelId="{BD4E2732-2DD0-4D90-9E0B-C228C0911BDA}" srcId="{4424B341-6AD2-4C23-B3AA-E679802043B6}" destId="{37D0331B-316C-4548-92B1-B8878031F53C}" srcOrd="2" destOrd="0" parTransId="{B449DFF3-2973-4EE9-B5C2-74192B8549EF}" sibTransId="{7AF05D89-60A3-4684-AF4A-C188E8B07AF2}"/>
    <dgm:cxn modelId="{7804BA9E-E467-4A25-BD14-7C3C251447F2}" type="presOf" srcId="{4424B341-6AD2-4C23-B3AA-E679802043B6}" destId="{1F9C8705-3A96-4CCF-B568-D5CD59C5247C}" srcOrd="1" destOrd="0" presId="urn:microsoft.com/office/officeart/2005/8/layout/target3"/>
    <dgm:cxn modelId="{5D1656DD-A7DE-4A16-98C8-78AAD1706323}" type="presOf" srcId="{8B788FA2-FD87-4ED2-9B2A-660D669CE6B2}" destId="{1F96888B-3479-4DED-9951-472EFF5F9198}" srcOrd="0" destOrd="3" presId="urn:microsoft.com/office/officeart/2005/8/layout/target3"/>
    <dgm:cxn modelId="{854EB75F-E07B-4D4D-B7F6-8FF82FFA22BE}" type="presOf" srcId="{024D9DFE-E95B-4E29-BFCD-A1E3D49227C1}" destId="{DBE2D21E-DCC9-4AB2-B8C8-4C817F7D1582}" srcOrd="0" destOrd="0" presId="urn:microsoft.com/office/officeart/2005/8/layout/target3"/>
    <dgm:cxn modelId="{916E53C3-DE1B-4955-A567-E080D29BEAC5}" srcId="{7D31C797-D505-4608-B222-BB04D06A538D}" destId="{EE7A5531-E9FD-47EA-B494-5F16F831C7B7}" srcOrd="3" destOrd="0" parTransId="{032BD8A1-170F-4A1D-AA03-AC7D853090A9}" sibTransId="{925EECAF-7E69-456B-BFB1-F1BA14BD52A6}"/>
    <dgm:cxn modelId="{5959AC6D-498D-4380-86E0-8068688FD329}" type="presOf" srcId="{C20500BA-ECE5-46A1-9B22-8C3B65643015}" destId="{F8251FAD-CC73-481B-BBF0-F22740E59CEE}" srcOrd="1" destOrd="0" presId="urn:microsoft.com/office/officeart/2005/8/layout/target3"/>
    <dgm:cxn modelId="{74153BC8-D590-430A-889D-043892E57D11}" srcId="{024D9DFE-E95B-4E29-BFCD-A1E3D49227C1}" destId="{C20500BA-ECE5-46A1-9B22-8C3B65643015}" srcOrd="2" destOrd="0" parTransId="{8C2DE521-581B-4D84-AAFE-BAE9ABDDBDCB}" sibTransId="{62A0F425-BEFC-4C3A-B3BC-149D3B7D8EE8}"/>
    <dgm:cxn modelId="{B53A5025-C219-40EF-A1AF-7E953C8BBE5C}" srcId="{4424B341-6AD2-4C23-B3AA-E679802043B6}" destId="{676FEC20-E00F-4107-BB6C-E71921F5876D}" srcOrd="0" destOrd="0" parTransId="{78817AC3-9A1C-478E-AFBD-8303ECF03853}" sibTransId="{57C55AF7-AD52-496D-9E45-A247E2DB6D37}"/>
    <dgm:cxn modelId="{43420B09-2165-4BCA-A5D4-1A80A13FAB22}" type="presOf" srcId="{78A8A4D0-0D1D-4664-B168-BCAAF2A516CC}" destId="{789FD53A-4F6C-4B3B-B540-B94F46B20418}" srcOrd="0" destOrd="0" presId="urn:microsoft.com/office/officeart/2005/8/layout/target3"/>
    <dgm:cxn modelId="{9C7D29C5-AC74-4966-BE85-2651F1CF1227}" srcId="{7D31C797-D505-4608-B222-BB04D06A538D}" destId="{62A4FCD8-663E-43F9-B005-1F7DF6BE18F3}" srcOrd="0" destOrd="0" parTransId="{FDF68FD5-5AB5-411F-AF4B-33545AA205EB}" sibTransId="{9C34D149-588A-4118-BE02-C393336E34DB}"/>
    <dgm:cxn modelId="{B8BFC105-221E-4BF7-8364-EFBA38230C09}" type="presOf" srcId="{4424B341-6AD2-4C23-B3AA-E679802043B6}" destId="{124FAD61-5561-4542-98EF-BDF040613F74}" srcOrd="0" destOrd="0" presId="urn:microsoft.com/office/officeart/2005/8/layout/target3"/>
    <dgm:cxn modelId="{49BE91D1-779A-40FC-864C-DD1EFAA024E7}" type="presOf" srcId="{D92ABA9D-2E83-434B-A6C9-28A0ABA3D617}" destId="{1F96888B-3479-4DED-9951-472EFF5F9198}" srcOrd="0" destOrd="1" presId="urn:microsoft.com/office/officeart/2005/8/layout/target3"/>
    <dgm:cxn modelId="{5F7D764D-F253-49FB-A28E-7020B2251B5D}" srcId="{7D31C797-D505-4608-B222-BB04D06A538D}" destId="{FAF181B0-1D6C-4A97-B95A-E9E9D9D4B669}" srcOrd="2" destOrd="0" parTransId="{A3CF4782-CECD-4D12-AE83-C0FDD39E1220}" sibTransId="{3E5568E4-E831-4EAF-9689-C80EBEDFB1FC}"/>
    <dgm:cxn modelId="{6399E29E-6E63-4228-AA28-46A55F718885}" type="presOf" srcId="{FAF181B0-1D6C-4A97-B95A-E9E9D9D4B669}" destId="{5A947A90-F247-485B-8469-A365C3FEFE37}" srcOrd="0" destOrd="2" presId="urn:microsoft.com/office/officeart/2005/8/layout/target3"/>
    <dgm:cxn modelId="{7866BB87-BF69-4D51-92D4-2B9ADE432838}" srcId="{024D9DFE-E95B-4E29-BFCD-A1E3D49227C1}" destId="{4424B341-6AD2-4C23-B3AA-E679802043B6}" srcOrd="0" destOrd="0" parTransId="{95096CCB-3A4B-4A6A-BA63-03A4DF4E575F}" sibTransId="{4B9DA1B7-3091-4056-A81E-06F37F5AF4D5}"/>
    <dgm:cxn modelId="{E623A5A0-0B36-4451-9D74-6106004C0DC0}" type="presOf" srcId="{EE7A5531-E9FD-47EA-B494-5F16F831C7B7}" destId="{5A947A90-F247-485B-8469-A365C3FEFE37}" srcOrd="0" destOrd="3" presId="urn:microsoft.com/office/officeart/2005/8/layout/target3"/>
    <dgm:cxn modelId="{6B61C03D-8A62-4BF3-8283-C285F3292ECF}" type="presOf" srcId="{A535220E-2C7C-4AA3-9032-F223B67552F1}" destId="{E0015D16-AEDD-49CC-AFD7-5077D26BF5CB}" srcOrd="0" destOrd="0" presId="urn:microsoft.com/office/officeart/2005/8/layout/target3"/>
    <dgm:cxn modelId="{4BB80762-DEBB-493F-B167-515131733CC7}" srcId="{A535220E-2C7C-4AA3-9032-F223B67552F1}" destId="{78A8A4D0-0D1D-4664-B168-BCAAF2A516CC}" srcOrd="0" destOrd="0" parTransId="{A344C218-6AB0-4AE4-BBD8-A7B2748B2BCF}" sibTransId="{49951CA6-6539-453B-B5FE-BFF2A433F2DB}"/>
    <dgm:cxn modelId="{66A488D8-A257-4470-9DD1-254D6FE0251C}" type="presOf" srcId="{37D0331B-316C-4548-92B1-B8878031F53C}" destId="{1F96888B-3479-4DED-9951-472EFF5F9198}" srcOrd="0" destOrd="2" presId="urn:microsoft.com/office/officeart/2005/8/layout/target3"/>
    <dgm:cxn modelId="{56EE5C75-37B8-40CD-8EA3-DFBEC210398D}" type="presOf" srcId="{A535220E-2C7C-4AA3-9032-F223B67552F1}" destId="{5114A8B8-3196-4AD6-B07B-0E1433D40649}" srcOrd="1" destOrd="0" presId="urn:microsoft.com/office/officeart/2005/8/layout/target3"/>
    <dgm:cxn modelId="{22F7025A-564E-4351-B3C3-4204A1A0B712}" type="presOf" srcId="{C20500BA-ECE5-46A1-9B22-8C3B65643015}" destId="{C4CF2754-77DA-4451-B651-BE2E7EB492C4}" srcOrd="0" destOrd="0" presId="urn:microsoft.com/office/officeart/2005/8/layout/target3"/>
    <dgm:cxn modelId="{92A2C74C-D2AB-44A9-9EDA-072D0C19804C}" type="presOf" srcId="{676FEC20-E00F-4107-BB6C-E71921F5876D}" destId="{1F96888B-3479-4DED-9951-472EFF5F9198}" srcOrd="0" destOrd="0" presId="urn:microsoft.com/office/officeart/2005/8/layout/target3"/>
    <dgm:cxn modelId="{88B94A47-F304-4CDC-B7C5-1B7677BC1A59}" type="presOf" srcId="{C98B7EE5-5B77-4533-B51B-B35475A71EED}" destId="{7E65838E-2C5C-4913-998B-74E98AA708AD}" srcOrd="0" destOrd="0" presId="urn:microsoft.com/office/officeart/2005/8/layout/target3"/>
    <dgm:cxn modelId="{9DF07CE7-59DC-4243-8222-A19C908A6FDD}" type="presOf" srcId="{7D31C797-D505-4608-B222-BB04D06A538D}" destId="{EFCEFB1B-1B79-45E6-8568-E9993FC55B5C}" srcOrd="0" destOrd="0" presId="urn:microsoft.com/office/officeart/2005/8/layout/target3"/>
    <dgm:cxn modelId="{F0D0240A-D51D-43F4-8634-510AE982C73D}" srcId="{024D9DFE-E95B-4E29-BFCD-A1E3D49227C1}" destId="{A535220E-2C7C-4AA3-9032-F223B67552F1}" srcOrd="3" destOrd="0" parTransId="{5D439E8C-3265-4275-99D3-BBED40E46D38}" sibTransId="{72FBE1C4-FF30-4DF4-8674-05DE622B2E97}"/>
    <dgm:cxn modelId="{F614B3FF-BD7E-4C3C-9ECE-C5CA3C7B7D0C}" type="presOf" srcId="{AF3F5682-0859-4F94-B6CD-61F4049CF934}" destId="{5A947A90-F247-485B-8469-A365C3FEFE37}" srcOrd="0" destOrd="1" presId="urn:microsoft.com/office/officeart/2005/8/layout/target3"/>
    <dgm:cxn modelId="{53577335-20CD-4BEC-9705-90CD01F0E924}" type="presOf" srcId="{7D31C797-D505-4608-B222-BB04D06A538D}" destId="{A6A3D37E-21D4-4C21-9C01-1B67EE51ED4D}" srcOrd="1" destOrd="0" presId="urn:microsoft.com/office/officeart/2005/8/layout/target3"/>
    <dgm:cxn modelId="{D3AAA400-CFCF-4BAD-85FC-4B4410646ADC}" srcId="{C20500BA-ECE5-46A1-9B22-8C3B65643015}" destId="{C98B7EE5-5B77-4533-B51B-B35475A71EED}" srcOrd="0" destOrd="0" parTransId="{3D525C26-5887-4840-8CBE-A37371029966}" sibTransId="{9ECDD2D1-CFB9-478D-BD92-CA3A5E634384}"/>
    <dgm:cxn modelId="{20DB917C-21D4-4FD1-9F6A-6ED554065B32}" srcId="{024D9DFE-E95B-4E29-BFCD-A1E3D49227C1}" destId="{7D31C797-D505-4608-B222-BB04D06A538D}" srcOrd="1" destOrd="0" parTransId="{BE2DC208-BFF0-4E54-8313-F2A5C49FC266}" sibTransId="{A8D2EDB5-D9E8-45E8-A359-DC7AE53156FD}"/>
    <dgm:cxn modelId="{7C55D7CB-EC1C-40C0-8F33-78795BD59536}" srcId="{4424B341-6AD2-4C23-B3AA-E679802043B6}" destId="{8B788FA2-FD87-4ED2-9B2A-660D669CE6B2}" srcOrd="3" destOrd="0" parTransId="{46187172-B1DF-43F0-B247-6145ABBD0BDB}" sibTransId="{D99D6B62-2CC2-48C1-81DB-E8DC9347B60B}"/>
    <dgm:cxn modelId="{26B68A2F-032F-4FB9-86CA-381F81EFC974}" srcId="{7D31C797-D505-4608-B222-BB04D06A538D}" destId="{AF3F5682-0859-4F94-B6CD-61F4049CF934}" srcOrd="1" destOrd="0" parTransId="{77699E99-45C7-43D6-8490-A9FE64DE7884}" sibTransId="{659F98D2-DE05-43AE-AB06-1A2A94724BBF}"/>
    <dgm:cxn modelId="{F5A27CCE-E39C-4DC2-801B-A4CB273DDBD0}" srcId="{4424B341-6AD2-4C23-B3AA-E679802043B6}" destId="{D92ABA9D-2E83-434B-A6C9-28A0ABA3D617}" srcOrd="1" destOrd="0" parTransId="{F8AB6D97-C7CC-45E0-944C-411A122F13C0}" sibTransId="{4073F8B1-F464-4781-A2CF-43AA1C0EC458}"/>
    <dgm:cxn modelId="{CE5CEAEA-225B-4613-998A-AD2E0F5FC825}" type="presParOf" srcId="{DBE2D21E-DCC9-4AB2-B8C8-4C817F7D1582}" destId="{258EB43C-C503-4AB8-AE58-E26D753FB631}" srcOrd="0" destOrd="0" presId="urn:microsoft.com/office/officeart/2005/8/layout/target3"/>
    <dgm:cxn modelId="{5AEC519E-3C26-4058-B05D-AE59D9F8E82A}" type="presParOf" srcId="{DBE2D21E-DCC9-4AB2-B8C8-4C817F7D1582}" destId="{55FCD3A7-CB48-4DB4-850C-B843BCA3EE4C}" srcOrd="1" destOrd="0" presId="urn:microsoft.com/office/officeart/2005/8/layout/target3"/>
    <dgm:cxn modelId="{37A49892-E339-4098-9EF1-CF584A2B636F}" type="presParOf" srcId="{DBE2D21E-DCC9-4AB2-B8C8-4C817F7D1582}" destId="{124FAD61-5561-4542-98EF-BDF040613F74}" srcOrd="2" destOrd="0" presId="urn:microsoft.com/office/officeart/2005/8/layout/target3"/>
    <dgm:cxn modelId="{83FC62A7-8483-463B-9AF8-EC064D1D85FD}" type="presParOf" srcId="{DBE2D21E-DCC9-4AB2-B8C8-4C817F7D1582}" destId="{E836BD54-E2F7-4864-BD8B-AF3C37E052DE}" srcOrd="3" destOrd="0" presId="urn:microsoft.com/office/officeart/2005/8/layout/target3"/>
    <dgm:cxn modelId="{AA68A9DF-308B-4EAA-9F0C-167B9D72ED50}" type="presParOf" srcId="{DBE2D21E-DCC9-4AB2-B8C8-4C817F7D1582}" destId="{0E477B7C-EF96-4A7D-A203-CA82BBDF0040}" srcOrd="4" destOrd="0" presId="urn:microsoft.com/office/officeart/2005/8/layout/target3"/>
    <dgm:cxn modelId="{8B97EDE2-62F1-442C-BBD3-0E9BE75DE379}" type="presParOf" srcId="{DBE2D21E-DCC9-4AB2-B8C8-4C817F7D1582}" destId="{EFCEFB1B-1B79-45E6-8568-E9993FC55B5C}" srcOrd="5" destOrd="0" presId="urn:microsoft.com/office/officeart/2005/8/layout/target3"/>
    <dgm:cxn modelId="{3BEA9DCA-1EFD-4E36-8B89-7B56596CF0D5}" type="presParOf" srcId="{DBE2D21E-DCC9-4AB2-B8C8-4C817F7D1582}" destId="{7E93A833-7471-4194-8BDA-E3C3B3D6D00D}" srcOrd="6" destOrd="0" presId="urn:microsoft.com/office/officeart/2005/8/layout/target3"/>
    <dgm:cxn modelId="{E4CD81E0-142A-44E4-9190-F9FE9A3961B9}" type="presParOf" srcId="{DBE2D21E-DCC9-4AB2-B8C8-4C817F7D1582}" destId="{A850AD09-942B-479C-8BBD-A8FCAC780A68}" srcOrd="7" destOrd="0" presId="urn:microsoft.com/office/officeart/2005/8/layout/target3"/>
    <dgm:cxn modelId="{8A0603C4-0ECE-4BA4-BFDA-883F965A19EA}" type="presParOf" srcId="{DBE2D21E-DCC9-4AB2-B8C8-4C817F7D1582}" destId="{C4CF2754-77DA-4451-B651-BE2E7EB492C4}" srcOrd="8" destOrd="0" presId="urn:microsoft.com/office/officeart/2005/8/layout/target3"/>
    <dgm:cxn modelId="{9C95A39F-674E-4578-8D29-3AD19F4CF731}" type="presParOf" srcId="{DBE2D21E-DCC9-4AB2-B8C8-4C817F7D1582}" destId="{80FDF857-D807-4C41-A12F-6215E346CE3C}" srcOrd="9" destOrd="0" presId="urn:microsoft.com/office/officeart/2005/8/layout/target3"/>
    <dgm:cxn modelId="{7F530E47-24D8-4048-92E1-EC704151B6EA}" type="presParOf" srcId="{DBE2D21E-DCC9-4AB2-B8C8-4C817F7D1582}" destId="{5063B196-7F5F-4F04-99D5-7F5AF993DCC0}" srcOrd="10" destOrd="0" presId="urn:microsoft.com/office/officeart/2005/8/layout/target3"/>
    <dgm:cxn modelId="{B8E6D698-FB7F-4EA9-8B7A-5818D59AC672}" type="presParOf" srcId="{DBE2D21E-DCC9-4AB2-B8C8-4C817F7D1582}" destId="{E0015D16-AEDD-49CC-AFD7-5077D26BF5CB}" srcOrd="11" destOrd="0" presId="urn:microsoft.com/office/officeart/2005/8/layout/target3"/>
    <dgm:cxn modelId="{1B848749-525A-4A87-BAE1-0F944A6D7A01}" type="presParOf" srcId="{DBE2D21E-DCC9-4AB2-B8C8-4C817F7D1582}" destId="{1F9C8705-3A96-4CCF-B568-D5CD59C5247C}" srcOrd="12" destOrd="0" presId="urn:microsoft.com/office/officeart/2005/8/layout/target3"/>
    <dgm:cxn modelId="{BCDD341F-79B2-459C-ABF4-475A40600806}" type="presParOf" srcId="{DBE2D21E-DCC9-4AB2-B8C8-4C817F7D1582}" destId="{1F96888B-3479-4DED-9951-472EFF5F9198}" srcOrd="13" destOrd="0" presId="urn:microsoft.com/office/officeart/2005/8/layout/target3"/>
    <dgm:cxn modelId="{69EFFB14-2C8D-44F8-98BA-A33446BDBD6B}" type="presParOf" srcId="{DBE2D21E-DCC9-4AB2-B8C8-4C817F7D1582}" destId="{A6A3D37E-21D4-4C21-9C01-1B67EE51ED4D}" srcOrd="14" destOrd="0" presId="urn:microsoft.com/office/officeart/2005/8/layout/target3"/>
    <dgm:cxn modelId="{94348ADF-1D9C-43B7-A285-0DEB3FBD0A35}" type="presParOf" srcId="{DBE2D21E-DCC9-4AB2-B8C8-4C817F7D1582}" destId="{5A947A90-F247-485B-8469-A365C3FEFE37}" srcOrd="15" destOrd="0" presId="urn:microsoft.com/office/officeart/2005/8/layout/target3"/>
    <dgm:cxn modelId="{D80CEF88-3BFB-4B34-A8EA-F542148C2850}" type="presParOf" srcId="{DBE2D21E-DCC9-4AB2-B8C8-4C817F7D1582}" destId="{F8251FAD-CC73-481B-BBF0-F22740E59CEE}" srcOrd="16" destOrd="0" presId="urn:microsoft.com/office/officeart/2005/8/layout/target3"/>
    <dgm:cxn modelId="{13C09BC9-5EA0-4E28-8E94-BA39305A4C39}" type="presParOf" srcId="{DBE2D21E-DCC9-4AB2-B8C8-4C817F7D1582}" destId="{7E65838E-2C5C-4913-998B-74E98AA708AD}" srcOrd="17" destOrd="0" presId="urn:microsoft.com/office/officeart/2005/8/layout/target3"/>
    <dgm:cxn modelId="{47DDDCD8-3910-4399-92F4-133DE2591186}" type="presParOf" srcId="{DBE2D21E-DCC9-4AB2-B8C8-4C817F7D1582}" destId="{5114A8B8-3196-4AD6-B07B-0E1433D40649}" srcOrd="18" destOrd="0" presId="urn:microsoft.com/office/officeart/2005/8/layout/target3"/>
    <dgm:cxn modelId="{E8F91740-04A8-412A-ACF1-4956ABEFA96F}" type="presParOf" srcId="{DBE2D21E-DCC9-4AB2-B8C8-4C817F7D1582}" destId="{789FD53A-4F6C-4B3B-B540-B94F46B2041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938BB-516B-401B-BACE-BD4C4F9550D8}" type="doc">
      <dgm:prSet loTypeId="urn:microsoft.com/office/officeart/2009/3/layout/SnapshotPictureList" loCatId="picture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486428F3-1041-48F0-8053-2A9AF172D425}">
      <dgm:prSet phldrT="[Texto]" custT="1"/>
      <dgm:spPr/>
      <dgm:t>
        <a:bodyPr/>
        <a:lstStyle/>
        <a:p>
          <a:r>
            <a:rPr lang="es-CO" sz="1100" dirty="0" smtClean="0"/>
            <a:t>Boyas Oleaje Direccional</a:t>
          </a:r>
          <a:endParaRPr lang="es-CO" sz="1100" dirty="0"/>
        </a:p>
      </dgm:t>
    </dgm:pt>
    <dgm:pt modelId="{AFA08C5E-375A-4784-A8ED-33FE11317C5F}" type="parTrans" cxnId="{EC80EB52-5020-4CCF-BC9D-B2B822680E4A}">
      <dgm:prSet/>
      <dgm:spPr/>
      <dgm:t>
        <a:bodyPr/>
        <a:lstStyle/>
        <a:p>
          <a:endParaRPr lang="es-CO"/>
        </a:p>
      </dgm:t>
    </dgm:pt>
    <dgm:pt modelId="{610AD5B3-58F4-48CB-A8C5-E22331C5AD4A}" type="sibTrans" cxnId="{EC80EB52-5020-4CCF-BC9D-B2B822680E4A}">
      <dgm:prSet/>
      <dgm:spPr/>
      <dgm:t>
        <a:bodyPr/>
        <a:lstStyle/>
        <a:p>
          <a:endParaRPr lang="es-CO"/>
        </a:p>
      </dgm:t>
    </dgm:pt>
    <dgm:pt modelId="{448DF74D-5CBC-44E5-9E8B-D5F7D6B7B387}">
      <dgm:prSet phldrT="[Texto]" custT="1"/>
      <dgm:spPr/>
      <dgm:t>
        <a:bodyPr/>
        <a:lstStyle/>
        <a:p>
          <a:r>
            <a:rPr lang="es-CO" sz="1100" dirty="0" smtClean="0"/>
            <a:t>Altura (máxima, promedio, significante)</a:t>
          </a:r>
          <a:endParaRPr lang="es-CO" sz="1100" dirty="0"/>
        </a:p>
      </dgm:t>
    </dgm:pt>
    <dgm:pt modelId="{C690812A-5165-4042-BC71-797279038416}" type="parTrans" cxnId="{16A7E0A2-F063-4298-8BDC-F90F46A72715}">
      <dgm:prSet/>
      <dgm:spPr/>
      <dgm:t>
        <a:bodyPr/>
        <a:lstStyle/>
        <a:p>
          <a:endParaRPr lang="es-CO"/>
        </a:p>
      </dgm:t>
    </dgm:pt>
    <dgm:pt modelId="{24BCD01C-48FB-4EB4-85AF-7CD18E3CAC94}" type="sibTrans" cxnId="{16A7E0A2-F063-4298-8BDC-F90F46A72715}">
      <dgm:prSet/>
      <dgm:spPr/>
      <dgm:t>
        <a:bodyPr/>
        <a:lstStyle/>
        <a:p>
          <a:endParaRPr lang="es-CO"/>
        </a:p>
      </dgm:t>
    </dgm:pt>
    <dgm:pt modelId="{0187825F-A904-481B-A467-D7AE823D1055}">
      <dgm:prSet phldrT="[Texto]" custT="1"/>
      <dgm:spPr/>
      <dgm:t>
        <a:bodyPr/>
        <a:lstStyle/>
        <a:p>
          <a:r>
            <a:rPr lang="es-CO" sz="1100" dirty="0" smtClean="0"/>
            <a:t>Periodo (pico, 13)</a:t>
          </a:r>
          <a:endParaRPr lang="es-CO" sz="1100" dirty="0"/>
        </a:p>
      </dgm:t>
    </dgm:pt>
    <dgm:pt modelId="{E99D7EA1-E971-442D-9748-CBBB940AB0FC}" type="parTrans" cxnId="{219BB038-A137-4A38-A013-AF9FBFDB13D0}">
      <dgm:prSet/>
      <dgm:spPr/>
      <dgm:t>
        <a:bodyPr/>
        <a:lstStyle/>
        <a:p>
          <a:endParaRPr lang="es-CO"/>
        </a:p>
      </dgm:t>
    </dgm:pt>
    <dgm:pt modelId="{6BD15D09-3DF3-475D-956E-A96A8871C879}" type="sibTrans" cxnId="{219BB038-A137-4A38-A013-AF9FBFDB13D0}">
      <dgm:prSet/>
      <dgm:spPr/>
      <dgm:t>
        <a:bodyPr/>
        <a:lstStyle/>
        <a:p>
          <a:endParaRPr lang="es-CO"/>
        </a:p>
      </dgm:t>
    </dgm:pt>
    <dgm:pt modelId="{3403C104-9E6A-4984-9854-13D34E7C3234}">
      <dgm:prSet phldrT="[Texto]" custT="1"/>
      <dgm:spPr/>
      <dgm:t>
        <a:bodyPr/>
        <a:lstStyle/>
        <a:p>
          <a:r>
            <a:rPr lang="es-CO" sz="1100" dirty="0" smtClean="0"/>
            <a:t>Dirección (promedio, predominante)</a:t>
          </a:r>
          <a:endParaRPr lang="es-CO" sz="1100" dirty="0"/>
        </a:p>
      </dgm:t>
    </dgm:pt>
    <dgm:pt modelId="{16CB9516-FBC2-43EA-9C3A-A4C7286884EA}" type="parTrans" cxnId="{AE09133D-38DB-41B6-9821-1DECAD505B4A}">
      <dgm:prSet/>
      <dgm:spPr/>
      <dgm:t>
        <a:bodyPr/>
        <a:lstStyle/>
        <a:p>
          <a:endParaRPr lang="es-CO"/>
        </a:p>
      </dgm:t>
    </dgm:pt>
    <dgm:pt modelId="{2B410ED9-942B-43B5-A40E-C149EA9D53EA}" type="sibTrans" cxnId="{AE09133D-38DB-41B6-9821-1DECAD505B4A}">
      <dgm:prSet/>
      <dgm:spPr/>
      <dgm:t>
        <a:bodyPr/>
        <a:lstStyle/>
        <a:p>
          <a:endParaRPr lang="es-CO"/>
        </a:p>
      </dgm:t>
    </dgm:pt>
    <dgm:pt modelId="{7B38F6A0-0AE9-471B-AD85-5942AF278229}">
      <dgm:prSet phldrT="[Texto]" custT="1"/>
      <dgm:spPr/>
      <dgm:t>
        <a:bodyPr/>
        <a:lstStyle/>
        <a:p>
          <a:r>
            <a:rPr lang="es-CO" sz="1100" dirty="0" smtClean="0"/>
            <a:t>Espectro</a:t>
          </a:r>
          <a:endParaRPr lang="es-CO" sz="1100" dirty="0"/>
        </a:p>
      </dgm:t>
    </dgm:pt>
    <dgm:pt modelId="{7DF5CFAC-6187-4083-A708-C14D282D2C09}" type="parTrans" cxnId="{9BC9A2E2-DE65-4903-982F-F06B6B973195}">
      <dgm:prSet/>
      <dgm:spPr/>
      <dgm:t>
        <a:bodyPr/>
        <a:lstStyle/>
        <a:p>
          <a:endParaRPr lang="es-CO"/>
        </a:p>
      </dgm:t>
    </dgm:pt>
    <dgm:pt modelId="{EECCE17E-1D49-444F-8A54-30A34345BAE9}" type="sibTrans" cxnId="{9BC9A2E2-DE65-4903-982F-F06B6B973195}">
      <dgm:prSet/>
      <dgm:spPr/>
      <dgm:t>
        <a:bodyPr/>
        <a:lstStyle/>
        <a:p>
          <a:endParaRPr lang="es-CO"/>
        </a:p>
      </dgm:t>
    </dgm:pt>
    <dgm:pt modelId="{41FC993C-BCD1-44B1-A817-5C667F242375}" type="pres">
      <dgm:prSet presAssocID="{288938BB-516B-401B-BACE-BD4C4F9550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3CFA6D1-366B-418E-8316-C530F6D163FD}" type="pres">
      <dgm:prSet presAssocID="{486428F3-1041-48F0-8053-2A9AF172D425}" presName="composite" presStyleCnt="0"/>
      <dgm:spPr/>
    </dgm:pt>
    <dgm:pt modelId="{75FA8CE0-1E6E-43EB-BE67-484E104EF4AD}" type="pres">
      <dgm:prSet presAssocID="{486428F3-1041-48F0-8053-2A9AF172D425}" presName="ParentAccentShape" presStyleLbl="trBgShp" presStyleIdx="0" presStyleCnt="2"/>
      <dgm:spPr/>
    </dgm:pt>
    <dgm:pt modelId="{EA3100FE-7779-43D8-924A-0F02743CF0CD}" type="pres">
      <dgm:prSet presAssocID="{486428F3-1041-48F0-8053-2A9AF172D42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BF56BB-55CE-44E4-939E-5B1742B9C337}" type="pres">
      <dgm:prSet presAssocID="{486428F3-1041-48F0-8053-2A9AF172D425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10A8605-78DE-4560-9932-85AC28B1F1D2}" type="pres">
      <dgm:prSet presAssocID="{486428F3-1041-48F0-8053-2A9AF172D425}" presName="ChildAccentShape" presStyleLbl="trBgShp" presStyleIdx="1" presStyleCnt="2"/>
      <dgm:spPr/>
    </dgm:pt>
    <dgm:pt modelId="{BB464E40-270A-4BB1-AB2E-9231043CF19F}" type="pres">
      <dgm:prSet presAssocID="{486428F3-1041-48F0-8053-2A9AF172D425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E09133D-38DB-41B6-9821-1DECAD505B4A}" srcId="{486428F3-1041-48F0-8053-2A9AF172D425}" destId="{3403C104-9E6A-4984-9854-13D34E7C3234}" srcOrd="2" destOrd="0" parTransId="{16CB9516-FBC2-43EA-9C3A-A4C7286884EA}" sibTransId="{2B410ED9-942B-43B5-A40E-C149EA9D53EA}"/>
    <dgm:cxn modelId="{1E466F61-B774-4DE3-ABE3-F2F8CBC8FFD1}" type="presOf" srcId="{486428F3-1041-48F0-8053-2A9AF172D425}" destId="{EA3100FE-7779-43D8-924A-0F02743CF0CD}" srcOrd="0" destOrd="0" presId="urn:microsoft.com/office/officeart/2009/3/layout/SnapshotPictureList"/>
    <dgm:cxn modelId="{A19C382E-45D3-4509-99AF-AA470CDEF6C9}" type="presOf" srcId="{0187825F-A904-481B-A467-D7AE823D1055}" destId="{49BF56BB-55CE-44E4-939E-5B1742B9C337}" srcOrd="0" destOrd="1" presId="urn:microsoft.com/office/officeart/2009/3/layout/SnapshotPictureList"/>
    <dgm:cxn modelId="{7F3E0AC0-233C-4B18-99A1-AFCDF65E9833}" type="presOf" srcId="{3403C104-9E6A-4984-9854-13D34E7C3234}" destId="{49BF56BB-55CE-44E4-939E-5B1742B9C337}" srcOrd="0" destOrd="2" presId="urn:microsoft.com/office/officeart/2009/3/layout/SnapshotPictureList"/>
    <dgm:cxn modelId="{247E800B-516C-4D9A-9956-32F85C0F9B97}" type="presOf" srcId="{448DF74D-5CBC-44E5-9E8B-D5F7D6B7B387}" destId="{49BF56BB-55CE-44E4-939E-5B1742B9C337}" srcOrd="0" destOrd="0" presId="urn:microsoft.com/office/officeart/2009/3/layout/SnapshotPictureList"/>
    <dgm:cxn modelId="{219BB038-A137-4A38-A013-AF9FBFDB13D0}" srcId="{486428F3-1041-48F0-8053-2A9AF172D425}" destId="{0187825F-A904-481B-A467-D7AE823D1055}" srcOrd="1" destOrd="0" parTransId="{E99D7EA1-E971-442D-9748-CBBB940AB0FC}" sibTransId="{6BD15D09-3DF3-475D-956E-A96A8871C879}"/>
    <dgm:cxn modelId="{9BC9A2E2-DE65-4903-982F-F06B6B973195}" srcId="{486428F3-1041-48F0-8053-2A9AF172D425}" destId="{7B38F6A0-0AE9-471B-AD85-5942AF278229}" srcOrd="3" destOrd="0" parTransId="{7DF5CFAC-6187-4083-A708-C14D282D2C09}" sibTransId="{EECCE17E-1D49-444F-8A54-30A34345BAE9}"/>
    <dgm:cxn modelId="{6E814F4D-6D6F-47B2-86A5-FBFB91795F5F}" type="presOf" srcId="{7B38F6A0-0AE9-471B-AD85-5942AF278229}" destId="{49BF56BB-55CE-44E4-939E-5B1742B9C337}" srcOrd="0" destOrd="3" presId="urn:microsoft.com/office/officeart/2009/3/layout/SnapshotPictureList"/>
    <dgm:cxn modelId="{16A7E0A2-F063-4298-8BDC-F90F46A72715}" srcId="{486428F3-1041-48F0-8053-2A9AF172D425}" destId="{448DF74D-5CBC-44E5-9E8B-D5F7D6B7B387}" srcOrd="0" destOrd="0" parTransId="{C690812A-5165-4042-BC71-797279038416}" sibTransId="{24BCD01C-48FB-4EB4-85AF-7CD18E3CAC94}"/>
    <dgm:cxn modelId="{1D2BEC08-BE74-4178-B843-DB4E2324BAAD}" type="presOf" srcId="{288938BB-516B-401B-BACE-BD4C4F9550D8}" destId="{41FC993C-BCD1-44B1-A817-5C667F242375}" srcOrd="0" destOrd="0" presId="urn:microsoft.com/office/officeart/2009/3/layout/SnapshotPictureList"/>
    <dgm:cxn modelId="{EC80EB52-5020-4CCF-BC9D-B2B822680E4A}" srcId="{288938BB-516B-401B-BACE-BD4C4F9550D8}" destId="{486428F3-1041-48F0-8053-2A9AF172D425}" srcOrd="0" destOrd="0" parTransId="{AFA08C5E-375A-4784-A8ED-33FE11317C5F}" sibTransId="{610AD5B3-58F4-48CB-A8C5-E22331C5AD4A}"/>
    <dgm:cxn modelId="{6CFBE286-75A9-4A3F-94D6-E033C79D2CA3}" type="presParOf" srcId="{41FC993C-BCD1-44B1-A817-5C667F242375}" destId="{53CFA6D1-366B-418E-8316-C530F6D163FD}" srcOrd="0" destOrd="0" presId="urn:microsoft.com/office/officeart/2009/3/layout/SnapshotPictureList"/>
    <dgm:cxn modelId="{3893DDD0-00B9-41CC-8288-3866D3D3E0BE}" type="presParOf" srcId="{53CFA6D1-366B-418E-8316-C530F6D163FD}" destId="{75FA8CE0-1E6E-43EB-BE67-484E104EF4AD}" srcOrd="0" destOrd="0" presId="urn:microsoft.com/office/officeart/2009/3/layout/SnapshotPictureList"/>
    <dgm:cxn modelId="{380F7486-E5C8-469D-9AE1-5B18F7E8BC3D}" type="presParOf" srcId="{53CFA6D1-366B-418E-8316-C530F6D163FD}" destId="{EA3100FE-7779-43D8-924A-0F02743CF0CD}" srcOrd="1" destOrd="0" presId="urn:microsoft.com/office/officeart/2009/3/layout/SnapshotPictureList"/>
    <dgm:cxn modelId="{3FAE0E5B-F344-4DFC-9DE1-9CAE482A0381}" type="presParOf" srcId="{53CFA6D1-366B-418E-8316-C530F6D163FD}" destId="{49BF56BB-55CE-44E4-939E-5B1742B9C337}" srcOrd="2" destOrd="0" presId="urn:microsoft.com/office/officeart/2009/3/layout/SnapshotPictureList"/>
    <dgm:cxn modelId="{E204D646-A9C6-4D21-8179-9027728E623A}" type="presParOf" srcId="{53CFA6D1-366B-418E-8316-C530F6D163FD}" destId="{F10A8605-78DE-4560-9932-85AC28B1F1D2}" srcOrd="3" destOrd="0" presId="urn:microsoft.com/office/officeart/2009/3/layout/SnapshotPictureList"/>
    <dgm:cxn modelId="{E4CADBEC-8098-42BF-8D5E-09C5DA58AF39}" type="presParOf" srcId="{53CFA6D1-366B-418E-8316-C530F6D163FD}" destId="{BB464E40-270A-4BB1-AB2E-9231043CF19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938BB-516B-401B-BACE-BD4C4F9550D8}" type="doc">
      <dgm:prSet loTypeId="urn:microsoft.com/office/officeart/2009/3/layout/SnapshotPictureList" loCatId="picture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486428F3-1041-48F0-8053-2A9AF172D425}">
      <dgm:prSet phldrT="[Texto]" custT="1"/>
      <dgm:spPr/>
      <dgm:t>
        <a:bodyPr/>
        <a:lstStyle/>
        <a:p>
          <a:r>
            <a:rPr lang="es-CO" sz="1100" dirty="0" smtClean="0"/>
            <a:t>Estaciones Meteorológicas Automáticas</a:t>
          </a:r>
          <a:endParaRPr lang="es-CO" sz="1100" dirty="0"/>
        </a:p>
      </dgm:t>
    </dgm:pt>
    <dgm:pt modelId="{AFA08C5E-375A-4784-A8ED-33FE11317C5F}" type="parTrans" cxnId="{EC80EB52-5020-4CCF-BC9D-B2B822680E4A}">
      <dgm:prSet/>
      <dgm:spPr/>
      <dgm:t>
        <a:bodyPr/>
        <a:lstStyle/>
        <a:p>
          <a:endParaRPr lang="es-CO"/>
        </a:p>
      </dgm:t>
    </dgm:pt>
    <dgm:pt modelId="{610AD5B3-58F4-48CB-A8C5-E22331C5AD4A}" type="sibTrans" cxnId="{EC80EB52-5020-4CCF-BC9D-B2B822680E4A}">
      <dgm:prSet/>
      <dgm:spPr/>
      <dgm:t>
        <a:bodyPr/>
        <a:lstStyle/>
        <a:p>
          <a:endParaRPr lang="es-CO"/>
        </a:p>
      </dgm:t>
    </dgm:pt>
    <dgm:pt modelId="{448DF74D-5CBC-44E5-9E8B-D5F7D6B7B387}">
      <dgm:prSet phldrT="[Texto]" custT="1"/>
      <dgm:spPr/>
      <dgm:t>
        <a:bodyPr/>
        <a:lstStyle/>
        <a:p>
          <a:r>
            <a:rPr lang="es-CO" sz="1100" dirty="0" smtClean="0">
              <a:latin typeface="+mn-lt"/>
            </a:rPr>
            <a:t>Temperatura (Máxima, Promedio)</a:t>
          </a:r>
          <a:endParaRPr lang="es-CO" sz="1100" dirty="0">
            <a:latin typeface="+mn-lt"/>
          </a:endParaRPr>
        </a:p>
      </dgm:t>
    </dgm:pt>
    <dgm:pt modelId="{C690812A-5165-4042-BC71-797279038416}" type="parTrans" cxnId="{16A7E0A2-F063-4298-8BDC-F90F46A72715}">
      <dgm:prSet/>
      <dgm:spPr/>
      <dgm:t>
        <a:bodyPr/>
        <a:lstStyle/>
        <a:p>
          <a:endParaRPr lang="es-CO"/>
        </a:p>
      </dgm:t>
    </dgm:pt>
    <dgm:pt modelId="{24BCD01C-48FB-4EB4-85AF-7CD18E3CAC94}" type="sibTrans" cxnId="{16A7E0A2-F063-4298-8BDC-F90F46A72715}">
      <dgm:prSet/>
      <dgm:spPr/>
      <dgm:t>
        <a:bodyPr/>
        <a:lstStyle/>
        <a:p>
          <a:endParaRPr lang="es-CO"/>
        </a:p>
      </dgm:t>
    </dgm:pt>
    <dgm:pt modelId="{DBE77B70-FBD2-41BC-8E55-8BE3757D95F7}">
      <dgm:prSet phldrT="[Texto]" custT="1"/>
      <dgm:spPr/>
      <dgm:t>
        <a:bodyPr/>
        <a:lstStyle/>
        <a:p>
          <a:r>
            <a:rPr lang="es-CO" sz="1100" dirty="0" smtClean="0">
              <a:latin typeface="+mn-lt"/>
            </a:rPr>
            <a:t>Presión</a:t>
          </a:r>
          <a:endParaRPr lang="es-CO" sz="1100" dirty="0">
            <a:latin typeface="+mn-lt"/>
          </a:endParaRPr>
        </a:p>
      </dgm:t>
    </dgm:pt>
    <dgm:pt modelId="{902ECF7D-2A5C-4878-9735-06573FF98582}" type="parTrans" cxnId="{51A37450-738B-4004-A90D-DB3FDD3E18FB}">
      <dgm:prSet/>
      <dgm:spPr/>
      <dgm:t>
        <a:bodyPr/>
        <a:lstStyle/>
        <a:p>
          <a:endParaRPr lang="es-CO"/>
        </a:p>
      </dgm:t>
    </dgm:pt>
    <dgm:pt modelId="{A2CF81CF-1BBD-4631-9C9D-210EEA6E3CC4}" type="sibTrans" cxnId="{51A37450-738B-4004-A90D-DB3FDD3E18FB}">
      <dgm:prSet/>
      <dgm:spPr/>
      <dgm:t>
        <a:bodyPr/>
        <a:lstStyle/>
        <a:p>
          <a:endParaRPr lang="es-CO"/>
        </a:p>
      </dgm:t>
    </dgm:pt>
    <dgm:pt modelId="{D320718E-2DB1-4DA2-8ABA-54ECB0CC0CFD}">
      <dgm:prSet phldrT="[Texto]" custT="1"/>
      <dgm:spPr/>
      <dgm:t>
        <a:bodyPr/>
        <a:lstStyle/>
        <a:p>
          <a:r>
            <a:rPr lang="es-CO" sz="1100" dirty="0" smtClean="0">
              <a:latin typeface="+mn-lt"/>
            </a:rPr>
            <a:t>Precipitación</a:t>
          </a:r>
          <a:endParaRPr lang="es-CO" sz="1100" dirty="0">
            <a:latin typeface="+mn-lt"/>
          </a:endParaRPr>
        </a:p>
      </dgm:t>
    </dgm:pt>
    <dgm:pt modelId="{1B2B3A94-1C8A-4361-A34C-BB70A57D2641}" type="parTrans" cxnId="{100C11CF-0046-4C2C-BA3C-8FC72161C4BB}">
      <dgm:prSet/>
      <dgm:spPr/>
      <dgm:t>
        <a:bodyPr/>
        <a:lstStyle/>
        <a:p>
          <a:endParaRPr lang="es-CO"/>
        </a:p>
      </dgm:t>
    </dgm:pt>
    <dgm:pt modelId="{C6DBAC11-44D4-4CAE-A130-0FF38D7FCD9C}" type="sibTrans" cxnId="{100C11CF-0046-4C2C-BA3C-8FC72161C4BB}">
      <dgm:prSet/>
      <dgm:spPr/>
      <dgm:t>
        <a:bodyPr/>
        <a:lstStyle/>
        <a:p>
          <a:endParaRPr lang="es-CO"/>
        </a:p>
      </dgm:t>
    </dgm:pt>
    <dgm:pt modelId="{F92DBF27-C7FE-4529-8783-1B42B4572173}">
      <dgm:prSet phldrT="[Texto]" custT="1"/>
      <dgm:spPr/>
      <dgm:t>
        <a:bodyPr/>
        <a:lstStyle/>
        <a:p>
          <a:r>
            <a:rPr lang="es-CO" sz="1100" dirty="0" smtClean="0">
              <a:latin typeface="+mn-lt"/>
            </a:rPr>
            <a:t>Viento (dirección, velocidad)</a:t>
          </a:r>
          <a:endParaRPr lang="es-CO" sz="1100" dirty="0">
            <a:latin typeface="+mn-lt"/>
          </a:endParaRPr>
        </a:p>
      </dgm:t>
    </dgm:pt>
    <dgm:pt modelId="{A0BF6EB3-4C64-4938-B809-160B6DC825CA}" type="parTrans" cxnId="{66D68726-9DC0-45CA-A5A2-6734D35F41C8}">
      <dgm:prSet/>
      <dgm:spPr/>
      <dgm:t>
        <a:bodyPr/>
        <a:lstStyle/>
        <a:p>
          <a:endParaRPr lang="es-CO"/>
        </a:p>
      </dgm:t>
    </dgm:pt>
    <dgm:pt modelId="{F8B81B99-3A47-454C-80F9-C8BE7BEB4426}" type="sibTrans" cxnId="{66D68726-9DC0-45CA-A5A2-6734D35F41C8}">
      <dgm:prSet/>
      <dgm:spPr/>
      <dgm:t>
        <a:bodyPr/>
        <a:lstStyle/>
        <a:p>
          <a:endParaRPr lang="es-CO"/>
        </a:p>
      </dgm:t>
    </dgm:pt>
    <dgm:pt modelId="{41FC993C-BCD1-44B1-A817-5C667F242375}" type="pres">
      <dgm:prSet presAssocID="{288938BB-516B-401B-BACE-BD4C4F9550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3CFA6D1-366B-418E-8316-C530F6D163FD}" type="pres">
      <dgm:prSet presAssocID="{486428F3-1041-48F0-8053-2A9AF172D425}" presName="composite" presStyleCnt="0"/>
      <dgm:spPr/>
    </dgm:pt>
    <dgm:pt modelId="{75FA8CE0-1E6E-43EB-BE67-484E104EF4AD}" type="pres">
      <dgm:prSet presAssocID="{486428F3-1041-48F0-8053-2A9AF172D425}" presName="ParentAccentShape" presStyleLbl="trBgShp" presStyleIdx="0" presStyleCnt="2"/>
      <dgm:spPr/>
    </dgm:pt>
    <dgm:pt modelId="{EA3100FE-7779-43D8-924A-0F02743CF0CD}" type="pres">
      <dgm:prSet presAssocID="{486428F3-1041-48F0-8053-2A9AF172D42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BF56BB-55CE-44E4-939E-5B1742B9C337}" type="pres">
      <dgm:prSet presAssocID="{486428F3-1041-48F0-8053-2A9AF172D425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10A8605-78DE-4560-9932-85AC28B1F1D2}" type="pres">
      <dgm:prSet presAssocID="{486428F3-1041-48F0-8053-2A9AF172D425}" presName="ChildAccentShape" presStyleLbl="trBgShp" presStyleIdx="1" presStyleCnt="2"/>
      <dgm:spPr/>
    </dgm:pt>
    <dgm:pt modelId="{BB464E40-270A-4BB1-AB2E-9231043CF19F}" type="pres">
      <dgm:prSet presAssocID="{486428F3-1041-48F0-8053-2A9AF172D425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72BB4EA-D4F6-49F3-B403-88B120213029}" type="presOf" srcId="{486428F3-1041-48F0-8053-2A9AF172D425}" destId="{EA3100FE-7779-43D8-924A-0F02743CF0CD}" srcOrd="0" destOrd="0" presId="urn:microsoft.com/office/officeart/2009/3/layout/SnapshotPictureList"/>
    <dgm:cxn modelId="{100C11CF-0046-4C2C-BA3C-8FC72161C4BB}" srcId="{486428F3-1041-48F0-8053-2A9AF172D425}" destId="{D320718E-2DB1-4DA2-8ABA-54ECB0CC0CFD}" srcOrd="2" destOrd="0" parTransId="{1B2B3A94-1C8A-4361-A34C-BB70A57D2641}" sibTransId="{C6DBAC11-44D4-4CAE-A130-0FF38D7FCD9C}"/>
    <dgm:cxn modelId="{2CBEC6FD-60B8-4B37-8E29-D15A4D004019}" type="presOf" srcId="{DBE77B70-FBD2-41BC-8E55-8BE3757D95F7}" destId="{49BF56BB-55CE-44E4-939E-5B1742B9C337}" srcOrd="0" destOrd="1" presId="urn:microsoft.com/office/officeart/2009/3/layout/SnapshotPictureList"/>
    <dgm:cxn modelId="{A9E3CD05-C69D-4C87-B1D8-BA11940243C3}" type="presOf" srcId="{288938BB-516B-401B-BACE-BD4C4F9550D8}" destId="{41FC993C-BCD1-44B1-A817-5C667F242375}" srcOrd="0" destOrd="0" presId="urn:microsoft.com/office/officeart/2009/3/layout/SnapshotPictureList"/>
    <dgm:cxn modelId="{D3CBB731-7126-4334-8D68-0B684E991DFD}" type="presOf" srcId="{D320718E-2DB1-4DA2-8ABA-54ECB0CC0CFD}" destId="{49BF56BB-55CE-44E4-939E-5B1742B9C337}" srcOrd="0" destOrd="2" presId="urn:microsoft.com/office/officeart/2009/3/layout/SnapshotPictureList"/>
    <dgm:cxn modelId="{F6B8B18E-80D4-4186-A4A4-2264E605FC5F}" type="presOf" srcId="{448DF74D-5CBC-44E5-9E8B-D5F7D6B7B387}" destId="{49BF56BB-55CE-44E4-939E-5B1742B9C337}" srcOrd="0" destOrd="0" presId="urn:microsoft.com/office/officeart/2009/3/layout/SnapshotPictureList"/>
    <dgm:cxn modelId="{66D68726-9DC0-45CA-A5A2-6734D35F41C8}" srcId="{486428F3-1041-48F0-8053-2A9AF172D425}" destId="{F92DBF27-C7FE-4529-8783-1B42B4572173}" srcOrd="3" destOrd="0" parTransId="{A0BF6EB3-4C64-4938-B809-160B6DC825CA}" sibTransId="{F8B81B99-3A47-454C-80F9-C8BE7BEB4426}"/>
    <dgm:cxn modelId="{51A37450-738B-4004-A90D-DB3FDD3E18FB}" srcId="{486428F3-1041-48F0-8053-2A9AF172D425}" destId="{DBE77B70-FBD2-41BC-8E55-8BE3757D95F7}" srcOrd="1" destOrd="0" parTransId="{902ECF7D-2A5C-4878-9735-06573FF98582}" sibTransId="{A2CF81CF-1BBD-4631-9C9D-210EEA6E3CC4}"/>
    <dgm:cxn modelId="{F2859663-E5F4-46E6-AE11-A79E3194C0AE}" type="presOf" srcId="{F92DBF27-C7FE-4529-8783-1B42B4572173}" destId="{49BF56BB-55CE-44E4-939E-5B1742B9C337}" srcOrd="0" destOrd="3" presId="urn:microsoft.com/office/officeart/2009/3/layout/SnapshotPictureList"/>
    <dgm:cxn modelId="{16A7E0A2-F063-4298-8BDC-F90F46A72715}" srcId="{486428F3-1041-48F0-8053-2A9AF172D425}" destId="{448DF74D-5CBC-44E5-9E8B-D5F7D6B7B387}" srcOrd="0" destOrd="0" parTransId="{C690812A-5165-4042-BC71-797279038416}" sibTransId="{24BCD01C-48FB-4EB4-85AF-7CD18E3CAC94}"/>
    <dgm:cxn modelId="{EC80EB52-5020-4CCF-BC9D-B2B822680E4A}" srcId="{288938BB-516B-401B-BACE-BD4C4F9550D8}" destId="{486428F3-1041-48F0-8053-2A9AF172D425}" srcOrd="0" destOrd="0" parTransId="{AFA08C5E-375A-4784-A8ED-33FE11317C5F}" sibTransId="{610AD5B3-58F4-48CB-A8C5-E22331C5AD4A}"/>
    <dgm:cxn modelId="{CAF51232-8421-4CB6-B988-4B54DAD3E965}" type="presParOf" srcId="{41FC993C-BCD1-44B1-A817-5C667F242375}" destId="{53CFA6D1-366B-418E-8316-C530F6D163FD}" srcOrd="0" destOrd="0" presId="urn:microsoft.com/office/officeart/2009/3/layout/SnapshotPictureList"/>
    <dgm:cxn modelId="{F2B8E7DD-17A3-44CF-999C-F8EB91FDB000}" type="presParOf" srcId="{53CFA6D1-366B-418E-8316-C530F6D163FD}" destId="{75FA8CE0-1E6E-43EB-BE67-484E104EF4AD}" srcOrd="0" destOrd="0" presId="urn:microsoft.com/office/officeart/2009/3/layout/SnapshotPictureList"/>
    <dgm:cxn modelId="{660D1DA2-48CA-4320-9A30-AB2259758CAA}" type="presParOf" srcId="{53CFA6D1-366B-418E-8316-C530F6D163FD}" destId="{EA3100FE-7779-43D8-924A-0F02743CF0CD}" srcOrd="1" destOrd="0" presId="urn:microsoft.com/office/officeart/2009/3/layout/SnapshotPictureList"/>
    <dgm:cxn modelId="{A43B9BF3-1D51-4B8D-AD98-7624CEA17957}" type="presParOf" srcId="{53CFA6D1-366B-418E-8316-C530F6D163FD}" destId="{49BF56BB-55CE-44E4-939E-5B1742B9C337}" srcOrd="2" destOrd="0" presId="urn:microsoft.com/office/officeart/2009/3/layout/SnapshotPictureList"/>
    <dgm:cxn modelId="{EAEFC888-3035-46B9-A455-93C2B848C6C5}" type="presParOf" srcId="{53CFA6D1-366B-418E-8316-C530F6D163FD}" destId="{F10A8605-78DE-4560-9932-85AC28B1F1D2}" srcOrd="3" destOrd="0" presId="urn:microsoft.com/office/officeart/2009/3/layout/SnapshotPictureList"/>
    <dgm:cxn modelId="{C55CD8A3-964D-4B93-A6B4-3C78744A8991}" type="presParOf" srcId="{53CFA6D1-366B-418E-8316-C530F6D163FD}" destId="{BB464E40-270A-4BB1-AB2E-9231043CF19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8938BB-516B-401B-BACE-BD4C4F9550D8}" type="doc">
      <dgm:prSet loTypeId="urn:microsoft.com/office/officeart/2009/3/layout/SnapshotPictureList" loCatId="picture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486428F3-1041-48F0-8053-2A9AF172D425}">
      <dgm:prSet phldrT="[Texto]" custT="1"/>
      <dgm:spPr/>
      <dgm:t>
        <a:bodyPr/>
        <a:lstStyle/>
        <a:p>
          <a:r>
            <a:rPr lang="es-CO" sz="1100" dirty="0" smtClean="0"/>
            <a:t>Estaciones </a:t>
          </a:r>
          <a:r>
            <a:rPr lang="es-CO" sz="1100" dirty="0" err="1" smtClean="0"/>
            <a:t>Mareográficas</a:t>
          </a:r>
          <a:endParaRPr lang="es-CO" sz="1100" dirty="0"/>
        </a:p>
      </dgm:t>
    </dgm:pt>
    <dgm:pt modelId="{AFA08C5E-375A-4784-A8ED-33FE11317C5F}" type="parTrans" cxnId="{EC80EB52-5020-4CCF-BC9D-B2B822680E4A}">
      <dgm:prSet/>
      <dgm:spPr/>
      <dgm:t>
        <a:bodyPr/>
        <a:lstStyle/>
        <a:p>
          <a:endParaRPr lang="es-CO"/>
        </a:p>
      </dgm:t>
    </dgm:pt>
    <dgm:pt modelId="{610AD5B3-58F4-48CB-A8C5-E22331C5AD4A}" type="sibTrans" cxnId="{EC80EB52-5020-4CCF-BC9D-B2B822680E4A}">
      <dgm:prSet/>
      <dgm:spPr/>
      <dgm:t>
        <a:bodyPr/>
        <a:lstStyle/>
        <a:p>
          <a:endParaRPr lang="es-CO"/>
        </a:p>
      </dgm:t>
    </dgm:pt>
    <dgm:pt modelId="{448DF74D-5CBC-44E5-9E8B-D5F7D6B7B387}">
      <dgm:prSet phldrT="[Texto]" custT="1"/>
      <dgm:spPr/>
      <dgm:t>
        <a:bodyPr/>
        <a:lstStyle/>
        <a:p>
          <a:r>
            <a:rPr lang="es-CO" sz="1100" dirty="0" smtClean="0"/>
            <a:t>Nivel del Mar</a:t>
          </a:r>
          <a:endParaRPr lang="es-CO" sz="1100" dirty="0"/>
        </a:p>
      </dgm:t>
    </dgm:pt>
    <dgm:pt modelId="{C690812A-5165-4042-BC71-797279038416}" type="parTrans" cxnId="{16A7E0A2-F063-4298-8BDC-F90F46A72715}">
      <dgm:prSet/>
      <dgm:spPr/>
      <dgm:t>
        <a:bodyPr/>
        <a:lstStyle/>
        <a:p>
          <a:endParaRPr lang="es-CO"/>
        </a:p>
      </dgm:t>
    </dgm:pt>
    <dgm:pt modelId="{24BCD01C-48FB-4EB4-85AF-7CD18E3CAC94}" type="sibTrans" cxnId="{16A7E0A2-F063-4298-8BDC-F90F46A72715}">
      <dgm:prSet/>
      <dgm:spPr/>
      <dgm:t>
        <a:bodyPr/>
        <a:lstStyle/>
        <a:p>
          <a:endParaRPr lang="es-CO"/>
        </a:p>
      </dgm:t>
    </dgm:pt>
    <dgm:pt modelId="{41FC993C-BCD1-44B1-A817-5C667F242375}" type="pres">
      <dgm:prSet presAssocID="{288938BB-516B-401B-BACE-BD4C4F9550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3CFA6D1-366B-418E-8316-C530F6D163FD}" type="pres">
      <dgm:prSet presAssocID="{486428F3-1041-48F0-8053-2A9AF172D425}" presName="composite" presStyleCnt="0"/>
      <dgm:spPr/>
    </dgm:pt>
    <dgm:pt modelId="{75FA8CE0-1E6E-43EB-BE67-484E104EF4AD}" type="pres">
      <dgm:prSet presAssocID="{486428F3-1041-48F0-8053-2A9AF172D425}" presName="ParentAccentShape" presStyleLbl="trBgShp" presStyleIdx="0" presStyleCnt="2"/>
      <dgm:spPr/>
    </dgm:pt>
    <dgm:pt modelId="{EA3100FE-7779-43D8-924A-0F02743CF0CD}" type="pres">
      <dgm:prSet presAssocID="{486428F3-1041-48F0-8053-2A9AF172D42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BF56BB-55CE-44E4-939E-5B1742B9C337}" type="pres">
      <dgm:prSet presAssocID="{486428F3-1041-48F0-8053-2A9AF172D425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10A8605-78DE-4560-9932-85AC28B1F1D2}" type="pres">
      <dgm:prSet presAssocID="{486428F3-1041-48F0-8053-2A9AF172D425}" presName="ChildAccentShape" presStyleLbl="trBgShp" presStyleIdx="1" presStyleCnt="2"/>
      <dgm:spPr/>
    </dgm:pt>
    <dgm:pt modelId="{BB464E40-270A-4BB1-AB2E-9231043CF19F}" type="pres">
      <dgm:prSet presAssocID="{486428F3-1041-48F0-8053-2A9AF172D425}" presName="Image" presStyleLbl="alignImgPlace1" presStyleIdx="0" presStyleCnt="1" custLinFactNeighborX="410" custLinFactNeighborY="-77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s-CO"/>
        </a:p>
      </dgm:t>
    </dgm:pt>
  </dgm:ptLst>
  <dgm:cxnLst>
    <dgm:cxn modelId="{16A7E0A2-F063-4298-8BDC-F90F46A72715}" srcId="{486428F3-1041-48F0-8053-2A9AF172D425}" destId="{448DF74D-5CBC-44E5-9E8B-D5F7D6B7B387}" srcOrd="0" destOrd="0" parTransId="{C690812A-5165-4042-BC71-797279038416}" sibTransId="{24BCD01C-48FB-4EB4-85AF-7CD18E3CAC94}"/>
    <dgm:cxn modelId="{DD4460FB-9CA7-4ABF-B105-6CF051F4C946}" type="presOf" srcId="{486428F3-1041-48F0-8053-2A9AF172D425}" destId="{EA3100FE-7779-43D8-924A-0F02743CF0CD}" srcOrd="0" destOrd="0" presId="urn:microsoft.com/office/officeart/2009/3/layout/SnapshotPictureList"/>
    <dgm:cxn modelId="{EC80EB52-5020-4CCF-BC9D-B2B822680E4A}" srcId="{288938BB-516B-401B-BACE-BD4C4F9550D8}" destId="{486428F3-1041-48F0-8053-2A9AF172D425}" srcOrd="0" destOrd="0" parTransId="{AFA08C5E-375A-4784-A8ED-33FE11317C5F}" sibTransId="{610AD5B3-58F4-48CB-A8C5-E22331C5AD4A}"/>
    <dgm:cxn modelId="{4EAF7F53-1F0A-43D8-B6F1-094F2120843F}" type="presOf" srcId="{288938BB-516B-401B-BACE-BD4C4F9550D8}" destId="{41FC993C-BCD1-44B1-A817-5C667F242375}" srcOrd="0" destOrd="0" presId="urn:microsoft.com/office/officeart/2009/3/layout/SnapshotPictureList"/>
    <dgm:cxn modelId="{EC5D5CDF-1196-4FED-981F-7F337D4C91B3}" type="presOf" srcId="{448DF74D-5CBC-44E5-9E8B-D5F7D6B7B387}" destId="{49BF56BB-55CE-44E4-939E-5B1742B9C337}" srcOrd="0" destOrd="0" presId="urn:microsoft.com/office/officeart/2009/3/layout/SnapshotPictureList"/>
    <dgm:cxn modelId="{10C69995-7D2C-44EE-932E-357F03C43EB4}" type="presParOf" srcId="{41FC993C-BCD1-44B1-A817-5C667F242375}" destId="{53CFA6D1-366B-418E-8316-C530F6D163FD}" srcOrd="0" destOrd="0" presId="urn:microsoft.com/office/officeart/2009/3/layout/SnapshotPictureList"/>
    <dgm:cxn modelId="{B8D10ACA-D5AA-4D99-8F29-2C52A8C4FA7C}" type="presParOf" srcId="{53CFA6D1-366B-418E-8316-C530F6D163FD}" destId="{75FA8CE0-1E6E-43EB-BE67-484E104EF4AD}" srcOrd="0" destOrd="0" presId="urn:microsoft.com/office/officeart/2009/3/layout/SnapshotPictureList"/>
    <dgm:cxn modelId="{10D925C5-7556-4DF7-8D40-8E8E9624F467}" type="presParOf" srcId="{53CFA6D1-366B-418E-8316-C530F6D163FD}" destId="{EA3100FE-7779-43D8-924A-0F02743CF0CD}" srcOrd="1" destOrd="0" presId="urn:microsoft.com/office/officeart/2009/3/layout/SnapshotPictureList"/>
    <dgm:cxn modelId="{DCA1D58F-5A52-40DE-B700-FAC0E7E7D33D}" type="presParOf" srcId="{53CFA6D1-366B-418E-8316-C530F6D163FD}" destId="{49BF56BB-55CE-44E4-939E-5B1742B9C337}" srcOrd="2" destOrd="0" presId="urn:microsoft.com/office/officeart/2009/3/layout/SnapshotPictureList"/>
    <dgm:cxn modelId="{AC93EE76-24A3-44B7-BF97-2D241C26B967}" type="presParOf" srcId="{53CFA6D1-366B-418E-8316-C530F6D163FD}" destId="{F10A8605-78DE-4560-9932-85AC28B1F1D2}" srcOrd="3" destOrd="0" presId="urn:microsoft.com/office/officeart/2009/3/layout/SnapshotPictureList"/>
    <dgm:cxn modelId="{40C66E53-3A99-4220-8830-66C35C048CDB}" type="presParOf" srcId="{53CFA6D1-366B-418E-8316-C530F6D163FD}" destId="{BB464E40-270A-4BB1-AB2E-9231043CF19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8938BB-516B-401B-BACE-BD4C4F9550D8}" type="doc">
      <dgm:prSet loTypeId="urn:microsoft.com/office/officeart/2009/3/layout/SnapshotPictureList" loCatId="picture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486428F3-1041-48F0-8053-2A9AF172D425}">
      <dgm:prSet phldrT="[Texto]" custT="1"/>
      <dgm:spPr/>
      <dgm:t>
        <a:bodyPr/>
        <a:lstStyle/>
        <a:p>
          <a:r>
            <a:rPr lang="es-CO" sz="1100" dirty="0" smtClean="0"/>
            <a:t>Estación Terrestre</a:t>
          </a:r>
          <a:endParaRPr lang="es-CO" sz="1100" dirty="0"/>
        </a:p>
      </dgm:t>
    </dgm:pt>
    <dgm:pt modelId="{AFA08C5E-375A-4784-A8ED-33FE11317C5F}" type="parTrans" cxnId="{EC80EB52-5020-4CCF-BC9D-B2B822680E4A}">
      <dgm:prSet/>
      <dgm:spPr/>
      <dgm:t>
        <a:bodyPr/>
        <a:lstStyle/>
        <a:p>
          <a:endParaRPr lang="es-CO"/>
        </a:p>
      </dgm:t>
    </dgm:pt>
    <dgm:pt modelId="{610AD5B3-58F4-48CB-A8C5-E22331C5AD4A}" type="sibTrans" cxnId="{EC80EB52-5020-4CCF-BC9D-B2B822680E4A}">
      <dgm:prSet/>
      <dgm:spPr/>
      <dgm:t>
        <a:bodyPr/>
        <a:lstStyle/>
        <a:p>
          <a:endParaRPr lang="es-CO"/>
        </a:p>
      </dgm:t>
    </dgm:pt>
    <dgm:pt modelId="{448DF74D-5CBC-44E5-9E8B-D5F7D6B7B387}">
      <dgm:prSet phldrT="[Texto]" custT="1"/>
      <dgm:spPr/>
      <dgm:t>
        <a:bodyPr/>
        <a:lstStyle/>
        <a:p>
          <a:r>
            <a:rPr lang="es-CO" sz="1100" dirty="0" smtClean="0"/>
            <a:t>Recepción antena GOES</a:t>
          </a:r>
          <a:endParaRPr lang="es-CO" sz="1100" dirty="0"/>
        </a:p>
      </dgm:t>
    </dgm:pt>
    <dgm:pt modelId="{C690812A-5165-4042-BC71-797279038416}" type="parTrans" cxnId="{16A7E0A2-F063-4298-8BDC-F90F46A72715}">
      <dgm:prSet/>
      <dgm:spPr/>
      <dgm:t>
        <a:bodyPr/>
        <a:lstStyle/>
        <a:p>
          <a:endParaRPr lang="es-CO"/>
        </a:p>
      </dgm:t>
    </dgm:pt>
    <dgm:pt modelId="{24BCD01C-48FB-4EB4-85AF-7CD18E3CAC94}" type="sibTrans" cxnId="{16A7E0A2-F063-4298-8BDC-F90F46A72715}">
      <dgm:prSet/>
      <dgm:spPr/>
      <dgm:t>
        <a:bodyPr/>
        <a:lstStyle/>
        <a:p>
          <a:endParaRPr lang="es-CO"/>
        </a:p>
      </dgm:t>
    </dgm:pt>
    <dgm:pt modelId="{41FC993C-BCD1-44B1-A817-5C667F242375}" type="pres">
      <dgm:prSet presAssocID="{288938BB-516B-401B-BACE-BD4C4F9550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3CFA6D1-366B-418E-8316-C530F6D163FD}" type="pres">
      <dgm:prSet presAssocID="{486428F3-1041-48F0-8053-2A9AF172D425}" presName="composite" presStyleCnt="0"/>
      <dgm:spPr/>
    </dgm:pt>
    <dgm:pt modelId="{75FA8CE0-1E6E-43EB-BE67-484E104EF4AD}" type="pres">
      <dgm:prSet presAssocID="{486428F3-1041-48F0-8053-2A9AF172D425}" presName="ParentAccentShape" presStyleLbl="trBgShp" presStyleIdx="0" presStyleCnt="2"/>
      <dgm:spPr/>
    </dgm:pt>
    <dgm:pt modelId="{EA3100FE-7779-43D8-924A-0F02743CF0CD}" type="pres">
      <dgm:prSet presAssocID="{486428F3-1041-48F0-8053-2A9AF172D42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BF56BB-55CE-44E4-939E-5B1742B9C337}" type="pres">
      <dgm:prSet presAssocID="{486428F3-1041-48F0-8053-2A9AF172D425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10A8605-78DE-4560-9932-85AC28B1F1D2}" type="pres">
      <dgm:prSet presAssocID="{486428F3-1041-48F0-8053-2A9AF172D425}" presName="ChildAccentShape" presStyleLbl="trBgShp" presStyleIdx="1" presStyleCnt="2"/>
      <dgm:spPr/>
    </dgm:pt>
    <dgm:pt modelId="{BB464E40-270A-4BB1-AB2E-9231043CF19F}" type="pres">
      <dgm:prSet presAssocID="{486428F3-1041-48F0-8053-2A9AF172D425}" presName="Image" presStyleLbl="alignImgPlace1" presStyleIdx="0" presStyleCnt="1" custLinFactNeighborX="8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16A7E0A2-F063-4298-8BDC-F90F46A72715}" srcId="{486428F3-1041-48F0-8053-2A9AF172D425}" destId="{448DF74D-5CBC-44E5-9E8B-D5F7D6B7B387}" srcOrd="0" destOrd="0" parTransId="{C690812A-5165-4042-BC71-797279038416}" sibTransId="{24BCD01C-48FB-4EB4-85AF-7CD18E3CAC94}"/>
    <dgm:cxn modelId="{8A9FA2FF-7993-4B58-9725-0881EEB78A8A}" type="presOf" srcId="{288938BB-516B-401B-BACE-BD4C4F9550D8}" destId="{41FC993C-BCD1-44B1-A817-5C667F242375}" srcOrd="0" destOrd="0" presId="urn:microsoft.com/office/officeart/2009/3/layout/SnapshotPictureList"/>
    <dgm:cxn modelId="{8D36DCD7-AF90-4107-BEE4-C6F2EEFCE501}" type="presOf" srcId="{486428F3-1041-48F0-8053-2A9AF172D425}" destId="{EA3100FE-7779-43D8-924A-0F02743CF0CD}" srcOrd="0" destOrd="0" presId="urn:microsoft.com/office/officeart/2009/3/layout/SnapshotPictureList"/>
    <dgm:cxn modelId="{FCF3250C-31A8-40FD-BC9C-8F9F1F6BDB9B}" type="presOf" srcId="{448DF74D-5CBC-44E5-9E8B-D5F7D6B7B387}" destId="{49BF56BB-55CE-44E4-939E-5B1742B9C337}" srcOrd="0" destOrd="0" presId="urn:microsoft.com/office/officeart/2009/3/layout/SnapshotPictureList"/>
    <dgm:cxn modelId="{EC80EB52-5020-4CCF-BC9D-B2B822680E4A}" srcId="{288938BB-516B-401B-BACE-BD4C4F9550D8}" destId="{486428F3-1041-48F0-8053-2A9AF172D425}" srcOrd="0" destOrd="0" parTransId="{AFA08C5E-375A-4784-A8ED-33FE11317C5F}" sibTransId="{610AD5B3-58F4-48CB-A8C5-E22331C5AD4A}"/>
    <dgm:cxn modelId="{12B596E1-09A5-40A2-8FE8-E9516563D55C}" type="presParOf" srcId="{41FC993C-BCD1-44B1-A817-5C667F242375}" destId="{53CFA6D1-366B-418E-8316-C530F6D163FD}" srcOrd="0" destOrd="0" presId="urn:microsoft.com/office/officeart/2009/3/layout/SnapshotPictureList"/>
    <dgm:cxn modelId="{ADC73F8D-9EF7-486B-9C27-95A28F094834}" type="presParOf" srcId="{53CFA6D1-366B-418E-8316-C530F6D163FD}" destId="{75FA8CE0-1E6E-43EB-BE67-484E104EF4AD}" srcOrd="0" destOrd="0" presId="urn:microsoft.com/office/officeart/2009/3/layout/SnapshotPictureList"/>
    <dgm:cxn modelId="{6480D134-0CB6-407F-8153-5A607D970FEE}" type="presParOf" srcId="{53CFA6D1-366B-418E-8316-C530F6D163FD}" destId="{EA3100FE-7779-43D8-924A-0F02743CF0CD}" srcOrd="1" destOrd="0" presId="urn:microsoft.com/office/officeart/2009/3/layout/SnapshotPictureList"/>
    <dgm:cxn modelId="{3EA9382A-AA30-4DE5-9486-BF3BC96E57E1}" type="presParOf" srcId="{53CFA6D1-366B-418E-8316-C530F6D163FD}" destId="{49BF56BB-55CE-44E4-939E-5B1742B9C337}" srcOrd="2" destOrd="0" presId="urn:microsoft.com/office/officeart/2009/3/layout/SnapshotPictureList"/>
    <dgm:cxn modelId="{81709270-021B-487D-B471-AAD6C3C888C9}" type="presParOf" srcId="{53CFA6D1-366B-418E-8316-C530F6D163FD}" destId="{F10A8605-78DE-4560-9932-85AC28B1F1D2}" srcOrd="3" destOrd="0" presId="urn:microsoft.com/office/officeart/2009/3/layout/SnapshotPictureList"/>
    <dgm:cxn modelId="{E46876D4-19AC-408B-A3FD-DE663E15540F}" type="presParOf" srcId="{53CFA6D1-366B-418E-8316-C530F6D163FD}" destId="{BB464E40-270A-4BB1-AB2E-9231043CF19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7FC023-A671-43F3-8FE0-042CC269DCE2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77AE301B-6DE3-4423-A292-72A33C3D57E4}">
      <dgm:prSet phldrT="[Texto]" custT="1"/>
      <dgm:spPr/>
      <dgm:t>
        <a:bodyPr/>
        <a:lstStyle/>
        <a:p>
          <a:r>
            <a:rPr lang="es-CO" sz="2000" dirty="0" smtClean="0"/>
            <a:t>2006 - Inicio</a:t>
          </a:r>
          <a:endParaRPr lang="es-CO" sz="2000" dirty="0"/>
        </a:p>
      </dgm:t>
    </dgm:pt>
    <dgm:pt modelId="{CEB905A8-3855-4714-AB96-6AA230F07F88}" type="parTrans" cxnId="{926B67DF-0C95-485D-8EB9-3643F154C457}">
      <dgm:prSet/>
      <dgm:spPr/>
      <dgm:t>
        <a:bodyPr/>
        <a:lstStyle/>
        <a:p>
          <a:endParaRPr lang="es-CO" sz="1600"/>
        </a:p>
      </dgm:t>
    </dgm:pt>
    <dgm:pt modelId="{AADB4F2B-03E4-43D5-BC87-09C5EF2C07D0}" type="sibTrans" cxnId="{926B67DF-0C95-485D-8EB9-3643F154C457}">
      <dgm:prSet/>
      <dgm:spPr/>
      <dgm:t>
        <a:bodyPr/>
        <a:lstStyle/>
        <a:p>
          <a:endParaRPr lang="es-CO" sz="1600"/>
        </a:p>
      </dgm:t>
    </dgm:pt>
    <dgm:pt modelId="{2D02192F-EB5E-4A57-A392-619C8942EF4D}">
      <dgm:prSet phldrT="[Texto]" custT="1"/>
      <dgm:spPr/>
      <dgm:t>
        <a:bodyPr/>
        <a:lstStyle/>
        <a:p>
          <a:r>
            <a:rPr lang="es-CO" sz="2000" dirty="0" smtClean="0"/>
            <a:t>Crecimiento del sistema</a:t>
          </a:r>
          <a:endParaRPr lang="es-CO" sz="2000" dirty="0"/>
        </a:p>
      </dgm:t>
    </dgm:pt>
    <dgm:pt modelId="{BF7F6E9A-0E46-451C-98D8-23AD3041ABC4}" type="parTrans" cxnId="{2D340DE4-3742-4E7C-938B-929B3C9BF1FE}">
      <dgm:prSet/>
      <dgm:spPr/>
      <dgm:t>
        <a:bodyPr/>
        <a:lstStyle/>
        <a:p>
          <a:endParaRPr lang="es-CO" sz="1600"/>
        </a:p>
      </dgm:t>
    </dgm:pt>
    <dgm:pt modelId="{957C4E75-E1D3-4DA8-B993-E99E0D18B818}" type="sibTrans" cxnId="{2D340DE4-3742-4E7C-938B-929B3C9BF1FE}">
      <dgm:prSet/>
      <dgm:spPr/>
      <dgm:t>
        <a:bodyPr/>
        <a:lstStyle/>
        <a:p>
          <a:endParaRPr lang="es-CO" sz="1600"/>
        </a:p>
      </dgm:t>
    </dgm:pt>
    <dgm:pt modelId="{30E85EBB-1834-4F96-AE9B-B17619275831}">
      <dgm:prSet phldrT="[Texto]" custT="1"/>
      <dgm:spPr/>
      <dgm:t>
        <a:bodyPr/>
        <a:lstStyle/>
        <a:p>
          <a:r>
            <a:rPr lang="es-CO" sz="2000" dirty="0" smtClean="0"/>
            <a:t>Y seguimos avanzando!</a:t>
          </a:r>
          <a:endParaRPr lang="es-CO" sz="2000" dirty="0"/>
        </a:p>
      </dgm:t>
    </dgm:pt>
    <dgm:pt modelId="{7E90D9EE-7AFC-4687-99C0-CBFBC14CE9FD}" type="parTrans" cxnId="{712901A4-8513-4108-8641-7C0EB0BAFD8B}">
      <dgm:prSet/>
      <dgm:spPr/>
      <dgm:t>
        <a:bodyPr/>
        <a:lstStyle/>
        <a:p>
          <a:endParaRPr lang="es-CO" sz="1600"/>
        </a:p>
      </dgm:t>
    </dgm:pt>
    <dgm:pt modelId="{EE4D786C-31F0-4119-B0EC-FD6692FBDD91}" type="sibTrans" cxnId="{712901A4-8513-4108-8641-7C0EB0BAFD8B}">
      <dgm:prSet/>
      <dgm:spPr/>
      <dgm:t>
        <a:bodyPr/>
        <a:lstStyle/>
        <a:p>
          <a:endParaRPr lang="es-CO" sz="1600"/>
        </a:p>
      </dgm:t>
    </dgm:pt>
    <dgm:pt modelId="{170D0E79-8963-4050-AD56-F6391F8FEF95}" type="pres">
      <dgm:prSet presAssocID="{9F7FC023-A671-43F3-8FE0-042CC269DCE2}" presName="Name0" presStyleCnt="0">
        <dgm:presLayoutVars>
          <dgm:dir/>
          <dgm:resizeHandles val="exact"/>
        </dgm:presLayoutVars>
      </dgm:prSet>
      <dgm:spPr/>
    </dgm:pt>
    <dgm:pt modelId="{47A3DFD0-F3B4-4FFC-B487-16D80DB6CDB5}" type="pres">
      <dgm:prSet presAssocID="{77AE301B-6DE3-4423-A292-72A33C3D57E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D40B93-B220-4A47-B799-8CEE1DA543A2}" type="pres">
      <dgm:prSet presAssocID="{AADB4F2B-03E4-43D5-BC87-09C5EF2C07D0}" presName="parSpace" presStyleCnt="0"/>
      <dgm:spPr/>
    </dgm:pt>
    <dgm:pt modelId="{79451CB4-158E-4CA4-B30F-842F31D622DF}" type="pres">
      <dgm:prSet presAssocID="{2D02192F-EB5E-4A57-A392-619C8942EF4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1F949C-53F6-4751-ADCD-2754742440A8}" type="pres">
      <dgm:prSet presAssocID="{957C4E75-E1D3-4DA8-B993-E99E0D18B818}" presName="parSpace" presStyleCnt="0"/>
      <dgm:spPr/>
    </dgm:pt>
    <dgm:pt modelId="{40F37D7F-6983-49D6-B79F-2B1E1D7B7D89}" type="pres">
      <dgm:prSet presAssocID="{30E85EBB-1834-4F96-AE9B-B1761927583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DE23618-6F23-4FAE-B111-F8C6B67AB010}" type="presOf" srcId="{30E85EBB-1834-4F96-AE9B-B17619275831}" destId="{40F37D7F-6983-49D6-B79F-2B1E1D7B7D89}" srcOrd="0" destOrd="0" presId="urn:microsoft.com/office/officeart/2005/8/layout/hChevron3"/>
    <dgm:cxn modelId="{A72EA94D-6738-41B0-A7BA-DDA29F729E5A}" type="presOf" srcId="{77AE301B-6DE3-4423-A292-72A33C3D57E4}" destId="{47A3DFD0-F3B4-4FFC-B487-16D80DB6CDB5}" srcOrd="0" destOrd="0" presId="urn:microsoft.com/office/officeart/2005/8/layout/hChevron3"/>
    <dgm:cxn modelId="{13801859-1F3E-4187-9213-B051B6C52347}" type="presOf" srcId="{2D02192F-EB5E-4A57-A392-619C8942EF4D}" destId="{79451CB4-158E-4CA4-B30F-842F31D622DF}" srcOrd="0" destOrd="0" presId="urn:microsoft.com/office/officeart/2005/8/layout/hChevron3"/>
    <dgm:cxn modelId="{2D340DE4-3742-4E7C-938B-929B3C9BF1FE}" srcId="{9F7FC023-A671-43F3-8FE0-042CC269DCE2}" destId="{2D02192F-EB5E-4A57-A392-619C8942EF4D}" srcOrd="1" destOrd="0" parTransId="{BF7F6E9A-0E46-451C-98D8-23AD3041ABC4}" sibTransId="{957C4E75-E1D3-4DA8-B993-E99E0D18B818}"/>
    <dgm:cxn modelId="{EBA10ABC-EEAE-46B9-8CAF-18151446880D}" type="presOf" srcId="{9F7FC023-A671-43F3-8FE0-042CC269DCE2}" destId="{170D0E79-8963-4050-AD56-F6391F8FEF95}" srcOrd="0" destOrd="0" presId="urn:microsoft.com/office/officeart/2005/8/layout/hChevron3"/>
    <dgm:cxn modelId="{712901A4-8513-4108-8641-7C0EB0BAFD8B}" srcId="{9F7FC023-A671-43F3-8FE0-042CC269DCE2}" destId="{30E85EBB-1834-4F96-AE9B-B17619275831}" srcOrd="2" destOrd="0" parTransId="{7E90D9EE-7AFC-4687-99C0-CBFBC14CE9FD}" sibTransId="{EE4D786C-31F0-4119-B0EC-FD6692FBDD91}"/>
    <dgm:cxn modelId="{926B67DF-0C95-485D-8EB9-3643F154C457}" srcId="{9F7FC023-A671-43F3-8FE0-042CC269DCE2}" destId="{77AE301B-6DE3-4423-A292-72A33C3D57E4}" srcOrd="0" destOrd="0" parTransId="{CEB905A8-3855-4714-AB96-6AA230F07F88}" sibTransId="{AADB4F2B-03E4-43D5-BC87-09C5EF2C07D0}"/>
    <dgm:cxn modelId="{A51CF98E-A8AD-45D1-93CB-FC496C24FA61}" type="presParOf" srcId="{170D0E79-8963-4050-AD56-F6391F8FEF95}" destId="{47A3DFD0-F3B4-4FFC-B487-16D80DB6CDB5}" srcOrd="0" destOrd="0" presId="urn:microsoft.com/office/officeart/2005/8/layout/hChevron3"/>
    <dgm:cxn modelId="{1126B421-9879-4660-A221-EF5099F48A01}" type="presParOf" srcId="{170D0E79-8963-4050-AD56-F6391F8FEF95}" destId="{C6D40B93-B220-4A47-B799-8CEE1DA543A2}" srcOrd="1" destOrd="0" presId="urn:microsoft.com/office/officeart/2005/8/layout/hChevron3"/>
    <dgm:cxn modelId="{6E4A7783-A89A-4B49-AC46-8090C404C87D}" type="presParOf" srcId="{170D0E79-8963-4050-AD56-F6391F8FEF95}" destId="{79451CB4-158E-4CA4-B30F-842F31D622DF}" srcOrd="2" destOrd="0" presId="urn:microsoft.com/office/officeart/2005/8/layout/hChevron3"/>
    <dgm:cxn modelId="{55A0190C-DB96-4D7F-8F51-3015D0E0FA4E}" type="presParOf" srcId="{170D0E79-8963-4050-AD56-F6391F8FEF95}" destId="{A61F949C-53F6-4751-ADCD-2754742440A8}" srcOrd="3" destOrd="0" presId="urn:microsoft.com/office/officeart/2005/8/layout/hChevron3"/>
    <dgm:cxn modelId="{034DD0A8-D976-47A8-962B-9D79B824C2F9}" type="presParOf" srcId="{170D0E79-8963-4050-AD56-F6391F8FEF95}" destId="{40F37D7F-6983-49D6-B79F-2B1E1D7B7D8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342D3-C798-4AA8-86A3-903D138E5635}">
      <dsp:nvSpPr>
        <dsp:cNvPr id="0" name=""/>
        <dsp:cNvSpPr/>
      </dsp:nvSpPr>
      <dsp:spPr>
        <a:xfrm>
          <a:off x="0" y="41019"/>
          <a:ext cx="6096000" cy="631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 Black" pitchFamily="34" charset="0"/>
            </a:rPr>
            <a:t>SMPOM</a:t>
          </a:r>
          <a:endParaRPr lang="es-CO" sz="2400" kern="1200" dirty="0">
            <a:latin typeface="Arial Black" pitchFamily="34" charset="0"/>
          </a:endParaRPr>
        </a:p>
      </dsp:txBody>
      <dsp:txXfrm>
        <a:off x="30842" y="71861"/>
        <a:ext cx="6034316" cy="570115"/>
      </dsp:txXfrm>
    </dsp:sp>
    <dsp:sp modelId="{DADBA7C0-91F9-489B-97ED-289CF7807E87}">
      <dsp:nvSpPr>
        <dsp:cNvPr id="0" name=""/>
        <dsp:cNvSpPr/>
      </dsp:nvSpPr>
      <dsp:spPr>
        <a:xfrm>
          <a:off x="0" y="741939"/>
          <a:ext cx="6096000" cy="631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 Black" pitchFamily="34" charset="0"/>
            </a:rPr>
            <a:t>SPOA</a:t>
          </a:r>
          <a:endParaRPr lang="es-CO" sz="2400" kern="1200" dirty="0">
            <a:latin typeface="Arial Black" pitchFamily="34" charset="0"/>
          </a:endParaRPr>
        </a:p>
      </dsp:txBody>
      <dsp:txXfrm>
        <a:off x="30842" y="772781"/>
        <a:ext cx="6034316" cy="570115"/>
      </dsp:txXfrm>
    </dsp:sp>
    <dsp:sp modelId="{95383E9B-3EEB-404A-96E4-90CF03B0FC93}">
      <dsp:nvSpPr>
        <dsp:cNvPr id="0" name=""/>
        <dsp:cNvSpPr/>
      </dsp:nvSpPr>
      <dsp:spPr>
        <a:xfrm>
          <a:off x="0" y="1373739"/>
          <a:ext cx="6096000" cy="131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900" kern="1200" baseline="0" dirty="0" smtClean="0">
              <a:latin typeface="+mn-lt"/>
            </a:rPr>
            <a:t>Oceanografía</a:t>
          </a:r>
          <a:endParaRPr lang="es-CO" sz="1900" kern="1200" baseline="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900" kern="1200" baseline="0" dirty="0" smtClean="0">
              <a:latin typeface="+mn-lt"/>
            </a:rPr>
            <a:t>Meteorología</a:t>
          </a:r>
          <a:endParaRPr lang="es-CO" sz="1900" kern="1200" baseline="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900" kern="1200" baseline="0" dirty="0" smtClean="0">
              <a:latin typeface="+mn-lt"/>
            </a:rPr>
            <a:t>Acoplamiento de Modelos</a:t>
          </a:r>
          <a:endParaRPr lang="es-CO" sz="1900" kern="1200" baseline="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1900" kern="1200" baseline="0" dirty="0" smtClean="0">
              <a:latin typeface="+mn-lt"/>
            </a:rPr>
            <a:t>Validación</a:t>
          </a:r>
          <a:endParaRPr lang="es-CO" sz="1900" kern="1200" baseline="0" dirty="0">
            <a:latin typeface="+mn-lt"/>
          </a:endParaRPr>
        </a:p>
      </dsp:txBody>
      <dsp:txXfrm>
        <a:off x="0" y="1373739"/>
        <a:ext cx="6096000" cy="1316520"/>
      </dsp:txXfrm>
    </dsp:sp>
    <dsp:sp modelId="{EB3003C4-6C62-487C-B15C-971CA8482C8F}">
      <dsp:nvSpPr>
        <dsp:cNvPr id="0" name=""/>
        <dsp:cNvSpPr/>
      </dsp:nvSpPr>
      <dsp:spPr>
        <a:xfrm>
          <a:off x="0" y="2690260"/>
          <a:ext cx="6096000" cy="631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 Black" pitchFamily="34" charset="0"/>
            </a:rPr>
            <a:t>PRODUCTOS</a:t>
          </a:r>
          <a:endParaRPr lang="es-CO" sz="2400" kern="1200" dirty="0">
            <a:latin typeface="Arial Black" pitchFamily="34" charset="0"/>
          </a:endParaRPr>
        </a:p>
      </dsp:txBody>
      <dsp:txXfrm>
        <a:off x="30842" y="2721102"/>
        <a:ext cx="6034316" cy="570115"/>
      </dsp:txXfrm>
    </dsp:sp>
    <dsp:sp modelId="{99B9DA77-C921-41F1-A438-F90DA72FF29E}">
      <dsp:nvSpPr>
        <dsp:cNvPr id="0" name=""/>
        <dsp:cNvSpPr/>
      </dsp:nvSpPr>
      <dsp:spPr>
        <a:xfrm>
          <a:off x="0" y="3391180"/>
          <a:ext cx="6096000" cy="6317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Arial Black" pitchFamily="34" charset="0"/>
            </a:rPr>
            <a:t>FUTUROS DESARROLLOS</a:t>
          </a:r>
          <a:endParaRPr lang="es-CO" sz="2400" kern="1200" dirty="0">
            <a:latin typeface="Arial Black" pitchFamily="34" charset="0"/>
          </a:endParaRPr>
        </a:p>
      </dsp:txBody>
      <dsp:txXfrm>
        <a:off x="30842" y="3422022"/>
        <a:ext cx="6034316" cy="5701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213437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235826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977858"/>
          <a:ext cx="258976" cy="97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209"/>
              </a:lnTo>
              <a:lnTo>
                <a:pt x="258976" y="970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301262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Observaciones</a:t>
          </a:r>
          <a:endParaRPr lang="es-CO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Meteorológicas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Oleaje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Imágenes de satélite</a:t>
          </a:r>
          <a:endParaRPr lang="es-CO" sz="1600" kern="1200" dirty="0"/>
        </a:p>
      </dsp:txBody>
      <dsp:txXfrm>
        <a:off x="557104" y="1339151"/>
        <a:ext cx="1994001" cy="12178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213437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235826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977858"/>
          <a:ext cx="258976" cy="97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209"/>
              </a:lnTo>
              <a:lnTo>
                <a:pt x="258976" y="970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301262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Observaciones</a:t>
          </a:r>
          <a:endParaRPr lang="es-CO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Meteorológicas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Oleaje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Imágenes de satélite</a:t>
          </a:r>
          <a:endParaRPr lang="es-CO" sz="1600" kern="1200" dirty="0"/>
        </a:p>
      </dsp:txBody>
      <dsp:txXfrm>
        <a:off x="557104" y="1339151"/>
        <a:ext cx="1994001" cy="1217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213437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235826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977858"/>
          <a:ext cx="258976" cy="97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209"/>
              </a:lnTo>
              <a:lnTo>
                <a:pt x="258976" y="970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301262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Observaciones</a:t>
          </a:r>
          <a:endParaRPr lang="es-CO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Meteorológicas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Oleaje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Imágenes de satélite</a:t>
          </a:r>
          <a:endParaRPr lang="es-CO" sz="1600" kern="1200" dirty="0"/>
        </a:p>
      </dsp:txBody>
      <dsp:txXfrm>
        <a:off x="557104" y="1339151"/>
        <a:ext cx="1994001" cy="12178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213437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235826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977858"/>
          <a:ext cx="258976" cy="970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209"/>
              </a:lnTo>
              <a:lnTo>
                <a:pt x="258976" y="970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301262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Observaciones</a:t>
          </a:r>
          <a:endParaRPr lang="es-CO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Meteorológicas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Oleaje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Imágenes de satélite</a:t>
          </a:r>
          <a:endParaRPr lang="es-CO" sz="1600" kern="1200" dirty="0"/>
        </a:p>
      </dsp:txBody>
      <dsp:txXfrm>
        <a:off x="557104" y="1339151"/>
        <a:ext cx="1994001" cy="12178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D784E-A380-4744-BEEF-BB4B261379D6}">
      <dsp:nvSpPr>
        <dsp:cNvPr id="0" name=""/>
        <dsp:cNvSpPr/>
      </dsp:nvSpPr>
      <dsp:spPr>
        <a:xfrm>
          <a:off x="210781" y="0"/>
          <a:ext cx="2697372" cy="17982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EF264B-D9AB-4D71-906C-E3DB86976305}">
      <dsp:nvSpPr>
        <dsp:cNvPr id="0" name=""/>
        <dsp:cNvSpPr/>
      </dsp:nvSpPr>
      <dsp:spPr>
        <a:xfrm>
          <a:off x="2773182" y="2004529"/>
          <a:ext cx="4432876" cy="2360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Es una organización sistemática y automatizada de información que permite acoplar modelos numéricos  de ultima generación para obtener resultados de pronostico de oleaje, vientos, presión y precipitación, en escalas regional y local y con resolución temporal de 120 horas. Con la finalidad de generar alertas tempranas a la comunidad marítima.</a:t>
          </a:r>
          <a:endParaRPr lang="es-CO" sz="1700" kern="1200" dirty="0"/>
        </a:p>
      </dsp:txBody>
      <dsp:txXfrm>
        <a:off x="2773182" y="2004529"/>
        <a:ext cx="4432876" cy="2360503"/>
      </dsp:txXfrm>
    </dsp:sp>
    <dsp:sp modelId="{647F71EF-57EF-4772-A143-B52E4C75F915}">
      <dsp:nvSpPr>
        <dsp:cNvPr id="0" name=""/>
        <dsp:cNvSpPr/>
      </dsp:nvSpPr>
      <dsp:spPr>
        <a:xfrm>
          <a:off x="2683606" y="1573806"/>
          <a:ext cx="917778" cy="91801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D0ABE-5219-4589-835E-E8DD85655DA9}">
      <dsp:nvSpPr>
        <dsp:cNvPr id="0" name=""/>
        <dsp:cNvSpPr/>
      </dsp:nvSpPr>
      <dsp:spPr>
        <a:xfrm rot="5400000">
          <a:off x="6288145" y="1573925"/>
          <a:ext cx="918015" cy="91777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27739-98F8-4E8E-8422-08BBB1401C3F}">
      <dsp:nvSpPr>
        <dsp:cNvPr id="0" name=""/>
        <dsp:cNvSpPr/>
      </dsp:nvSpPr>
      <dsp:spPr>
        <a:xfrm rot="16200000">
          <a:off x="2683487" y="3690615"/>
          <a:ext cx="918015" cy="917778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DAB87-B69D-4E1C-95C9-F8A53D960669}">
      <dsp:nvSpPr>
        <dsp:cNvPr id="0" name=""/>
        <dsp:cNvSpPr/>
      </dsp:nvSpPr>
      <dsp:spPr>
        <a:xfrm rot="10800000">
          <a:off x="6288264" y="3690496"/>
          <a:ext cx="917778" cy="91801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327200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349589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1091621"/>
          <a:ext cx="258976" cy="84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26"/>
              </a:lnTo>
              <a:lnTo>
                <a:pt x="258976" y="840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415024"/>
          <a:ext cx="2069779" cy="103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a 24h costa caribe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Altamar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Fenómenos  Adversos</a:t>
          </a:r>
          <a:endParaRPr lang="es-CO" sz="1000" kern="1200" dirty="0"/>
        </a:p>
      </dsp:txBody>
      <dsp:txXfrm>
        <a:off x="549478" y="1445287"/>
        <a:ext cx="2009253" cy="972721"/>
      </dsp:txXfrm>
    </dsp:sp>
    <dsp:sp modelId="{7C1D517C-A4A9-4058-8CF7-5A13958935ED}">
      <dsp:nvSpPr>
        <dsp:cNvPr id="0" name=""/>
        <dsp:cNvSpPr/>
      </dsp:nvSpPr>
      <dsp:spPr>
        <a:xfrm>
          <a:off x="260239" y="1091621"/>
          <a:ext cx="258976" cy="232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859"/>
              </a:lnTo>
              <a:lnTo>
                <a:pt x="258976" y="2326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0DCE-9219-4CC4-9A01-69C30BD81A1A}">
      <dsp:nvSpPr>
        <dsp:cNvPr id="0" name=""/>
        <dsp:cNvSpPr/>
      </dsp:nvSpPr>
      <dsp:spPr>
        <a:xfrm>
          <a:off x="519215" y="2771675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Extendidos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caribe 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Cartagena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Oleaje Mar Caribe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Marea</a:t>
          </a:r>
          <a:endParaRPr lang="es-CO" sz="1000" kern="1200" dirty="0"/>
        </a:p>
      </dsp:txBody>
      <dsp:txXfrm>
        <a:off x="557104" y="2809564"/>
        <a:ext cx="1994001" cy="12178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327200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349589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1091621"/>
          <a:ext cx="258976" cy="84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26"/>
              </a:lnTo>
              <a:lnTo>
                <a:pt x="258976" y="840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415024"/>
          <a:ext cx="2069779" cy="103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a 24h costa caribe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Altamar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Fenómenos  Adversos</a:t>
          </a:r>
          <a:endParaRPr lang="es-CO" sz="1000" kern="1200" dirty="0"/>
        </a:p>
      </dsp:txBody>
      <dsp:txXfrm>
        <a:off x="549478" y="1445287"/>
        <a:ext cx="2009253" cy="972721"/>
      </dsp:txXfrm>
    </dsp:sp>
    <dsp:sp modelId="{7C1D517C-A4A9-4058-8CF7-5A13958935ED}">
      <dsp:nvSpPr>
        <dsp:cNvPr id="0" name=""/>
        <dsp:cNvSpPr/>
      </dsp:nvSpPr>
      <dsp:spPr>
        <a:xfrm>
          <a:off x="260239" y="1091621"/>
          <a:ext cx="258976" cy="232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859"/>
              </a:lnTo>
              <a:lnTo>
                <a:pt x="258976" y="2326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0DCE-9219-4CC4-9A01-69C30BD81A1A}">
      <dsp:nvSpPr>
        <dsp:cNvPr id="0" name=""/>
        <dsp:cNvSpPr/>
      </dsp:nvSpPr>
      <dsp:spPr>
        <a:xfrm>
          <a:off x="519215" y="2771675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Extendidos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caribe 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Cartagena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Oleaje Mar Caribe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Marea</a:t>
          </a:r>
          <a:endParaRPr lang="es-CO" sz="1000" kern="1200" dirty="0"/>
        </a:p>
      </dsp:txBody>
      <dsp:txXfrm>
        <a:off x="557104" y="2809564"/>
        <a:ext cx="1994001" cy="12178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327200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349589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1091621"/>
          <a:ext cx="258976" cy="84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26"/>
              </a:lnTo>
              <a:lnTo>
                <a:pt x="258976" y="840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415024"/>
          <a:ext cx="2069779" cy="103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a 24h costa caribe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Altamar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Fenómenos  Adversos</a:t>
          </a:r>
          <a:endParaRPr lang="es-CO" sz="1000" kern="1200" dirty="0"/>
        </a:p>
      </dsp:txBody>
      <dsp:txXfrm>
        <a:off x="549478" y="1445287"/>
        <a:ext cx="2009253" cy="972721"/>
      </dsp:txXfrm>
    </dsp:sp>
    <dsp:sp modelId="{7C1D517C-A4A9-4058-8CF7-5A13958935ED}">
      <dsp:nvSpPr>
        <dsp:cNvPr id="0" name=""/>
        <dsp:cNvSpPr/>
      </dsp:nvSpPr>
      <dsp:spPr>
        <a:xfrm>
          <a:off x="260239" y="1091621"/>
          <a:ext cx="258976" cy="232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859"/>
              </a:lnTo>
              <a:lnTo>
                <a:pt x="258976" y="2326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0DCE-9219-4CC4-9A01-69C30BD81A1A}">
      <dsp:nvSpPr>
        <dsp:cNvPr id="0" name=""/>
        <dsp:cNvSpPr/>
      </dsp:nvSpPr>
      <dsp:spPr>
        <a:xfrm>
          <a:off x="519215" y="2771675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Extendidos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caribe 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Cartagena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Oleaje Mar Caribe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Marea</a:t>
          </a:r>
          <a:endParaRPr lang="es-CO" sz="1000" kern="1200" dirty="0"/>
        </a:p>
      </dsp:txBody>
      <dsp:txXfrm>
        <a:off x="557104" y="2809564"/>
        <a:ext cx="1994001" cy="12178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327200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349589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1091621"/>
          <a:ext cx="258976" cy="84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26"/>
              </a:lnTo>
              <a:lnTo>
                <a:pt x="258976" y="840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415024"/>
          <a:ext cx="2069779" cy="103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a 24h costa caribe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Altamar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Fenómenos  Adversos</a:t>
          </a:r>
          <a:endParaRPr lang="es-CO" sz="1000" kern="1200" dirty="0"/>
        </a:p>
      </dsp:txBody>
      <dsp:txXfrm>
        <a:off x="549478" y="1445287"/>
        <a:ext cx="2009253" cy="972721"/>
      </dsp:txXfrm>
    </dsp:sp>
    <dsp:sp modelId="{7C1D517C-A4A9-4058-8CF7-5A13958935ED}">
      <dsp:nvSpPr>
        <dsp:cNvPr id="0" name=""/>
        <dsp:cNvSpPr/>
      </dsp:nvSpPr>
      <dsp:spPr>
        <a:xfrm>
          <a:off x="260239" y="1091621"/>
          <a:ext cx="258976" cy="232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859"/>
              </a:lnTo>
              <a:lnTo>
                <a:pt x="258976" y="2326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0DCE-9219-4CC4-9A01-69C30BD81A1A}">
      <dsp:nvSpPr>
        <dsp:cNvPr id="0" name=""/>
        <dsp:cNvSpPr/>
      </dsp:nvSpPr>
      <dsp:spPr>
        <a:xfrm>
          <a:off x="519215" y="2771675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Extendidos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caribe 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Cartagena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Oleaje Mar Caribe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Marea</a:t>
          </a:r>
          <a:endParaRPr lang="es-CO" sz="1000" kern="1200" dirty="0"/>
        </a:p>
      </dsp:txBody>
      <dsp:txXfrm>
        <a:off x="557104" y="2809564"/>
        <a:ext cx="1994001" cy="1217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327200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349589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1091621"/>
          <a:ext cx="258976" cy="84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26"/>
              </a:lnTo>
              <a:lnTo>
                <a:pt x="258976" y="840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415024"/>
          <a:ext cx="2069779" cy="103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a 24h costa caribe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Altamar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Fenómenos  Adversos</a:t>
          </a:r>
          <a:endParaRPr lang="es-CO" sz="1000" kern="1200" dirty="0"/>
        </a:p>
      </dsp:txBody>
      <dsp:txXfrm>
        <a:off x="549478" y="1445287"/>
        <a:ext cx="2009253" cy="972721"/>
      </dsp:txXfrm>
    </dsp:sp>
    <dsp:sp modelId="{7C1D517C-A4A9-4058-8CF7-5A13958935ED}">
      <dsp:nvSpPr>
        <dsp:cNvPr id="0" name=""/>
        <dsp:cNvSpPr/>
      </dsp:nvSpPr>
      <dsp:spPr>
        <a:xfrm>
          <a:off x="260239" y="1091621"/>
          <a:ext cx="258976" cy="232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859"/>
              </a:lnTo>
              <a:lnTo>
                <a:pt x="258976" y="2326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0DCE-9219-4CC4-9A01-69C30BD81A1A}">
      <dsp:nvSpPr>
        <dsp:cNvPr id="0" name=""/>
        <dsp:cNvSpPr/>
      </dsp:nvSpPr>
      <dsp:spPr>
        <a:xfrm>
          <a:off x="519215" y="2771675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Extendidos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caribe 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Cartagena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Oleaje Mar Caribe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Marea</a:t>
          </a:r>
          <a:endParaRPr lang="es-CO" sz="1000" kern="1200" dirty="0"/>
        </a:p>
      </dsp:txBody>
      <dsp:txXfrm>
        <a:off x="557104" y="2809564"/>
        <a:ext cx="1994001" cy="121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D784E-A380-4744-BEEF-BB4B261379D6}">
      <dsp:nvSpPr>
        <dsp:cNvPr id="0" name=""/>
        <dsp:cNvSpPr/>
      </dsp:nvSpPr>
      <dsp:spPr>
        <a:xfrm>
          <a:off x="0" y="663856"/>
          <a:ext cx="2859927" cy="190661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EF264B-D9AB-4D71-906C-E3DB86976305}">
      <dsp:nvSpPr>
        <dsp:cNvPr id="0" name=""/>
        <dsp:cNvSpPr/>
      </dsp:nvSpPr>
      <dsp:spPr>
        <a:xfrm>
          <a:off x="2755820" y="1959993"/>
          <a:ext cx="4661000" cy="250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Es una red de monitoreo de variables oceanográficas y meteorológicas. Compuesta por diferentes tipos de sensores, midiendo en tiempo real, dispuestos en el Caribe colombiano.</a:t>
          </a:r>
          <a:endParaRPr lang="es-CO" sz="2400" kern="1200" dirty="0"/>
        </a:p>
      </dsp:txBody>
      <dsp:txXfrm>
        <a:off x="2755820" y="1959993"/>
        <a:ext cx="4661000" cy="2502732"/>
      </dsp:txXfrm>
    </dsp:sp>
    <dsp:sp modelId="{647F71EF-57EF-4772-A143-B52E4C75F915}">
      <dsp:nvSpPr>
        <dsp:cNvPr id="0" name=""/>
        <dsp:cNvSpPr/>
      </dsp:nvSpPr>
      <dsp:spPr>
        <a:xfrm>
          <a:off x="2621847" y="1753698"/>
          <a:ext cx="973087" cy="97333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1D0ABE-5219-4589-835E-E8DD85655DA9}">
      <dsp:nvSpPr>
        <dsp:cNvPr id="0" name=""/>
        <dsp:cNvSpPr/>
      </dsp:nvSpPr>
      <dsp:spPr>
        <a:xfrm rot="5400000">
          <a:off x="6443610" y="1753824"/>
          <a:ext cx="973339" cy="97308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27739-98F8-4E8E-8422-08BBB1401C3F}">
      <dsp:nvSpPr>
        <dsp:cNvPr id="0" name=""/>
        <dsp:cNvSpPr/>
      </dsp:nvSpPr>
      <dsp:spPr>
        <a:xfrm rot="16200000">
          <a:off x="2621721" y="3998074"/>
          <a:ext cx="973339" cy="97308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7DAB87-B69D-4E1C-95C9-F8A53D960669}">
      <dsp:nvSpPr>
        <dsp:cNvPr id="0" name=""/>
        <dsp:cNvSpPr/>
      </dsp:nvSpPr>
      <dsp:spPr>
        <a:xfrm rot="10800000">
          <a:off x="6443736" y="3997949"/>
          <a:ext cx="973087" cy="97333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327200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349589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1091621"/>
          <a:ext cx="258976" cy="84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26"/>
              </a:lnTo>
              <a:lnTo>
                <a:pt x="258976" y="840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415024"/>
          <a:ext cx="2069779" cy="103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a 24h costa caribe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Altamar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Fenómenos  Adversos</a:t>
          </a:r>
          <a:endParaRPr lang="es-CO" sz="1000" kern="1200" dirty="0"/>
        </a:p>
      </dsp:txBody>
      <dsp:txXfrm>
        <a:off x="549478" y="1445287"/>
        <a:ext cx="2009253" cy="972721"/>
      </dsp:txXfrm>
    </dsp:sp>
    <dsp:sp modelId="{7C1D517C-A4A9-4058-8CF7-5A13958935ED}">
      <dsp:nvSpPr>
        <dsp:cNvPr id="0" name=""/>
        <dsp:cNvSpPr/>
      </dsp:nvSpPr>
      <dsp:spPr>
        <a:xfrm>
          <a:off x="260239" y="1091621"/>
          <a:ext cx="258976" cy="232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859"/>
              </a:lnTo>
              <a:lnTo>
                <a:pt x="258976" y="2326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0DCE-9219-4CC4-9A01-69C30BD81A1A}">
      <dsp:nvSpPr>
        <dsp:cNvPr id="0" name=""/>
        <dsp:cNvSpPr/>
      </dsp:nvSpPr>
      <dsp:spPr>
        <a:xfrm>
          <a:off x="519215" y="2771675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Extendidos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caribe 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Cartagena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Oleaje Mar Caribe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Marea</a:t>
          </a:r>
          <a:endParaRPr lang="es-CO" sz="1000" kern="1200" dirty="0"/>
        </a:p>
      </dsp:txBody>
      <dsp:txXfrm>
        <a:off x="557104" y="2809564"/>
        <a:ext cx="1994001" cy="121783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327200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349589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1091621"/>
          <a:ext cx="258976" cy="84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26"/>
              </a:lnTo>
              <a:lnTo>
                <a:pt x="258976" y="840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415024"/>
          <a:ext cx="2069779" cy="103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a 24h costa caribe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Altamar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Fenómenos  Adversos</a:t>
          </a:r>
          <a:endParaRPr lang="es-CO" sz="1000" kern="1200" dirty="0"/>
        </a:p>
      </dsp:txBody>
      <dsp:txXfrm>
        <a:off x="549478" y="1445287"/>
        <a:ext cx="2009253" cy="972721"/>
      </dsp:txXfrm>
    </dsp:sp>
    <dsp:sp modelId="{7C1D517C-A4A9-4058-8CF7-5A13958935ED}">
      <dsp:nvSpPr>
        <dsp:cNvPr id="0" name=""/>
        <dsp:cNvSpPr/>
      </dsp:nvSpPr>
      <dsp:spPr>
        <a:xfrm>
          <a:off x="260239" y="1091621"/>
          <a:ext cx="258976" cy="232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859"/>
              </a:lnTo>
              <a:lnTo>
                <a:pt x="258976" y="2326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0DCE-9219-4CC4-9A01-69C30BD81A1A}">
      <dsp:nvSpPr>
        <dsp:cNvPr id="0" name=""/>
        <dsp:cNvSpPr/>
      </dsp:nvSpPr>
      <dsp:spPr>
        <a:xfrm>
          <a:off x="519215" y="2771675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Extendidos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caribe 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Cartagena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Oleaje Mar Caribe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Marea</a:t>
          </a:r>
          <a:endParaRPr lang="es-CO" sz="1000" kern="1200" dirty="0"/>
        </a:p>
      </dsp:txBody>
      <dsp:txXfrm>
        <a:off x="557104" y="2809564"/>
        <a:ext cx="1994001" cy="121783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A0FC-2CE3-4E91-8D1D-1A5193EDFFA2}">
      <dsp:nvSpPr>
        <dsp:cNvPr id="0" name=""/>
        <dsp:cNvSpPr/>
      </dsp:nvSpPr>
      <dsp:spPr>
        <a:xfrm>
          <a:off x="1263" y="327200"/>
          <a:ext cx="2589760" cy="76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Tiempo</a:t>
          </a:r>
          <a:endParaRPr lang="es-CO" sz="4000" kern="1200" dirty="0"/>
        </a:p>
      </dsp:txBody>
      <dsp:txXfrm>
        <a:off x="23652" y="349589"/>
        <a:ext cx="2544982" cy="719643"/>
      </dsp:txXfrm>
    </dsp:sp>
    <dsp:sp modelId="{82369B05-13B7-46EA-8533-C3495765482E}">
      <dsp:nvSpPr>
        <dsp:cNvPr id="0" name=""/>
        <dsp:cNvSpPr/>
      </dsp:nvSpPr>
      <dsp:spPr>
        <a:xfrm>
          <a:off x="260239" y="1091621"/>
          <a:ext cx="258976" cy="840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026"/>
              </a:lnTo>
              <a:lnTo>
                <a:pt x="258976" y="840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EB5DA-46D9-461A-B86C-320D19563638}">
      <dsp:nvSpPr>
        <dsp:cNvPr id="0" name=""/>
        <dsp:cNvSpPr/>
      </dsp:nvSpPr>
      <dsp:spPr>
        <a:xfrm>
          <a:off x="519215" y="1415024"/>
          <a:ext cx="2069779" cy="1033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a 24h costa caribe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Altamar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Fenómenos  Adversos</a:t>
          </a:r>
          <a:endParaRPr lang="es-CO" sz="1000" kern="1200" dirty="0"/>
        </a:p>
      </dsp:txBody>
      <dsp:txXfrm>
        <a:off x="549478" y="1445287"/>
        <a:ext cx="2009253" cy="972721"/>
      </dsp:txXfrm>
    </dsp:sp>
    <dsp:sp modelId="{7C1D517C-A4A9-4058-8CF7-5A13958935ED}">
      <dsp:nvSpPr>
        <dsp:cNvPr id="0" name=""/>
        <dsp:cNvSpPr/>
      </dsp:nvSpPr>
      <dsp:spPr>
        <a:xfrm>
          <a:off x="260239" y="1091621"/>
          <a:ext cx="258976" cy="232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859"/>
              </a:lnTo>
              <a:lnTo>
                <a:pt x="258976" y="2326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0DCE-9219-4CC4-9A01-69C30BD81A1A}">
      <dsp:nvSpPr>
        <dsp:cNvPr id="0" name=""/>
        <dsp:cNvSpPr/>
      </dsp:nvSpPr>
      <dsp:spPr>
        <a:xfrm>
          <a:off x="519215" y="2771675"/>
          <a:ext cx="2069779" cy="1293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Pronosticos Extendidos</a:t>
          </a:r>
          <a:endParaRPr lang="es-CO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caribe 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Meteorología Cartagena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Oleaje Mar Caribe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principales  puertos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Marea</a:t>
          </a:r>
          <a:endParaRPr lang="es-CO" sz="1000" kern="1200" dirty="0"/>
        </a:p>
      </dsp:txBody>
      <dsp:txXfrm>
        <a:off x="557104" y="2809564"/>
        <a:ext cx="1994001" cy="121783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A6A6C-22C9-4D43-AE5C-6C08CBBE0CD9}">
      <dsp:nvSpPr>
        <dsp:cNvPr id="0" name=""/>
        <dsp:cNvSpPr/>
      </dsp:nvSpPr>
      <dsp:spPr>
        <a:xfrm>
          <a:off x="1858192" y="476887"/>
          <a:ext cx="2431699" cy="2060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04BF5C-A64E-41B5-A927-4CF418CF8554}">
      <dsp:nvSpPr>
        <dsp:cNvPr id="0" name=""/>
        <dsp:cNvSpPr/>
      </dsp:nvSpPr>
      <dsp:spPr>
        <a:xfrm>
          <a:off x="1858192" y="84020"/>
          <a:ext cx="2431699" cy="354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Barranquilla</a:t>
          </a:r>
          <a:endParaRPr lang="es-CO" sz="1600" kern="1200" dirty="0"/>
        </a:p>
      </dsp:txBody>
      <dsp:txXfrm>
        <a:off x="1858192" y="84020"/>
        <a:ext cx="2431699" cy="354786"/>
      </dsp:txXfrm>
    </dsp:sp>
    <dsp:sp modelId="{E05561A2-5C2F-4F54-9694-734704DFCDE3}">
      <dsp:nvSpPr>
        <dsp:cNvPr id="0" name=""/>
        <dsp:cNvSpPr/>
      </dsp:nvSpPr>
      <dsp:spPr>
        <a:xfrm>
          <a:off x="5610036" y="476887"/>
          <a:ext cx="2431699" cy="20603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1A051-B3EB-48F5-87E1-EF9929985C51}">
      <dsp:nvSpPr>
        <dsp:cNvPr id="0" name=""/>
        <dsp:cNvSpPr/>
      </dsp:nvSpPr>
      <dsp:spPr>
        <a:xfrm>
          <a:off x="5610036" y="84020"/>
          <a:ext cx="2431699" cy="354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Puerto Bolívar</a:t>
          </a:r>
          <a:endParaRPr lang="es-CO" sz="1600" kern="1200" dirty="0"/>
        </a:p>
      </dsp:txBody>
      <dsp:txXfrm>
        <a:off x="5610036" y="84020"/>
        <a:ext cx="2431699" cy="354786"/>
      </dsp:txXfrm>
    </dsp:sp>
    <dsp:sp modelId="{2F2A9A36-6F87-4EDD-BAB4-D2D875E865D1}">
      <dsp:nvSpPr>
        <dsp:cNvPr id="0" name=""/>
        <dsp:cNvSpPr/>
      </dsp:nvSpPr>
      <dsp:spPr>
        <a:xfrm>
          <a:off x="1858192" y="3256215"/>
          <a:ext cx="2431699" cy="2060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97DB37-0E15-439D-8AB9-996458B9AED2}">
      <dsp:nvSpPr>
        <dsp:cNvPr id="0" name=""/>
        <dsp:cNvSpPr/>
      </dsp:nvSpPr>
      <dsp:spPr>
        <a:xfrm>
          <a:off x="1858192" y="2863348"/>
          <a:ext cx="2431699" cy="354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Urabá</a:t>
          </a:r>
          <a:endParaRPr lang="es-CO" sz="1600" kern="1200" dirty="0"/>
        </a:p>
      </dsp:txBody>
      <dsp:txXfrm>
        <a:off x="1858192" y="2863348"/>
        <a:ext cx="2431699" cy="354786"/>
      </dsp:txXfrm>
    </dsp:sp>
    <dsp:sp modelId="{C528F3B6-8404-483A-A77D-53042071E99B}">
      <dsp:nvSpPr>
        <dsp:cNvPr id="0" name=""/>
        <dsp:cNvSpPr/>
      </dsp:nvSpPr>
      <dsp:spPr>
        <a:xfrm>
          <a:off x="5610036" y="3256215"/>
          <a:ext cx="2431699" cy="206036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4DC0325-F890-4742-990C-B69473CAE9C7}">
      <dsp:nvSpPr>
        <dsp:cNvPr id="0" name=""/>
        <dsp:cNvSpPr/>
      </dsp:nvSpPr>
      <dsp:spPr>
        <a:xfrm>
          <a:off x="5610036" y="2863348"/>
          <a:ext cx="2431699" cy="3547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Providencia</a:t>
          </a:r>
          <a:endParaRPr lang="es-CO" sz="1600" kern="1200" dirty="0"/>
        </a:p>
      </dsp:txBody>
      <dsp:txXfrm>
        <a:off x="5610036" y="2863348"/>
        <a:ext cx="2431699" cy="35478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1F087-1D9B-450B-B259-EE85308B12A5}">
      <dsp:nvSpPr>
        <dsp:cNvPr id="0" name=""/>
        <dsp:cNvSpPr/>
      </dsp:nvSpPr>
      <dsp:spPr>
        <a:xfrm>
          <a:off x="0" y="51809"/>
          <a:ext cx="7152456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/>
            <a:t>Centro Nacional de Alerta de Tsunami - CNAT</a:t>
          </a:r>
          <a:endParaRPr lang="es-CO" sz="3000" kern="1200" dirty="0"/>
        </a:p>
      </dsp:txBody>
      <dsp:txXfrm>
        <a:off x="58257" y="110066"/>
        <a:ext cx="7035942" cy="1076886"/>
      </dsp:txXfrm>
    </dsp:sp>
    <dsp:sp modelId="{9EE28989-0AA5-4019-8C66-A92985CB45C5}">
      <dsp:nvSpPr>
        <dsp:cNvPr id="0" name=""/>
        <dsp:cNvSpPr/>
      </dsp:nvSpPr>
      <dsp:spPr>
        <a:xfrm>
          <a:off x="0" y="1245209"/>
          <a:ext cx="7152456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0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2300" kern="1200" dirty="0" smtClean="0"/>
            <a:t>Creación de la capacidad de predecir el desplazamiento y la afectación de olas de tsunami, a fin de apoyar al estado en temas de gestión del riesgo.</a:t>
          </a:r>
          <a:endParaRPr lang="es-CO" sz="2300" kern="1200" dirty="0"/>
        </a:p>
      </dsp:txBody>
      <dsp:txXfrm>
        <a:off x="0" y="1245209"/>
        <a:ext cx="7152456" cy="1055700"/>
      </dsp:txXfrm>
    </dsp:sp>
    <dsp:sp modelId="{F1E5040F-761F-4F8F-9CD8-54D969205F25}">
      <dsp:nvSpPr>
        <dsp:cNvPr id="0" name=""/>
        <dsp:cNvSpPr/>
      </dsp:nvSpPr>
      <dsp:spPr>
        <a:xfrm>
          <a:off x="0" y="2300910"/>
          <a:ext cx="7152456" cy="1193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/>
            <a:t>Pronosticos Operacionales para Operaciones Portuarias - POOP</a:t>
          </a:r>
          <a:endParaRPr lang="es-CO" sz="3000" kern="1200" dirty="0"/>
        </a:p>
      </dsp:txBody>
      <dsp:txXfrm>
        <a:off x="58257" y="2359167"/>
        <a:ext cx="7035942" cy="1076886"/>
      </dsp:txXfrm>
    </dsp:sp>
    <dsp:sp modelId="{E299B808-8A7A-443A-BE43-497A3FF0D6FE}">
      <dsp:nvSpPr>
        <dsp:cNvPr id="0" name=""/>
        <dsp:cNvSpPr/>
      </dsp:nvSpPr>
      <dsp:spPr>
        <a:xfrm>
          <a:off x="0" y="3494310"/>
          <a:ext cx="7152456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0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2300" kern="1200" dirty="0" smtClean="0"/>
            <a:t>Alcanzar mejor detalle (resolución) en los pronósticos operacionales actuales, a fin de que sean utilizados como herramienta fundamental para el planeamiento de las operaciones portuarias.</a:t>
          </a:r>
          <a:endParaRPr lang="es-CO" sz="2300" kern="1200" dirty="0"/>
        </a:p>
      </dsp:txBody>
      <dsp:txXfrm>
        <a:off x="0" y="3494310"/>
        <a:ext cx="7152456" cy="1366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19F38-D1A8-489E-9CED-BE9E77DCA01E}">
      <dsp:nvSpPr>
        <dsp:cNvPr id="0" name=""/>
        <dsp:cNvSpPr/>
      </dsp:nvSpPr>
      <dsp:spPr>
        <a:xfrm>
          <a:off x="1417701" y="555120"/>
          <a:ext cx="3699973" cy="3699973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049B5E-965E-4616-AF8A-FAD16ADD502E}">
      <dsp:nvSpPr>
        <dsp:cNvPr id="0" name=""/>
        <dsp:cNvSpPr/>
      </dsp:nvSpPr>
      <dsp:spPr>
        <a:xfrm>
          <a:off x="1417701" y="555120"/>
          <a:ext cx="3699973" cy="3699973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BFAB-1EAC-4482-B282-8931205E9B48}">
      <dsp:nvSpPr>
        <dsp:cNvPr id="0" name=""/>
        <dsp:cNvSpPr/>
      </dsp:nvSpPr>
      <dsp:spPr>
        <a:xfrm>
          <a:off x="1417701" y="555120"/>
          <a:ext cx="3699973" cy="3699973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C1657E-8E01-4EBB-9800-3D86C59AF2A6}">
      <dsp:nvSpPr>
        <dsp:cNvPr id="0" name=""/>
        <dsp:cNvSpPr/>
      </dsp:nvSpPr>
      <dsp:spPr>
        <a:xfrm>
          <a:off x="1417701" y="555120"/>
          <a:ext cx="3699973" cy="3699973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75A01-CF63-4777-8E23-28280FD3CD54}">
      <dsp:nvSpPr>
        <dsp:cNvPr id="0" name=""/>
        <dsp:cNvSpPr/>
      </dsp:nvSpPr>
      <dsp:spPr>
        <a:xfrm>
          <a:off x="2415664" y="1553082"/>
          <a:ext cx="1704048" cy="17040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1" kern="1200" dirty="0" smtClean="0"/>
            <a:t>SMPOM</a:t>
          </a:r>
          <a:endParaRPr lang="es-CO" sz="2600" b="1" kern="1200" dirty="0"/>
        </a:p>
      </dsp:txBody>
      <dsp:txXfrm>
        <a:off x="2665216" y="1802634"/>
        <a:ext cx="1204944" cy="1204944"/>
      </dsp:txXfrm>
    </dsp:sp>
    <dsp:sp modelId="{82DF4150-3210-4749-8CF7-9D96A263D7AB}">
      <dsp:nvSpPr>
        <dsp:cNvPr id="0" name=""/>
        <dsp:cNvSpPr/>
      </dsp:nvSpPr>
      <dsp:spPr>
        <a:xfrm>
          <a:off x="2671271" y="1645"/>
          <a:ext cx="1192833" cy="1192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Hs – </a:t>
          </a:r>
          <a:r>
            <a:rPr lang="es-CO" sz="1200" kern="1200" dirty="0" err="1" smtClean="0"/>
            <a:t>Tp</a:t>
          </a:r>
          <a:r>
            <a:rPr lang="es-CO" sz="1200" kern="1200" dirty="0" smtClean="0"/>
            <a:t> – DP - Espectro</a:t>
          </a:r>
        </a:p>
      </dsp:txBody>
      <dsp:txXfrm>
        <a:off x="2845957" y="176331"/>
        <a:ext cx="843461" cy="843461"/>
      </dsp:txXfrm>
    </dsp:sp>
    <dsp:sp modelId="{E1F450E5-57B4-40C4-8E3F-BD8E86D2277A}">
      <dsp:nvSpPr>
        <dsp:cNvPr id="0" name=""/>
        <dsp:cNvSpPr/>
      </dsp:nvSpPr>
      <dsp:spPr>
        <a:xfrm>
          <a:off x="4478316" y="1808690"/>
          <a:ext cx="1192833" cy="1192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err="1" smtClean="0"/>
            <a:t>Temp</a:t>
          </a:r>
          <a:r>
            <a:rPr lang="es-CO" sz="1200" kern="1200" dirty="0" smtClean="0"/>
            <a:t> – Presión – Precipitación - viento</a:t>
          </a:r>
          <a:endParaRPr lang="es-CO" sz="1200" kern="1200" dirty="0"/>
        </a:p>
      </dsp:txBody>
      <dsp:txXfrm>
        <a:off x="4653002" y="1983376"/>
        <a:ext cx="843461" cy="843461"/>
      </dsp:txXfrm>
    </dsp:sp>
    <dsp:sp modelId="{E10440BD-AE4D-48C3-BAA1-CD1EFD7C2C9A}">
      <dsp:nvSpPr>
        <dsp:cNvPr id="0" name=""/>
        <dsp:cNvSpPr/>
      </dsp:nvSpPr>
      <dsp:spPr>
        <a:xfrm>
          <a:off x="2671271" y="3615734"/>
          <a:ext cx="1192833" cy="1192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Nivel del mar</a:t>
          </a:r>
          <a:endParaRPr lang="es-CO" sz="1200" kern="1200" dirty="0"/>
        </a:p>
      </dsp:txBody>
      <dsp:txXfrm>
        <a:off x="2845957" y="3790420"/>
        <a:ext cx="843461" cy="843461"/>
      </dsp:txXfrm>
    </dsp:sp>
    <dsp:sp modelId="{4FC1C332-C8AF-4151-91BB-E72A2EEA600E}">
      <dsp:nvSpPr>
        <dsp:cNvPr id="0" name=""/>
        <dsp:cNvSpPr/>
      </dsp:nvSpPr>
      <dsp:spPr>
        <a:xfrm>
          <a:off x="864226" y="1808690"/>
          <a:ext cx="1192833" cy="1192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Estación receptora GOES</a:t>
          </a:r>
          <a:endParaRPr lang="es-CO" sz="1200" kern="1200" dirty="0"/>
        </a:p>
      </dsp:txBody>
      <dsp:txXfrm>
        <a:off x="1038912" y="1983376"/>
        <a:ext cx="843461" cy="843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EB43C-C503-4AB8-AE58-E26D753FB631}">
      <dsp:nvSpPr>
        <dsp:cNvPr id="0" name=""/>
        <dsp:cNvSpPr/>
      </dsp:nvSpPr>
      <dsp:spPr>
        <a:xfrm>
          <a:off x="0" y="252090"/>
          <a:ext cx="4104331" cy="4104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4FAD61-5561-4542-98EF-BDF040613F74}">
      <dsp:nvSpPr>
        <dsp:cNvPr id="0" name=""/>
        <dsp:cNvSpPr/>
      </dsp:nvSpPr>
      <dsp:spPr>
        <a:xfrm>
          <a:off x="2052165" y="252090"/>
          <a:ext cx="4788386" cy="4104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Boyas de Oleaje Direccional</a:t>
          </a:r>
          <a:endParaRPr lang="es-CO" sz="1700" kern="1200" dirty="0"/>
        </a:p>
      </dsp:txBody>
      <dsp:txXfrm>
        <a:off x="2052165" y="252090"/>
        <a:ext cx="2394193" cy="872170"/>
      </dsp:txXfrm>
    </dsp:sp>
    <dsp:sp modelId="{0E477B7C-EF96-4A7D-A203-CA82BBDF0040}">
      <dsp:nvSpPr>
        <dsp:cNvPr id="0" name=""/>
        <dsp:cNvSpPr/>
      </dsp:nvSpPr>
      <dsp:spPr>
        <a:xfrm>
          <a:off x="538693" y="1124260"/>
          <a:ext cx="3026944" cy="302694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EFB1B-1B79-45E6-8568-E9993FC55B5C}">
      <dsp:nvSpPr>
        <dsp:cNvPr id="0" name=""/>
        <dsp:cNvSpPr/>
      </dsp:nvSpPr>
      <dsp:spPr>
        <a:xfrm>
          <a:off x="2052165" y="1124260"/>
          <a:ext cx="4788386" cy="3026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Estaciones Meteorológicas Automáticas</a:t>
          </a:r>
          <a:endParaRPr lang="es-CO" sz="1700" kern="1200" dirty="0"/>
        </a:p>
      </dsp:txBody>
      <dsp:txXfrm>
        <a:off x="2052165" y="1124260"/>
        <a:ext cx="2394193" cy="872170"/>
      </dsp:txXfrm>
    </dsp:sp>
    <dsp:sp modelId="{A850AD09-942B-479C-8BBD-A8FCAC780A68}">
      <dsp:nvSpPr>
        <dsp:cNvPr id="0" name=""/>
        <dsp:cNvSpPr/>
      </dsp:nvSpPr>
      <dsp:spPr>
        <a:xfrm>
          <a:off x="1077386" y="1996431"/>
          <a:ext cx="1949557" cy="194955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F2754-77DA-4451-B651-BE2E7EB492C4}">
      <dsp:nvSpPr>
        <dsp:cNvPr id="0" name=""/>
        <dsp:cNvSpPr/>
      </dsp:nvSpPr>
      <dsp:spPr>
        <a:xfrm>
          <a:off x="2052165" y="1996431"/>
          <a:ext cx="4788386" cy="19495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Estaciones </a:t>
          </a:r>
          <a:r>
            <a:rPr lang="es-CO" sz="1700" kern="1200" dirty="0" err="1" smtClean="0"/>
            <a:t>Mareográficas</a:t>
          </a:r>
          <a:endParaRPr lang="es-CO" sz="1700" kern="1200" dirty="0"/>
        </a:p>
      </dsp:txBody>
      <dsp:txXfrm>
        <a:off x="2052165" y="1996431"/>
        <a:ext cx="2394193" cy="872170"/>
      </dsp:txXfrm>
    </dsp:sp>
    <dsp:sp modelId="{5063B196-7F5F-4F04-99D5-7F5AF993DCC0}">
      <dsp:nvSpPr>
        <dsp:cNvPr id="0" name=""/>
        <dsp:cNvSpPr/>
      </dsp:nvSpPr>
      <dsp:spPr>
        <a:xfrm>
          <a:off x="1616080" y="2868601"/>
          <a:ext cx="872170" cy="8721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15D16-AEDD-49CC-AFD7-5077D26BF5CB}">
      <dsp:nvSpPr>
        <dsp:cNvPr id="0" name=""/>
        <dsp:cNvSpPr/>
      </dsp:nvSpPr>
      <dsp:spPr>
        <a:xfrm>
          <a:off x="2052165" y="2868601"/>
          <a:ext cx="4788386" cy="8721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Estación terrestre</a:t>
          </a:r>
          <a:endParaRPr lang="es-CO" sz="1700" kern="1200" dirty="0"/>
        </a:p>
      </dsp:txBody>
      <dsp:txXfrm>
        <a:off x="2052165" y="2868601"/>
        <a:ext cx="2394193" cy="872170"/>
      </dsp:txXfrm>
    </dsp:sp>
    <dsp:sp modelId="{1F96888B-3479-4DED-9951-472EFF5F9198}">
      <dsp:nvSpPr>
        <dsp:cNvPr id="0" name=""/>
        <dsp:cNvSpPr/>
      </dsp:nvSpPr>
      <dsp:spPr>
        <a:xfrm>
          <a:off x="4446358" y="252090"/>
          <a:ext cx="2394193" cy="87217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Altura (máxima, promedio, significante)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Periodo (pico, 13)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Dirección (promedio, predominante)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Espectro</a:t>
          </a:r>
          <a:endParaRPr lang="es-CO" sz="1000" kern="1200" dirty="0"/>
        </a:p>
      </dsp:txBody>
      <dsp:txXfrm>
        <a:off x="4446358" y="252090"/>
        <a:ext cx="2394193" cy="872170"/>
      </dsp:txXfrm>
    </dsp:sp>
    <dsp:sp modelId="{5A947A90-F247-485B-8469-A365C3FEFE37}">
      <dsp:nvSpPr>
        <dsp:cNvPr id="0" name=""/>
        <dsp:cNvSpPr/>
      </dsp:nvSpPr>
      <dsp:spPr>
        <a:xfrm>
          <a:off x="4446358" y="1124260"/>
          <a:ext cx="2394193" cy="87217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Temperatura (Máxima, Promedio)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Presión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Precipitación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Viento (dirección, velocidad)</a:t>
          </a:r>
          <a:endParaRPr lang="es-CO" sz="1000" kern="1200" dirty="0"/>
        </a:p>
      </dsp:txBody>
      <dsp:txXfrm>
        <a:off x="4446358" y="1124260"/>
        <a:ext cx="2394193" cy="872170"/>
      </dsp:txXfrm>
    </dsp:sp>
    <dsp:sp modelId="{7E65838E-2C5C-4913-998B-74E98AA708AD}">
      <dsp:nvSpPr>
        <dsp:cNvPr id="0" name=""/>
        <dsp:cNvSpPr/>
      </dsp:nvSpPr>
      <dsp:spPr>
        <a:xfrm>
          <a:off x="4446358" y="1996431"/>
          <a:ext cx="2394193" cy="87217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Nivel del mar</a:t>
          </a:r>
          <a:endParaRPr lang="es-CO" sz="1000" kern="1200" dirty="0"/>
        </a:p>
      </dsp:txBody>
      <dsp:txXfrm>
        <a:off x="4446358" y="1996431"/>
        <a:ext cx="2394193" cy="872170"/>
      </dsp:txXfrm>
    </dsp:sp>
    <dsp:sp modelId="{789FD53A-4F6C-4B3B-B540-B94F46B20418}">
      <dsp:nvSpPr>
        <dsp:cNvPr id="0" name=""/>
        <dsp:cNvSpPr/>
      </dsp:nvSpPr>
      <dsp:spPr>
        <a:xfrm>
          <a:off x="4446358" y="2868601"/>
          <a:ext cx="2394193" cy="87217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Recepción GOES</a:t>
          </a:r>
          <a:endParaRPr lang="es-CO" sz="1000" kern="1200" dirty="0"/>
        </a:p>
      </dsp:txBody>
      <dsp:txXfrm>
        <a:off x="4446358" y="2868601"/>
        <a:ext cx="2394193" cy="872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A8605-78DE-4560-9932-85AC28B1F1D2}">
      <dsp:nvSpPr>
        <dsp:cNvPr id="0" name=""/>
        <dsp:cNvSpPr/>
      </dsp:nvSpPr>
      <dsp:spPr>
        <a:xfrm>
          <a:off x="4438908" y="239707"/>
          <a:ext cx="107600" cy="1991450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A8CE0-1E6E-43EB-BE67-484E104EF4AD}">
      <dsp:nvSpPr>
        <dsp:cNvPr id="0" name=""/>
        <dsp:cNvSpPr/>
      </dsp:nvSpPr>
      <dsp:spPr>
        <a:xfrm>
          <a:off x="133091" y="239707"/>
          <a:ext cx="2798509" cy="1991450"/>
        </a:xfrm>
        <a:prstGeom prst="frame">
          <a:avLst>
            <a:gd name="adj1" fmla="val 5450"/>
          </a:avLst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4E40-270A-4BB1-AB2E-9231043CF19F}">
      <dsp:nvSpPr>
        <dsp:cNvPr id="0" name=""/>
        <dsp:cNvSpPr/>
      </dsp:nvSpPr>
      <dsp:spPr>
        <a:xfrm>
          <a:off x="25491" y="1089"/>
          <a:ext cx="2690909" cy="18837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3100FE-7779-43D8-924A-0F02743CF0CD}">
      <dsp:nvSpPr>
        <dsp:cNvPr id="0" name=""/>
        <dsp:cNvSpPr/>
      </dsp:nvSpPr>
      <dsp:spPr>
        <a:xfrm>
          <a:off x="242500" y="1885497"/>
          <a:ext cx="2581500" cy="23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Boyas Oleaje Direccional</a:t>
          </a:r>
          <a:endParaRPr lang="es-CO" sz="1100" kern="1200" dirty="0"/>
        </a:p>
      </dsp:txBody>
      <dsp:txXfrm>
        <a:off x="242500" y="1885497"/>
        <a:ext cx="2581500" cy="236387"/>
      </dsp:txXfrm>
    </dsp:sp>
    <dsp:sp modelId="{49BF56BB-55CE-44E4-939E-5B1742B9C337}">
      <dsp:nvSpPr>
        <dsp:cNvPr id="0" name=""/>
        <dsp:cNvSpPr/>
      </dsp:nvSpPr>
      <dsp:spPr>
        <a:xfrm>
          <a:off x="3045530" y="239707"/>
          <a:ext cx="1279447" cy="19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Altura (máxima, promedio, significante)</a:t>
          </a:r>
          <a:endParaRPr lang="es-CO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Periodo (pico, 13)</a:t>
          </a:r>
          <a:endParaRPr lang="es-CO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Dirección (promedio, predominante)</a:t>
          </a:r>
          <a:endParaRPr lang="es-CO" sz="1100" kern="1200" dirty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Espectro</a:t>
          </a:r>
          <a:endParaRPr lang="es-CO" sz="1100" kern="1200" dirty="0"/>
        </a:p>
      </dsp:txBody>
      <dsp:txXfrm>
        <a:off x="3045530" y="239707"/>
        <a:ext cx="1279447" cy="1991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A8605-78DE-4560-9932-85AC28B1F1D2}">
      <dsp:nvSpPr>
        <dsp:cNvPr id="0" name=""/>
        <dsp:cNvSpPr/>
      </dsp:nvSpPr>
      <dsp:spPr>
        <a:xfrm>
          <a:off x="4438908" y="239707"/>
          <a:ext cx="107600" cy="1991450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A8CE0-1E6E-43EB-BE67-484E104EF4AD}">
      <dsp:nvSpPr>
        <dsp:cNvPr id="0" name=""/>
        <dsp:cNvSpPr/>
      </dsp:nvSpPr>
      <dsp:spPr>
        <a:xfrm>
          <a:off x="133091" y="239707"/>
          <a:ext cx="2798509" cy="1991450"/>
        </a:xfrm>
        <a:prstGeom prst="frame">
          <a:avLst>
            <a:gd name="adj1" fmla="val 5450"/>
          </a:avLst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4E40-270A-4BB1-AB2E-9231043CF19F}">
      <dsp:nvSpPr>
        <dsp:cNvPr id="0" name=""/>
        <dsp:cNvSpPr/>
      </dsp:nvSpPr>
      <dsp:spPr>
        <a:xfrm>
          <a:off x="25491" y="1089"/>
          <a:ext cx="2690909" cy="18837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3100FE-7779-43D8-924A-0F02743CF0CD}">
      <dsp:nvSpPr>
        <dsp:cNvPr id="0" name=""/>
        <dsp:cNvSpPr/>
      </dsp:nvSpPr>
      <dsp:spPr>
        <a:xfrm>
          <a:off x="242500" y="1885497"/>
          <a:ext cx="2581500" cy="23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Estaciones Meteorológicas Automáticas</a:t>
          </a:r>
          <a:endParaRPr lang="es-CO" sz="1100" kern="1200" dirty="0"/>
        </a:p>
      </dsp:txBody>
      <dsp:txXfrm>
        <a:off x="242500" y="1885497"/>
        <a:ext cx="2581500" cy="236387"/>
      </dsp:txXfrm>
    </dsp:sp>
    <dsp:sp modelId="{49BF56BB-55CE-44E4-939E-5B1742B9C337}">
      <dsp:nvSpPr>
        <dsp:cNvPr id="0" name=""/>
        <dsp:cNvSpPr/>
      </dsp:nvSpPr>
      <dsp:spPr>
        <a:xfrm>
          <a:off x="3045530" y="239707"/>
          <a:ext cx="1279447" cy="19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+mn-lt"/>
            </a:rPr>
            <a:t>Temperatura (Máxima, Promedio)</a:t>
          </a:r>
          <a:endParaRPr lang="es-CO" sz="1100" kern="1200" dirty="0">
            <a:latin typeface="+mn-lt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+mn-lt"/>
            </a:rPr>
            <a:t>Presión</a:t>
          </a:r>
          <a:endParaRPr lang="es-CO" sz="1100" kern="1200" dirty="0">
            <a:latin typeface="+mn-lt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+mn-lt"/>
            </a:rPr>
            <a:t>Precipitación</a:t>
          </a:r>
          <a:endParaRPr lang="es-CO" sz="1100" kern="1200" dirty="0">
            <a:latin typeface="+mn-lt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+mn-lt"/>
            </a:rPr>
            <a:t>Viento (dirección, velocidad)</a:t>
          </a:r>
          <a:endParaRPr lang="es-CO" sz="1100" kern="1200" dirty="0">
            <a:latin typeface="+mn-lt"/>
          </a:endParaRPr>
        </a:p>
      </dsp:txBody>
      <dsp:txXfrm>
        <a:off x="3045530" y="239707"/>
        <a:ext cx="1279447" cy="1991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A8605-78DE-4560-9932-85AC28B1F1D2}">
      <dsp:nvSpPr>
        <dsp:cNvPr id="0" name=""/>
        <dsp:cNvSpPr/>
      </dsp:nvSpPr>
      <dsp:spPr>
        <a:xfrm>
          <a:off x="4438908" y="239707"/>
          <a:ext cx="107600" cy="1991450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A8CE0-1E6E-43EB-BE67-484E104EF4AD}">
      <dsp:nvSpPr>
        <dsp:cNvPr id="0" name=""/>
        <dsp:cNvSpPr/>
      </dsp:nvSpPr>
      <dsp:spPr>
        <a:xfrm>
          <a:off x="133091" y="239707"/>
          <a:ext cx="2798509" cy="1991450"/>
        </a:xfrm>
        <a:prstGeom prst="frame">
          <a:avLst>
            <a:gd name="adj1" fmla="val 5450"/>
          </a:avLst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4E40-270A-4BB1-AB2E-9231043CF19F}">
      <dsp:nvSpPr>
        <dsp:cNvPr id="0" name=""/>
        <dsp:cNvSpPr/>
      </dsp:nvSpPr>
      <dsp:spPr>
        <a:xfrm>
          <a:off x="36524" y="0"/>
          <a:ext cx="2690909" cy="1883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3100FE-7779-43D8-924A-0F02743CF0CD}">
      <dsp:nvSpPr>
        <dsp:cNvPr id="0" name=""/>
        <dsp:cNvSpPr/>
      </dsp:nvSpPr>
      <dsp:spPr>
        <a:xfrm>
          <a:off x="242500" y="1885497"/>
          <a:ext cx="2581500" cy="23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Estaciones </a:t>
          </a:r>
          <a:r>
            <a:rPr lang="es-CO" sz="1100" kern="1200" dirty="0" err="1" smtClean="0"/>
            <a:t>Mareográficas</a:t>
          </a:r>
          <a:endParaRPr lang="es-CO" sz="1100" kern="1200" dirty="0"/>
        </a:p>
      </dsp:txBody>
      <dsp:txXfrm>
        <a:off x="242500" y="1885497"/>
        <a:ext cx="2581500" cy="236387"/>
      </dsp:txXfrm>
    </dsp:sp>
    <dsp:sp modelId="{49BF56BB-55CE-44E4-939E-5B1742B9C337}">
      <dsp:nvSpPr>
        <dsp:cNvPr id="0" name=""/>
        <dsp:cNvSpPr/>
      </dsp:nvSpPr>
      <dsp:spPr>
        <a:xfrm>
          <a:off x="3045530" y="239707"/>
          <a:ext cx="1279447" cy="19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Nivel del Mar</a:t>
          </a:r>
          <a:endParaRPr lang="es-CO" sz="1100" kern="1200" dirty="0"/>
        </a:p>
      </dsp:txBody>
      <dsp:txXfrm>
        <a:off x="3045530" y="239707"/>
        <a:ext cx="1279447" cy="1991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A8605-78DE-4560-9932-85AC28B1F1D2}">
      <dsp:nvSpPr>
        <dsp:cNvPr id="0" name=""/>
        <dsp:cNvSpPr/>
      </dsp:nvSpPr>
      <dsp:spPr>
        <a:xfrm>
          <a:off x="4438908" y="239707"/>
          <a:ext cx="107600" cy="1991450"/>
        </a:xfrm>
        <a:prstGeom prst="rect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A8CE0-1E6E-43EB-BE67-484E104EF4AD}">
      <dsp:nvSpPr>
        <dsp:cNvPr id="0" name=""/>
        <dsp:cNvSpPr/>
      </dsp:nvSpPr>
      <dsp:spPr>
        <a:xfrm>
          <a:off x="133091" y="239707"/>
          <a:ext cx="2798509" cy="1991450"/>
        </a:xfrm>
        <a:prstGeom prst="frame">
          <a:avLst>
            <a:gd name="adj1" fmla="val 5450"/>
          </a:avLst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4E40-270A-4BB1-AB2E-9231043CF19F}">
      <dsp:nvSpPr>
        <dsp:cNvPr id="0" name=""/>
        <dsp:cNvSpPr/>
      </dsp:nvSpPr>
      <dsp:spPr>
        <a:xfrm>
          <a:off x="47287" y="1089"/>
          <a:ext cx="2690909" cy="18837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3100FE-7779-43D8-924A-0F02743CF0CD}">
      <dsp:nvSpPr>
        <dsp:cNvPr id="0" name=""/>
        <dsp:cNvSpPr/>
      </dsp:nvSpPr>
      <dsp:spPr>
        <a:xfrm>
          <a:off x="242500" y="1885497"/>
          <a:ext cx="2581500" cy="23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Estación Terrestre</a:t>
          </a:r>
          <a:endParaRPr lang="es-CO" sz="1100" kern="1200" dirty="0"/>
        </a:p>
      </dsp:txBody>
      <dsp:txXfrm>
        <a:off x="242500" y="1885497"/>
        <a:ext cx="2581500" cy="236387"/>
      </dsp:txXfrm>
    </dsp:sp>
    <dsp:sp modelId="{49BF56BB-55CE-44E4-939E-5B1742B9C337}">
      <dsp:nvSpPr>
        <dsp:cNvPr id="0" name=""/>
        <dsp:cNvSpPr/>
      </dsp:nvSpPr>
      <dsp:spPr>
        <a:xfrm>
          <a:off x="3045530" y="239707"/>
          <a:ext cx="1279447" cy="199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Recepción antena GOES</a:t>
          </a:r>
          <a:endParaRPr lang="es-CO" sz="1100" kern="1200" dirty="0"/>
        </a:p>
      </dsp:txBody>
      <dsp:txXfrm>
        <a:off x="3045530" y="239707"/>
        <a:ext cx="1279447" cy="1991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3DFD0-F3B4-4FFC-B487-16D80DB6CDB5}">
      <dsp:nvSpPr>
        <dsp:cNvPr id="0" name=""/>
        <dsp:cNvSpPr/>
      </dsp:nvSpPr>
      <dsp:spPr>
        <a:xfrm>
          <a:off x="3069" y="0"/>
          <a:ext cx="2684091" cy="99707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2006 - Inicio</a:t>
          </a:r>
          <a:endParaRPr lang="es-CO" sz="2000" kern="1200" dirty="0"/>
        </a:p>
      </dsp:txBody>
      <dsp:txXfrm>
        <a:off x="3069" y="0"/>
        <a:ext cx="2434823" cy="997072"/>
      </dsp:txXfrm>
    </dsp:sp>
    <dsp:sp modelId="{79451CB4-158E-4CA4-B30F-842F31D622DF}">
      <dsp:nvSpPr>
        <dsp:cNvPr id="0" name=""/>
        <dsp:cNvSpPr/>
      </dsp:nvSpPr>
      <dsp:spPr>
        <a:xfrm>
          <a:off x="2150342" y="0"/>
          <a:ext cx="2684091" cy="9970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Crecimiento del sistema</a:t>
          </a:r>
          <a:endParaRPr lang="es-CO" sz="2000" kern="1200" dirty="0"/>
        </a:p>
      </dsp:txBody>
      <dsp:txXfrm>
        <a:off x="2648878" y="0"/>
        <a:ext cx="1687019" cy="997072"/>
      </dsp:txXfrm>
    </dsp:sp>
    <dsp:sp modelId="{40F37D7F-6983-49D6-B79F-2B1E1D7B7D89}">
      <dsp:nvSpPr>
        <dsp:cNvPr id="0" name=""/>
        <dsp:cNvSpPr/>
      </dsp:nvSpPr>
      <dsp:spPr>
        <a:xfrm>
          <a:off x="4297615" y="0"/>
          <a:ext cx="2684091" cy="99707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Y seguimos avanzando!</a:t>
          </a:r>
          <a:endParaRPr lang="es-CO" sz="2000" kern="1200" dirty="0"/>
        </a:p>
      </dsp:txBody>
      <dsp:txXfrm>
        <a:off x="4796151" y="0"/>
        <a:ext cx="1687019" cy="997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C1F70-EB4F-4474-AE2A-4BB57523A33C}" type="datetimeFigureOut">
              <a:rPr lang="es-CO" smtClean="0"/>
              <a:t>08/07/2015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6188-355B-4979-B5F4-23E81FA140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41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588F-9F0C-4744-BAA2-9165083ABA5B}" type="slidenum">
              <a:rPr lang="es-CO" smtClean="0"/>
              <a:t>33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060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588F-9F0C-4744-BAA2-9165083ABA5B}" type="slidenum">
              <a:rPr lang="es-CO" smtClean="0"/>
              <a:t>34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060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588F-9F0C-4744-BAA2-9165083ABA5B}" type="slidenum">
              <a:rPr lang="es-CO" smtClean="0"/>
              <a:t>35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060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72E6B-F189-40BA-A68B-C1A6FDAE0502}" type="datetimeFigureOut">
              <a:rPr lang="es-CO" smtClean="0"/>
              <a:pPr/>
              <a:t>08/07/2015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B43E2-A38B-4D79-9AB1-478CD65450D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0.xml"/><Relationship Id="rId2" Type="http://schemas.openxmlformats.org/officeDocument/2006/relationships/hyperlink" Target="http://www.cioh.org.co/meteorologia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hyperlink" Target="http://www.cioh.org.co/meteorologia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hyperlink" Target="http://www.cioh.org.co/meteorologia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hyperlink" Target="http://www.cioh.org.co/meteorologia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5.xml"/><Relationship Id="rId2" Type="http://schemas.openxmlformats.org/officeDocument/2006/relationships/hyperlink" Target="http://www.cioh.org.co/meteorologia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oh.org.co/meteorologia/PreCaAltamar.php" TargetMode="External"/><Relationship Id="rId3" Type="http://schemas.openxmlformats.org/officeDocument/2006/relationships/diagramLayout" Target="../diagrams/layout16.xml"/><Relationship Id="rId7" Type="http://schemas.openxmlformats.org/officeDocument/2006/relationships/image" Target="../media/image3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oh.org.co/meteorologia/PreCaMaritima.php" TargetMode="External"/><Relationship Id="rId3" Type="http://schemas.openxmlformats.org/officeDocument/2006/relationships/diagramLayout" Target="../diagrams/layout17.xml"/><Relationship Id="rId7" Type="http://schemas.openxmlformats.org/officeDocument/2006/relationships/image" Target="../media/image36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oh.org.co/meteorologia/PreCaMaritima.php" TargetMode="External"/><Relationship Id="rId3" Type="http://schemas.openxmlformats.org/officeDocument/2006/relationships/diagramLayout" Target="../diagrams/layout18.xml"/><Relationship Id="rId7" Type="http://schemas.openxmlformats.org/officeDocument/2006/relationships/image" Target="../media/image3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9.xml"/><Relationship Id="rId7" Type="http://schemas.openxmlformats.org/officeDocument/2006/relationships/hyperlink" Target="http://www.cioh.org.co/meteorologia/CaribWan.php" TargetMode="Externa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20.xml"/><Relationship Id="rId7" Type="http://schemas.openxmlformats.org/officeDocument/2006/relationships/hyperlink" Target="http://www.cioh.org.co/meteorologia/wrf.php?t=lt" TargetMode="Externa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oh.org.co/meteorologia/wrf.php?t=lt&amp;dom=d02" TargetMode="External"/><Relationship Id="rId3" Type="http://schemas.openxmlformats.org/officeDocument/2006/relationships/diagramLayout" Target="../diagrams/layout21.xml"/><Relationship Id="rId7" Type="http://schemas.openxmlformats.org/officeDocument/2006/relationships/image" Target="../media/image4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oh.org.co/meteorologia/vientos.php?vi=bar" TargetMode="External"/><Relationship Id="rId3" Type="http://schemas.openxmlformats.org/officeDocument/2006/relationships/diagramLayout" Target="../diagrams/layout22.xml"/><Relationship Id="rId7" Type="http://schemas.openxmlformats.org/officeDocument/2006/relationships/image" Target="../media/image4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ssuu.com/dimarcolombia/docs/pronostico_climatico_final" TargetMode="External"/><Relationship Id="rId2" Type="http://schemas.openxmlformats.org/officeDocument/2006/relationships/hyperlink" Target="http://issuu.com/dimarcolombia/docs/boletin_caribe_fina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oh.org.co/meteorologia/PronosticoClimatologico.php" TargetMode="External"/><Relationship Id="rId3" Type="http://schemas.openxmlformats.org/officeDocument/2006/relationships/hyperlink" Target="http://www.cioh.org.co/meteorologia/ObCosteras1.php" TargetMode="External"/><Relationship Id="rId7" Type="http://schemas.openxmlformats.org/officeDocument/2006/relationships/hyperlink" Target="http://www.cioh.org.co/meteorologia/ResumenClimatologico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oh.org.co/meteorologia/PreCaMaritima.php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cioh.org.co/meteorologia/PreCaAltamar.php" TargetMode="External"/><Relationship Id="rId10" Type="http://schemas.openxmlformats.org/officeDocument/2006/relationships/hyperlink" Target="http://www.cioh.org.co/meteorologia/vientos.php" TargetMode="External"/><Relationship Id="rId4" Type="http://schemas.openxmlformats.org/officeDocument/2006/relationships/hyperlink" Target="http://www.cioh.org.co/meteorologia/ObMaritimasIndex.php" TargetMode="External"/><Relationship Id="rId9" Type="http://schemas.openxmlformats.org/officeDocument/2006/relationships/hyperlink" Target="http://www.cioh.org.co/meteorologia/CaribWan.php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slide" Target="slide5.xml"/><Relationship Id="rId7" Type="http://schemas.openxmlformats.org/officeDocument/2006/relationships/diagramColors" Target="../diagrams/colors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SCUDO DIMAR SIN FONDO-BAJA RESOLUCIÓ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867" y="705606"/>
            <a:ext cx="5096266" cy="544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082" y="835249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0" y="1517865"/>
            <a:ext cx="4346713" cy="836712"/>
          </a:xfrm>
        </p:spPr>
        <p:txBody>
          <a:bodyPr>
            <a:noAutofit/>
          </a:bodyPr>
          <a:lstStyle/>
          <a:p>
            <a:pPr algn="l"/>
            <a:r>
              <a:rPr lang="es-CO" sz="1600" dirty="0">
                <a:hlinkClick r:id="rId2"/>
              </a:rPr>
              <a:t>http://</a:t>
            </a:r>
            <a:r>
              <a:rPr lang="es-CO" sz="1600" dirty="0" smtClean="0">
                <a:hlinkClick r:id="rId2"/>
              </a:rPr>
              <a:t>www.cioh.org.co/meteorologia/index.php</a:t>
            </a:r>
            <a:endParaRPr lang="es-CO" sz="1600" cap="small" dirty="0"/>
          </a:p>
        </p:txBody>
      </p:sp>
      <p:grpSp>
        <p:nvGrpSpPr>
          <p:cNvPr id="7" name="Grupo 6"/>
          <p:cNvGrpSpPr/>
          <p:nvPr/>
        </p:nvGrpSpPr>
        <p:grpSpPr>
          <a:xfrm>
            <a:off x="4346713" y="2060848"/>
            <a:ext cx="4427985" cy="4359407"/>
            <a:chOff x="4226953" y="1517865"/>
            <a:chExt cx="4917048" cy="5079487"/>
          </a:xfrm>
        </p:grpSpPr>
        <p:pic>
          <p:nvPicPr>
            <p:cNvPr id="11" name="Picture 2" descr="C:\Users\cristhian martinez\Desktop\pgin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953" y="1517865"/>
              <a:ext cx="4917048" cy="507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4355976" y="3173219"/>
              <a:ext cx="936104" cy="54381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86096498"/>
              </p:ext>
            </p:extLst>
          </p:nvPr>
        </p:nvGraphicFramePr>
        <p:xfrm>
          <a:off x="323528" y="2060848"/>
          <a:ext cx="25922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36712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0" y="1517865"/>
            <a:ext cx="4346713" cy="836712"/>
          </a:xfrm>
        </p:spPr>
        <p:txBody>
          <a:bodyPr>
            <a:noAutofit/>
          </a:bodyPr>
          <a:lstStyle/>
          <a:p>
            <a:pPr algn="l"/>
            <a:r>
              <a:rPr lang="es-CO" sz="1600" dirty="0">
                <a:hlinkClick r:id="rId2"/>
              </a:rPr>
              <a:t>http://</a:t>
            </a:r>
            <a:r>
              <a:rPr lang="es-CO" sz="1600" dirty="0" smtClean="0">
                <a:hlinkClick r:id="rId2"/>
              </a:rPr>
              <a:t>www.cioh.org.co/meteorologia/index.php</a:t>
            </a:r>
            <a:endParaRPr lang="es-CO" sz="1600" cap="smal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47475115"/>
              </p:ext>
            </p:extLst>
          </p:nvPr>
        </p:nvGraphicFramePr>
        <p:xfrm>
          <a:off x="323528" y="2060848"/>
          <a:ext cx="25922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2" t="5561" r="31586" b="4911"/>
          <a:stretch/>
        </p:blipFill>
        <p:spPr bwMode="auto">
          <a:xfrm>
            <a:off x="4716016" y="2060848"/>
            <a:ext cx="3888432" cy="426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2" y="3789040"/>
            <a:ext cx="165618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4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282" y="764704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0" y="1517865"/>
            <a:ext cx="4346713" cy="836712"/>
          </a:xfrm>
        </p:spPr>
        <p:txBody>
          <a:bodyPr>
            <a:noAutofit/>
          </a:bodyPr>
          <a:lstStyle/>
          <a:p>
            <a:pPr algn="l"/>
            <a:r>
              <a:rPr lang="es-CO" sz="1600" dirty="0">
                <a:hlinkClick r:id="rId2"/>
              </a:rPr>
              <a:t>http://</a:t>
            </a:r>
            <a:r>
              <a:rPr lang="es-CO" sz="1600" dirty="0" smtClean="0">
                <a:hlinkClick r:id="rId2"/>
              </a:rPr>
              <a:t>www.cioh.org.co/meteorologia/index.php</a:t>
            </a:r>
            <a:endParaRPr lang="es-CO" sz="1600" cap="smal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91637352"/>
              </p:ext>
            </p:extLst>
          </p:nvPr>
        </p:nvGraphicFramePr>
        <p:xfrm>
          <a:off x="323528" y="2060848"/>
          <a:ext cx="25922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2" t="5561" r="31586" b="4911"/>
          <a:stretch/>
        </p:blipFill>
        <p:spPr bwMode="auto">
          <a:xfrm>
            <a:off x="4546389" y="2060848"/>
            <a:ext cx="3796552" cy="416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99592" y="3789040"/>
            <a:ext cx="165618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764704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0" y="1517865"/>
            <a:ext cx="4346713" cy="836712"/>
          </a:xfrm>
        </p:spPr>
        <p:txBody>
          <a:bodyPr>
            <a:noAutofit/>
          </a:bodyPr>
          <a:lstStyle/>
          <a:p>
            <a:pPr algn="l"/>
            <a:r>
              <a:rPr lang="es-CO" sz="1600" dirty="0">
                <a:hlinkClick r:id="rId2"/>
              </a:rPr>
              <a:t>http://</a:t>
            </a:r>
            <a:r>
              <a:rPr lang="es-CO" sz="1600" dirty="0" smtClean="0">
                <a:hlinkClick r:id="rId2"/>
              </a:rPr>
              <a:t>www.cioh.org.co/meteorologia/index.php</a:t>
            </a:r>
            <a:endParaRPr lang="es-CO" sz="1600" cap="small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01253001"/>
              </p:ext>
            </p:extLst>
          </p:nvPr>
        </p:nvGraphicFramePr>
        <p:xfrm>
          <a:off x="323528" y="2060848"/>
          <a:ext cx="259228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899592" y="4055300"/>
            <a:ext cx="165618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2" t="7805" r="30708" b="4521"/>
          <a:stretch/>
        </p:blipFill>
        <p:spPr bwMode="auto">
          <a:xfrm>
            <a:off x="4932040" y="2190397"/>
            <a:ext cx="3707904" cy="4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7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SPOA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75478712"/>
              </p:ext>
            </p:extLst>
          </p:nvPr>
        </p:nvGraphicFramePr>
        <p:xfrm>
          <a:off x="827584" y="1700808"/>
          <a:ext cx="741682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3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940249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78549"/>
            <a:ext cx="4566228" cy="2811550"/>
          </a:xfrm>
          <a:prstGeom prst="rect">
            <a:avLst/>
          </a:prstGeom>
        </p:spPr>
      </p:pic>
      <p:sp>
        <p:nvSpPr>
          <p:cNvPr id="47" name="46 CuadroTexto"/>
          <p:cNvSpPr txBox="1"/>
          <p:nvPr/>
        </p:nvSpPr>
        <p:spPr>
          <a:xfrm>
            <a:off x="3080694" y="1502787"/>
            <a:ext cx="2982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Malla de calculo esférica – 18 Km </a:t>
            </a:r>
            <a:endParaRPr lang="es-CO" sz="1600" dirty="0"/>
          </a:p>
        </p:txBody>
      </p:sp>
      <p:sp>
        <p:nvSpPr>
          <p:cNvPr id="48" name="47 Flecha derecha"/>
          <p:cNvSpPr/>
          <p:nvPr/>
        </p:nvSpPr>
        <p:spPr>
          <a:xfrm>
            <a:off x="179512" y="1952836"/>
            <a:ext cx="1872208" cy="16561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500" dirty="0" smtClean="0"/>
              <a:t>Viento (WRF).</a:t>
            </a:r>
          </a:p>
          <a:p>
            <a:r>
              <a:rPr lang="es-CO" sz="1500" dirty="0" smtClean="0"/>
              <a:t>∆T (WRF).</a:t>
            </a:r>
            <a:endParaRPr lang="es-CO" sz="1500" dirty="0"/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17646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Flecha en U"/>
          <p:cNvSpPr/>
          <p:nvPr/>
        </p:nvSpPr>
        <p:spPr>
          <a:xfrm rot="5400000">
            <a:off x="6228184" y="3356992"/>
            <a:ext cx="3024336" cy="1440160"/>
          </a:xfrm>
          <a:prstGeom prst="utur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7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43967" y="926546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81788"/>
            <a:ext cx="4560968" cy="280831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61" y="5385943"/>
            <a:ext cx="1759637" cy="140415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753037"/>
            <a:ext cx="1767913" cy="140415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75685"/>
            <a:ext cx="1800200" cy="140929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36" y="2035875"/>
            <a:ext cx="1662744" cy="132111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36399"/>
            <a:ext cx="1656184" cy="132160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60000"/>
            <a:ext cx="1586143" cy="126571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81289"/>
            <a:ext cx="1835166" cy="1375703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44357"/>
            <a:ext cx="1665672" cy="131263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39" y="2058432"/>
            <a:ext cx="1599041" cy="1276002"/>
          </a:xfrm>
          <a:prstGeom prst="rect">
            <a:avLst/>
          </a:prstGeom>
        </p:spPr>
      </p:pic>
      <p:cxnSp>
        <p:nvCxnSpPr>
          <p:cNvPr id="18" name="17 Conector recto de flecha"/>
          <p:cNvCxnSpPr>
            <a:endCxn id="4" idx="1"/>
          </p:cNvCxnSpPr>
          <p:nvPr/>
        </p:nvCxnSpPr>
        <p:spPr>
          <a:xfrm>
            <a:off x="4932040" y="5385943"/>
            <a:ext cx="2376121" cy="702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7" idx="1"/>
          </p:cNvCxnSpPr>
          <p:nvPr/>
        </p:nvCxnSpPr>
        <p:spPr>
          <a:xfrm flipV="1">
            <a:off x="4860175" y="4455115"/>
            <a:ext cx="2448129" cy="930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4519900" y="2996953"/>
            <a:ext cx="3076436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4355976" y="2780928"/>
            <a:ext cx="1728263" cy="2808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4283968" y="2933329"/>
            <a:ext cx="72008" cy="28036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 flipV="1">
            <a:off x="2771800" y="2933330"/>
            <a:ext cx="792088" cy="2295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H="1" flipV="1">
            <a:off x="1115616" y="2996953"/>
            <a:ext cx="2448272" cy="23287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flipH="1" flipV="1">
            <a:off x="1691680" y="4869160"/>
            <a:ext cx="259228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>
            <a:off x="1691680" y="6088020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0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0" y="1517865"/>
            <a:ext cx="4346713" cy="836712"/>
          </a:xfrm>
        </p:spPr>
        <p:txBody>
          <a:bodyPr>
            <a:noAutofit/>
          </a:bodyPr>
          <a:lstStyle/>
          <a:p>
            <a:pPr algn="l"/>
            <a:r>
              <a:rPr lang="es-CO" sz="1600" dirty="0">
                <a:hlinkClick r:id="rId2"/>
              </a:rPr>
              <a:t>http://</a:t>
            </a:r>
            <a:r>
              <a:rPr lang="es-CO" sz="1600" dirty="0" smtClean="0">
                <a:hlinkClick r:id="rId2"/>
              </a:rPr>
              <a:t>www.cioh.org.co/meteorologia/index.php</a:t>
            </a:r>
            <a:endParaRPr lang="es-CO" sz="1600" cap="small" dirty="0"/>
          </a:p>
        </p:txBody>
      </p:sp>
      <p:pic>
        <p:nvPicPr>
          <p:cNvPr id="11" name="Picture 2" descr="C:\Users\cristhian martinez\Desktop\pg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53" y="1517865"/>
            <a:ext cx="4917048" cy="52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335861" y="3717032"/>
            <a:ext cx="93610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92855876"/>
              </p:ext>
            </p:extLst>
          </p:nvPr>
        </p:nvGraphicFramePr>
        <p:xfrm>
          <a:off x="323528" y="2060848"/>
          <a:ext cx="2592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0" y="836712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889"/>
            <a:ext cx="2514997" cy="71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169242847"/>
              </p:ext>
            </p:extLst>
          </p:nvPr>
        </p:nvGraphicFramePr>
        <p:xfrm>
          <a:off x="323528" y="2060848"/>
          <a:ext cx="2592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27585" y="3933056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6" t="8699" r="30829" b="4276"/>
          <a:stretch/>
        </p:blipFill>
        <p:spPr bwMode="auto">
          <a:xfrm>
            <a:off x="4788024" y="2116899"/>
            <a:ext cx="3830671" cy="421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-43544" y="1517865"/>
            <a:ext cx="4932040" cy="614991"/>
          </a:xfrm>
        </p:spPr>
        <p:txBody>
          <a:bodyPr>
            <a:noAutofit/>
          </a:bodyPr>
          <a:lstStyle/>
          <a:p>
            <a:pPr algn="l"/>
            <a:r>
              <a:rPr lang="es-CO" sz="1600" dirty="0">
                <a:hlinkClick r:id="rId8"/>
              </a:rPr>
              <a:t>http://www.cioh.org.co/meteorologia/PreCaAltamar.php</a:t>
            </a:r>
            <a:endParaRPr lang="es-CO" sz="1600" cap="small" dirty="0"/>
          </a:p>
        </p:txBody>
      </p:sp>
      <p:sp>
        <p:nvSpPr>
          <p:cNvPr id="12" name="11 Rectángulo"/>
          <p:cNvSpPr/>
          <p:nvPr/>
        </p:nvSpPr>
        <p:spPr>
          <a:xfrm>
            <a:off x="0" y="894637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1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063530897"/>
              </p:ext>
            </p:extLst>
          </p:nvPr>
        </p:nvGraphicFramePr>
        <p:xfrm>
          <a:off x="323528" y="2276872"/>
          <a:ext cx="2592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60242" y="4314868"/>
            <a:ext cx="129614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6400" r="26829" b="7382"/>
          <a:stretch/>
        </p:blipFill>
        <p:spPr bwMode="auto">
          <a:xfrm>
            <a:off x="4582913" y="1700808"/>
            <a:ext cx="4032448" cy="438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-43544" y="1517865"/>
            <a:ext cx="5119600" cy="614991"/>
          </a:xfrm>
        </p:spPr>
        <p:txBody>
          <a:bodyPr>
            <a:noAutofit/>
          </a:bodyPr>
          <a:lstStyle/>
          <a:p>
            <a:pPr algn="l"/>
            <a:r>
              <a:rPr lang="es-CO" sz="1400" dirty="0">
                <a:hlinkClick r:id="rId8"/>
              </a:rPr>
              <a:t>http://www.cioh.org.co/meteorologia/PreCaMaritima.php</a:t>
            </a:r>
            <a:endParaRPr lang="es-CO" sz="1400" cap="small" dirty="0"/>
          </a:p>
        </p:txBody>
      </p:sp>
      <p:sp>
        <p:nvSpPr>
          <p:cNvPr id="4" name="3 CuadroTexto"/>
          <p:cNvSpPr txBox="1"/>
          <p:nvPr/>
        </p:nvSpPr>
        <p:spPr>
          <a:xfrm>
            <a:off x="2339752" y="1988840"/>
            <a:ext cx="167052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</a:rPr>
              <a:t>Selección del puerto</a:t>
            </a:r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7 Conector recto de flecha"/>
          <p:cNvCxnSpPr>
            <a:stCxn id="4" idx="3"/>
          </p:cNvCxnSpPr>
          <p:nvPr/>
        </p:nvCxnSpPr>
        <p:spPr>
          <a:xfrm flipV="1">
            <a:off x="4010274" y="2142728"/>
            <a:ext cx="192987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0913" y="903174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787" y="2967335"/>
            <a:ext cx="93077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Pronósticos meteorológicos y oceanográficos </a:t>
            </a:r>
          </a:p>
          <a:p>
            <a:pPr algn="ctr"/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para la actividad </a:t>
            </a:r>
            <a:r>
              <a:rPr lang="es-E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maritima</a:t>
            </a:r>
            <a:r>
              <a:rPr lang="es-E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 en Colombia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724822989"/>
              </p:ext>
            </p:extLst>
          </p:nvPr>
        </p:nvGraphicFramePr>
        <p:xfrm>
          <a:off x="323528" y="2276872"/>
          <a:ext cx="2592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60242" y="4314868"/>
            <a:ext cx="129614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5" t="6400" r="26829" b="7382"/>
          <a:stretch/>
        </p:blipFill>
        <p:spPr bwMode="auto">
          <a:xfrm>
            <a:off x="4283968" y="1535445"/>
            <a:ext cx="4896544" cy="532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-43544" y="1517865"/>
            <a:ext cx="5119600" cy="614991"/>
          </a:xfrm>
        </p:spPr>
        <p:txBody>
          <a:bodyPr>
            <a:noAutofit/>
          </a:bodyPr>
          <a:lstStyle/>
          <a:p>
            <a:pPr algn="l"/>
            <a:r>
              <a:rPr lang="es-CO" sz="1400" dirty="0">
                <a:hlinkClick r:id="rId8"/>
              </a:rPr>
              <a:t>http://www.cioh.org.co/meteorologia/PreCaMaritima.php</a:t>
            </a:r>
            <a:endParaRPr lang="es-CO" sz="1400" cap="small" dirty="0"/>
          </a:p>
        </p:txBody>
      </p:sp>
      <p:sp>
        <p:nvSpPr>
          <p:cNvPr id="4" name="3 CuadroTexto"/>
          <p:cNvSpPr txBox="1"/>
          <p:nvPr/>
        </p:nvSpPr>
        <p:spPr>
          <a:xfrm>
            <a:off x="2339752" y="1988840"/>
            <a:ext cx="167052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</a:rPr>
              <a:t>Selección del puerto</a:t>
            </a:r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7 Conector recto de flecha"/>
          <p:cNvCxnSpPr>
            <a:stCxn id="4" idx="3"/>
          </p:cNvCxnSpPr>
          <p:nvPr/>
        </p:nvCxnSpPr>
        <p:spPr>
          <a:xfrm flipV="1">
            <a:off x="4010274" y="2142728"/>
            <a:ext cx="192987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-8843" y="949508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8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067332997"/>
              </p:ext>
            </p:extLst>
          </p:nvPr>
        </p:nvGraphicFramePr>
        <p:xfrm>
          <a:off x="179512" y="2276872"/>
          <a:ext cx="2592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40496" y="5678826"/>
            <a:ext cx="129614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-43544" y="1517865"/>
            <a:ext cx="5119600" cy="614991"/>
          </a:xfrm>
        </p:spPr>
        <p:txBody>
          <a:bodyPr>
            <a:noAutofit/>
          </a:bodyPr>
          <a:lstStyle/>
          <a:p>
            <a:pPr algn="l"/>
            <a:r>
              <a:rPr lang="es-CO" sz="1400" dirty="0">
                <a:hlinkClick r:id="rId7"/>
              </a:rPr>
              <a:t>http://www.cioh.org.co/meteorologia/CaribWan.php</a:t>
            </a:r>
            <a:endParaRPr lang="es-CO" sz="1400" cap="small" dirty="0"/>
          </a:p>
        </p:txBody>
      </p:sp>
      <p:sp>
        <p:nvSpPr>
          <p:cNvPr id="4" name="3 CuadroTexto"/>
          <p:cNvSpPr txBox="1"/>
          <p:nvPr/>
        </p:nvSpPr>
        <p:spPr>
          <a:xfrm>
            <a:off x="1997896" y="2143947"/>
            <a:ext cx="212308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</a:rPr>
              <a:t>Selección fecha pronóstico</a:t>
            </a:r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937388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6400" r="18415" b="4652"/>
          <a:stretch/>
        </p:blipFill>
        <p:spPr bwMode="auto">
          <a:xfrm>
            <a:off x="4211960" y="1538412"/>
            <a:ext cx="4921153" cy="5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angular"/>
          <p:cNvCxnSpPr>
            <a:stCxn id="4" idx="2"/>
          </p:cNvCxnSpPr>
          <p:nvPr/>
        </p:nvCxnSpPr>
        <p:spPr>
          <a:xfrm rot="16200000" flipH="1">
            <a:off x="3939148" y="1572012"/>
            <a:ext cx="545228" cy="230465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53526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941587" y="1456098"/>
            <a:ext cx="3186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Malla de calculo rectangular – 6 Km </a:t>
            </a:r>
            <a:endParaRPr lang="es-CO" sz="1600" dirty="0"/>
          </a:p>
        </p:txBody>
      </p:sp>
      <p:sp>
        <p:nvSpPr>
          <p:cNvPr id="48" name="47 Flecha derecha"/>
          <p:cNvSpPr/>
          <p:nvPr/>
        </p:nvSpPr>
        <p:spPr>
          <a:xfrm>
            <a:off x="179512" y="1907540"/>
            <a:ext cx="2016224" cy="1881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 dirty="0" smtClean="0"/>
              <a:t>Viento GFS</a:t>
            </a:r>
            <a:endParaRPr lang="es-CO" sz="1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0" b="6150"/>
          <a:stretch/>
        </p:blipFill>
        <p:spPr>
          <a:xfrm>
            <a:off x="2195736" y="3947744"/>
            <a:ext cx="4530080" cy="276457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t="4001" r="8809" b="6372"/>
          <a:stretch/>
        </p:blipFill>
        <p:spPr>
          <a:xfrm>
            <a:off x="2411759" y="1700808"/>
            <a:ext cx="3997967" cy="2232248"/>
          </a:xfrm>
          <a:prstGeom prst="rect">
            <a:avLst/>
          </a:prstGeom>
        </p:spPr>
      </p:pic>
      <p:sp>
        <p:nvSpPr>
          <p:cNvPr id="10" name="9 Flecha en U"/>
          <p:cNvSpPr/>
          <p:nvPr/>
        </p:nvSpPr>
        <p:spPr>
          <a:xfrm rot="5400000">
            <a:off x="6228184" y="3356992"/>
            <a:ext cx="3024336" cy="1440160"/>
          </a:xfrm>
          <a:prstGeom prst="utur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5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69940140"/>
              </p:ext>
            </p:extLst>
          </p:nvPr>
        </p:nvGraphicFramePr>
        <p:xfrm>
          <a:off x="179512" y="2276872"/>
          <a:ext cx="2592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40496" y="5355638"/>
            <a:ext cx="129614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-43544" y="1517865"/>
            <a:ext cx="5119600" cy="614991"/>
          </a:xfrm>
        </p:spPr>
        <p:txBody>
          <a:bodyPr>
            <a:noAutofit/>
          </a:bodyPr>
          <a:lstStyle/>
          <a:p>
            <a:pPr algn="l"/>
            <a:r>
              <a:rPr lang="es-CO" sz="1400" dirty="0">
                <a:hlinkClick r:id="rId7"/>
              </a:rPr>
              <a:t>http://www.cioh.org.co/meteorologia/wrf.php?t=lt</a:t>
            </a:r>
            <a:endParaRPr lang="es-CO" sz="1400" cap="small" dirty="0"/>
          </a:p>
        </p:txBody>
      </p:sp>
      <p:sp>
        <p:nvSpPr>
          <p:cNvPr id="4" name="3 CuadroTexto"/>
          <p:cNvSpPr txBox="1"/>
          <p:nvPr/>
        </p:nvSpPr>
        <p:spPr>
          <a:xfrm>
            <a:off x="1547664" y="2143946"/>
            <a:ext cx="149169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</a:rPr>
              <a:t>Selección variable</a:t>
            </a:r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43544" y="958810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6400" r="18927" b="7773"/>
          <a:stretch/>
        </p:blipFill>
        <p:spPr bwMode="auto">
          <a:xfrm>
            <a:off x="4120977" y="1539214"/>
            <a:ext cx="5023023" cy="531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recto de flecha"/>
          <p:cNvCxnSpPr>
            <a:stCxn id="4" idx="3"/>
          </p:cNvCxnSpPr>
          <p:nvPr/>
        </p:nvCxnSpPr>
        <p:spPr>
          <a:xfrm flipV="1">
            <a:off x="3039354" y="2297834"/>
            <a:ext cx="218071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059178756"/>
              </p:ext>
            </p:extLst>
          </p:nvPr>
        </p:nvGraphicFramePr>
        <p:xfrm>
          <a:off x="179512" y="2276872"/>
          <a:ext cx="2592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40496" y="5517232"/>
            <a:ext cx="14552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1547664" y="2143946"/>
            <a:ext cx="149169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</a:rPr>
              <a:t>Selección variable</a:t>
            </a:r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9359" y="866617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7414" r="18780" b="6472"/>
          <a:stretch/>
        </p:blipFill>
        <p:spPr bwMode="auto">
          <a:xfrm>
            <a:off x="3923928" y="1543725"/>
            <a:ext cx="5206375" cy="531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-43544" y="1517865"/>
            <a:ext cx="5119600" cy="614991"/>
          </a:xfrm>
        </p:spPr>
        <p:txBody>
          <a:bodyPr>
            <a:noAutofit/>
          </a:bodyPr>
          <a:lstStyle/>
          <a:p>
            <a:pPr algn="l"/>
            <a:r>
              <a:rPr lang="es-CO" sz="1400" dirty="0">
                <a:hlinkClick r:id="rId8"/>
              </a:rPr>
              <a:t>http://www.cioh.org.co/meteorologia/wrf.php?t=lt&amp;dom=d02</a:t>
            </a:r>
            <a:endParaRPr lang="es-CO" sz="1400" cap="small" dirty="0"/>
          </a:p>
        </p:txBody>
      </p:sp>
      <p:cxnSp>
        <p:nvCxnSpPr>
          <p:cNvPr id="13" name="12 Conector recto de flecha"/>
          <p:cNvCxnSpPr>
            <a:stCxn id="4" idx="3"/>
          </p:cNvCxnSpPr>
          <p:nvPr/>
        </p:nvCxnSpPr>
        <p:spPr>
          <a:xfrm flipV="1">
            <a:off x="3039354" y="2297834"/>
            <a:ext cx="196469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520282682"/>
              </p:ext>
            </p:extLst>
          </p:nvPr>
        </p:nvGraphicFramePr>
        <p:xfrm>
          <a:off x="179512" y="2276872"/>
          <a:ext cx="2592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40495" y="5844614"/>
            <a:ext cx="1642429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1547664" y="1969095"/>
            <a:ext cx="167052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400" dirty="0" smtClean="0">
                <a:solidFill>
                  <a:schemeClr val="accent6">
                    <a:lumMod val="75000"/>
                  </a:schemeClr>
                </a:solidFill>
              </a:rPr>
              <a:t>Selección del puerto</a:t>
            </a:r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839475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9" t="7545" r="24049" b="8293"/>
          <a:stretch/>
        </p:blipFill>
        <p:spPr bwMode="auto">
          <a:xfrm>
            <a:off x="4119675" y="1506711"/>
            <a:ext cx="5086802" cy="535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-43544" y="1517865"/>
            <a:ext cx="5119600" cy="614991"/>
          </a:xfrm>
        </p:spPr>
        <p:txBody>
          <a:bodyPr>
            <a:noAutofit/>
          </a:bodyPr>
          <a:lstStyle/>
          <a:p>
            <a:pPr algn="l"/>
            <a:r>
              <a:rPr lang="es-CO" sz="1400" dirty="0">
                <a:hlinkClick r:id="rId8"/>
              </a:rPr>
              <a:t>http://www.cioh.org.co/meteorologia/vientos.php?vi=bar</a:t>
            </a:r>
            <a:endParaRPr lang="es-CO" sz="1400" cap="small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3218186" y="2122983"/>
            <a:ext cx="25059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96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6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0412" y="825115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32226" r="19726" b="38477"/>
          <a:stretch>
            <a:fillRect/>
          </a:stretch>
        </p:blipFill>
        <p:spPr bwMode="auto">
          <a:xfrm>
            <a:off x="2465765" y="3068961"/>
            <a:ext cx="421246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b="15471"/>
          <a:stretch/>
        </p:blipFill>
        <p:spPr>
          <a:xfrm>
            <a:off x="2959839" y="1522936"/>
            <a:ext cx="3071917" cy="163250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2" y="4866448"/>
            <a:ext cx="2915816" cy="1795347"/>
          </a:xfrm>
          <a:prstGeom prst="rect">
            <a:avLst/>
          </a:prstGeom>
        </p:spPr>
      </p:pic>
      <p:pic>
        <p:nvPicPr>
          <p:cNvPr id="11" name="Picture 3" descr="H:\documentos\TODO MATLAB\work\work\graficaTemp\Corrientescorr.png"/>
          <p:cNvPicPr>
            <a:picLocks noChangeAspect="1" noChangeArrowheads="1"/>
          </p:cNvPicPr>
          <p:nvPr/>
        </p:nvPicPr>
        <p:blipFill>
          <a:blip r:embed="rId5" cstate="print"/>
          <a:srcRect l="5682" r="7671" b="6248"/>
          <a:stretch>
            <a:fillRect/>
          </a:stretch>
        </p:blipFill>
        <p:spPr bwMode="auto">
          <a:xfrm>
            <a:off x="1" y="4772701"/>
            <a:ext cx="3491880" cy="188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27589" y="4293096"/>
            <a:ext cx="1436099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O" dirty="0" smtClean="0"/>
              <a:t>En Desarrollo</a:t>
            </a:r>
            <a:endParaRPr lang="es-CO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205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5862" y="836712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Predicción Oceanográfica y Atmosférica </a:t>
            </a:r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 SPOA</a:t>
            </a:r>
            <a:r>
              <a:rPr lang="es-E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65236844"/>
              </p:ext>
            </p:extLst>
          </p:nvPr>
        </p:nvGraphicFramePr>
        <p:xfrm>
          <a:off x="-540568" y="1484784"/>
          <a:ext cx="107291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144107"/>
            <a:ext cx="8208912" cy="638944"/>
          </a:xfrm>
        </p:spPr>
        <p:txBody>
          <a:bodyPr>
            <a:noAutofit/>
          </a:bodyPr>
          <a:lstStyle/>
          <a:p>
            <a:r>
              <a:rPr lang="es-CO" sz="2800" cap="small" dirty="0"/>
              <a:t>Menú P</a:t>
            </a:r>
            <a:r>
              <a:rPr lang="es-CO" sz="2800" cap="small" dirty="0" smtClean="0"/>
              <a:t>rincipal/Submenú Climatología</a:t>
            </a:r>
            <a:endParaRPr lang="es-CO" sz="2800" cap="small" dirty="0"/>
          </a:p>
        </p:txBody>
      </p:sp>
      <p:sp>
        <p:nvSpPr>
          <p:cNvPr id="6" name="4 Subtítulo"/>
          <p:cNvSpPr>
            <a:spLocks noGrp="1"/>
          </p:cNvSpPr>
          <p:nvPr>
            <p:ph idx="1"/>
          </p:nvPr>
        </p:nvSpPr>
        <p:spPr>
          <a:xfrm>
            <a:off x="539552" y="3068960"/>
            <a:ext cx="8136904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CO" sz="1400" b="1" dirty="0"/>
          </a:p>
          <a:p>
            <a:pPr algn="just">
              <a:buFont typeface="Wingdings" pitchFamily="2" charset="2"/>
              <a:buChar char="Ø"/>
            </a:pPr>
            <a:r>
              <a:rPr lang="es-CO" sz="1400" b="1" dirty="0" smtClean="0"/>
              <a:t>Caribe</a:t>
            </a:r>
          </a:p>
          <a:p>
            <a:pPr marL="354013" indent="0" algn="just">
              <a:buNone/>
            </a:pPr>
            <a:r>
              <a:rPr lang="es-CO" sz="1400" dirty="0" smtClean="0"/>
              <a:t>Información </a:t>
            </a:r>
            <a:r>
              <a:rPr lang="es-CO" sz="1400" dirty="0"/>
              <a:t>sobre el comportamiento climático general </a:t>
            </a:r>
            <a:r>
              <a:rPr lang="es-CO" sz="1400" dirty="0" smtClean="0"/>
              <a:t>en el </a:t>
            </a:r>
            <a:r>
              <a:rPr lang="es-CO" sz="1400" dirty="0"/>
              <a:t>Mar </a:t>
            </a:r>
            <a:r>
              <a:rPr lang="es-CO" sz="1400" dirty="0" smtClean="0"/>
              <a:t>Caribe </a:t>
            </a:r>
            <a:r>
              <a:rPr lang="es-CO" sz="1400" dirty="0"/>
              <a:t>de algunos fenómenos meteorológicos intraestacionales y </a:t>
            </a:r>
            <a:r>
              <a:rPr lang="es-CO" sz="1400" dirty="0" smtClean="0"/>
              <a:t>de </a:t>
            </a:r>
            <a:r>
              <a:rPr lang="es-CO" sz="1400" dirty="0"/>
              <a:t>las épocas climáticas que se presentan sobre esta región</a:t>
            </a:r>
            <a:r>
              <a:rPr lang="es-CO" sz="14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s-CO" sz="1400" b="1" dirty="0" smtClean="0"/>
              <a:t>Boletín </a:t>
            </a:r>
            <a:r>
              <a:rPr lang="es-CO" sz="1400" b="1" dirty="0"/>
              <a:t>Meteomarino </a:t>
            </a:r>
            <a:r>
              <a:rPr lang="es-CO" sz="1400" b="1" dirty="0" smtClean="0"/>
              <a:t>Mensual del Caribe Colombiano/ISSN 2339-4099</a:t>
            </a:r>
          </a:p>
          <a:p>
            <a:pPr marL="354013" indent="0" algn="just">
              <a:buNone/>
            </a:pPr>
            <a:r>
              <a:rPr lang="es-CO" sz="1400" dirty="0" smtClean="0"/>
              <a:t>Publicación que describe el comportamiento mensual de diferentes</a:t>
            </a:r>
            <a:r>
              <a:rPr lang="es-CO" sz="1400" dirty="0" smtClean="0">
                <a:solidFill>
                  <a:srgbClr val="FF0000"/>
                </a:solidFill>
              </a:rPr>
              <a:t> </a:t>
            </a:r>
            <a:r>
              <a:rPr lang="es-CO" sz="1400" dirty="0" smtClean="0"/>
              <a:t>fenómenos meteorológicos que afectan al Mar Caribe y litoral Caribe colombiano, así como el comportamiento de las variables meteorológicas y oceánicas observadas por el sistema de monitoreo (</a:t>
            </a:r>
            <a:r>
              <a:rPr lang="es-CO" sz="1400" dirty="0" smtClean="0">
                <a:hlinkClick r:id="rId2"/>
              </a:rPr>
              <a:t>http</a:t>
            </a:r>
            <a:r>
              <a:rPr lang="es-CO" sz="1400" dirty="0">
                <a:hlinkClick r:id="rId2"/>
              </a:rPr>
              <a:t>://</a:t>
            </a:r>
            <a:r>
              <a:rPr lang="es-CO" sz="1400" dirty="0" smtClean="0">
                <a:hlinkClick r:id="rId2"/>
              </a:rPr>
              <a:t>issuu.com/dimarcolombia/docs/boletin_caribe_final</a:t>
            </a:r>
            <a:r>
              <a:rPr lang="es-CO" sz="1400" dirty="0" smtClean="0"/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es-CO" sz="1400" b="1" dirty="0" smtClean="0"/>
              <a:t>Pronostico Climático del Caribe Colombiano/ISSN-2339-4129</a:t>
            </a:r>
          </a:p>
          <a:p>
            <a:pPr marL="354013" indent="0" algn="just">
              <a:buNone/>
            </a:pPr>
            <a:r>
              <a:rPr lang="es-CO" sz="1400" dirty="0" smtClean="0"/>
              <a:t>Publicación que da </a:t>
            </a:r>
            <a:r>
              <a:rPr lang="es-CO" sz="1400" dirty="0"/>
              <a:t>a conocer un pronóstico a largo plazo sobre las condiciones meteorológicas y oceanográficas del Caribe </a:t>
            </a:r>
            <a:r>
              <a:rPr lang="es-CO" sz="1400" dirty="0" smtClean="0"/>
              <a:t>colombiano</a:t>
            </a:r>
          </a:p>
          <a:p>
            <a:pPr marL="354013" indent="0" algn="just">
              <a:buNone/>
            </a:pPr>
            <a:r>
              <a:rPr lang="es-CO" sz="1400" dirty="0" smtClean="0"/>
              <a:t>(</a:t>
            </a:r>
            <a:r>
              <a:rPr lang="es-CO" sz="1400" dirty="0">
                <a:hlinkClick r:id="rId3"/>
              </a:rPr>
              <a:t>http://</a:t>
            </a:r>
            <a:r>
              <a:rPr lang="es-CO" sz="1400" dirty="0" smtClean="0">
                <a:hlinkClick r:id="rId3"/>
              </a:rPr>
              <a:t>issuu.com/</a:t>
            </a:r>
            <a:r>
              <a:rPr lang="es-CO" sz="1400" dirty="0" err="1" smtClean="0">
                <a:hlinkClick r:id="rId3"/>
              </a:rPr>
              <a:t>dimarcolombia</a:t>
            </a:r>
            <a:r>
              <a:rPr lang="es-CO" sz="1400" dirty="0" smtClean="0">
                <a:hlinkClick r:id="rId3"/>
              </a:rPr>
              <a:t>/</a:t>
            </a:r>
            <a:r>
              <a:rPr lang="es-CO" sz="1400" dirty="0" err="1" smtClean="0">
                <a:hlinkClick r:id="rId3"/>
              </a:rPr>
              <a:t>docs</a:t>
            </a:r>
            <a:r>
              <a:rPr lang="es-CO" sz="1400" dirty="0" smtClean="0">
                <a:hlinkClick r:id="rId3"/>
              </a:rPr>
              <a:t>/</a:t>
            </a:r>
            <a:r>
              <a:rPr lang="es-CO" sz="1400" dirty="0" err="1" smtClean="0">
                <a:hlinkClick r:id="rId3"/>
              </a:rPr>
              <a:t>pronostico_climatico_final</a:t>
            </a:r>
            <a:r>
              <a:rPr lang="es-CO" sz="1400" dirty="0" smtClean="0"/>
              <a:t>).. </a:t>
            </a:r>
            <a:endParaRPr lang="es-CO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74" y="1700808"/>
            <a:ext cx="2503666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1786751"/>
            <a:ext cx="52565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/>
              <a:t>El submenú Climatología se divide en tres componentes:</a:t>
            </a:r>
            <a:endParaRPr lang="es-CO" sz="1400" dirty="0"/>
          </a:p>
          <a:p>
            <a:endParaRPr lang="es-CO" sz="200" dirty="0"/>
          </a:p>
          <a:p>
            <a:endParaRPr lang="es-CO" sz="1600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1600" b="1" dirty="0" smtClean="0"/>
              <a:t>Caribe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b="1" dirty="0" smtClean="0"/>
              <a:t>Boletín </a:t>
            </a:r>
            <a:r>
              <a:rPr lang="es-CO" sz="1600" b="1" dirty="0"/>
              <a:t>Meteomarino </a:t>
            </a:r>
            <a:r>
              <a:rPr lang="es-CO" sz="1600" b="1" dirty="0" smtClean="0"/>
              <a:t>Mensual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b="1" dirty="0" smtClean="0"/>
              <a:t>Pronóstico mensual</a:t>
            </a:r>
            <a:endParaRPr lang="es-CO" sz="1600" b="1" dirty="0"/>
          </a:p>
        </p:txBody>
      </p:sp>
      <p:sp>
        <p:nvSpPr>
          <p:cNvPr id="8" name="7 Rectángulo"/>
          <p:cNvSpPr/>
          <p:nvPr/>
        </p:nvSpPr>
        <p:spPr>
          <a:xfrm>
            <a:off x="-10258" y="796244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Productos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745"/>
            <a:ext cx="2514997" cy="6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9668"/>
            <a:ext cx="3456384" cy="44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49741" y="204574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600" dirty="0"/>
              <a:t>El </a:t>
            </a:r>
            <a:r>
              <a:rPr lang="es-CO" sz="1600" dirty="0" smtClean="0"/>
              <a:t>CIOH, </a:t>
            </a:r>
            <a:r>
              <a:rPr lang="es-CO" sz="1600" dirty="0"/>
              <a:t>a través del Área de Oceanografía Operacional, realiza una descripción mensual del comportamiento de los diferentes parámetros meteorológicos y </a:t>
            </a:r>
            <a:r>
              <a:rPr lang="es-CO" sz="1600" dirty="0" smtClean="0"/>
              <a:t>oceánicos. </a:t>
            </a:r>
            <a:r>
              <a:rPr lang="es-CO" sz="1600" dirty="0"/>
              <a:t>Para cumplir con este propósito </a:t>
            </a:r>
            <a:r>
              <a:rPr lang="es-CO" sz="1600" dirty="0" smtClean="0"/>
              <a:t>Dimar cuenta con un </a:t>
            </a:r>
            <a:r>
              <a:rPr lang="es-CO" sz="1600" dirty="0"/>
              <a:t>Sistema de Medición de Parámetros Oceanográficos y </a:t>
            </a:r>
            <a:r>
              <a:rPr lang="es-CO" sz="1600" dirty="0" smtClean="0"/>
              <a:t>Meteorológicos </a:t>
            </a:r>
            <a:r>
              <a:rPr lang="es-CO" sz="1600" dirty="0"/>
              <a:t>(SMPOM</a:t>
            </a:r>
            <a:r>
              <a:rPr lang="es-CO" sz="1600" dirty="0" smtClean="0"/>
              <a:t>).</a:t>
            </a:r>
            <a:endParaRPr lang="es-CO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C:\Users\cristhian martinez\Desktop\GRAFICAS INFORME MENSUAL\EMAS\TURBO\FEBRERO\TEMP_TURBO_FEB_2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63" y="4293096"/>
            <a:ext cx="2524822" cy="19442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risthian martinez\Desktop\GRAFICAS INFORME MENSUAL\EMAS\PROVIDENCIA\ENERO\ROSA_PROVIDENCIA_ENER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52881"/>
            <a:ext cx="1984431" cy="19844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 Título"/>
          <p:cNvSpPr>
            <a:spLocks noGrp="1"/>
          </p:cNvSpPr>
          <p:nvPr>
            <p:ph type="title"/>
          </p:nvPr>
        </p:nvSpPr>
        <p:spPr>
          <a:xfrm>
            <a:off x="467544" y="1205880"/>
            <a:ext cx="8208912" cy="566936"/>
          </a:xfrm>
        </p:spPr>
        <p:txBody>
          <a:bodyPr>
            <a:noAutofit/>
          </a:bodyPr>
          <a:lstStyle/>
          <a:p>
            <a:r>
              <a:rPr lang="es-CO" sz="2800" cap="small" dirty="0"/>
              <a:t>Menú P</a:t>
            </a:r>
            <a:r>
              <a:rPr lang="es-CO" sz="2800" cap="small" dirty="0" smtClean="0"/>
              <a:t>rincipal/Submenú Climatología</a:t>
            </a:r>
            <a:endParaRPr lang="es-CO" sz="2800" cap="small" dirty="0"/>
          </a:p>
        </p:txBody>
      </p:sp>
      <p:sp>
        <p:nvSpPr>
          <p:cNvPr id="11" name="10 Rectángulo"/>
          <p:cNvSpPr/>
          <p:nvPr/>
        </p:nvSpPr>
        <p:spPr>
          <a:xfrm>
            <a:off x="0" y="729283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Productos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94213350"/>
              </p:ext>
            </p:extLst>
          </p:nvPr>
        </p:nvGraphicFramePr>
        <p:xfrm>
          <a:off x="1524000" y="1597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5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78" y="2376264"/>
            <a:ext cx="3261750" cy="422108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230216" y="2963314"/>
            <a:ext cx="4427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/>
              <a:t>Publicación que presenta un pronóstico a largo plazo de las condiciones meteorológicas y oceanográficas esperadas para el Caribe colombiano. Para su elaboración se utilizan resultados de diferentes modelos usados por centros internacionales encargados de vigilar, estudiar y predecir el clima global, entre las que se encuentran la</a:t>
            </a:r>
            <a:r>
              <a:rPr lang="es-CO" sz="1600" i="1" dirty="0" smtClean="0"/>
              <a:t> </a:t>
            </a:r>
            <a:r>
              <a:rPr lang="es-CO" sz="1600" i="1" dirty="0"/>
              <a:t>I</a:t>
            </a:r>
            <a:r>
              <a:rPr lang="es-CO" sz="1600" i="1" dirty="0" smtClean="0"/>
              <a:t>nternational </a:t>
            </a:r>
            <a:r>
              <a:rPr lang="es-CO" sz="1600" i="1" dirty="0" err="1" smtClean="0"/>
              <a:t>Reshearch</a:t>
            </a:r>
            <a:r>
              <a:rPr lang="es-CO" sz="1600" i="1" dirty="0" smtClean="0"/>
              <a:t> </a:t>
            </a:r>
            <a:r>
              <a:rPr lang="es-CO" sz="1600" i="1" dirty="0" err="1" smtClean="0"/>
              <a:t>Institute</a:t>
            </a:r>
            <a:r>
              <a:rPr lang="es-CO" sz="1600" i="1" dirty="0" smtClean="0"/>
              <a:t> </a:t>
            </a:r>
            <a:r>
              <a:rPr lang="es-CO" sz="1600" i="1" dirty="0" err="1" smtClean="0"/>
              <a:t>for</a:t>
            </a:r>
            <a:r>
              <a:rPr lang="es-CO" sz="1600" i="1" dirty="0" smtClean="0"/>
              <a:t> </a:t>
            </a:r>
            <a:r>
              <a:rPr lang="es-CO" sz="1600" i="1" dirty="0" err="1" smtClean="0"/>
              <a:t>Climate</a:t>
            </a:r>
            <a:r>
              <a:rPr lang="es-CO" sz="1600" i="1" dirty="0" smtClean="0"/>
              <a:t> and </a:t>
            </a:r>
            <a:r>
              <a:rPr lang="es-CO" sz="1600" i="1" dirty="0" err="1" smtClean="0"/>
              <a:t>Society</a:t>
            </a:r>
            <a:r>
              <a:rPr lang="es-CO" sz="1600" i="1" dirty="0" smtClean="0"/>
              <a:t> </a:t>
            </a:r>
            <a:r>
              <a:rPr lang="es-CO" sz="1600" dirty="0" smtClean="0"/>
              <a:t>(IRI), el </a:t>
            </a:r>
            <a:r>
              <a:rPr lang="es-CO" sz="1600" i="1" dirty="0" err="1" smtClean="0"/>
              <a:t>Climate</a:t>
            </a:r>
            <a:r>
              <a:rPr lang="es-CO" sz="1600" i="1" dirty="0" smtClean="0"/>
              <a:t> </a:t>
            </a:r>
            <a:r>
              <a:rPr lang="es-CO" sz="1600" i="1" dirty="0" err="1" smtClean="0"/>
              <a:t>Prediction</a:t>
            </a:r>
            <a:r>
              <a:rPr lang="es-CO" sz="1600" i="1" dirty="0" smtClean="0"/>
              <a:t> Center of </a:t>
            </a:r>
            <a:r>
              <a:rPr lang="es-CO" sz="1600" i="1" dirty="0" err="1" smtClean="0"/>
              <a:t>the</a:t>
            </a:r>
            <a:r>
              <a:rPr lang="es-CO" sz="1600" i="1" dirty="0" smtClean="0"/>
              <a:t> </a:t>
            </a:r>
            <a:r>
              <a:rPr lang="es-CO" sz="1600" i="1" dirty="0" err="1" smtClean="0"/>
              <a:t>National</a:t>
            </a:r>
            <a:r>
              <a:rPr lang="es-CO" sz="1600" i="1" dirty="0" smtClean="0"/>
              <a:t> </a:t>
            </a:r>
            <a:r>
              <a:rPr lang="es-CO" sz="1600" i="1" dirty="0" err="1" smtClean="0"/>
              <a:t>Oceanic</a:t>
            </a:r>
            <a:r>
              <a:rPr lang="es-CO" sz="1600" i="1" dirty="0" smtClean="0"/>
              <a:t> and </a:t>
            </a:r>
            <a:r>
              <a:rPr lang="es-CO" sz="1600" i="1" dirty="0" err="1" smtClean="0"/>
              <a:t>Atmospheric</a:t>
            </a:r>
            <a:r>
              <a:rPr lang="es-CO" sz="1600" i="1" dirty="0" smtClean="0"/>
              <a:t> </a:t>
            </a:r>
            <a:r>
              <a:rPr lang="es-CO" sz="1600" i="1" dirty="0" err="1" smtClean="0"/>
              <a:t>Administration</a:t>
            </a:r>
            <a:r>
              <a:rPr lang="es-CO" sz="1600" dirty="0" smtClean="0"/>
              <a:t> (NOAA) y la Agencia </a:t>
            </a:r>
            <a:r>
              <a:rPr lang="es-CO" sz="1600" dirty="0"/>
              <a:t>M</a:t>
            </a:r>
            <a:r>
              <a:rPr lang="es-CO" sz="1600" dirty="0" smtClean="0"/>
              <a:t>eteorológica de </a:t>
            </a:r>
            <a:r>
              <a:rPr lang="es-CO" sz="1600" dirty="0"/>
              <a:t>J</a:t>
            </a:r>
            <a:r>
              <a:rPr lang="es-CO" sz="1600" dirty="0" smtClean="0"/>
              <a:t>apón (JMA).</a:t>
            </a:r>
            <a:endParaRPr lang="es-CO" sz="1600" dirty="0"/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08912" cy="638944"/>
          </a:xfrm>
        </p:spPr>
        <p:txBody>
          <a:bodyPr>
            <a:noAutofit/>
          </a:bodyPr>
          <a:lstStyle/>
          <a:p>
            <a:r>
              <a:rPr lang="es-CO" sz="2800" cap="small" dirty="0"/>
              <a:t>Menú P</a:t>
            </a:r>
            <a:r>
              <a:rPr lang="es-CO" sz="2800" cap="small" dirty="0" smtClean="0"/>
              <a:t>rincipal/Submenú Climatología</a:t>
            </a:r>
            <a:endParaRPr lang="es-CO" sz="2800" cap="small" dirty="0"/>
          </a:p>
        </p:txBody>
      </p:sp>
      <p:sp>
        <p:nvSpPr>
          <p:cNvPr id="8" name="7 Rectángulo"/>
          <p:cNvSpPr/>
          <p:nvPr/>
        </p:nvSpPr>
        <p:spPr>
          <a:xfrm>
            <a:off x="0" y="903430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Productos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9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7504" y="1403185"/>
            <a:ext cx="9036496" cy="648072"/>
          </a:xfrm>
        </p:spPr>
        <p:txBody>
          <a:bodyPr>
            <a:noAutofit/>
          </a:bodyPr>
          <a:lstStyle/>
          <a:p>
            <a:r>
              <a:rPr lang="es-CO" sz="2800" cap="small" dirty="0"/>
              <a:t>Menú </a:t>
            </a:r>
            <a:r>
              <a:rPr lang="es-CO" sz="2800" cap="small" dirty="0" smtClean="0"/>
              <a:t>Principal/ Submenú Temporada Ciclónica</a:t>
            </a:r>
            <a:endParaRPr lang="es-CO" sz="2800" cap="small" dirty="0"/>
          </a:p>
        </p:txBody>
      </p:sp>
      <p:sp>
        <p:nvSpPr>
          <p:cNvPr id="6" name="5 CuadroTexto"/>
          <p:cNvSpPr txBox="1"/>
          <p:nvPr/>
        </p:nvSpPr>
        <p:spPr>
          <a:xfrm>
            <a:off x="687690" y="3989382"/>
            <a:ext cx="7052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s-CO" sz="1600" b="1" dirty="0" smtClean="0"/>
              <a:t>Pronóstico de Huracanes</a:t>
            </a:r>
          </a:p>
          <a:p>
            <a:pPr marL="265113" algn="just"/>
            <a:r>
              <a:rPr lang="es-CO" sz="1600" dirty="0" smtClean="0"/>
              <a:t>Ofrece información acerca </a:t>
            </a:r>
            <a:r>
              <a:rPr lang="es-CO" sz="1600" dirty="0"/>
              <a:t>de la temporada ciclónica para cada </a:t>
            </a:r>
            <a:r>
              <a:rPr lang="es-CO" sz="1600" dirty="0" smtClean="0"/>
              <a:t>año. Estos pronósticos son </a:t>
            </a:r>
            <a:r>
              <a:rPr lang="es-CO" sz="1600" dirty="0"/>
              <a:t>elaborados por otras entidades especializadas en el tema </a:t>
            </a:r>
            <a:r>
              <a:rPr lang="es-CO" sz="1600" dirty="0" smtClean="0"/>
              <a:t>.</a:t>
            </a:r>
          </a:p>
          <a:p>
            <a:pPr marL="265113" algn="just"/>
            <a:endParaRPr lang="es-CO" sz="16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CO" sz="1600" b="1" dirty="0" smtClean="0"/>
              <a:t>Comunicado Especial</a:t>
            </a:r>
          </a:p>
          <a:p>
            <a:pPr marL="265113" algn="just"/>
            <a:r>
              <a:rPr lang="es-CO" sz="1600" dirty="0" smtClean="0"/>
              <a:t>Informes particulares acerca de las </a:t>
            </a:r>
            <a:r>
              <a:rPr lang="es-CO" sz="1600" dirty="0"/>
              <a:t>condiciones actuales </a:t>
            </a:r>
            <a:r>
              <a:rPr lang="es-CO" sz="1600" dirty="0" smtClean="0"/>
              <a:t>de un </a:t>
            </a:r>
            <a:r>
              <a:rPr lang="es-CO" sz="1600" dirty="0"/>
              <a:t>huracán y el pronóstico del comportamiento del </a:t>
            </a:r>
            <a:r>
              <a:rPr lang="es-CO" sz="1600" dirty="0" smtClean="0"/>
              <a:t>mismo, su intensidad y trayectoria. </a:t>
            </a:r>
            <a:endParaRPr lang="es-CO" sz="16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31157"/>
            <a:ext cx="3629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7690" y="1671357"/>
            <a:ext cx="45323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b="1" dirty="0"/>
          </a:p>
          <a:p>
            <a:r>
              <a:rPr lang="es-CO" sz="1600" dirty="0"/>
              <a:t>El submenú Temporada Ciclónica se </a:t>
            </a:r>
            <a:r>
              <a:rPr lang="es-CO" sz="1600" dirty="0" smtClean="0"/>
              <a:t>subdivide</a:t>
            </a:r>
          </a:p>
          <a:p>
            <a:r>
              <a:rPr lang="es-CO" sz="1600" dirty="0" smtClean="0"/>
              <a:t>en </a:t>
            </a:r>
            <a:r>
              <a:rPr lang="es-CO" sz="1600" dirty="0"/>
              <a:t>dos componentes:</a:t>
            </a:r>
          </a:p>
          <a:p>
            <a:endParaRPr lang="es-CO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b="1" dirty="0"/>
              <a:t>Pronóstico de Huracanes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b="1" dirty="0"/>
              <a:t>Comunicado especial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875787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Productos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126268" y="1484784"/>
            <a:ext cx="9396536" cy="648072"/>
          </a:xfrm>
        </p:spPr>
        <p:txBody>
          <a:bodyPr>
            <a:noAutofit/>
          </a:bodyPr>
          <a:lstStyle/>
          <a:p>
            <a:r>
              <a:rPr lang="es-CO" sz="2800" cap="small" dirty="0" smtClean="0"/>
              <a:t>Alerta sobre fenómenos adversos en el Mar Caribe</a:t>
            </a:r>
            <a:endParaRPr lang="es-CO" sz="2800" cap="small" dirty="0"/>
          </a:p>
        </p:txBody>
      </p:sp>
      <p:sp>
        <p:nvSpPr>
          <p:cNvPr id="6" name="4 Subtítulo"/>
          <p:cNvSpPr>
            <a:spLocks noGrp="1"/>
          </p:cNvSpPr>
          <p:nvPr>
            <p:ph idx="1"/>
          </p:nvPr>
        </p:nvSpPr>
        <p:spPr>
          <a:xfrm>
            <a:off x="4499992" y="2708920"/>
            <a:ext cx="4139607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1800" dirty="0"/>
              <a:t>E</a:t>
            </a:r>
            <a:r>
              <a:rPr lang="es-CO" sz="1800" dirty="0" smtClean="0"/>
              <a:t>sta alarma es una herramienta utilizada en este portal web para informar a los usuarios que se encuentra o está en desarrollo un fenómeno adverso sobre el Mar Caribe (frente frío, onda tropical, onda del este, entre otros), generando un incremento en el riesgo de las actividades marítimas. </a:t>
            </a:r>
          </a:p>
          <a:p>
            <a:pPr marL="0" indent="0" algn="just">
              <a:buNone/>
            </a:pPr>
            <a:r>
              <a:rPr lang="es-CO" sz="1800" dirty="0" smtClean="0"/>
              <a:t>Este indicador se manifiesta con su ícono titilante activado. </a:t>
            </a:r>
          </a:p>
        </p:txBody>
      </p:sp>
      <p:pic>
        <p:nvPicPr>
          <p:cNvPr id="7" name="Picture 3" descr="C:\Users\cristhian martinez\Desktop\aler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" r="-1" b="-251"/>
          <a:stretch/>
        </p:blipFill>
        <p:spPr bwMode="auto">
          <a:xfrm>
            <a:off x="500743" y="2643290"/>
            <a:ext cx="3927241" cy="37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993162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Productos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1205880"/>
            <a:ext cx="9144000" cy="638944"/>
          </a:xfrm>
        </p:spPr>
        <p:txBody>
          <a:bodyPr>
            <a:noAutofit/>
          </a:bodyPr>
          <a:lstStyle/>
          <a:p>
            <a:r>
              <a:rPr lang="es-CO" sz="2800" cap="small" dirty="0" smtClean="0"/>
              <a:t>Links de acceso</a:t>
            </a:r>
            <a:endParaRPr lang="es-CO" sz="2800" cap="smal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62948"/>
              </p:ext>
            </p:extLst>
          </p:nvPr>
        </p:nvGraphicFramePr>
        <p:xfrm>
          <a:off x="251520" y="1949152"/>
          <a:ext cx="8712968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832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Productos</a:t>
                      </a:r>
                      <a:r>
                        <a:rPr lang="es-CO" sz="2000" baseline="0" dirty="0" smtClean="0"/>
                        <a:t> y Servicios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Dirección Web</a:t>
                      </a:r>
                      <a:endParaRPr lang="es-C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Observaciones</a:t>
                      </a:r>
                      <a:r>
                        <a:rPr lang="es-CO" sz="1600" baseline="0" dirty="0" smtClean="0"/>
                        <a:t> meteorológicas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hlinkClick r:id="rId3"/>
                        </a:rPr>
                        <a:t>http://www.cioh.org.co/meteorologia/ObCosteras1.php</a:t>
                      </a:r>
                      <a:endParaRPr lang="es-CO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Observaciones de oleaje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hlinkClick r:id="rId4"/>
                        </a:rPr>
                        <a:t>http://www.cioh.org.co/meteorologia/ObMaritimasIndex.php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Pronósticos</a:t>
                      </a:r>
                      <a:r>
                        <a:rPr lang="es-CO" sz="1600" baseline="0" dirty="0" smtClean="0"/>
                        <a:t> de altamar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hlinkClick r:id="rId5"/>
                        </a:rPr>
                        <a:t>http://www.cioh.org.co/meteorologia/PreCaAltamar.php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Pronósticos para</a:t>
                      </a:r>
                      <a:r>
                        <a:rPr lang="es-CO" sz="1600" baseline="0" dirty="0" smtClean="0"/>
                        <a:t> </a:t>
                      </a:r>
                    </a:p>
                    <a:p>
                      <a:r>
                        <a:rPr lang="es-CO" sz="1600" baseline="0" dirty="0" smtClean="0"/>
                        <a:t>los principales puertos 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hlinkClick r:id="rId6"/>
                        </a:rPr>
                        <a:t>http://www.cioh.org.co/meteorologia/PreCaMaritima.php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Boletín</a:t>
                      </a:r>
                      <a:r>
                        <a:rPr lang="es-CO" sz="1600" baseline="0" dirty="0" smtClean="0"/>
                        <a:t> Meteomarino Mensual del Caribe Colombiano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hlinkClick r:id="rId7"/>
                        </a:rPr>
                        <a:t>http://www.cioh.org.co/meteorologia/ResumenClimatologico.php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Pronóstico Climático </a:t>
                      </a:r>
                    </a:p>
                    <a:p>
                      <a:r>
                        <a:rPr lang="es-CO" sz="1600" dirty="0" smtClean="0"/>
                        <a:t>del Caribe</a:t>
                      </a:r>
                      <a:r>
                        <a:rPr lang="es-CO" sz="1600" baseline="0" dirty="0" smtClean="0"/>
                        <a:t> Colombiano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hlinkClick r:id="rId8"/>
                        </a:rPr>
                        <a:t>http://www.cioh.org.co/meteorologia/PronosticoClimatologico.php</a:t>
                      </a:r>
                      <a:endParaRPr lang="es-C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Pronóstico</a:t>
                      </a:r>
                      <a:r>
                        <a:rPr lang="es-CO" sz="1600" baseline="0" dirty="0" smtClean="0"/>
                        <a:t> de la altura de la ola para el Mar Caribe a 120 horas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hlinkClick r:id="rId9"/>
                        </a:rPr>
                        <a:t>http://www.cioh.org.co/meteorologia/CaribWan.php</a:t>
                      </a:r>
                      <a:endParaRPr lang="es-CO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dirty="0" smtClean="0"/>
                        <a:t>Pronóstico</a:t>
                      </a:r>
                      <a:r>
                        <a:rPr lang="es-CO" sz="1600" baseline="0" dirty="0" smtClean="0"/>
                        <a:t> del comportamiento del viento a 120 horas en los principales puertos colombianos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hlinkClick r:id="rId10"/>
                        </a:rPr>
                        <a:t>http://www.cioh.org.co/meteorologia/vientos.php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4679" y="836712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Productos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011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836712"/>
            <a:ext cx="9144000" cy="5232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Futuros Desarrollos</a:t>
            </a:r>
            <a:endParaRPr lang="es-ES" sz="2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38670746"/>
              </p:ext>
            </p:extLst>
          </p:nvPr>
        </p:nvGraphicFramePr>
        <p:xfrm>
          <a:off x="1187624" y="1397000"/>
          <a:ext cx="715245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2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ESCUDO DIMAR SIN FONDO-BAJA RESOLUCIÓ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3289247" cy="3515481"/>
          </a:xfrm>
          <a:prstGeom prst="rect">
            <a:avLst/>
          </a:prstGeom>
        </p:spPr>
      </p:pic>
      <p:pic>
        <p:nvPicPr>
          <p:cNvPr id="8" name="7 Imagen" descr="LOGO CIOH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1911693"/>
            <a:ext cx="3515549" cy="351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22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096" y="980728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83605800"/>
              </p:ext>
            </p:extLst>
          </p:nvPr>
        </p:nvGraphicFramePr>
        <p:xfrm>
          <a:off x="1115616" y="1613024"/>
          <a:ext cx="741682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75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089" y="764704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93335081"/>
              </p:ext>
            </p:extLst>
          </p:nvPr>
        </p:nvGraphicFramePr>
        <p:xfrm>
          <a:off x="1493007" y="1787138"/>
          <a:ext cx="6535377" cy="481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36712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379526620"/>
              </p:ext>
            </p:extLst>
          </p:nvPr>
        </p:nvGraphicFramePr>
        <p:xfrm>
          <a:off x="35704" y="1772816"/>
          <a:ext cx="68405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3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764704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94960108"/>
              </p:ext>
            </p:extLst>
          </p:nvPr>
        </p:nvGraphicFramePr>
        <p:xfrm>
          <a:off x="0" y="1772816"/>
          <a:ext cx="45720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251657960"/>
              </p:ext>
            </p:extLst>
          </p:nvPr>
        </p:nvGraphicFramePr>
        <p:xfrm>
          <a:off x="4536504" y="1772816"/>
          <a:ext cx="45720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499047737"/>
              </p:ext>
            </p:extLst>
          </p:nvPr>
        </p:nvGraphicFramePr>
        <p:xfrm>
          <a:off x="72008" y="4221088"/>
          <a:ext cx="45720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3354649910"/>
              </p:ext>
            </p:extLst>
          </p:nvPr>
        </p:nvGraphicFramePr>
        <p:xfrm>
          <a:off x="4582886" y="4221088"/>
          <a:ext cx="457200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18709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3" name="54 Grupo"/>
          <p:cNvGrpSpPr>
            <a:grpSpLocks/>
          </p:cNvGrpSpPr>
          <p:nvPr/>
        </p:nvGrpSpPr>
        <p:grpSpPr bwMode="auto">
          <a:xfrm>
            <a:off x="971600" y="1803779"/>
            <a:ext cx="7776864" cy="3720796"/>
            <a:chOff x="0" y="1038220"/>
            <a:chExt cx="8180679" cy="4765663"/>
          </a:xfrm>
        </p:grpSpPr>
        <p:pic>
          <p:nvPicPr>
            <p:cNvPr id="14" name="Picture 27" descr="Mapra con jurisdicción"/>
            <p:cNvPicPr>
              <a:picLocks noChangeAspect="1" noChangeArrowheads="1"/>
            </p:cNvPicPr>
            <p:nvPr/>
          </p:nvPicPr>
          <p:blipFill>
            <a:blip r:embed="rId2" cstate="print"/>
            <a:srcRect l="2370"/>
            <a:stretch>
              <a:fillRect/>
            </a:stretch>
          </p:blipFill>
          <p:spPr bwMode="auto">
            <a:xfrm>
              <a:off x="0" y="1051914"/>
              <a:ext cx="4962000" cy="4751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22 Grupo"/>
            <p:cNvGrpSpPr>
              <a:grpSpLocks/>
            </p:cNvGrpSpPr>
            <p:nvPr/>
          </p:nvGrpSpPr>
          <p:grpSpPr bwMode="auto">
            <a:xfrm>
              <a:off x="967794" y="1038220"/>
              <a:ext cx="7212885" cy="4245106"/>
              <a:chOff x="967794" y="1038220"/>
              <a:chExt cx="7212885" cy="4245106"/>
            </a:xfrm>
          </p:grpSpPr>
          <p:sp>
            <p:nvSpPr>
              <p:cNvPr id="16" name="AutoShape 28"/>
              <p:cNvSpPr>
                <a:spLocks noChangeArrowheads="1"/>
              </p:cNvSpPr>
              <p:nvPr/>
            </p:nvSpPr>
            <p:spPr bwMode="auto">
              <a:xfrm>
                <a:off x="3218918" y="2423504"/>
                <a:ext cx="125273" cy="115560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17" name="AutoShape 29"/>
              <p:cNvSpPr>
                <a:spLocks noChangeArrowheads="1"/>
              </p:cNvSpPr>
              <p:nvPr/>
            </p:nvSpPr>
            <p:spPr bwMode="auto">
              <a:xfrm>
                <a:off x="1876812" y="5064086"/>
                <a:ext cx="126466" cy="116639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2516196" y="3551017"/>
                <a:ext cx="126466" cy="8316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19" name="Rectangle 31"/>
              <p:cNvSpPr>
                <a:spLocks noChangeArrowheads="1"/>
              </p:cNvSpPr>
              <p:nvPr/>
            </p:nvSpPr>
            <p:spPr bwMode="auto">
              <a:xfrm>
                <a:off x="3002972" y="3109301"/>
                <a:ext cx="126466" cy="83159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>
                <a:off x="2516196" y="1787389"/>
                <a:ext cx="229070" cy="160919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ES"/>
              </a:p>
            </p:txBody>
          </p:sp>
          <p:sp>
            <p:nvSpPr>
              <p:cNvPr id="21" name="AutoShape 33"/>
              <p:cNvSpPr>
                <a:spLocks noChangeArrowheads="1"/>
              </p:cNvSpPr>
              <p:nvPr/>
            </p:nvSpPr>
            <p:spPr bwMode="auto">
              <a:xfrm>
                <a:off x="1587983" y="4998207"/>
                <a:ext cx="219526" cy="177119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ES"/>
              </a:p>
            </p:txBody>
          </p:sp>
          <p:sp>
            <p:nvSpPr>
              <p:cNvPr id="22" name="AutoShape 34"/>
              <p:cNvSpPr>
                <a:spLocks noChangeArrowheads="1"/>
              </p:cNvSpPr>
              <p:nvPr/>
            </p:nvSpPr>
            <p:spPr bwMode="auto">
              <a:xfrm>
                <a:off x="2432682" y="4963649"/>
                <a:ext cx="137203" cy="130679"/>
              </a:xfrm>
              <a:prstGeom prst="pentagon">
                <a:avLst/>
              </a:prstGeom>
              <a:solidFill>
                <a:srgbClr val="FFCC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23" name="AutoShape 35"/>
              <p:cNvSpPr>
                <a:spLocks noChangeArrowheads="1"/>
              </p:cNvSpPr>
              <p:nvPr/>
            </p:nvSpPr>
            <p:spPr bwMode="auto">
              <a:xfrm>
                <a:off x="2415979" y="4515452"/>
                <a:ext cx="136011" cy="130679"/>
              </a:xfrm>
              <a:prstGeom prst="pentagon">
                <a:avLst/>
              </a:prstGeom>
              <a:solidFill>
                <a:srgbClr val="FFCC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24" name="AutoShape 36"/>
              <p:cNvSpPr>
                <a:spLocks noChangeArrowheads="1"/>
              </p:cNvSpPr>
              <p:nvPr/>
            </p:nvSpPr>
            <p:spPr bwMode="auto">
              <a:xfrm>
                <a:off x="2336042" y="3843696"/>
                <a:ext cx="137204" cy="130679"/>
              </a:xfrm>
              <a:prstGeom prst="pentagon">
                <a:avLst/>
              </a:prstGeom>
              <a:solidFill>
                <a:srgbClr val="FFCC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25" name="AutoShape 37"/>
              <p:cNvSpPr>
                <a:spLocks noChangeArrowheads="1"/>
              </p:cNvSpPr>
              <p:nvPr/>
            </p:nvSpPr>
            <p:spPr bwMode="auto">
              <a:xfrm>
                <a:off x="2275196" y="5150487"/>
                <a:ext cx="136011" cy="132839"/>
              </a:xfrm>
              <a:prstGeom prst="pentagon">
                <a:avLst/>
              </a:prstGeom>
              <a:solidFill>
                <a:srgbClr val="FFCC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26" name="AutoShape 41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583998" y="4316732"/>
                <a:ext cx="266056" cy="293758"/>
              </a:xfrm>
              <a:prstGeom prst="star4">
                <a:avLst>
                  <a:gd name="adj" fmla="val 12500"/>
                </a:avLst>
              </a:prstGeom>
              <a:solidFill>
                <a:srgbClr val="FF3300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27" name="Rectangle 42"/>
              <p:cNvSpPr>
                <a:spLocks noChangeArrowheads="1"/>
              </p:cNvSpPr>
              <p:nvPr/>
            </p:nvSpPr>
            <p:spPr bwMode="auto">
              <a:xfrm>
                <a:off x="1029624" y="1915907"/>
                <a:ext cx="100218" cy="70200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28" name="AutoShape 47"/>
              <p:cNvSpPr>
                <a:spLocks noChangeArrowheads="1"/>
              </p:cNvSpPr>
              <p:nvPr/>
            </p:nvSpPr>
            <p:spPr bwMode="auto">
              <a:xfrm>
                <a:off x="967794" y="2030799"/>
                <a:ext cx="99025" cy="98279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29" name="AutoShape 48"/>
              <p:cNvSpPr>
                <a:spLocks noChangeArrowheads="1"/>
              </p:cNvSpPr>
              <p:nvPr/>
            </p:nvSpPr>
            <p:spPr bwMode="auto">
              <a:xfrm>
                <a:off x="4128458" y="2078544"/>
                <a:ext cx="125273" cy="115559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30" name="AutoShape 49"/>
              <p:cNvSpPr>
                <a:spLocks noChangeArrowheads="1"/>
              </p:cNvSpPr>
              <p:nvPr/>
            </p:nvSpPr>
            <p:spPr bwMode="auto">
              <a:xfrm>
                <a:off x="2205997" y="4505731"/>
                <a:ext cx="126466" cy="116639"/>
              </a:xfrm>
              <a:prstGeom prst="triangle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lIns="65991" tIns="32996" rIns="65991" bIns="32996" anchor="ctr"/>
              <a:lstStyle/>
              <a:p>
                <a:endParaRPr lang="es-CO">
                  <a:latin typeface="Calibri" pitchFamily="34" charset="0"/>
                </a:endParaRPr>
              </a:p>
            </p:txBody>
          </p:sp>
          <p:grpSp>
            <p:nvGrpSpPr>
              <p:cNvPr id="31" name="53 Grupo"/>
              <p:cNvGrpSpPr>
                <a:grpSpLocks/>
              </p:cNvGrpSpPr>
              <p:nvPr/>
            </p:nvGrpSpPr>
            <p:grpSpPr bwMode="auto">
              <a:xfrm>
                <a:off x="5045964" y="1038220"/>
                <a:ext cx="3134715" cy="3991073"/>
                <a:chOff x="5045964" y="1038220"/>
                <a:chExt cx="3134715" cy="3991073"/>
              </a:xfrm>
            </p:grpSpPr>
            <p:sp>
              <p:nvSpPr>
                <p:cNvPr id="32" name="AutoShape 15"/>
                <p:cNvSpPr>
                  <a:spLocks noChangeArrowheads="1"/>
                </p:cNvSpPr>
                <p:nvPr/>
              </p:nvSpPr>
              <p:spPr bwMode="auto">
                <a:xfrm>
                  <a:off x="5095266" y="2362268"/>
                  <a:ext cx="187313" cy="11663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lIns="65991" tIns="32996" rIns="65991" bIns="32996" anchor="ctr"/>
                <a:lstStyle/>
                <a:p>
                  <a:endParaRPr lang="es-CO">
                    <a:latin typeface="Calibri" pitchFamily="34" charset="0"/>
                  </a:endParaRPr>
                </a:p>
              </p:txBody>
            </p:sp>
            <p:sp>
              <p:nvSpPr>
                <p:cNvPr id="33" name="Rectangle 17"/>
                <p:cNvSpPr>
                  <a:spLocks noChangeArrowheads="1"/>
                </p:cNvSpPr>
                <p:nvPr/>
              </p:nvSpPr>
              <p:spPr bwMode="auto">
                <a:xfrm>
                  <a:off x="5118049" y="3208657"/>
                  <a:ext cx="190892" cy="84239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 wrap="none" lIns="65991" tIns="32996" rIns="65991" bIns="32996" anchor="ctr"/>
                <a:lstStyle/>
                <a:p>
                  <a:endParaRPr lang="es-CO">
                    <a:latin typeface="Calibri" pitchFamily="34" charset="0"/>
                  </a:endParaRPr>
                </a:p>
              </p:txBody>
            </p:sp>
            <p:grpSp>
              <p:nvGrpSpPr>
                <p:cNvPr id="34" name="37 Grupo"/>
                <p:cNvGrpSpPr>
                  <a:grpSpLocks/>
                </p:cNvGrpSpPr>
                <p:nvPr/>
              </p:nvGrpSpPr>
              <p:grpSpPr bwMode="auto">
                <a:xfrm>
                  <a:off x="5293958" y="1038220"/>
                  <a:ext cx="2886721" cy="3991073"/>
                  <a:chOff x="5280824" y="1038220"/>
                  <a:chExt cx="2886721" cy="3991073"/>
                </a:xfrm>
              </p:grpSpPr>
              <p:sp>
                <p:nvSpPr>
                  <p:cNvPr id="3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0824" y="2235219"/>
                    <a:ext cx="2307407" cy="9589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64299" tIns="32150" rIns="64299" bIns="32150">
                    <a:spAutoFit/>
                  </a:bodyPr>
                  <a:lstStyle/>
                  <a:p>
                    <a:pPr defTabSz="642938">
                      <a:lnSpc>
                        <a:spcPct val="120000"/>
                      </a:lnSpc>
                    </a:pPr>
                    <a:r>
                      <a:rPr lang="es-CO" sz="1400" dirty="0"/>
                      <a:t>Boyas de Oleaje </a:t>
                    </a:r>
                    <a:r>
                      <a:rPr lang="es-CO" sz="1400" dirty="0" smtClean="0"/>
                      <a:t>Direccional      </a:t>
                    </a:r>
                    <a:r>
                      <a:rPr lang="es-CO" sz="1400" dirty="0"/>
                      <a:t>Instaladas </a:t>
                    </a:r>
                    <a:r>
                      <a:rPr lang="es-CO" sz="1400" dirty="0" smtClean="0"/>
                      <a:t>(7)</a:t>
                    </a:r>
                    <a:endParaRPr lang="es-CO" sz="1400" dirty="0"/>
                  </a:p>
                  <a:p>
                    <a:pPr defTabSz="642938">
                      <a:lnSpc>
                        <a:spcPct val="120000"/>
                      </a:lnSpc>
                    </a:pPr>
                    <a:r>
                      <a:rPr lang="es-CO" sz="1400" dirty="0"/>
                      <a:t>     </a:t>
                    </a:r>
                    <a:endParaRPr lang="es-ES" sz="1400" dirty="0"/>
                  </a:p>
                </p:txBody>
              </p:sp>
              <p:sp>
                <p:nvSpPr>
                  <p:cNvPr id="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2320" y="4463611"/>
                    <a:ext cx="2244175" cy="56568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lIns="64299" tIns="32150" rIns="64299" bIns="32150">
                    <a:spAutoFit/>
                  </a:bodyPr>
                  <a:lstStyle/>
                  <a:p>
                    <a:pPr defTabSz="642938"/>
                    <a:r>
                      <a:rPr lang="es-CO" sz="1400" dirty="0"/>
                      <a:t>Boyas oceanográficas planeadas  (2)</a:t>
                    </a:r>
                    <a:endParaRPr lang="es-ES" sz="1400" dirty="0"/>
                  </a:p>
                </p:txBody>
              </p:sp>
              <p:sp>
                <p:nvSpPr>
                  <p:cNvPr id="3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4006" y="3056768"/>
                    <a:ext cx="2883539" cy="36904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64299" tIns="32150" rIns="64299" bIns="32150">
                    <a:spAutoFit/>
                  </a:bodyPr>
                  <a:lstStyle/>
                  <a:p>
                    <a:pPr defTabSz="642938">
                      <a:lnSpc>
                        <a:spcPct val="120000"/>
                      </a:lnSpc>
                    </a:pPr>
                    <a:r>
                      <a:rPr lang="es-CO" sz="1400" dirty="0"/>
                      <a:t>Estaciones </a:t>
                    </a:r>
                    <a:r>
                      <a:rPr lang="es-CO" sz="1400" dirty="0" smtClean="0"/>
                      <a:t>Meteorológicas DIMAR </a:t>
                    </a:r>
                    <a:r>
                      <a:rPr lang="es-CO" sz="1400" dirty="0"/>
                      <a:t>(3</a:t>
                    </a:r>
                    <a:r>
                      <a:rPr lang="es-CO" sz="1400" dirty="0" smtClean="0"/>
                      <a:t>)</a:t>
                    </a:r>
                    <a:endParaRPr lang="es-CO" sz="1400" dirty="0"/>
                  </a:p>
                </p:txBody>
              </p:sp>
              <p:sp>
                <p:nvSpPr>
                  <p:cNvPr id="40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7071" y="1038220"/>
                    <a:ext cx="2281160" cy="8114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64299" tIns="32150" rIns="64299" bIns="32150">
                    <a:spAutoFit/>
                  </a:bodyPr>
                  <a:lstStyle/>
                  <a:p>
                    <a:pPr defTabSz="642938"/>
                    <a:r>
                      <a:rPr lang="es-CO" sz="1400" dirty="0"/>
                      <a:t>Estación Terrena de Recepción </a:t>
                    </a:r>
                  </a:p>
                  <a:p>
                    <a:pPr defTabSz="642938"/>
                    <a:r>
                      <a:rPr lang="es-CO" sz="1400" dirty="0"/>
                      <a:t>Satelital GOES  Bogotá (1)</a:t>
                    </a:r>
                    <a:endParaRPr lang="es-ES" sz="1400" dirty="0"/>
                  </a:p>
                </p:txBody>
              </p:sp>
            </p:grpSp>
            <p:sp>
              <p:nvSpPr>
                <p:cNvPr id="35" name="AutoShape 44"/>
                <p:cNvSpPr>
                  <a:spLocks noChangeArrowheads="1"/>
                </p:cNvSpPr>
                <p:nvPr/>
              </p:nvSpPr>
              <p:spPr bwMode="auto">
                <a:xfrm>
                  <a:off x="5217316" y="4585649"/>
                  <a:ext cx="161065" cy="98279"/>
                </a:xfrm>
                <a:custGeom>
                  <a:avLst/>
                  <a:gdLst>
                    <a:gd name="T0" fmla="*/ 2147483647 w 21600"/>
                    <a:gd name="T1" fmla="*/ 2147483647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65991" tIns="32996" rIns="65991" bIns="32996" anchor="ctr"/>
                <a:lstStyle/>
                <a:p>
                  <a:endParaRPr lang="es-ES"/>
                </a:p>
              </p:txBody>
            </p:sp>
            <p:sp>
              <p:nvSpPr>
                <p:cNvPr id="36" name="AutoShape 41">
                  <a:hlinkClick r:id="rId3" action="ppaction://hlinksldjump"/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5964" y="1085050"/>
                  <a:ext cx="266056" cy="293758"/>
                </a:xfrm>
                <a:prstGeom prst="star4">
                  <a:avLst>
                    <a:gd name="adj" fmla="val 12500"/>
                  </a:avLst>
                </a:prstGeom>
                <a:solidFill>
                  <a:srgbClr val="FF3300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 wrap="none" lIns="65991" tIns="32996" rIns="65991" bIns="32996" anchor="ctr"/>
                <a:lstStyle/>
                <a:p>
                  <a:endParaRPr lang="es-CO">
                    <a:latin typeface="Calibri" pitchFamily="34" charset="0"/>
                  </a:endParaRPr>
                </a:p>
              </p:txBody>
            </p:sp>
          </p:grpSp>
        </p:grpSp>
      </p:grpSp>
      <p:sp>
        <p:nvSpPr>
          <p:cNvPr id="41" name="AutoShape 28"/>
          <p:cNvSpPr>
            <a:spLocks noChangeArrowheads="1"/>
          </p:cNvSpPr>
          <p:nvPr/>
        </p:nvSpPr>
        <p:spPr bwMode="auto">
          <a:xfrm>
            <a:off x="3026261" y="3691949"/>
            <a:ext cx="125782" cy="101287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65991" tIns="32996" rIns="65991" bIns="32996" anchor="ctr"/>
          <a:lstStyle/>
          <a:p>
            <a:endParaRPr lang="es-CO">
              <a:latin typeface="Calibri" pitchFamily="34" charset="0"/>
            </a:endParaRPr>
          </a:p>
        </p:txBody>
      </p:sp>
      <p:sp>
        <p:nvSpPr>
          <p:cNvPr id="42" name="AutoShape 49"/>
          <p:cNvSpPr>
            <a:spLocks noChangeArrowheads="1"/>
          </p:cNvSpPr>
          <p:nvPr/>
        </p:nvSpPr>
        <p:spPr bwMode="auto">
          <a:xfrm>
            <a:off x="2771800" y="4478895"/>
            <a:ext cx="126980" cy="102233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lIns="65991" tIns="32996" rIns="65991" bIns="32996" anchor="ctr"/>
          <a:lstStyle/>
          <a:p>
            <a:endParaRPr lang="es-CO">
              <a:latin typeface="Calibri" pitchFamily="34" charset="0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5863064" y="4041644"/>
            <a:ext cx="2669376" cy="30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299" tIns="32150" rIns="64299" bIns="32150">
            <a:spAutoFit/>
          </a:bodyPr>
          <a:lstStyle/>
          <a:p>
            <a:pPr defTabSz="642938">
              <a:lnSpc>
                <a:spcPct val="120000"/>
              </a:lnSpc>
            </a:pPr>
            <a:r>
              <a:rPr lang="es-CO" sz="1400" dirty="0"/>
              <a:t>Estaciones </a:t>
            </a:r>
            <a:r>
              <a:rPr lang="es-CO" sz="1400" dirty="0" err="1" smtClean="0"/>
              <a:t>Mareográficas</a:t>
            </a:r>
            <a:r>
              <a:rPr lang="es-CO" sz="1400" dirty="0" smtClean="0"/>
              <a:t> COI (2)</a:t>
            </a:r>
            <a:endParaRPr lang="es-CO" sz="1400" dirty="0"/>
          </a:p>
        </p:txBody>
      </p:sp>
      <p:sp>
        <p:nvSpPr>
          <p:cNvPr id="3" name="2 Decisión"/>
          <p:cNvSpPr/>
          <p:nvPr/>
        </p:nvSpPr>
        <p:spPr>
          <a:xfrm>
            <a:off x="5734574" y="4159966"/>
            <a:ext cx="120015" cy="138282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4" name="43 Decisión"/>
          <p:cNvSpPr/>
          <p:nvPr/>
        </p:nvSpPr>
        <p:spPr>
          <a:xfrm>
            <a:off x="4006822" y="3068960"/>
            <a:ext cx="108000" cy="14400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5" name="44 Decisión"/>
          <p:cNvSpPr/>
          <p:nvPr/>
        </p:nvSpPr>
        <p:spPr>
          <a:xfrm>
            <a:off x="1497684" y="2766255"/>
            <a:ext cx="108000" cy="144000"/>
          </a:xfrm>
          <a:prstGeom prst="flowChartDecisi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86455754"/>
              </p:ext>
            </p:extLst>
          </p:nvPr>
        </p:nvGraphicFramePr>
        <p:xfrm>
          <a:off x="827584" y="5733256"/>
          <a:ext cx="6984776" cy="99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8"/>
            <a:ext cx="2514997" cy="60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9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818709"/>
            <a:ext cx="9144000" cy="95410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Sistema de Medición de Parámetros</a:t>
            </a:r>
          </a:p>
          <a:p>
            <a:pPr algn="ctr"/>
            <a:r>
              <a:rPr lang="es-ES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Oceánicos y de Meteorología Marina - SMPOM</a:t>
            </a:r>
            <a:endParaRPr lang="es-ES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52570" y="1974581"/>
            <a:ext cx="8151878" cy="4478755"/>
            <a:chOff x="1874244" y="2136843"/>
            <a:chExt cx="9066806" cy="5524432"/>
          </a:xfrm>
        </p:grpSpPr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1874244" y="2136843"/>
              <a:ext cx="2419350" cy="566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02" tIns="44551" rIns="89102" bIns="44551">
              <a:spAutoFit/>
            </a:bodyPr>
            <a:lstStyle>
              <a:lvl1pPr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46088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8921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3366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811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383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6955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527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099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s-CO" sz="1200" dirty="0">
                  <a:latin typeface="Tahoma" pitchFamily="34" charset="0"/>
                </a:rPr>
                <a:t>Toma de datos en campo</a:t>
              </a:r>
            </a:p>
            <a:p>
              <a:r>
                <a:rPr lang="es-CO" sz="1200" dirty="0">
                  <a:latin typeface="Tahoma" pitchFamily="34" charset="0"/>
                </a:rPr>
                <a:t>estación meteorológica</a:t>
              </a:r>
              <a:endParaRPr lang="es-ES" sz="1200" dirty="0">
                <a:latin typeface="Tahoma" pitchFamily="34" charset="0"/>
              </a:endParaRPr>
            </a:p>
          </p:txBody>
        </p:sp>
        <p:grpSp>
          <p:nvGrpSpPr>
            <p:cNvPr id="47" name="Group 40"/>
            <p:cNvGrpSpPr>
              <a:grpSpLocks/>
            </p:cNvGrpSpPr>
            <p:nvPr/>
          </p:nvGrpSpPr>
          <p:grpSpPr bwMode="auto">
            <a:xfrm>
              <a:off x="4283075" y="2370138"/>
              <a:ext cx="1703388" cy="1521581"/>
              <a:chOff x="2200" y="880"/>
              <a:chExt cx="1315" cy="1258"/>
            </a:xfrm>
          </p:grpSpPr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564" y="1701"/>
                <a:ext cx="750" cy="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89102" tIns="44551" rIns="89102" bIns="44551">
                <a:spAutoFit/>
              </a:bodyPr>
              <a:lstStyle>
                <a:lvl1pPr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446088"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892175"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336675"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1781175"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238375" defTabSz="892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695575" defTabSz="892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152775" defTabSz="892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609975" defTabSz="892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s-ES_tradnl" sz="1100" b="1" dirty="0">
                    <a:solidFill>
                      <a:srgbClr val="000000"/>
                    </a:solidFill>
                    <a:latin typeface="Tahoma" pitchFamily="34" charset="0"/>
                  </a:rPr>
                  <a:t>Satélite GOES</a:t>
                </a:r>
                <a:endParaRPr lang="es-ES" sz="1100" b="1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pic>
            <p:nvPicPr>
              <p:cNvPr id="49" name="Picture 42" descr="goesSpacecraf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0" y="880"/>
                <a:ext cx="1315" cy="8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AutoShape 43"/>
            <p:cNvSpPr>
              <a:spLocks noChangeArrowheads="1"/>
            </p:cNvSpPr>
            <p:nvPr/>
          </p:nvSpPr>
          <p:spPr bwMode="auto">
            <a:xfrm>
              <a:off x="5726113" y="2979738"/>
              <a:ext cx="782637" cy="3175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CO"/>
            </a:p>
          </p:txBody>
        </p:sp>
        <p:pic>
          <p:nvPicPr>
            <p:cNvPr id="51" name="Picture 44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62"/>
            <a:stretch>
              <a:fillRect/>
            </a:stretch>
          </p:blipFill>
          <p:spPr bwMode="auto">
            <a:xfrm>
              <a:off x="8453438" y="5667375"/>
              <a:ext cx="2484437" cy="9509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5" descr="Antena 0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688" y="2487613"/>
              <a:ext cx="1463675" cy="1260475"/>
            </a:xfrm>
            <a:prstGeom prst="rect">
              <a:avLst/>
            </a:prstGeom>
            <a:noFill/>
            <a:ln w="9525">
              <a:solidFill>
                <a:srgbClr val="33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6192267" y="2177626"/>
              <a:ext cx="2826627" cy="291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6001" tIns="33001" rIns="66001" bIns="33001">
              <a:spAutoFit/>
            </a:bodyPr>
            <a:lstStyle>
              <a:lvl1pPr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302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604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906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3208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7780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2352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6924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1496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s-CO" sz="1100" dirty="0">
                  <a:latin typeface="Tahoma" pitchFamily="34" charset="0"/>
                </a:rPr>
                <a:t>Estación terrena de recepción DIMAR</a:t>
              </a:r>
              <a:endParaRPr lang="es-ES" sz="1100" dirty="0">
                <a:latin typeface="Tahoma" pitchFamily="34" charset="0"/>
              </a:endParaRPr>
            </a:p>
          </p:txBody>
        </p:sp>
        <p:pic>
          <p:nvPicPr>
            <p:cNvPr id="54" name="Picture 47" descr="grafico torres estaci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538" y="2705100"/>
              <a:ext cx="1566862" cy="13160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AutoShape 48"/>
            <p:cNvSpPr>
              <a:spLocks noChangeArrowheads="1"/>
            </p:cNvSpPr>
            <p:nvPr/>
          </p:nvSpPr>
          <p:spPr bwMode="auto">
            <a:xfrm>
              <a:off x="3760788" y="2976563"/>
              <a:ext cx="703262" cy="35718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CO"/>
            </a:p>
          </p:txBody>
        </p:sp>
        <p:grpSp>
          <p:nvGrpSpPr>
            <p:cNvPr id="56" name="Group 50"/>
            <p:cNvGrpSpPr>
              <a:grpSpLocks/>
            </p:cNvGrpSpPr>
            <p:nvPr/>
          </p:nvGrpSpPr>
          <p:grpSpPr bwMode="auto">
            <a:xfrm>
              <a:off x="4500563" y="4067174"/>
              <a:ext cx="1599259" cy="1499062"/>
              <a:chOff x="2245" y="3961"/>
              <a:chExt cx="1200" cy="1238"/>
            </a:xfrm>
          </p:grpSpPr>
          <p:pic>
            <p:nvPicPr>
              <p:cNvPr id="57" name="Picture 51" descr="iri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5" y="3961"/>
                <a:ext cx="1134" cy="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2345" y="4762"/>
                <a:ext cx="1100" cy="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89102" tIns="44551" rIns="89102" bIns="44551">
                <a:spAutoFit/>
              </a:bodyPr>
              <a:lstStyle>
                <a:lvl1pPr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446088"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892175"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336675"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1781175" defTabSz="892175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238375" defTabSz="892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695575" defTabSz="892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152775" defTabSz="892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609975" defTabSz="8921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s-ES_tradnl" sz="1100" b="1" dirty="0">
                    <a:solidFill>
                      <a:srgbClr val="000000"/>
                    </a:solidFill>
                    <a:latin typeface="Tahoma" pitchFamily="34" charset="0"/>
                  </a:rPr>
                  <a:t>Satélite </a:t>
                </a:r>
                <a:r>
                  <a:rPr lang="es-ES_tradnl" sz="1100" b="1" dirty="0" smtClean="0">
                    <a:solidFill>
                      <a:srgbClr val="000000"/>
                    </a:solidFill>
                    <a:latin typeface="Tahoma" pitchFamily="34" charset="0"/>
                  </a:rPr>
                  <a:t>INMARSAT D+</a:t>
                </a:r>
                <a:endParaRPr lang="es-ES" sz="1100" b="1" dirty="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pic>
          <p:nvPicPr>
            <p:cNvPr id="59" name="Picture 54" descr="620gx_d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100" y="3603625"/>
              <a:ext cx="1089025" cy="1020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AutoShape 55"/>
            <p:cNvSpPr>
              <a:spLocks noChangeArrowheads="1"/>
            </p:cNvSpPr>
            <p:nvPr/>
          </p:nvSpPr>
          <p:spPr bwMode="auto">
            <a:xfrm>
              <a:off x="5795963" y="4570413"/>
              <a:ext cx="608012" cy="3175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CO"/>
            </a:p>
          </p:txBody>
        </p:sp>
        <p:pic>
          <p:nvPicPr>
            <p:cNvPr id="61" name="Picture 5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438" y="6675438"/>
              <a:ext cx="2487612" cy="985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 Box 57"/>
            <p:cNvSpPr txBox="1">
              <a:spLocks noChangeArrowheads="1"/>
            </p:cNvSpPr>
            <p:nvPr/>
          </p:nvSpPr>
          <p:spPr bwMode="auto">
            <a:xfrm>
              <a:off x="7462032" y="5847194"/>
              <a:ext cx="913123" cy="461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001" tIns="33001" rIns="66001" bIns="33001">
              <a:spAutoFit/>
            </a:bodyPr>
            <a:lstStyle>
              <a:lvl1pPr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302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604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906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3208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7780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2352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6924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1496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CO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CIOH</a:t>
              </a:r>
              <a:endPara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3" name="Text Box 58"/>
            <p:cNvSpPr txBox="1">
              <a:spLocks noChangeArrowheads="1"/>
            </p:cNvSpPr>
            <p:nvPr/>
          </p:nvSpPr>
          <p:spPr bwMode="auto">
            <a:xfrm>
              <a:off x="7548766" y="7028443"/>
              <a:ext cx="907773" cy="461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001" tIns="33001" rIns="66001" bIns="33001">
              <a:spAutoFit/>
            </a:bodyPr>
            <a:lstStyle>
              <a:lvl1pPr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302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604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906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3208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7780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2352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6924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1496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CO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CCCP</a:t>
              </a:r>
              <a:endParaRPr 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4" name="Text Box 59"/>
            <p:cNvSpPr txBox="1">
              <a:spLocks noChangeArrowheads="1"/>
            </p:cNvSpPr>
            <p:nvPr/>
          </p:nvSpPr>
          <p:spPr bwMode="auto">
            <a:xfrm>
              <a:off x="1890899" y="5200660"/>
              <a:ext cx="2743200" cy="528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9102" tIns="44551" rIns="89102" bIns="44551">
              <a:spAutoFit/>
            </a:bodyPr>
            <a:lstStyle>
              <a:lvl1pPr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46088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8921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3366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811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383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6955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527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099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s-CO" sz="1100" dirty="0">
                  <a:latin typeface="Tahoma" pitchFamily="34" charset="0"/>
                </a:rPr>
                <a:t>Toma de datos en el mar Boya de Oleaje Direccional</a:t>
              </a:r>
              <a:endParaRPr lang="es-ES" sz="1100" dirty="0">
                <a:latin typeface="Tahoma" pitchFamily="34" charset="0"/>
              </a:endParaRPr>
            </a:p>
          </p:txBody>
        </p:sp>
        <p:sp>
          <p:nvSpPr>
            <p:cNvPr id="65" name="AutoShape 60"/>
            <p:cNvSpPr>
              <a:spLocks noChangeArrowheads="1"/>
            </p:cNvSpPr>
            <p:nvPr/>
          </p:nvSpPr>
          <p:spPr bwMode="auto">
            <a:xfrm>
              <a:off x="8389938" y="4349750"/>
              <a:ext cx="473075" cy="3571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CO"/>
            </a:p>
          </p:txBody>
        </p:sp>
        <p:sp>
          <p:nvSpPr>
            <p:cNvPr id="66" name="Text Box 61"/>
            <p:cNvSpPr txBox="1">
              <a:spLocks noChangeArrowheads="1"/>
            </p:cNvSpPr>
            <p:nvPr/>
          </p:nvSpPr>
          <p:spPr bwMode="auto">
            <a:xfrm>
              <a:off x="9104660" y="2886075"/>
              <a:ext cx="1264543" cy="73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102" tIns="44551" rIns="89102" bIns="44551">
              <a:spAutoFit/>
            </a:bodyPr>
            <a:lstStyle>
              <a:lvl1pPr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46088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8921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3366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781175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2383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6955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1527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609975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CO" sz="1100" dirty="0">
                  <a:latin typeface="Tahoma" pitchFamily="34" charset="0"/>
                </a:rPr>
                <a:t>Administración </a:t>
              </a:r>
            </a:p>
            <a:p>
              <a:pPr algn="ctr"/>
              <a:r>
                <a:rPr lang="es-CO" sz="1100" dirty="0">
                  <a:latin typeface="Tahoma" pitchFamily="34" charset="0"/>
                </a:rPr>
                <a:t>de los datos</a:t>
              </a:r>
            </a:p>
            <a:p>
              <a:pPr algn="ctr"/>
              <a:r>
                <a:rPr lang="es-CO" sz="1100" dirty="0">
                  <a:latin typeface="Tahoma" pitchFamily="34" charset="0"/>
                </a:rPr>
                <a:t>DIMAR Bogotá</a:t>
              </a:r>
              <a:endParaRPr lang="es-ES" sz="1100" dirty="0">
                <a:latin typeface="Tahoma" pitchFamily="34" charset="0"/>
              </a:endParaRPr>
            </a:p>
          </p:txBody>
        </p:sp>
        <p:sp>
          <p:nvSpPr>
            <p:cNvPr id="67" name="AutoShape 62"/>
            <p:cNvSpPr>
              <a:spLocks noChangeArrowheads="1"/>
            </p:cNvSpPr>
            <p:nvPr/>
          </p:nvSpPr>
          <p:spPr bwMode="auto">
            <a:xfrm rot="10800000">
              <a:off x="8807450" y="5008563"/>
              <a:ext cx="1985963" cy="604837"/>
            </a:xfrm>
            <a:prstGeom prst="upArrow">
              <a:avLst>
                <a:gd name="adj1" fmla="val 51657"/>
                <a:gd name="adj2" fmla="val 56829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10800000" wrap="none" lIns="66001" tIns="33001" rIns="66001" bIns="33001" anchor="ctr"/>
            <a:lstStyle/>
            <a:p>
              <a:pPr algn="ctr" defTabSz="892175"/>
              <a:r>
                <a:rPr lang="es-CO" sz="1100" dirty="0">
                  <a:latin typeface="Tahoma" pitchFamily="34" charset="0"/>
                </a:rPr>
                <a:t>CANALES</a:t>
              </a:r>
            </a:p>
            <a:p>
              <a:pPr algn="ctr" defTabSz="892175"/>
              <a:r>
                <a:rPr lang="es-CO" sz="1100" dirty="0">
                  <a:latin typeface="Tahoma" pitchFamily="34" charset="0"/>
                </a:rPr>
                <a:t> DEDICADOS</a:t>
              </a:r>
              <a:endParaRPr lang="es-ES" sz="1100" dirty="0">
                <a:latin typeface="Tahoma" pitchFamily="34" charset="0"/>
              </a:endParaRPr>
            </a:p>
          </p:txBody>
        </p:sp>
        <p:sp>
          <p:nvSpPr>
            <p:cNvPr id="68" name="AutoShape 63"/>
            <p:cNvSpPr>
              <a:spLocks noChangeArrowheads="1"/>
            </p:cNvSpPr>
            <p:nvPr/>
          </p:nvSpPr>
          <p:spPr bwMode="auto">
            <a:xfrm>
              <a:off x="8337550" y="3321050"/>
              <a:ext cx="523875" cy="3175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CO"/>
            </a:p>
          </p:txBody>
        </p:sp>
        <p:sp>
          <p:nvSpPr>
            <p:cNvPr id="69" name="Text Box 64"/>
            <p:cNvSpPr txBox="1">
              <a:spLocks noChangeArrowheads="1"/>
            </p:cNvSpPr>
            <p:nvPr/>
          </p:nvSpPr>
          <p:spPr bwMode="auto">
            <a:xfrm>
              <a:off x="4593058" y="6446838"/>
              <a:ext cx="1651748" cy="765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6001" tIns="33001" rIns="66001" bIns="33001">
              <a:spAutoFit/>
            </a:bodyPr>
            <a:lstStyle>
              <a:lvl1pPr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3302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604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906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320800" defTabSz="892175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7780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2352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6924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149600" defTabSz="8921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CO" dirty="0">
                  <a:latin typeface="Tahoma" pitchFamily="34" charset="0"/>
                </a:rPr>
                <a:t>Generación </a:t>
              </a:r>
            </a:p>
            <a:p>
              <a:pPr algn="ctr"/>
              <a:r>
                <a:rPr lang="es-CO" dirty="0">
                  <a:latin typeface="Tahoma" pitchFamily="34" charset="0"/>
                </a:rPr>
                <a:t>De Productos</a:t>
              </a:r>
              <a:endParaRPr lang="es-ES" dirty="0">
                <a:latin typeface="Tahoma" pitchFamily="34" charset="0"/>
              </a:endParaRPr>
            </a:p>
          </p:txBody>
        </p:sp>
        <p:sp>
          <p:nvSpPr>
            <p:cNvPr id="70" name="AutoShape 65"/>
            <p:cNvSpPr>
              <a:spLocks noChangeArrowheads="1"/>
            </p:cNvSpPr>
            <p:nvPr/>
          </p:nvSpPr>
          <p:spPr bwMode="auto">
            <a:xfrm rot="16200000">
              <a:off x="5973763" y="6165850"/>
              <a:ext cx="1593850" cy="1254125"/>
            </a:xfrm>
            <a:prstGeom prst="upArrow">
              <a:avLst>
                <a:gd name="adj1" fmla="val 51657"/>
                <a:gd name="adj2" fmla="val 56829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CO"/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8964613" y="2922588"/>
              <a:ext cx="1568450" cy="18129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72" name="Picture 67" descr="mode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888" y="4186238"/>
              <a:ext cx="1617662" cy="1276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6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750" y="5738813"/>
              <a:ext cx="2586038" cy="1914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7889"/>
            <a:ext cx="2514997" cy="61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8651</TotalTime>
  <Words>1431</Words>
  <Application>Microsoft Office PowerPoint</Application>
  <PresentationFormat>Presentación en pantalla (4:3)</PresentationFormat>
  <Paragraphs>309</Paragraphs>
  <Slides>35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http://www.cioh.org.co/meteorologia/index.php</vt:lpstr>
      <vt:lpstr>http://www.cioh.org.co/meteorologia/index.php</vt:lpstr>
      <vt:lpstr>http://www.cioh.org.co/meteorologia/index.php</vt:lpstr>
      <vt:lpstr>http://www.cioh.org.co/meteorologia/index.php</vt:lpstr>
      <vt:lpstr>Presentación de PowerPoint</vt:lpstr>
      <vt:lpstr>Presentación de PowerPoint</vt:lpstr>
      <vt:lpstr>Presentación de PowerPoint</vt:lpstr>
      <vt:lpstr>http://www.cioh.org.co/meteorologia/index.php</vt:lpstr>
      <vt:lpstr>http://www.cioh.org.co/meteorologia/PreCaAltamar.php</vt:lpstr>
      <vt:lpstr>http://www.cioh.org.co/meteorologia/PreCaMaritima.php</vt:lpstr>
      <vt:lpstr>http://www.cioh.org.co/meteorologia/PreCaMaritima.php</vt:lpstr>
      <vt:lpstr>http://www.cioh.org.co/meteorologia/CaribWan.php</vt:lpstr>
      <vt:lpstr>Presentación de PowerPoint</vt:lpstr>
      <vt:lpstr>http://www.cioh.org.co/meteorologia/wrf.php?t=lt</vt:lpstr>
      <vt:lpstr>http://www.cioh.org.co/meteorologia/wrf.php?t=lt&amp;dom=d02</vt:lpstr>
      <vt:lpstr>http://www.cioh.org.co/meteorologia/vientos.php?vi=bar</vt:lpstr>
      <vt:lpstr>Presentación de PowerPoint</vt:lpstr>
      <vt:lpstr>Presentación de PowerPoint</vt:lpstr>
      <vt:lpstr>Menú Principal/Submenú Climatología</vt:lpstr>
      <vt:lpstr>Menú Principal/Submenú Climatología</vt:lpstr>
      <vt:lpstr>Menú Principal/Submenú Climatología</vt:lpstr>
      <vt:lpstr>Menú Principal/ Submenú Temporada Ciclónica</vt:lpstr>
      <vt:lpstr>Alerta sobre fenómenos adversos en el Mar Caribe</vt:lpstr>
      <vt:lpstr>Links de acceso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franco</dc:creator>
  <cp:lastModifiedBy>Diego Villate</cp:lastModifiedBy>
  <cp:revision>51</cp:revision>
  <dcterms:created xsi:type="dcterms:W3CDTF">2013-02-26T01:02:42Z</dcterms:created>
  <dcterms:modified xsi:type="dcterms:W3CDTF">2015-07-13T14:26:42Z</dcterms:modified>
</cp:coreProperties>
</file>