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8" r:id="rId2"/>
    <p:sldId id="261" r:id="rId3"/>
    <p:sldId id="284" r:id="rId4"/>
    <p:sldId id="263" r:id="rId5"/>
    <p:sldId id="264" r:id="rId6"/>
    <p:sldId id="265" r:id="rId7"/>
    <p:sldId id="287" r:id="rId8"/>
    <p:sldId id="290" r:id="rId9"/>
    <p:sldId id="266" r:id="rId10"/>
    <p:sldId id="314" r:id="rId11"/>
    <p:sldId id="315" r:id="rId12"/>
    <p:sldId id="316" r:id="rId13"/>
    <p:sldId id="294" r:id="rId14"/>
    <p:sldId id="296" r:id="rId15"/>
    <p:sldId id="297" r:id="rId16"/>
    <p:sldId id="298" r:id="rId17"/>
    <p:sldId id="299" r:id="rId18"/>
    <p:sldId id="300" r:id="rId19"/>
    <p:sldId id="302" r:id="rId20"/>
    <p:sldId id="305" r:id="rId21"/>
    <p:sldId id="306" r:id="rId22"/>
    <p:sldId id="308" r:id="rId23"/>
    <p:sldId id="309" r:id="rId24"/>
    <p:sldId id="310" r:id="rId25"/>
    <p:sldId id="311" r:id="rId26"/>
    <p:sldId id="312" r:id="rId27"/>
    <p:sldId id="313" r:id="rId28"/>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4676" autoAdjust="0"/>
  </p:normalViewPr>
  <p:slideViewPr>
    <p:cSldViewPr>
      <p:cViewPr varScale="1">
        <p:scale>
          <a:sx n="110" d="100"/>
          <a:sy n="110" d="100"/>
        </p:scale>
        <p:origin x="1644" y="132"/>
      </p:cViewPr>
      <p:guideLst>
        <p:guide orient="horz" pos="2160"/>
        <p:guide pos="2880"/>
      </p:guideLst>
    </p:cSldViewPr>
  </p:slideViewPr>
  <p:outlineViewPr>
    <p:cViewPr>
      <p:scale>
        <a:sx n="33" d="100"/>
        <a:sy n="33" d="100"/>
      </p:scale>
      <p:origin x="0" y="0"/>
    </p:cViewPr>
  </p:outlin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5.xml.rels><?xml version="1.0" encoding="UTF-8" standalone="yes"?>
<Relationships xmlns="http://schemas.openxmlformats.org/package/2006/relationships"><Relationship Id="rId1" Type="http://schemas.openxmlformats.org/officeDocument/2006/relationships/image" Target="../media/image36.png"/></Relationships>
</file>

<file path=ppt/diagrams/_rels/data6.xml.rels><?xml version="1.0" encoding="UTF-8" standalone="yes"?>
<Relationships xmlns="http://schemas.openxmlformats.org/package/2006/relationships"><Relationship Id="rId1" Type="http://schemas.openxmlformats.org/officeDocument/2006/relationships/image" Target="../media/image37.png"/></Relationships>
</file>

<file path=ppt/diagrams/_rels/data7.xml.rels><?xml version="1.0" encoding="UTF-8" standalone="yes"?>
<Relationships xmlns="http://schemas.openxmlformats.org/package/2006/relationships"><Relationship Id="rId1" Type="http://schemas.openxmlformats.org/officeDocument/2006/relationships/image" Target="../media/image38.png"/></Relationships>
</file>

<file path=ppt/diagrams/_rels/data8.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7.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8.xml.rels><?xml version="1.0" encoding="UTF-8" standalone="yes"?>
<Relationships xmlns="http://schemas.openxmlformats.org/package/2006/relationships"><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118B9F-206E-4651-803C-DB31679EC688}"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s-CO"/>
        </a:p>
      </dgm:t>
    </dgm:pt>
    <dgm:pt modelId="{BDBC1E6D-83C3-4C88-A9E6-415D782C0CB5}">
      <dgm:prSet phldrT="[Texto]" custT="1"/>
      <dgm:spPr/>
      <dgm:t>
        <a:bodyPr/>
        <a:lstStyle/>
        <a:p>
          <a:r>
            <a:rPr lang="es-CO" sz="1800" b="1" dirty="0" smtClean="0">
              <a:latin typeface="Arial Unicode MS" pitchFamily="34" charset="-128"/>
              <a:ea typeface="Arial Unicode MS" pitchFamily="34" charset="-128"/>
              <a:cs typeface="Arial Unicode MS" pitchFamily="34" charset="-128"/>
            </a:rPr>
            <a:t>Time</a:t>
          </a:r>
          <a:endParaRPr lang="es-CO" sz="1800" b="1" dirty="0">
            <a:latin typeface="Arial Unicode MS" pitchFamily="34" charset="-128"/>
            <a:ea typeface="Arial Unicode MS" pitchFamily="34" charset="-128"/>
            <a:cs typeface="Arial Unicode MS" pitchFamily="34" charset="-128"/>
          </a:endParaRPr>
        </a:p>
      </dgm:t>
    </dgm:pt>
    <dgm:pt modelId="{CBAE0768-FE52-453D-B292-7F6ABA16D8E5}" type="parTrans" cxnId="{2CE86DFB-68DF-4916-9717-AED996EFA168}">
      <dgm:prSet/>
      <dgm:spPr/>
      <dgm:t>
        <a:bodyPr/>
        <a:lstStyle/>
        <a:p>
          <a:endParaRPr lang="es-CO"/>
        </a:p>
      </dgm:t>
    </dgm:pt>
    <dgm:pt modelId="{829045DB-3479-41F2-A47D-D39C922BDF7B}" type="sibTrans" cxnId="{2CE86DFB-68DF-4916-9717-AED996EFA168}">
      <dgm:prSet/>
      <dgm:spPr/>
      <dgm:t>
        <a:bodyPr/>
        <a:lstStyle/>
        <a:p>
          <a:endParaRPr lang="es-CO"/>
        </a:p>
      </dgm:t>
    </dgm:pt>
    <dgm:pt modelId="{F7D7654E-A331-46DB-9343-EF536C5917EF}">
      <dgm:prSet phldrT="[Texto]"/>
      <dgm:spPr/>
      <dgm:t>
        <a:bodyPr/>
        <a:lstStyle/>
        <a:p>
          <a:r>
            <a:rPr lang="en-US" b="1" dirty="0" smtClean="0">
              <a:latin typeface="Arial Unicode MS" pitchFamily="34" charset="-128"/>
              <a:ea typeface="Arial Unicode MS" pitchFamily="34" charset="-128"/>
              <a:cs typeface="Arial Unicode MS" pitchFamily="34" charset="-128"/>
            </a:rPr>
            <a:t>Observations</a:t>
          </a:r>
          <a:endParaRPr lang="en-US" b="1" dirty="0">
            <a:latin typeface="Arial Unicode MS" pitchFamily="34" charset="-128"/>
            <a:ea typeface="Arial Unicode MS" pitchFamily="34" charset="-128"/>
            <a:cs typeface="Arial Unicode MS" pitchFamily="34" charset="-128"/>
          </a:endParaRPr>
        </a:p>
      </dgm:t>
    </dgm:pt>
    <dgm:pt modelId="{EB307FCC-CD41-4CD8-B017-9F9F8EC8B201}" type="parTrans" cxnId="{64A2E7EA-2258-417A-9F9C-07C5B79E2B69}">
      <dgm:prSet/>
      <dgm:spPr/>
      <dgm:t>
        <a:bodyPr/>
        <a:lstStyle/>
        <a:p>
          <a:endParaRPr lang="es-CO"/>
        </a:p>
      </dgm:t>
    </dgm:pt>
    <dgm:pt modelId="{8B45E91E-CCE6-466F-9686-F85D66A67B76}" type="sibTrans" cxnId="{64A2E7EA-2258-417A-9F9C-07C5B79E2B69}">
      <dgm:prSet/>
      <dgm:spPr/>
      <dgm:t>
        <a:bodyPr/>
        <a:lstStyle/>
        <a:p>
          <a:endParaRPr lang="es-CO"/>
        </a:p>
      </dgm:t>
    </dgm:pt>
    <dgm:pt modelId="{7B00E851-8446-4505-8ACE-9BADDF6B4122}">
      <dgm:prSet phldrT="[Texto]"/>
      <dgm:spPr/>
      <dgm:t>
        <a:bodyPr/>
        <a:lstStyle/>
        <a:p>
          <a:r>
            <a:rPr lang="es-CO" b="1" dirty="0" smtClean="0">
              <a:solidFill>
                <a:schemeClr val="accent6">
                  <a:lumMod val="75000"/>
                </a:schemeClr>
              </a:solidFill>
              <a:latin typeface="Arial Unicode MS" pitchFamily="34" charset="-128"/>
              <a:ea typeface="Arial Unicode MS" pitchFamily="34" charset="-128"/>
              <a:cs typeface="Arial Unicode MS" pitchFamily="34" charset="-128"/>
            </a:rPr>
            <a:t> 24 hour forescast Caribbean</a:t>
          </a:r>
          <a:endParaRPr lang="es-CO" b="1" dirty="0">
            <a:solidFill>
              <a:schemeClr val="accent6">
                <a:lumMod val="75000"/>
              </a:schemeClr>
            </a:solidFill>
            <a:latin typeface="Arial Unicode MS" pitchFamily="34" charset="-128"/>
            <a:ea typeface="Arial Unicode MS" pitchFamily="34" charset="-128"/>
            <a:cs typeface="Arial Unicode MS" pitchFamily="34" charset="-128"/>
          </a:endParaRPr>
        </a:p>
      </dgm:t>
    </dgm:pt>
    <dgm:pt modelId="{F5DA2D13-F6FA-47AD-A83E-B9F8ACB846AE}" type="parTrans" cxnId="{28CF936B-C9A3-48A0-A3C0-1B21D4AF5235}">
      <dgm:prSet/>
      <dgm:spPr/>
      <dgm:t>
        <a:bodyPr/>
        <a:lstStyle/>
        <a:p>
          <a:endParaRPr lang="es-CO"/>
        </a:p>
      </dgm:t>
    </dgm:pt>
    <dgm:pt modelId="{DC89B9D3-48CB-4267-9316-6663ADCBF307}" type="sibTrans" cxnId="{28CF936B-C9A3-48A0-A3C0-1B21D4AF5235}">
      <dgm:prSet/>
      <dgm:spPr/>
      <dgm:t>
        <a:bodyPr/>
        <a:lstStyle/>
        <a:p>
          <a:endParaRPr lang="es-CO"/>
        </a:p>
      </dgm:t>
    </dgm:pt>
    <dgm:pt modelId="{5D0402E3-D47F-4BDA-8377-8B0317ABC194}">
      <dgm:prSet phldrT="[Texto]"/>
      <dgm:spPr/>
      <dgm:t>
        <a:bodyPr/>
        <a:lstStyle/>
        <a:p>
          <a:r>
            <a:rPr lang="es-CO" b="1" dirty="0" smtClean="0">
              <a:solidFill>
                <a:schemeClr val="accent6">
                  <a:lumMod val="75000"/>
                </a:schemeClr>
              </a:solidFill>
            </a:rPr>
            <a:t>Extended forescast</a:t>
          </a:r>
          <a:endParaRPr lang="es-CO" b="1" dirty="0">
            <a:solidFill>
              <a:schemeClr val="accent6">
                <a:lumMod val="75000"/>
              </a:schemeClr>
            </a:solidFill>
          </a:endParaRPr>
        </a:p>
      </dgm:t>
    </dgm:pt>
    <dgm:pt modelId="{F555A28D-C983-4AB8-853A-868B363FCB9D}" type="parTrans" cxnId="{7F2AD33E-DC91-45FB-A233-E5D00C5AE48D}">
      <dgm:prSet/>
      <dgm:spPr/>
      <dgm:t>
        <a:bodyPr/>
        <a:lstStyle/>
        <a:p>
          <a:endParaRPr lang="es-CO"/>
        </a:p>
      </dgm:t>
    </dgm:pt>
    <dgm:pt modelId="{FF669AF3-2A32-4F3C-AC64-29C9671A27C8}" type="sibTrans" cxnId="{7F2AD33E-DC91-45FB-A233-E5D00C5AE48D}">
      <dgm:prSet/>
      <dgm:spPr/>
      <dgm:t>
        <a:bodyPr/>
        <a:lstStyle/>
        <a:p>
          <a:endParaRPr lang="es-CO"/>
        </a:p>
      </dgm:t>
    </dgm:pt>
    <dgm:pt modelId="{E9F3CDAA-44B7-415A-A3B5-9F266FE13CC6}" type="pres">
      <dgm:prSet presAssocID="{DC118B9F-206E-4651-803C-DB31679EC688}" presName="Name0" presStyleCnt="0">
        <dgm:presLayoutVars>
          <dgm:orgChart val="1"/>
          <dgm:chPref val="1"/>
          <dgm:dir/>
          <dgm:animOne val="branch"/>
          <dgm:animLvl val="lvl"/>
          <dgm:resizeHandles/>
        </dgm:presLayoutVars>
      </dgm:prSet>
      <dgm:spPr/>
      <dgm:t>
        <a:bodyPr/>
        <a:lstStyle/>
        <a:p>
          <a:endParaRPr lang="es-CO"/>
        </a:p>
      </dgm:t>
    </dgm:pt>
    <dgm:pt modelId="{82F7897B-1CF7-44A6-B941-A221A2C39C46}" type="pres">
      <dgm:prSet presAssocID="{BDBC1E6D-83C3-4C88-A9E6-415D782C0CB5}" presName="hierRoot1" presStyleCnt="0">
        <dgm:presLayoutVars>
          <dgm:hierBranch val="init"/>
        </dgm:presLayoutVars>
      </dgm:prSet>
      <dgm:spPr/>
    </dgm:pt>
    <dgm:pt modelId="{75414DC1-9523-464F-B451-7AACF85445D1}" type="pres">
      <dgm:prSet presAssocID="{BDBC1E6D-83C3-4C88-A9E6-415D782C0CB5}" presName="rootComposite1" presStyleCnt="0"/>
      <dgm:spPr/>
    </dgm:pt>
    <dgm:pt modelId="{CD123C05-D273-4430-B633-690AE0A892B5}" type="pres">
      <dgm:prSet presAssocID="{BDBC1E6D-83C3-4C88-A9E6-415D782C0CB5}" presName="rootText1" presStyleLbl="alignAcc1" presStyleIdx="0" presStyleCnt="0">
        <dgm:presLayoutVars>
          <dgm:chPref val="3"/>
        </dgm:presLayoutVars>
      </dgm:prSet>
      <dgm:spPr/>
      <dgm:t>
        <a:bodyPr/>
        <a:lstStyle/>
        <a:p>
          <a:endParaRPr lang="es-CO"/>
        </a:p>
      </dgm:t>
    </dgm:pt>
    <dgm:pt modelId="{328A6F52-70AF-4A88-B52D-85747AB48572}" type="pres">
      <dgm:prSet presAssocID="{BDBC1E6D-83C3-4C88-A9E6-415D782C0CB5}" presName="topArc1" presStyleLbl="parChTrans1D1" presStyleIdx="0" presStyleCnt="8"/>
      <dgm:spPr/>
    </dgm:pt>
    <dgm:pt modelId="{336EEB1C-24BE-4BE6-82D9-7C7018B1BC22}" type="pres">
      <dgm:prSet presAssocID="{BDBC1E6D-83C3-4C88-A9E6-415D782C0CB5}" presName="bottomArc1" presStyleLbl="parChTrans1D1" presStyleIdx="1" presStyleCnt="8"/>
      <dgm:spPr/>
    </dgm:pt>
    <dgm:pt modelId="{1DF00D67-0E66-42AD-8238-B3BEE18EEFCF}" type="pres">
      <dgm:prSet presAssocID="{BDBC1E6D-83C3-4C88-A9E6-415D782C0CB5}" presName="topConnNode1" presStyleLbl="node1" presStyleIdx="0" presStyleCnt="0"/>
      <dgm:spPr/>
      <dgm:t>
        <a:bodyPr/>
        <a:lstStyle/>
        <a:p>
          <a:endParaRPr lang="es-CO"/>
        </a:p>
      </dgm:t>
    </dgm:pt>
    <dgm:pt modelId="{68ABA224-7F53-4703-9072-9D3EB49854A9}" type="pres">
      <dgm:prSet presAssocID="{BDBC1E6D-83C3-4C88-A9E6-415D782C0CB5}" presName="hierChild2" presStyleCnt="0"/>
      <dgm:spPr/>
    </dgm:pt>
    <dgm:pt modelId="{20195461-E281-46CD-89F1-3957EBFD4C03}" type="pres">
      <dgm:prSet presAssocID="{EB307FCC-CD41-4CD8-B017-9F9F8EC8B201}" presName="Name28" presStyleLbl="parChTrans1D2" presStyleIdx="0" presStyleCnt="3"/>
      <dgm:spPr/>
      <dgm:t>
        <a:bodyPr/>
        <a:lstStyle/>
        <a:p>
          <a:endParaRPr lang="es-CO"/>
        </a:p>
      </dgm:t>
    </dgm:pt>
    <dgm:pt modelId="{E5DE2452-0F13-459F-8558-786B632C289E}" type="pres">
      <dgm:prSet presAssocID="{F7D7654E-A331-46DB-9343-EF536C5917EF}" presName="hierRoot2" presStyleCnt="0">
        <dgm:presLayoutVars>
          <dgm:hierBranch val="init"/>
        </dgm:presLayoutVars>
      </dgm:prSet>
      <dgm:spPr/>
    </dgm:pt>
    <dgm:pt modelId="{66BBBC79-4A00-475E-8E13-2CC490943505}" type="pres">
      <dgm:prSet presAssocID="{F7D7654E-A331-46DB-9343-EF536C5917EF}" presName="rootComposite2" presStyleCnt="0"/>
      <dgm:spPr/>
    </dgm:pt>
    <dgm:pt modelId="{B186CA5F-B030-4355-A20B-7FD8916DE63F}" type="pres">
      <dgm:prSet presAssocID="{F7D7654E-A331-46DB-9343-EF536C5917EF}" presName="rootText2" presStyleLbl="alignAcc1" presStyleIdx="0" presStyleCnt="0">
        <dgm:presLayoutVars>
          <dgm:chPref val="3"/>
        </dgm:presLayoutVars>
      </dgm:prSet>
      <dgm:spPr/>
      <dgm:t>
        <a:bodyPr/>
        <a:lstStyle/>
        <a:p>
          <a:endParaRPr lang="es-CO"/>
        </a:p>
      </dgm:t>
    </dgm:pt>
    <dgm:pt modelId="{11D5CB05-F07E-4BFA-BF46-9583C22BB2A7}" type="pres">
      <dgm:prSet presAssocID="{F7D7654E-A331-46DB-9343-EF536C5917EF}" presName="topArc2" presStyleLbl="parChTrans1D1" presStyleIdx="2" presStyleCnt="8"/>
      <dgm:spPr/>
    </dgm:pt>
    <dgm:pt modelId="{28F41B23-52ED-4043-B80F-1E286B203ED0}" type="pres">
      <dgm:prSet presAssocID="{F7D7654E-A331-46DB-9343-EF536C5917EF}" presName="bottomArc2" presStyleLbl="parChTrans1D1" presStyleIdx="3" presStyleCnt="8"/>
      <dgm:spPr/>
    </dgm:pt>
    <dgm:pt modelId="{BC49E619-2E17-4C9D-91A6-CE34FAD2F247}" type="pres">
      <dgm:prSet presAssocID="{F7D7654E-A331-46DB-9343-EF536C5917EF}" presName="topConnNode2" presStyleLbl="node2" presStyleIdx="0" presStyleCnt="0"/>
      <dgm:spPr/>
      <dgm:t>
        <a:bodyPr/>
        <a:lstStyle/>
        <a:p>
          <a:endParaRPr lang="es-CO"/>
        </a:p>
      </dgm:t>
    </dgm:pt>
    <dgm:pt modelId="{38B6EC5B-A30E-436F-BB58-268DC8269821}" type="pres">
      <dgm:prSet presAssocID="{F7D7654E-A331-46DB-9343-EF536C5917EF}" presName="hierChild4" presStyleCnt="0"/>
      <dgm:spPr/>
    </dgm:pt>
    <dgm:pt modelId="{C9AB1BFC-8305-4F8E-B7E1-CC64162A2F42}" type="pres">
      <dgm:prSet presAssocID="{F7D7654E-A331-46DB-9343-EF536C5917EF}" presName="hierChild5" presStyleCnt="0"/>
      <dgm:spPr/>
    </dgm:pt>
    <dgm:pt modelId="{D00B6E3B-D61B-4B32-B253-6B70E32FAF4A}" type="pres">
      <dgm:prSet presAssocID="{F5DA2D13-F6FA-47AD-A83E-B9F8ACB846AE}" presName="Name28" presStyleLbl="parChTrans1D2" presStyleIdx="1" presStyleCnt="3"/>
      <dgm:spPr/>
      <dgm:t>
        <a:bodyPr/>
        <a:lstStyle/>
        <a:p>
          <a:endParaRPr lang="es-CO"/>
        </a:p>
      </dgm:t>
    </dgm:pt>
    <dgm:pt modelId="{B615F444-FB1D-46FF-BA78-C47439701BBE}" type="pres">
      <dgm:prSet presAssocID="{7B00E851-8446-4505-8ACE-9BADDF6B4122}" presName="hierRoot2" presStyleCnt="0">
        <dgm:presLayoutVars>
          <dgm:hierBranch val="init"/>
        </dgm:presLayoutVars>
      </dgm:prSet>
      <dgm:spPr/>
    </dgm:pt>
    <dgm:pt modelId="{F2D692C6-EB49-4F6B-B561-0E63F0EC1FEC}" type="pres">
      <dgm:prSet presAssocID="{7B00E851-8446-4505-8ACE-9BADDF6B4122}" presName="rootComposite2" presStyleCnt="0"/>
      <dgm:spPr/>
    </dgm:pt>
    <dgm:pt modelId="{46C7C815-D955-4FFD-9BDB-E2BFF1ABABA8}" type="pres">
      <dgm:prSet presAssocID="{7B00E851-8446-4505-8ACE-9BADDF6B4122}" presName="rootText2" presStyleLbl="alignAcc1" presStyleIdx="0" presStyleCnt="0">
        <dgm:presLayoutVars>
          <dgm:chPref val="3"/>
        </dgm:presLayoutVars>
      </dgm:prSet>
      <dgm:spPr/>
      <dgm:t>
        <a:bodyPr/>
        <a:lstStyle/>
        <a:p>
          <a:endParaRPr lang="es-CO"/>
        </a:p>
      </dgm:t>
    </dgm:pt>
    <dgm:pt modelId="{E306A0B5-7598-4827-A16E-B9D4723CE8C0}" type="pres">
      <dgm:prSet presAssocID="{7B00E851-8446-4505-8ACE-9BADDF6B4122}" presName="topArc2" presStyleLbl="parChTrans1D1" presStyleIdx="4" presStyleCnt="8"/>
      <dgm:spPr/>
    </dgm:pt>
    <dgm:pt modelId="{D1ED6110-9F2C-40BC-8190-4F7791037827}" type="pres">
      <dgm:prSet presAssocID="{7B00E851-8446-4505-8ACE-9BADDF6B4122}" presName="bottomArc2" presStyleLbl="parChTrans1D1" presStyleIdx="5" presStyleCnt="8"/>
      <dgm:spPr/>
    </dgm:pt>
    <dgm:pt modelId="{716F2377-D993-4A46-99F7-C44538FCE319}" type="pres">
      <dgm:prSet presAssocID="{7B00E851-8446-4505-8ACE-9BADDF6B4122}" presName="topConnNode2" presStyleLbl="node2" presStyleIdx="0" presStyleCnt="0"/>
      <dgm:spPr/>
      <dgm:t>
        <a:bodyPr/>
        <a:lstStyle/>
        <a:p>
          <a:endParaRPr lang="es-CO"/>
        </a:p>
      </dgm:t>
    </dgm:pt>
    <dgm:pt modelId="{EDA761AB-7914-4A5C-A2A2-6A83D834B762}" type="pres">
      <dgm:prSet presAssocID="{7B00E851-8446-4505-8ACE-9BADDF6B4122}" presName="hierChild4" presStyleCnt="0"/>
      <dgm:spPr/>
    </dgm:pt>
    <dgm:pt modelId="{ABBA6011-C4FC-4BB3-87FF-162DD3CBDB7B}" type="pres">
      <dgm:prSet presAssocID="{7B00E851-8446-4505-8ACE-9BADDF6B4122}" presName="hierChild5" presStyleCnt="0"/>
      <dgm:spPr/>
    </dgm:pt>
    <dgm:pt modelId="{A663439C-E4EC-4718-979D-45709C05E403}" type="pres">
      <dgm:prSet presAssocID="{F555A28D-C983-4AB8-853A-868B363FCB9D}" presName="Name28" presStyleLbl="parChTrans1D2" presStyleIdx="2" presStyleCnt="3"/>
      <dgm:spPr/>
      <dgm:t>
        <a:bodyPr/>
        <a:lstStyle/>
        <a:p>
          <a:endParaRPr lang="es-CO"/>
        </a:p>
      </dgm:t>
    </dgm:pt>
    <dgm:pt modelId="{F9E7D2F5-F230-4D38-9E92-CEB153E68D5D}" type="pres">
      <dgm:prSet presAssocID="{5D0402E3-D47F-4BDA-8377-8B0317ABC194}" presName="hierRoot2" presStyleCnt="0">
        <dgm:presLayoutVars>
          <dgm:hierBranch val="init"/>
        </dgm:presLayoutVars>
      </dgm:prSet>
      <dgm:spPr/>
    </dgm:pt>
    <dgm:pt modelId="{DD66D879-A9A8-41BA-9BEB-545AAFDC0F0A}" type="pres">
      <dgm:prSet presAssocID="{5D0402E3-D47F-4BDA-8377-8B0317ABC194}" presName="rootComposite2" presStyleCnt="0"/>
      <dgm:spPr/>
    </dgm:pt>
    <dgm:pt modelId="{57AE2234-B4BA-43B1-9723-971DE1F7292A}" type="pres">
      <dgm:prSet presAssocID="{5D0402E3-D47F-4BDA-8377-8B0317ABC194}" presName="rootText2" presStyleLbl="alignAcc1" presStyleIdx="0" presStyleCnt="0">
        <dgm:presLayoutVars>
          <dgm:chPref val="3"/>
        </dgm:presLayoutVars>
      </dgm:prSet>
      <dgm:spPr/>
      <dgm:t>
        <a:bodyPr/>
        <a:lstStyle/>
        <a:p>
          <a:endParaRPr lang="es-CO"/>
        </a:p>
      </dgm:t>
    </dgm:pt>
    <dgm:pt modelId="{A5673B5B-E56C-4004-8244-7B83FF6D1AF7}" type="pres">
      <dgm:prSet presAssocID="{5D0402E3-D47F-4BDA-8377-8B0317ABC194}" presName="topArc2" presStyleLbl="parChTrans1D1" presStyleIdx="6" presStyleCnt="8"/>
      <dgm:spPr/>
    </dgm:pt>
    <dgm:pt modelId="{330DF233-B824-4129-93CD-9C8FB3B298F3}" type="pres">
      <dgm:prSet presAssocID="{5D0402E3-D47F-4BDA-8377-8B0317ABC194}" presName="bottomArc2" presStyleLbl="parChTrans1D1" presStyleIdx="7" presStyleCnt="8"/>
      <dgm:spPr/>
    </dgm:pt>
    <dgm:pt modelId="{C1DAA5FE-1274-45F0-9D0C-A7A6EABB0000}" type="pres">
      <dgm:prSet presAssocID="{5D0402E3-D47F-4BDA-8377-8B0317ABC194}" presName="topConnNode2" presStyleLbl="node2" presStyleIdx="0" presStyleCnt="0"/>
      <dgm:spPr/>
      <dgm:t>
        <a:bodyPr/>
        <a:lstStyle/>
        <a:p>
          <a:endParaRPr lang="es-CO"/>
        </a:p>
      </dgm:t>
    </dgm:pt>
    <dgm:pt modelId="{AD1A9BAC-6EA0-4A44-8A6D-5034EDD59779}" type="pres">
      <dgm:prSet presAssocID="{5D0402E3-D47F-4BDA-8377-8B0317ABC194}" presName="hierChild4" presStyleCnt="0"/>
      <dgm:spPr/>
    </dgm:pt>
    <dgm:pt modelId="{95629BAE-823C-4C66-9275-628CAE1BCA24}" type="pres">
      <dgm:prSet presAssocID="{5D0402E3-D47F-4BDA-8377-8B0317ABC194}" presName="hierChild5" presStyleCnt="0"/>
      <dgm:spPr/>
    </dgm:pt>
    <dgm:pt modelId="{86F47E84-0161-4089-BDE2-6FB6EA4CF15F}" type="pres">
      <dgm:prSet presAssocID="{BDBC1E6D-83C3-4C88-A9E6-415D782C0CB5}" presName="hierChild3" presStyleCnt="0"/>
      <dgm:spPr/>
    </dgm:pt>
  </dgm:ptLst>
  <dgm:cxnLst>
    <dgm:cxn modelId="{6B049DF1-62E5-4584-8AE5-536F93144270}" type="presOf" srcId="{5D0402E3-D47F-4BDA-8377-8B0317ABC194}" destId="{C1DAA5FE-1274-45F0-9D0C-A7A6EABB0000}" srcOrd="1" destOrd="0" presId="urn:microsoft.com/office/officeart/2008/layout/HalfCircleOrganizationChart"/>
    <dgm:cxn modelId="{40873CCA-1B97-4AFC-A309-D53E0E49A506}" type="presOf" srcId="{DC118B9F-206E-4651-803C-DB31679EC688}" destId="{E9F3CDAA-44B7-415A-A3B5-9F266FE13CC6}" srcOrd="0" destOrd="0" presId="urn:microsoft.com/office/officeart/2008/layout/HalfCircleOrganizationChart"/>
    <dgm:cxn modelId="{7F2AD33E-DC91-45FB-A233-E5D00C5AE48D}" srcId="{BDBC1E6D-83C3-4C88-A9E6-415D782C0CB5}" destId="{5D0402E3-D47F-4BDA-8377-8B0317ABC194}" srcOrd="2" destOrd="0" parTransId="{F555A28D-C983-4AB8-853A-868B363FCB9D}" sibTransId="{FF669AF3-2A32-4F3C-AC64-29C9671A27C8}"/>
    <dgm:cxn modelId="{C39B0B34-F1C7-474E-B852-16D8EBA33AD0}" type="presOf" srcId="{EB307FCC-CD41-4CD8-B017-9F9F8EC8B201}" destId="{20195461-E281-46CD-89F1-3957EBFD4C03}" srcOrd="0" destOrd="0" presId="urn:microsoft.com/office/officeart/2008/layout/HalfCircleOrganizationChart"/>
    <dgm:cxn modelId="{2CE86DFB-68DF-4916-9717-AED996EFA168}" srcId="{DC118B9F-206E-4651-803C-DB31679EC688}" destId="{BDBC1E6D-83C3-4C88-A9E6-415D782C0CB5}" srcOrd="0" destOrd="0" parTransId="{CBAE0768-FE52-453D-B292-7F6ABA16D8E5}" sibTransId="{829045DB-3479-41F2-A47D-D39C922BDF7B}"/>
    <dgm:cxn modelId="{151D75DD-AE5F-4FD2-96D3-35CA240DF757}" type="presOf" srcId="{F7D7654E-A331-46DB-9343-EF536C5917EF}" destId="{B186CA5F-B030-4355-A20B-7FD8916DE63F}" srcOrd="0" destOrd="0" presId="urn:microsoft.com/office/officeart/2008/layout/HalfCircleOrganizationChart"/>
    <dgm:cxn modelId="{03099440-0A36-41E9-99EF-FDB1879019D5}" type="presOf" srcId="{F7D7654E-A331-46DB-9343-EF536C5917EF}" destId="{BC49E619-2E17-4C9D-91A6-CE34FAD2F247}" srcOrd="1" destOrd="0" presId="urn:microsoft.com/office/officeart/2008/layout/HalfCircleOrganizationChart"/>
    <dgm:cxn modelId="{AFB696CE-4C20-4A25-9F03-4F1CB7111F4B}" type="presOf" srcId="{BDBC1E6D-83C3-4C88-A9E6-415D782C0CB5}" destId="{1DF00D67-0E66-42AD-8238-B3BEE18EEFCF}" srcOrd="1" destOrd="0" presId="urn:microsoft.com/office/officeart/2008/layout/HalfCircleOrganizationChart"/>
    <dgm:cxn modelId="{BB792A4D-6B4C-484A-BE23-76A0AA72CAE4}" type="presOf" srcId="{BDBC1E6D-83C3-4C88-A9E6-415D782C0CB5}" destId="{CD123C05-D273-4430-B633-690AE0A892B5}" srcOrd="0" destOrd="0" presId="urn:microsoft.com/office/officeart/2008/layout/HalfCircleOrganizationChart"/>
    <dgm:cxn modelId="{E272F837-285A-4263-9768-CDD34ED784C2}" type="presOf" srcId="{7B00E851-8446-4505-8ACE-9BADDF6B4122}" destId="{46C7C815-D955-4FFD-9BDB-E2BFF1ABABA8}" srcOrd="0" destOrd="0" presId="urn:microsoft.com/office/officeart/2008/layout/HalfCircleOrganizationChart"/>
    <dgm:cxn modelId="{DD78B8AF-7CA2-4910-860E-861FEB78B65C}" type="presOf" srcId="{F5DA2D13-F6FA-47AD-A83E-B9F8ACB846AE}" destId="{D00B6E3B-D61B-4B32-B253-6B70E32FAF4A}" srcOrd="0" destOrd="0" presId="urn:microsoft.com/office/officeart/2008/layout/HalfCircleOrganizationChart"/>
    <dgm:cxn modelId="{475EFF0F-58EA-4E1C-BE1B-8EC512265899}" type="presOf" srcId="{5D0402E3-D47F-4BDA-8377-8B0317ABC194}" destId="{57AE2234-B4BA-43B1-9723-971DE1F7292A}" srcOrd="0" destOrd="0" presId="urn:microsoft.com/office/officeart/2008/layout/HalfCircleOrganizationChart"/>
    <dgm:cxn modelId="{BC29F77F-8651-4CD7-821F-788CB8E1B43B}" type="presOf" srcId="{F555A28D-C983-4AB8-853A-868B363FCB9D}" destId="{A663439C-E4EC-4718-979D-45709C05E403}" srcOrd="0" destOrd="0" presId="urn:microsoft.com/office/officeart/2008/layout/HalfCircleOrganizationChart"/>
    <dgm:cxn modelId="{64A2E7EA-2258-417A-9F9C-07C5B79E2B69}" srcId="{BDBC1E6D-83C3-4C88-A9E6-415D782C0CB5}" destId="{F7D7654E-A331-46DB-9343-EF536C5917EF}" srcOrd="0" destOrd="0" parTransId="{EB307FCC-CD41-4CD8-B017-9F9F8EC8B201}" sibTransId="{8B45E91E-CCE6-466F-9686-F85D66A67B76}"/>
    <dgm:cxn modelId="{13BB47F7-EFE3-4712-AD82-A5FCB2FFA2F3}" type="presOf" srcId="{7B00E851-8446-4505-8ACE-9BADDF6B4122}" destId="{716F2377-D993-4A46-99F7-C44538FCE319}" srcOrd="1" destOrd="0" presId="urn:microsoft.com/office/officeart/2008/layout/HalfCircleOrganizationChart"/>
    <dgm:cxn modelId="{28CF936B-C9A3-48A0-A3C0-1B21D4AF5235}" srcId="{BDBC1E6D-83C3-4C88-A9E6-415D782C0CB5}" destId="{7B00E851-8446-4505-8ACE-9BADDF6B4122}" srcOrd="1" destOrd="0" parTransId="{F5DA2D13-F6FA-47AD-A83E-B9F8ACB846AE}" sibTransId="{DC89B9D3-48CB-4267-9316-6663ADCBF307}"/>
    <dgm:cxn modelId="{4BDD5905-8D01-4094-882E-8C6ED268D033}" type="presParOf" srcId="{E9F3CDAA-44B7-415A-A3B5-9F266FE13CC6}" destId="{82F7897B-1CF7-44A6-B941-A221A2C39C46}" srcOrd="0" destOrd="0" presId="urn:microsoft.com/office/officeart/2008/layout/HalfCircleOrganizationChart"/>
    <dgm:cxn modelId="{F373341B-68B7-4C60-BB90-A5489FA132C2}" type="presParOf" srcId="{82F7897B-1CF7-44A6-B941-A221A2C39C46}" destId="{75414DC1-9523-464F-B451-7AACF85445D1}" srcOrd="0" destOrd="0" presId="urn:microsoft.com/office/officeart/2008/layout/HalfCircleOrganizationChart"/>
    <dgm:cxn modelId="{6E00AC4B-1243-496A-8301-122DDDFC95DE}" type="presParOf" srcId="{75414DC1-9523-464F-B451-7AACF85445D1}" destId="{CD123C05-D273-4430-B633-690AE0A892B5}" srcOrd="0" destOrd="0" presId="urn:microsoft.com/office/officeart/2008/layout/HalfCircleOrganizationChart"/>
    <dgm:cxn modelId="{ABD9A8CE-4D99-47FB-8F99-DB7F84D410FB}" type="presParOf" srcId="{75414DC1-9523-464F-B451-7AACF85445D1}" destId="{328A6F52-70AF-4A88-B52D-85747AB48572}" srcOrd="1" destOrd="0" presId="urn:microsoft.com/office/officeart/2008/layout/HalfCircleOrganizationChart"/>
    <dgm:cxn modelId="{EC8AF807-431A-44E0-B256-4ED8AB9A32D6}" type="presParOf" srcId="{75414DC1-9523-464F-B451-7AACF85445D1}" destId="{336EEB1C-24BE-4BE6-82D9-7C7018B1BC22}" srcOrd="2" destOrd="0" presId="urn:microsoft.com/office/officeart/2008/layout/HalfCircleOrganizationChart"/>
    <dgm:cxn modelId="{BD064469-BBF0-45B8-8DD2-CCF3C43390DD}" type="presParOf" srcId="{75414DC1-9523-464F-B451-7AACF85445D1}" destId="{1DF00D67-0E66-42AD-8238-B3BEE18EEFCF}" srcOrd="3" destOrd="0" presId="urn:microsoft.com/office/officeart/2008/layout/HalfCircleOrganizationChart"/>
    <dgm:cxn modelId="{31B7507A-2089-40AC-B47A-CEE5A7DFC36B}" type="presParOf" srcId="{82F7897B-1CF7-44A6-B941-A221A2C39C46}" destId="{68ABA224-7F53-4703-9072-9D3EB49854A9}" srcOrd="1" destOrd="0" presId="urn:microsoft.com/office/officeart/2008/layout/HalfCircleOrganizationChart"/>
    <dgm:cxn modelId="{4FC0413A-F42F-4B43-AC94-CFC238111531}" type="presParOf" srcId="{68ABA224-7F53-4703-9072-9D3EB49854A9}" destId="{20195461-E281-46CD-89F1-3957EBFD4C03}" srcOrd="0" destOrd="0" presId="urn:microsoft.com/office/officeart/2008/layout/HalfCircleOrganizationChart"/>
    <dgm:cxn modelId="{3653FDBB-36F5-47E7-A756-F9C676C60B23}" type="presParOf" srcId="{68ABA224-7F53-4703-9072-9D3EB49854A9}" destId="{E5DE2452-0F13-459F-8558-786B632C289E}" srcOrd="1" destOrd="0" presId="urn:microsoft.com/office/officeart/2008/layout/HalfCircleOrganizationChart"/>
    <dgm:cxn modelId="{8ED43FDA-1D40-4C38-9F7B-7182E4D99DFA}" type="presParOf" srcId="{E5DE2452-0F13-459F-8558-786B632C289E}" destId="{66BBBC79-4A00-475E-8E13-2CC490943505}" srcOrd="0" destOrd="0" presId="urn:microsoft.com/office/officeart/2008/layout/HalfCircleOrganizationChart"/>
    <dgm:cxn modelId="{36026E3A-3046-41C6-B583-263D9C0142E9}" type="presParOf" srcId="{66BBBC79-4A00-475E-8E13-2CC490943505}" destId="{B186CA5F-B030-4355-A20B-7FD8916DE63F}" srcOrd="0" destOrd="0" presId="urn:microsoft.com/office/officeart/2008/layout/HalfCircleOrganizationChart"/>
    <dgm:cxn modelId="{1E356C41-DD8B-42CE-A520-01A7BEE352B7}" type="presParOf" srcId="{66BBBC79-4A00-475E-8E13-2CC490943505}" destId="{11D5CB05-F07E-4BFA-BF46-9583C22BB2A7}" srcOrd="1" destOrd="0" presId="urn:microsoft.com/office/officeart/2008/layout/HalfCircleOrganizationChart"/>
    <dgm:cxn modelId="{7F72316B-2589-4EF7-A6B0-4737BC565F52}" type="presParOf" srcId="{66BBBC79-4A00-475E-8E13-2CC490943505}" destId="{28F41B23-52ED-4043-B80F-1E286B203ED0}" srcOrd="2" destOrd="0" presId="urn:microsoft.com/office/officeart/2008/layout/HalfCircleOrganizationChart"/>
    <dgm:cxn modelId="{566F6CE2-F17B-4DE8-A440-6324FFF5EA5A}" type="presParOf" srcId="{66BBBC79-4A00-475E-8E13-2CC490943505}" destId="{BC49E619-2E17-4C9D-91A6-CE34FAD2F247}" srcOrd="3" destOrd="0" presId="urn:microsoft.com/office/officeart/2008/layout/HalfCircleOrganizationChart"/>
    <dgm:cxn modelId="{BDBB221F-46B1-4AE8-9CEE-B755604B2D7F}" type="presParOf" srcId="{E5DE2452-0F13-459F-8558-786B632C289E}" destId="{38B6EC5B-A30E-436F-BB58-268DC8269821}" srcOrd="1" destOrd="0" presId="urn:microsoft.com/office/officeart/2008/layout/HalfCircleOrganizationChart"/>
    <dgm:cxn modelId="{AABC3226-B460-4F26-AAC6-757E9E25FB09}" type="presParOf" srcId="{E5DE2452-0F13-459F-8558-786B632C289E}" destId="{C9AB1BFC-8305-4F8E-B7E1-CC64162A2F42}" srcOrd="2" destOrd="0" presId="urn:microsoft.com/office/officeart/2008/layout/HalfCircleOrganizationChart"/>
    <dgm:cxn modelId="{B044458A-0DBE-4D8F-93AA-7316083CA08A}" type="presParOf" srcId="{68ABA224-7F53-4703-9072-9D3EB49854A9}" destId="{D00B6E3B-D61B-4B32-B253-6B70E32FAF4A}" srcOrd="2" destOrd="0" presId="urn:microsoft.com/office/officeart/2008/layout/HalfCircleOrganizationChart"/>
    <dgm:cxn modelId="{6D4BFE96-BB23-4A8F-8691-D077EA1FDCE4}" type="presParOf" srcId="{68ABA224-7F53-4703-9072-9D3EB49854A9}" destId="{B615F444-FB1D-46FF-BA78-C47439701BBE}" srcOrd="3" destOrd="0" presId="urn:microsoft.com/office/officeart/2008/layout/HalfCircleOrganizationChart"/>
    <dgm:cxn modelId="{9E671FBB-805A-472E-B3B7-DCE0F431B294}" type="presParOf" srcId="{B615F444-FB1D-46FF-BA78-C47439701BBE}" destId="{F2D692C6-EB49-4F6B-B561-0E63F0EC1FEC}" srcOrd="0" destOrd="0" presId="urn:microsoft.com/office/officeart/2008/layout/HalfCircleOrganizationChart"/>
    <dgm:cxn modelId="{01EBD48B-F425-4059-B86E-E4F022F826EF}" type="presParOf" srcId="{F2D692C6-EB49-4F6B-B561-0E63F0EC1FEC}" destId="{46C7C815-D955-4FFD-9BDB-E2BFF1ABABA8}" srcOrd="0" destOrd="0" presId="urn:microsoft.com/office/officeart/2008/layout/HalfCircleOrganizationChart"/>
    <dgm:cxn modelId="{5846ADBC-6837-4A0E-BFD9-C8D61E316A18}" type="presParOf" srcId="{F2D692C6-EB49-4F6B-B561-0E63F0EC1FEC}" destId="{E306A0B5-7598-4827-A16E-B9D4723CE8C0}" srcOrd="1" destOrd="0" presId="urn:microsoft.com/office/officeart/2008/layout/HalfCircleOrganizationChart"/>
    <dgm:cxn modelId="{7342B3FF-8E5E-4859-818B-F9AB2654FA76}" type="presParOf" srcId="{F2D692C6-EB49-4F6B-B561-0E63F0EC1FEC}" destId="{D1ED6110-9F2C-40BC-8190-4F7791037827}" srcOrd="2" destOrd="0" presId="urn:microsoft.com/office/officeart/2008/layout/HalfCircleOrganizationChart"/>
    <dgm:cxn modelId="{B2A8F2F0-626F-4502-A26D-C6F5414B3443}" type="presParOf" srcId="{F2D692C6-EB49-4F6B-B561-0E63F0EC1FEC}" destId="{716F2377-D993-4A46-99F7-C44538FCE319}" srcOrd="3" destOrd="0" presId="urn:microsoft.com/office/officeart/2008/layout/HalfCircleOrganizationChart"/>
    <dgm:cxn modelId="{179F7AEB-1BF1-49AA-B97F-BABC1A3194AE}" type="presParOf" srcId="{B615F444-FB1D-46FF-BA78-C47439701BBE}" destId="{EDA761AB-7914-4A5C-A2A2-6A83D834B762}" srcOrd="1" destOrd="0" presId="urn:microsoft.com/office/officeart/2008/layout/HalfCircleOrganizationChart"/>
    <dgm:cxn modelId="{BAB26DAC-5589-444B-A94C-FC6B82AD37D3}" type="presParOf" srcId="{B615F444-FB1D-46FF-BA78-C47439701BBE}" destId="{ABBA6011-C4FC-4BB3-87FF-162DD3CBDB7B}" srcOrd="2" destOrd="0" presId="urn:microsoft.com/office/officeart/2008/layout/HalfCircleOrganizationChart"/>
    <dgm:cxn modelId="{934825B3-A1E1-414F-B6E0-8BF63A5B59C8}" type="presParOf" srcId="{68ABA224-7F53-4703-9072-9D3EB49854A9}" destId="{A663439C-E4EC-4718-979D-45709C05E403}" srcOrd="4" destOrd="0" presId="urn:microsoft.com/office/officeart/2008/layout/HalfCircleOrganizationChart"/>
    <dgm:cxn modelId="{ED8067BC-3390-4328-83ED-5DF9826792A6}" type="presParOf" srcId="{68ABA224-7F53-4703-9072-9D3EB49854A9}" destId="{F9E7D2F5-F230-4D38-9E92-CEB153E68D5D}" srcOrd="5" destOrd="0" presId="urn:microsoft.com/office/officeart/2008/layout/HalfCircleOrganizationChart"/>
    <dgm:cxn modelId="{6AA2E5E2-6B31-4C5E-91FE-F4895A164AA8}" type="presParOf" srcId="{F9E7D2F5-F230-4D38-9E92-CEB153E68D5D}" destId="{DD66D879-A9A8-41BA-9BEB-545AAFDC0F0A}" srcOrd="0" destOrd="0" presId="urn:microsoft.com/office/officeart/2008/layout/HalfCircleOrganizationChart"/>
    <dgm:cxn modelId="{BDC7BE8E-C0FD-478F-BB4B-35A854C6F7EC}" type="presParOf" srcId="{DD66D879-A9A8-41BA-9BEB-545AAFDC0F0A}" destId="{57AE2234-B4BA-43B1-9723-971DE1F7292A}" srcOrd="0" destOrd="0" presId="urn:microsoft.com/office/officeart/2008/layout/HalfCircleOrganizationChart"/>
    <dgm:cxn modelId="{5D923890-A967-4312-8717-DF642DA5ABC8}" type="presParOf" srcId="{DD66D879-A9A8-41BA-9BEB-545AAFDC0F0A}" destId="{A5673B5B-E56C-4004-8244-7B83FF6D1AF7}" srcOrd="1" destOrd="0" presId="urn:microsoft.com/office/officeart/2008/layout/HalfCircleOrganizationChart"/>
    <dgm:cxn modelId="{BFD2494B-CB89-45D3-A61F-35FAAE43FD84}" type="presParOf" srcId="{DD66D879-A9A8-41BA-9BEB-545AAFDC0F0A}" destId="{330DF233-B824-4129-93CD-9C8FB3B298F3}" srcOrd="2" destOrd="0" presId="urn:microsoft.com/office/officeart/2008/layout/HalfCircleOrganizationChart"/>
    <dgm:cxn modelId="{8B80E950-AB85-4E9F-894B-7F2727206B45}" type="presParOf" srcId="{DD66D879-A9A8-41BA-9BEB-545AAFDC0F0A}" destId="{C1DAA5FE-1274-45F0-9D0C-A7A6EABB0000}" srcOrd="3" destOrd="0" presId="urn:microsoft.com/office/officeart/2008/layout/HalfCircleOrganizationChart"/>
    <dgm:cxn modelId="{3A282191-06F9-429E-BDDF-6B5F74258652}" type="presParOf" srcId="{F9E7D2F5-F230-4D38-9E92-CEB153E68D5D}" destId="{AD1A9BAC-6EA0-4A44-8A6D-5034EDD59779}" srcOrd="1" destOrd="0" presId="urn:microsoft.com/office/officeart/2008/layout/HalfCircleOrganizationChart"/>
    <dgm:cxn modelId="{20AF9372-92C3-48E6-B5AE-02A2DB47CF2F}" type="presParOf" srcId="{F9E7D2F5-F230-4D38-9E92-CEB153E68D5D}" destId="{95629BAE-823C-4C66-9275-628CAE1BCA24}" srcOrd="2" destOrd="0" presId="urn:microsoft.com/office/officeart/2008/layout/HalfCircleOrganizationChart"/>
    <dgm:cxn modelId="{F3822A70-6FE0-4305-A4B8-74BD5582F515}" type="presParOf" srcId="{82F7897B-1CF7-44A6-B941-A221A2C39C46}" destId="{86F47E84-0161-4089-BDE2-6FB6EA4CF15F}"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118B9F-206E-4651-803C-DB31679EC688}"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s-CO"/>
        </a:p>
      </dgm:t>
    </dgm:pt>
    <dgm:pt modelId="{BDBC1E6D-83C3-4C88-A9E6-415D782C0CB5}">
      <dgm:prSet phldrT="[Texto]" custT="1"/>
      <dgm:spPr/>
      <dgm:t>
        <a:bodyPr/>
        <a:lstStyle/>
        <a:p>
          <a:r>
            <a:rPr lang="en-US" sz="1800" b="1" noProof="0" dirty="0" smtClean="0">
              <a:latin typeface="Arial Unicode MS" pitchFamily="34" charset="-128"/>
              <a:ea typeface="Arial Unicode MS" pitchFamily="34" charset="-128"/>
              <a:cs typeface="Arial Unicode MS" pitchFamily="34" charset="-128"/>
            </a:rPr>
            <a:t>Climatology</a:t>
          </a:r>
          <a:endParaRPr lang="en-US" sz="1800" b="1" noProof="0" dirty="0">
            <a:latin typeface="Arial Unicode MS" pitchFamily="34" charset="-128"/>
            <a:ea typeface="Arial Unicode MS" pitchFamily="34" charset="-128"/>
            <a:cs typeface="Arial Unicode MS" pitchFamily="34" charset="-128"/>
          </a:endParaRPr>
        </a:p>
      </dgm:t>
    </dgm:pt>
    <dgm:pt modelId="{CBAE0768-FE52-453D-B292-7F6ABA16D8E5}" type="parTrans" cxnId="{2CE86DFB-68DF-4916-9717-AED996EFA168}">
      <dgm:prSet/>
      <dgm:spPr/>
      <dgm:t>
        <a:bodyPr/>
        <a:lstStyle/>
        <a:p>
          <a:endParaRPr lang="es-CO"/>
        </a:p>
      </dgm:t>
    </dgm:pt>
    <dgm:pt modelId="{829045DB-3479-41F2-A47D-D39C922BDF7B}" type="sibTrans" cxnId="{2CE86DFB-68DF-4916-9717-AED996EFA168}">
      <dgm:prSet/>
      <dgm:spPr/>
      <dgm:t>
        <a:bodyPr/>
        <a:lstStyle/>
        <a:p>
          <a:endParaRPr lang="es-CO"/>
        </a:p>
      </dgm:t>
    </dgm:pt>
    <dgm:pt modelId="{F7D7654E-A331-46DB-9343-EF536C5917EF}">
      <dgm:prSet phldrT="[Texto]" custT="1"/>
      <dgm:spPr/>
      <dgm:t>
        <a:bodyPr/>
        <a:lstStyle/>
        <a:p>
          <a:pPr algn="r"/>
          <a:r>
            <a:rPr lang="es-CO" sz="1200" b="1" dirty="0" smtClean="0">
              <a:latin typeface="Arial Unicode MS" pitchFamily="34" charset="-128"/>
              <a:ea typeface="Arial Unicode MS" pitchFamily="34" charset="-128"/>
              <a:cs typeface="Arial Unicode MS" pitchFamily="34" charset="-128"/>
            </a:rPr>
            <a:t>   Caribbean</a:t>
          </a:r>
          <a:r>
            <a:rPr lang="es-CO" sz="1700" b="1" dirty="0" smtClean="0">
              <a:latin typeface="Arial Unicode MS" pitchFamily="34" charset="-128"/>
              <a:ea typeface="Arial Unicode MS" pitchFamily="34" charset="-128"/>
              <a:cs typeface="Arial Unicode MS" pitchFamily="34" charset="-128"/>
            </a:rPr>
            <a:t>	</a:t>
          </a:r>
          <a:endParaRPr lang="es-CO" sz="1700" b="1" dirty="0">
            <a:latin typeface="Arial Unicode MS" pitchFamily="34" charset="-128"/>
            <a:ea typeface="Arial Unicode MS" pitchFamily="34" charset="-128"/>
            <a:cs typeface="Arial Unicode MS" pitchFamily="34" charset="-128"/>
          </a:endParaRPr>
        </a:p>
      </dgm:t>
    </dgm:pt>
    <dgm:pt modelId="{EB307FCC-CD41-4CD8-B017-9F9F8EC8B201}" type="parTrans" cxnId="{64A2E7EA-2258-417A-9F9C-07C5B79E2B69}">
      <dgm:prSet/>
      <dgm:spPr/>
      <dgm:t>
        <a:bodyPr/>
        <a:lstStyle/>
        <a:p>
          <a:endParaRPr lang="es-CO"/>
        </a:p>
      </dgm:t>
    </dgm:pt>
    <dgm:pt modelId="{8B45E91E-CCE6-466F-9686-F85D66A67B76}" type="sibTrans" cxnId="{64A2E7EA-2258-417A-9F9C-07C5B79E2B69}">
      <dgm:prSet/>
      <dgm:spPr/>
      <dgm:t>
        <a:bodyPr/>
        <a:lstStyle/>
        <a:p>
          <a:endParaRPr lang="es-CO"/>
        </a:p>
      </dgm:t>
    </dgm:pt>
    <dgm:pt modelId="{7B00E851-8446-4505-8ACE-9BADDF6B4122}">
      <dgm:prSet phldrT="[Texto]" custT="1"/>
      <dgm:spPr/>
      <dgm:t>
        <a:bodyPr/>
        <a:lstStyle/>
        <a:p>
          <a:r>
            <a:rPr lang="en-US" sz="1200" b="1" noProof="0" dirty="0" smtClean="0">
              <a:solidFill>
                <a:schemeClr val="accent6">
                  <a:lumMod val="75000"/>
                </a:schemeClr>
              </a:solidFill>
              <a:latin typeface="Arial Unicode MS" pitchFamily="34" charset="-128"/>
              <a:ea typeface="Arial Unicode MS" pitchFamily="34" charset="-128"/>
              <a:cs typeface="Arial Unicode MS" pitchFamily="34" charset="-128"/>
            </a:rPr>
            <a:t>Monthly bulletin</a:t>
          </a:r>
          <a:endParaRPr lang="en-US" sz="1200" b="1" noProof="0" dirty="0">
            <a:solidFill>
              <a:schemeClr val="accent6">
                <a:lumMod val="75000"/>
              </a:schemeClr>
            </a:solidFill>
            <a:latin typeface="Arial Unicode MS" pitchFamily="34" charset="-128"/>
            <a:ea typeface="Arial Unicode MS" pitchFamily="34" charset="-128"/>
            <a:cs typeface="Arial Unicode MS" pitchFamily="34" charset="-128"/>
          </a:endParaRPr>
        </a:p>
      </dgm:t>
    </dgm:pt>
    <dgm:pt modelId="{F5DA2D13-F6FA-47AD-A83E-B9F8ACB846AE}" type="parTrans" cxnId="{28CF936B-C9A3-48A0-A3C0-1B21D4AF5235}">
      <dgm:prSet/>
      <dgm:spPr/>
      <dgm:t>
        <a:bodyPr/>
        <a:lstStyle/>
        <a:p>
          <a:endParaRPr lang="es-CO"/>
        </a:p>
      </dgm:t>
    </dgm:pt>
    <dgm:pt modelId="{DC89B9D3-48CB-4267-9316-6663ADCBF307}" type="sibTrans" cxnId="{28CF936B-C9A3-48A0-A3C0-1B21D4AF5235}">
      <dgm:prSet/>
      <dgm:spPr/>
      <dgm:t>
        <a:bodyPr/>
        <a:lstStyle/>
        <a:p>
          <a:endParaRPr lang="es-CO"/>
        </a:p>
      </dgm:t>
    </dgm:pt>
    <dgm:pt modelId="{5D0402E3-D47F-4BDA-8377-8B0317ABC194}">
      <dgm:prSet phldrT="[Texto]" custT="1"/>
      <dgm:spPr/>
      <dgm:t>
        <a:bodyPr/>
        <a:lstStyle/>
        <a:p>
          <a:r>
            <a:rPr lang="es-CO" sz="1050" b="1" dirty="0" smtClean="0">
              <a:solidFill>
                <a:schemeClr val="accent6">
                  <a:lumMod val="75000"/>
                </a:schemeClr>
              </a:solidFill>
              <a:latin typeface="Arial Unicode MS" pitchFamily="34" charset="-128"/>
              <a:ea typeface="Arial Unicode MS" pitchFamily="34" charset="-128"/>
              <a:cs typeface="Arial Unicode MS" pitchFamily="34" charset="-128"/>
            </a:rPr>
            <a:t>Monthly </a:t>
          </a:r>
          <a:r>
            <a:rPr lang="en-US" sz="1050" b="1" noProof="0" dirty="0" smtClean="0">
              <a:solidFill>
                <a:schemeClr val="accent6">
                  <a:lumMod val="75000"/>
                </a:schemeClr>
              </a:solidFill>
              <a:latin typeface="Arial Unicode MS" pitchFamily="34" charset="-128"/>
              <a:ea typeface="Arial Unicode MS" pitchFamily="34" charset="-128"/>
              <a:cs typeface="Arial Unicode MS" pitchFamily="34" charset="-128"/>
            </a:rPr>
            <a:t>forecast</a:t>
          </a:r>
          <a:endParaRPr lang="en-US" sz="1050" b="1" noProof="0" dirty="0">
            <a:solidFill>
              <a:schemeClr val="accent6">
                <a:lumMod val="75000"/>
              </a:schemeClr>
            </a:solidFill>
            <a:latin typeface="Arial Unicode MS" pitchFamily="34" charset="-128"/>
            <a:ea typeface="Arial Unicode MS" pitchFamily="34" charset="-128"/>
            <a:cs typeface="Arial Unicode MS" pitchFamily="34" charset="-128"/>
          </a:endParaRPr>
        </a:p>
      </dgm:t>
    </dgm:pt>
    <dgm:pt modelId="{F555A28D-C983-4AB8-853A-868B363FCB9D}" type="parTrans" cxnId="{7F2AD33E-DC91-45FB-A233-E5D00C5AE48D}">
      <dgm:prSet/>
      <dgm:spPr/>
      <dgm:t>
        <a:bodyPr/>
        <a:lstStyle/>
        <a:p>
          <a:endParaRPr lang="es-CO"/>
        </a:p>
      </dgm:t>
    </dgm:pt>
    <dgm:pt modelId="{FF669AF3-2A32-4F3C-AC64-29C9671A27C8}" type="sibTrans" cxnId="{7F2AD33E-DC91-45FB-A233-E5D00C5AE48D}">
      <dgm:prSet/>
      <dgm:spPr/>
      <dgm:t>
        <a:bodyPr/>
        <a:lstStyle/>
        <a:p>
          <a:endParaRPr lang="es-CO"/>
        </a:p>
      </dgm:t>
    </dgm:pt>
    <dgm:pt modelId="{E9F3CDAA-44B7-415A-A3B5-9F266FE13CC6}" type="pres">
      <dgm:prSet presAssocID="{DC118B9F-206E-4651-803C-DB31679EC688}" presName="Name0" presStyleCnt="0">
        <dgm:presLayoutVars>
          <dgm:orgChart val="1"/>
          <dgm:chPref val="1"/>
          <dgm:dir/>
          <dgm:animOne val="branch"/>
          <dgm:animLvl val="lvl"/>
          <dgm:resizeHandles/>
        </dgm:presLayoutVars>
      </dgm:prSet>
      <dgm:spPr/>
      <dgm:t>
        <a:bodyPr/>
        <a:lstStyle/>
        <a:p>
          <a:endParaRPr lang="es-CO"/>
        </a:p>
      </dgm:t>
    </dgm:pt>
    <dgm:pt modelId="{82F7897B-1CF7-44A6-B941-A221A2C39C46}" type="pres">
      <dgm:prSet presAssocID="{BDBC1E6D-83C3-4C88-A9E6-415D782C0CB5}" presName="hierRoot1" presStyleCnt="0">
        <dgm:presLayoutVars>
          <dgm:hierBranch val="init"/>
        </dgm:presLayoutVars>
      </dgm:prSet>
      <dgm:spPr/>
    </dgm:pt>
    <dgm:pt modelId="{75414DC1-9523-464F-B451-7AACF85445D1}" type="pres">
      <dgm:prSet presAssocID="{BDBC1E6D-83C3-4C88-A9E6-415D782C0CB5}" presName="rootComposite1" presStyleCnt="0"/>
      <dgm:spPr/>
    </dgm:pt>
    <dgm:pt modelId="{CD123C05-D273-4430-B633-690AE0A892B5}" type="pres">
      <dgm:prSet presAssocID="{BDBC1E6D-83C3-4C88-A9E6-415D782C0CB5}" presName="rootText1" presStyleLbl="alignAcc1" presStyleIdx="0" presStyleCnt="0" custScaleX="157055">
        <dgm:presLayoutVars>
          <dgm:chPref val="3"/>
        </dgm:presLayoutVars>
      </dgm:prSet>
      <dgm:spPr/>
      <dgm:t>
        <a:bodyPr/>
        <a:lstStyle/>
        <a:p>
          <a:endParaRPr lang="es-CO"/>
        </a:p>
      </dgm:t>
    </dgm:pt>
    <dgm:pt modelId="{328A6F52-70AF-4A88-B52D-85747AB48572}" type="pres">
      <dgm:prSet presAssocID="{BDBC1E6D-83C3-4C88-A9E6-415D782C0CB5}" presName="topArc1" presStyleLbl="parChTrans1D1" presStyleIdx="0" presStyleCnt="8"/>
      <dgm:spPr/>
    </dgm:pt>
    <dgm:pt modelId="{336EEB1C-24BE-4BE6-82D9-7C7018B1BC22}" type="pres">
      <dgm:prSet presAssocID="{BDBC1E6D-83C3-4C88-A9E6-415D782C0CB5}" presName="bottomArc1" presStyleLbl="parChTrans1D1" presStyleIdx="1" presStyleCnt="8"/>
      <dgm:spPr/>
    </dgm:pt>
    <dgm:pt modelId="{1DF00D67-0E66-42AD-8238-B3BEE18EEFCF}" type="pres">
      <dgm:prSet presAssocID="{BDBC1E6D-83C3-4C88-A9E6-415D782C0CB5}" presName="topConnNode1" presStyleLbl="node1" presStyleIdx="0" presStyleCnt="0"/>
      <dgm:spPr/>
      <dgm:t>
        <a:bodyPr/>
        <a:lstStyle/>
        <a:p>
          <a:endParaRPr lang="es-CO"/>
        </a:p>
      </dgm:t>
    </dgm:pt>
    <dgm:pt modelId="{68ABA224-7F53-4703-9072-9D3EB49854A9}" type="pres">
      <dgm:prSet presAssocID="{BDBC1E6D-83C3-4C88-A9E6-415D782C0CB5}" presName="hierChild2" presStyleCnt="0"/>
      <dgm:spPr/>
    </dgm:pt>
    <dgm:pt modelId="{20195461-E281-46CD-89F1-3957EBFD4C03}" type="pres">
      <dgm:prSet presAssocID="{EB307FCC-CD41-4CD8-B017-9F9F8EC8B201}" presName="Name28" presStyleLbl="parChTrans1D2" presStyleIdx="0" presStyleCnt="3"/>
      <dgm:spPr/>
      <dgm:t>
        <a:bodyPr/>
        <a:lstStyle/>
        <a:p>
          <a:endParaRPr lang="es-CO"/>
        </a:p>
      </dgm:t>
    </dgm:pt>
    <dgm:pt modelId="{E5DE2452-0F13-459F-8558-786B632C289E}" type="pres">
      <dgm:prSet presAssocID="{F7D7654E-A331-46DB-9343-EF536C5917EF}" presName="hierRoot2" presStyleCnt="0">
        <dgm:presLayoutVars>
          <dgm:hierBranch val="init"/>
        </dgm:presLayoutVars>
      </dgm:prSet>
      <dgm:spPr/>
    </dgm:pt>
    <dgm:pt modelId="{66BBBC79-4A00-475E-8E13-2CC490943505}" type="pres">
      <dgm:prSet presAssocID="{F7D7654E-A331-46DB-9343-EF536C5917EF}" presName="rootComposite2" presStyleCnt="0"/>
      <dgm:spPr/>
    </dgm:pt>
    <dgm:pt modelId="{B186CA5F-B030-4355-A20B-7FD8916DE63F}" type="pres">
      <dgm:prSet presAssocID="{F7D7654E-A331-46DB-9343-EF536C5917EF}" presName="rootText2" presStyleLbl="alignAcc1" presStyleIdx="0" presStyleCnt="0">
        <dgm:presLayoutVars>
          <dgm:chPref val="3"/>
        </dgm:presLayoutVars>
      </dgm:prSet>
      <dgm:spPr/>
      <dgm:t>
        <a:bodyPr/>
        <a:lstStyle/>
        <a:p>
          <a:endParaRPr lang="es-CO"/>
        </a:p>
      </dgm:t>
    </dgm:pt>
    <dgm:pt modelId="{11D5CB05-F07E-4BFA-BF46-9583C22BB2A7}" type="pres">
      <dgm:prSet presAssocID="{F7D7654E-A331-46DB-9343-EF536C5917EF}" presName="topArc2" presStyleLbl="parChTrans1D1" presStyleIdx="2" presStyleCnt="8"/>
      <dgm:spPr/>
    </dgm:pt>
    <dgm:pt modelId="{28F41B23-52ED-4043-B80F-1E286B203ED0}" type="pres">
      <dgm:prSet presAssocID="{F7D7654E-A331-46DB-9343-EF536C5917EF}" presName="bottomArc2" presStyleLbl="parChTrans1D1" presStyleIdx="3" presStyleCnt="8"/>
      <dgm:spPr/>
    </dgm:pt>
    <dgm:pt modelId="{BC49E619-2E17-4C9D-91A6-CE34FAD2F247}" type="pres">
      <dgm:prSet presAssocID="{F7D7654E-A331-46DB-9343-EF536C5917EF}" presName="topConnNode2" presStyleLbl="node2" presStyleIdx="0" presStyleCnt="0"/>
      <dgm:spPr/>
      <dgm:t>
        <a:bodyPr/>
        <a:lstStyle/>
        <a:p>
          <a:endParaRPr lang="es-CO"/>
        </a:p>
      </dgm:t>
    </dgm:pt>
    <dgm:pt modelId="{38B6EC5B-A30E-436F-BB58-268DC8269821}" type="pres">
      <dgm:prSet presAssocID="{F7D7654E-A331-46DB-9343-EF536C5917EF}" presName="hierChild4" presStyleCnt="0"/>
      <dgm:spPr/>
    </dgm:pt>
    <dgm:pt modelId="{C9AB1BFC-8305-4F8E-B7E1-CC64162A2F42}" type="pres">
      <dgm:prSet presAssocID="{F7D7654E-A331-46DB-9343-EF536C5917EF}" presName="hierChild5" presStyleCnt="0"/>
      <dgm:spPr/>
    </dgm:pt>
    <dgm:pt modelId="{D00B6E3B-D61B-4B32-B253-6B70E32FAF4A}" type="pres">
      <dgm:prSet presAssocID="{F5DA2D13-F6FA-47AD-A83E-B9F8ACB846AE}" presName="Name28" presStyleLbl="parChTrans1D2" presStyleIdx="1" presStyleCnt="3"/>
      <dgm:spPr/>
      <dgm:t>
        <a:bodyPr/>
        <a:lstStyle/>
        <a:p>
          <a:endParaRPr lang="es-CO"/>
        </a:p>
      </dgm:t>
    </dgm:pt>
    <dgm:pt modelId="{B615F444-FB1D-46FF-BA78-C47439701BBE}" type="pres">
      <dgm:prSet presAssocID="{7B00E851-8446-4505-8ACE-9BADDF6B4122}" presName="hierRoot2" presStyleCnt="0">
        <dgm:presLayoutVars>
          <dgm:hierBranch val="init"/>
        </dgm:presLayoutVars>
      </dgm:prSet>
      <dgm:spPr/>
    </dgm:pt>
    <dgm:pt modelId="{F2D692C6-EB49-4F6B-B561-0E63F0EC1FEC}" type="pres">
      <dgm:prSet presAssocID="{7B00E851-8446-4505-8ACE-9BADDF6B4122}" presName="rootComposite2" presStyleCnt="0"/>
      <dgm:spPr/>
    </dgm:pt>
    <dgm:pt modelId="{46C7C815-D955-4FFD-9BDB-E2BFF1ABABA8}" type="pres">
      <dgm:prSet presAssocID="{7B00E851-8446-4505-8ACE-9BADDF6B4122}" presName="rootText2" presStyleLbl="alignAcc1" presStyleIdx="0" presStyleCnt="0">
        <dgm:presLayoutVars>
          <dgm:chPref val="3"/>
        </dgm:presLayoutVars>
      </dgm:prSet>
      <dgm:spPr/>
      <dgm:t>
        <a:bodyPr/>
        <a:lstStyle/>
        <a:p>
          <a:endParaRPr lang="es-CO"/>
        </a:p>
      </dgm:t>
    </dgm:pt>
    <dgm:pt modelId="{E306A0B5-7598-4827-A16E-B9D4723CE8C0}" type="pres">
      <dgm:prSet presAssocID="{7B00E851-8446-4505-8ACE-9BADDF6B4122}" presName="topArc2" presStyleLbl="parChTrans1D1" presStyleIdx="4" presStyleCnt="8"/>
      <dgm:spPr/>
    </dgm:pt>
    <dgm:pt modelId="{D1ED6110-9F2C-40BC-8190-4F7791037827}" type="pres">
      <dgm:prSet presAssocID="{7B00E851-8446-4505-8ACE-9BADDF6B4122}" presName="bottomArc2" presStyleLbl="parChTrans1D1" presStyleIdx="5" presStyleCnt="8"/>
      <dgm:spPr/>
    </dgm:pt>
    <dgm:pt modelId="{716F2377-D993-4A46-99F7-C44538FCE319}" type="pres">
      <dgm:prSet presAssocID="{7B00E851-8446-4505-8ACE-9BADDF6B4122}" presName="topConnNode2" presStyleLbl="node2" presStyleIdx="0" presStyleCnt="0"/>
      <dgm:spPr/>
      <dgm:t>
        <a:bodyPr/>
        <a:lstStyle/>
        <a:p>
          <a:endParaRPr lang="es-CO"/>
        </a:p>
      </dgm:t>
    </dgm:pt>
    <dgm:pt modelId="{EDA761AB-7914-4A5C-A2A2-6A83D834B762}" type="pres">
      <dgm:prSet presAssocID="{7B00E851-8446-4505-8ACE-9BADDF6B4122}" presName="hierChild4" presStyleCnt="0"/>
      <dgm:spPr/>
    </dgm:pt>
    <dgm:pt modelId="{ABBA6011-C4FC-4BB3-87FF-162DD3CBDB7B}" type="pres">
      <dgm:prSet presAssocID="{7B00E851-8446-4505-8ACE-9BADDF6B4122}" presName="hierChild5" presStyleCnt="0"/>
      <dgm:spPr/>
    </dgm:pt>
    <dgm:pt modelId="{A663439C-E4EC-4718-979D-45709C05E403}" type="pres">
      <dgm:prSet presAssocID="{F555A28D-C983-4AB8-853A-868B363FCB9D}" presName="Name28" presStyleLbl="parChTrans1D2" presStyleIdx="2" presStyleCnt="3"/>
      <dgm:spPr/>
      <dgm:t>
        <a:bodyPr/>
        <a:lstStyle/>
        <a:p>
          <a:endParaRPr lang="es-CO"/>
        </a:p>
      </dgm:t>
    </dgm:pt>
    <dgm:pt modelId="{F9E7D2F5-F230-4D38-9E92-CEB153E68D5D}" type="pres">
      <dgm:prSet presAssocID="{5D0402E3-D47F-4BDA-8377-8B0317ABC194}" presName="hierRoot2" presStyleCnt="0">
        <dgm:presLayoutVars>
          <dgm:hierBranch val="init"/>
        </dgm:presLayoutVars>
      </dgm:prSet>
      <dgm:spPr/>
    </dgm:pt>
    <dgm:pt modelId="{DD66D879-A9A8-41BA-9BEB-545AAFDC0F0A}" type="pres">
      <dgm:prSet presAssocID="{5D0402E3-D47F-4BDA-8377-8B0317ABC194}" presName="rootComposite2" presStyleCnt="0"/>
      <dgm:spPr/>
    </dgm:pt>
    <dgm:pt modelId="{57AE2234-B4BA-43B1-9723-971DE1F7292A}" type="pres">
      <dgm:prSet presAssocID="{5D0402E3-D47F-4BDA-8377-8B0317ABC194}" presName="rootText2" presStyleLbl="alignAcc1" presStyleIdx="0" presStyleCnt="0">
        <dgm:presLayoutVars>
          <dgm:chPref val="3"/>
        </dgm:presLayoutVars>
      </dgm:prSet>
      <dgm:spPr/>
      <dgm:t>
        <a:bodyPr/>
        <a:lstStyle/>
        <a:p>
          <a:endParaRPr lang="es-CO"/>
        </a:p>
      </dgm:t>
    </dgm:pt>
    <dgm:pt modelId="{A5673B5B-E56C-4004-8244-7B83FF6D1AF7}" type="pres">
      <dgm:prSet presAssocID="{5D0402E3-D47F-4BDA-8377-8B0317ABC194}" presName="topArc2" presStyleLbl="parChTrans1D1" presStyleIdx="6" presStyleCnt="8"/>
      <dgm:spPr/>
    </dgm:pt>
    <dgm:pt modelId="{330DF233-B824-4129-93CD-9C8FB3B298F3}" type="pres">
      <dgm:prSet presAssocID="{5D0402E3-D47F-4BDA-8377-8B0317ABC194}" presName="bottomArc2" presStyleLbl="parChTrans1D1" presStyleIdx="7" presStyleCnt="8"/>
      <dgm:spPr/>
    </dgm:pt>
    <dgm:pt modelId="{C1DAA5FE-1274-45F0-9D0C-A7A6EABB0000}" type="pres">
      <dgm:prSet presAssocID="{5D0402E3-D47F-4BDA-8377-8B0317ABC194}" presName="topConnNode2" presStyleLbl="node2" presStyleIdx="0" presStyleCnt="0"/>
      <dgm:spPr/>
      <dgm:t>
        <a:bodyPr/>
        <a:lstStyle/>
        <a:p>
          <a:endParaRPr lang="es-CO"/>
        </a:p>
      </dgm:t>
    </dgm:pt>
    <dgm:pt modelId="{AD1A9BAC-6EA0-4A44-8A6D-5034EDD59779}" type="pres">
      <dgm:prSet presAssocID="{5D0402E3-D47F-4BDA-8377-8B0317ABC194}" presName="hierChild4" presStyleCnt="0"/>
      <dgm:spPr/>
    </dgm:pt>
    <dgm:pt modelId="{95629BAE-823C-4C66-9275-628CAE1BCA24}" type="pres">
      <dgm:prSet presAssocID="{5D0402E3-D47F-4BDA-8377-8B0317ABC194}" presName="hierChild5" presStyleCnt="0"/>
      <dgm:spPr/>
    </dgm:pt>
    <dgm:pt modelId="{86F47E84-0161-4089-BDE2-6FB6EA4CF15F}" type="pres">
      <dgm:prSet presAssocID="{BDBC1E6D-83C3-4C88-A9E6-415D782C0CB5}" presName="hierChild3" presStyleCnt="0"/>
      <dgm:spPr/>
    </dgm:pt>
  </dgm:ptLst>
  <dgm:cxnLst>
    <dgm:cxn modelId="{4C2C12E2-D00E-441F-95EF-368D6A3C7003}" type="presOf" srcId="{7B00E851-8446-4505-8ACE-9BADDF6B4122}" destId="{46C7C815-D955-4FFD-9BDB-E2BFF1ABABA8}" srcOrd="0" destOrd="0" presId="urn:microsoft.com/office/officeart/2008/layout/HalfCircleOrganizationChart"/>
    <dgm:cxn modelId="{6980700A-904D-4583-806A-42FFC51B1EC4}" type="presOf" srcId="{DC118B9F-206E-4651-803C-DB31679EC688}" destId="{E9F3CDAA-44B7-415A-A3B5-9F266FE13CC6}" srcOrd="0" destOrd="0" presId="urn:microsoft.com/office/officeart/2008/layout/HalfCircleOrganizationChart"/>
    <dgm:cxn modelId="{7F2AD33E-DC91-45FB-A233-E5D00C5AE48D}" srcId="{BDBC1E6D-83C3-4C88-A9E6-415D782C0CB5}" destId="{5D0402E3-D47F-4BDA-8377-8B0317ABC194}" srcOrd="2" destOrd="0" parTransId="{F555A28D-C983-4AB8-853A-868B363FCB9D}" sibTransId="{FF669AF3-2A32-4F3C-AC64-29C9671A27C8}"/>
    <dgm:cxn modelId="{1EFB32CB-964E-42F7-9900-E8A0C99A45B7}" type="presOf" srcId="{EB307FCC-CD41-4CD8-B017-9F9F8EC8B201}" destId="{20195461-E281-46CD-89F1-3957EBFD4C03}" srcOrd="0" destOrd="0" presId="urn:microsoft.com/office/officeart/2008/layout/HalfCircleOrganizationChart"/>
    <dgm:cxn modelId="{590CA2D1-B715-4383-A811-3F333BD8B507}" type="presOf" srcId="{F555A28D-C983-4AB8-853A-868B363FCB9D}" destId="{A663439C-E4EC-4718-979D-45709C05E403}" srcOrd="0" destOrd="0" presId="urn:microsoft.com/office/officeart/2008/layout/HalfCircleOrganizationChart"/>
    <dgm:cxn modelId="{2CE86DFB-68DF-4916-9717-AED996EFA168}" srcId="{DC118B9F-206E-4651-803C-DB31679EC688}" destId="{BDBC1E6D-83C3-4C88-A9E6-415D782C0CB5}" srcOrd="0" destOrd="0" parTransId="{CBAE0768-FE52-453D-B292-7F6ABA16D8E5}" sibTransId="{829045DB-3479-41F2-A47D-D39C922BDF7B}"/>
    <dgm:cxn modelId="{50AB333C-0526-44D4-A402-36CF6B7C346D}" type="presOf" srcId="{F7D7654E-A331-46DB-9343-EF536C5917EF}" destId="{BC49E619-2E17-4C9D-91A6-CE34FAD2F247}" srcOrd="1" destOrd="0" presId="urn:microsoft.com/office/officeart/2008/layout/HalfCircleOrganizationChart"/>
    <dgm:cxn modelId="{82A08E62-CDDE-4B50-AC48-D60929898B29}" type="presOf" srcId="{5D0402E3-D47F-4BDA-8377-8B0317ABC194}" destId="{57AE2234-B4BA-43B1-9723-971DE1F7292A}" srcOrd="0" destOrd="0" presId="urn:microsoft.com/office/officeart/2008/layout/HalfCircleOrganizationChart"/>
    <dgm:cxn modelId="{5D6AB793-08D5-44D7-BC1E-458723ABAD32}" type="presOf" srcId="{F7D7654E-A331-46DB-9343-EF536C5917EF}" destId="{B186CA5F-B030-4355-A20B-7FD8916DE63F}" srcOrd="0" destOrd="0" presId="urn:microsoft.com/office/officeart/2008/layout/HalfCircleOrganizationChart"/>
    <dgm:cxn modelId="{A05AE829-79E8-4553-A7E6-AF00DED7660E}" type="presOf" srcId="{BDBC1E6D-83C3-4C88-A9E6-415D782C0CB5}" destId="{CD123C05-D273-4430-B633-690AE0A892B5}" srcOrd="0" destOrd="0" presId="urn:microsoft.com/office/officeart/2008/layout/HalfCircleOrganizationChart"/>
    <dgm:cxn modelId="{953E7022-DA80-4030-BA2F-18AEDB92D1F3}" type="presOf" srcId="{BDBC1E6D-83C3-4C88-A9E6-415D782C0CB5}" destId="{1DF00D67-0E66-42AD-8238-B3BEE18EEFCF}" srcOrd="1" destOrd="0" presId="urn:microsoft.com/office/officeart/2008/layout/HalfCircleOrganizationChart"/>
    <dgm:cxn modelId="{64A2E7EA-2258-417A-9F9C-07C5B79E2B69}" srcId="{BDBC1E6D-83C3-4C88-A9E6-415D782C0CB5}" destId="{F7D7654E-A331-46DB-9343-EF536C5917EF}" srcOrd="0" destOrd="0" parTransId="{EB307FCC-CD41-4CD8-B017-9F9F8EC8B201}" sibTransId="{8B45E91E-CCE6-466F-9686-F85D66A67B76}"/>
    <dgm:cxn modelId="{CDC05887-D921-45B7-842F-5DA62CFF5666}" type="presOf" srcId="{F5DA2D13-F6FA-47AD-A83E-B9F8ACB846AE}" destId="{D00B6E3B-D61B-4B32-B253-6B70E32FAF4A}" srcOrd="0" destOrd="0" presId="urn:microsoft.com/office/officeart/2008/layout/HalfCircleOrganizationChart"/>
    <dgm:cxn modelId="{8936C0EB-CC42-4437-9893-833B938FF14A}" type="presOf" srcId="{5D0402E3-D47F-4BDA-8377-8B0317ABC194}" destId="{C1DAA5FE-1274-45F0-9D0C-A7A6EABB0000}" srcOrd="1" destOrd="0" presId="urn:microsoft.com/office/officeart/2008/layout/HalfCircleOrganizationChart"/>
    <dgm:cxn modelId="{CE35BCF4-B8C7-4A5C-BBC4-C414D69F8593}" type="presOf" srcId="{7B00E851-8446-4505-8ACE-9BADDF6B4122}" destId="{716F2377-D993-4A46-99F7-C44538FCE319}" srcOrd="1" destOrd="0" presId="urn:microsoft.com/office/officeart/2008/layout/HalfCircleOrganizationChart"/>
    <dgm:cxn modelId="{28CF936B-C9A3-48A0-A3C0-1B21D4AF5235}" srcId="{BDBC1E6D-83C3-4C88-A9E6-415D782C0CB5}" destId="{7B00E851-8446-4505-8ACE-9BADDF6B4122}" srcOrd="1" destOrd="0" parTransId="{F5DA2D13-F6FA-47AD-A83E-B9F8ACB846AE}" sibTransId="{DC89B9D3-48CB-4267-9316-6663ADCBF307}"/>
    <dgm:cxn modelId="{FF11AD5B-9C34-47DD-86AB-9628FEB04BD8}" type="presParOf" srcId="{E9F3CDAA-44B7-415A-A3B5-9F266FE13CC6}" destId="{82F7897B-1CF7-44A6-B941-A221A2C39C46}" srcOrd="0" destOrd="0" presId="urn:microsoft.com/office/officeart/2008/layout/HalfCircleOrganizationChart"/>
    <dgm:cxn modelId="{BE5BE116-7D7D-4F06-96C8-F3026FFB213B}" type="presParOf" srcId="{82F7897B-1CF7-44A6-B941-A221A2C39C46}" destId="{75414DC1-9523-464F-B451-7AACF85445D1}" srcOrd="0" destOrd="0" presId="urn:microsoft.com/office/officeart/2008/layout/HalfCircleOrganizationChart"/>
    <dgm:cxn modelId="{068FB43A-D601-4AB1-83E6-913E0B5AC5AE}" type="presParOf" srcId="{75414DC1-9523-464F-B451-7AACF85445D1}" destId="{CD123C05-D273-4430-B633-690AE0A892B5}" srcOrd="0" destOrd="0" presId="urn:microsoft.com/office/officeart/2008/layout/HalfCircleOrganizationChart"/>
    <dgm:cxn modelId="{8310C6FF-AFA8-4D4A-A532-4EB7FE80C8E3}" type="presParOf" srcId="{75414DC1-9523-464F-B451-7AACF85445D1}" destId="{328A6F52-70AF-4A88-B52D-85747AB48572}" srcOrd="1" destOrd="0" presId="urn:microsoft.com/office/officeart/2008/layout/HalfCircleOrganizationChart"/>
    <dgm:cxn modelId="{566CD0C9-D2A4-4D3A-895C-2A6FE1E6A2AC}" type="presParOf" srcId="{75414DC1-9523-464F-B451-7AACF85445D1}" destId="{336EEB1C-24BE-4BE6-82D9-7C7018B1BC22}" srcOrd="2" destOrd="0" presId="urn:microsoft.com/office/officeart/2008/layout/HalfCircleOrganizationChart"/>
    <dgm:cxn modelId="{6DC78557-087C-4DB9-AF49-89B617C36842}" type="presParOf" srcId="{75414DC1-9523-464F-B451-7AACF85445D1}" destId="{1DF00D67-0E66-42AD-8238-B3BEE18EEFCF}" srcOrd="3" destOrd="0" presId="urn:microsoft.com/office/officeart/2008/layout/HalfCircleOrganizationChart"/>
    <dgm:cxn modelId="{C346EA48-E80F-4457-BC62-2254B216045C}" type="presParOf" srcId="{82F7897B-1CF7-44A6-B941-A221A2C39C46}" destId="{68ABA224-7F53-4703-9072-9D3EB49854A9}" srcOrd="1" destOrd="0" presId="urn:microsoft.com/office/officeart/2008/layout/HalfCircleOrganizationChart"/>
    <dgm:cxn modelId="{23FB0069-EDED-4876-A61F-1A2FA15CDCD2}" type="presParOf" srcId="{68ABA224-7F53-4703-9072-9D3EB49854A9}" destId="{20195461-E281-46CD-89F1-3957EBFD4C03}" srcOrd="0" destOrd="0" presId="urn:microsoft.com/office/officeart/2008/layout/HalfCircleOrganizationChart"/>
    <dgm:cxn modelId="{76608091-CA2D-4335-AB0A-F113771D6264}" type="presParOf" srcId="{68ABA224-7F53-4703-9072-9D3EB49854A9}" destId="{E5DE2452-0F13-459F-8558-786B632C289E}" srcOrd="1" destOrd="0" presId="urn:microsoft.com/office/officeart/2008/layout/HalfCircleOrganizationChart"/>
    <dgm:cxn modelId="{7D88DB93-D323-4D5D-9455-332756422A7C}" type="presParOf" srcId="{E5DE2452-0F13-459F-8558-786B632C289E}" destId="{66BBBC79-4A00-475E-8E13-2CC490943505}" srcOrd="0" destOrd="0" presId="urn:microsoft.com/office/officeart/2008/layout/HalfCircleOrganizationChart"/>
    <dgm:cxn modelId="{E5513648-3A47-4B96-97DC-86FDFF34316A}" type="presParOf" srcId="{66BBBC79-4A00-475E-8E13-2CC490943505}" destId="{B186CA5F-B030-4355-A20B-7FD8916DE63F}" srcOrd="0" destOrd="0" presId="urn:microsoft.com/office/officeart/2008/layout/HalfCircleOrganizationChart"/>
    <dgm:cxn modelId="{9AF3A758-66B6-4C42-BDB1-A53F6F13DD1A}" type="presParOf" srcId="{66BBBC79-4A00-475E-8E13-2CC490943505}" destId="{11D5CB05-F07E-4BFA-BF46-9583C22BB2A7}" srcOrd="1" destOrd="0" presId="urn:microsoft.com/office/officeart/2008/layout/HalfCircleOrganizationChart"/>
    <dgm:cxn modelId="{6AAC1AC6-8077-4C53-BE4F-9A87E1BA71F5}" type="presParOf" srcId="{66BBBC79-4A00-475E-8E13-2CC490943505}" destId="{28F41B23-52ED-4043-B80F-1E286B203ED0}" srcOrd="2" destOrd="0" presId="urn:microsoft.com/office/officeart/2008/layout/HalfCircleOrganizationChart"/>
    <dgm:cxn modelId="{4CFCCAD8-3363-4B93-9DBB-EAB871FC72AC}" type="presParOf" srcId="{66BBBC79-4A00-475E-8E13-2CC490943505}" destId="{BC49E619-2E17-4C9D-91A6-CE34FAD2F247}" srcOrd="3" destOrd="0" presId="urn:microsoft.com/office/officeart/2008/layout/HalfCircleOrganizationChart"/>
    <dgm:cxn modelId="{F7D2EE6F-9535-43E9-8120-BEF5F74185EF}" type="presParOf" srcId="{E5DE2452-0F13-459F-8558-786B632C289E}" destId="{38B6EC5B-A30E-436F-BB58-268DC8269821}" srcOrd="1" destOrd="0" presId="urn:microsoft.com/office/officeart/2008/layout/HalfCircleOrganizationChart"/>
    <dgm:cxn modelId="{E6C1DA43-8DD6-473E-913D-8D65D5276D7E}" type="presParOf" srcId="{E5DE2452-0F13-459F-8558-786B632C289E}" destId="{C9AB1BFC-8305-4F8E-B7E1-CC64162A2F42}" srcOrd="2" destOrd="0" presId="urn:microsoft.com/office/officeart/2008/layout/HalfCircleOrganizationChart"/>
    <dgm:cxn modelId="{751F7AEB-C32E-40C1-8A9A-3175D94E7A41}" type="presParOf" srcId="{68ABA224-7F53-4703-9072-9D3EB49854A9}" destId="{D00B6E3B-D61B-4B32-B253-6B70E32FAF4A}" srcOrd="2" destOrd="0" presId="urn:microsoft.com/office/officeart/2008/layout/HalfCircleOrganizationChart"/>
    <dgm:cxn modelId="{C842E604-D04A-4212-9515-A8958ED8E5E7}" type="presParOf" srcId="{68ABA224-7F53-4703-9072-9D3EB49854A9}" destId="{B615F444-FB1D-46FF-BA78-C47439701BBE}" srcOrd="3" destOrd="0" presId="urn:microsoft.com/office/officeart/2008/layout/HalfCircleOrganizationChart"/>
    <dgm:cxn modelId="{F1A266F6-22B3-4A56-9BE2-913364F4D5DE}" type="presParOf" srcId="{B615F444-FB1D-46FF-BA78-C47439701BBE}" destId="{F2D692C6-EB49-4F6B-B561-0E63F0EC1FEC}" srcOrd="0" destOrd="0" presId="urn:microsoft.com/office/officeart/2008/layout/HalfCircleOrganizationChart"/>
    <dgm:cxn modelId="{26C1E2AF-B8D9-415C-A656-4182CFA7191C}" type="presParOf" srcId="{F2D692C6-EB49-4F6B-B561-0E63F0EC1FEC}" destId="{46C7C815-D955-4FFD-9BDB-E2BFF1ABABA8}" srcOrd="0" destOrd="0" presId="urn:microsoft.com/office/officeart/2008/layout/HalfCircleOrganizationChart"/>
    <dgm:cxn modelId="{6AD8BBFE-327F-422E-95B5-EF27C9D1E044}" type="presParOf" srcId="{F2D692C6-EB49-4F6B-B561-0E63F0EC1FEC}" destId="{E306A0B5-7598-4827-A16E-B9D4723CE8C0}" srcOrd="1" destOrd="0" presId="urn:microsoft.com/office/officeart/2008/layout/HalfCircleOrganizationChart"/>
    <dgm:cxn modelId="{774DE34C-F2F2-482E-A2A0-912503DFEAF5}" type="presParOf" srcId="{F2D692C6-EB49-4F6B-B561-0E63F0EC1FEC}" destId="{D1ED6110-9F2C-40BC-8190-4F7791037827}" srcOrd="2" destOrd="0" presId="urn:microsoft.com/office/officeart/2008/layout/HalfCircleOrganizationChart"/>
    <dgm:cxn modelId="{0854E85D-D67C-4227-BD68-51940CB75CD9}" type="presParOf" srcId="{F2D692C6-EB49-4F6B-B561-0E63F0EC1FEC}" destId="{716F2377-D993-4A46-99F7-C44538FCE319}" srcOrd="3" destOrd="0" presId="urn:microsoft.com/office/officeart/2008/layout/HalfCircleOrganizationChart"/>
    <dgm:cxn modelId="{B921C83F-505E-49B0-9427-23F3DEF1F84F}" type="presParOf" srcId="{B615F444-FB1D-46FF-BA78-C47439701BBE}" destId="{EDA761AB-7914-4A5C-A2A2-6A83D834B762}" srcOrd="1" destOrd="0" presId="urn:microsoft.com/office/officeart/2008/layout/HalfCircleOrganizationChart"/>
    <dgm:cxn modelId="{A2ABB40F-3987-4831-A732-62B2D343C08D}" type="presParOf" srcId="{B615F444-FB1D-46FF-BA78-C47439701BBE}" destId="{ABBA6011-C4FC-4BB3-87FF-162DD3CBDB7B}" srcOrd="2" destOrd="0" presId="urn:microsoft.com/office/officeart/2008/layout/HalfCircleOrganizationChart"/>
    <dgm:cxn modelId="{BF1DB50B-E7E0-43D8-9BFA-CE537C971A40}" type="presParOf" srcId="{68ABA224-7F53-4703-9072-9D3EB49854A9}" destId="{A663439C-E4EC-4718-979D-45709C05E403}" srcOrd="4" destOrd="0" presId="urn:microsoft.com/office/officeart/2008/layout/HalfCircleOrganizationChart"/>
    <dgm:cxn modelId="{253B87AC-DB4A-4742-9B4E-F89EF4248ABD}" type="presParOf" srcId="{68ABA224-7F53-4703-9072-9D3EB49854A9}" destId="{F9E7D2F5-F230-4D38-9E92-CEB153E68D5D}" srcOrd="5" destOrd="0" presId="urn:microsoft.com/office/officeart/2008/layout/HalfCircleOrganizationChart"/>
    <dgm:cxn modelId="{703F3A30-8FBB-4A6E-8BE2-99E0342F5BF6}" type="presParOf" srcId="{F9E7D2F5-F230-4D38-9E92-CEB153E68D5D}" destId="{DD66D879-A9A8-41BA-9BEB-545AAFDC0F0A}" srcOrd="0" destOrd="0" presId="urn:microsoft.com/office/officeart/2008/layout/HalfCircleOrganizationChart"/>
    <dgm:cxn modelId="{CE8BE53E-ADA9-4122-B959-CB023984E467}" type="presParOf" srcId="{DD66D879-A9A8-41BA-9BEB-545AAFDC0F0A}" destId="{57AE2234-B4BA-43B1-9723-971DE1F7292A}" srcOrd="0" destOrd="0" presId="urn:microsoft.com/office/officeart/2008/layout/HalfCircleOrganizationChart"/>
    <dgm:cxn modelId="{F65BAEBE-2ABF-474C-ADAE-EB0BB4217CB6}" type="presParOf" srcId="{DD66D879-A9A8-41BA-9BEB-545AAFDC0F0A}" destId="{A5673B5B-E56C-4004-8244-7B83FF6D1AF7}" srcOrd="1" destOrd="0" presId="urn:microsoft.com/office/officeart/2008/layout/HalfCircleOrganizationChart"/>
    <dgm:cxn modelId="{100E31B9-9246-4EAE-A61F-E7D3BDD153EE}" type="presParOf" srcId="{DD66D879-A9A8-41BA-9BEB-545AAFDC0F0A}" destId="{330DF233-B824-4129-93CD-9C8FB3B298F3}" srcOrd="2" destOrd="0" presId="urn:microsoft.com/office/officeart/2008/layout/HalfCircleOrganizationChart"/>
    <dgm:cxn modelId="{1DE84DCB-2E17-43E9-9650-2B76EFE329E8}" type="presParOf" srcId="{DD66D879-A9A8-41BA-9BEB-545AAFDC0F0A}" destId="{C1DAA5FE-1274-45F0-9D0C-A7A6EABB0000}" srcOrd="3" destOrd="0" presId="urn:microsoft.com/office/officeart/2008/layout/HalfCircleOrganizationChart"/>
    <dgm:cxn modelId="{5920F6BE-9E24-4357-B763-40693D1D7099}" type="presParOf" srcId="{F9E7D2F5-F230-4D38-9E92-CEB153E68D5D}" destId="{AD1A9BAC-6EA0-4A44-8A6D-5034EDD59779}" srcOrd="1" destOrd="0" presId="urn:microsoft.com/office/officeart/2008/layout/HalfCircleOrganizationChart"/>
    <dgm:cxn modelId="{EF2BAFB6-F8E1-4827-A660-A48BB1B12CFF}" type="presParOf" srcId="{F9E7D2F5-F230-4D38-9E92-CEB153E68D5D}" destId="{95629BAE-823C-4C66-9275-628CAE1BCA24}" srcOrd="2" destOrd="0" presId="urn:microsoft.com/office/officeart/2008/layout/HalfCircleOrganizationChart"/>
    <dgm:cxn modelId="{F6E61259-229C-493E-9CAC-77AE84457D54}" type="presParOf" srcId="{82F7897B-1CF7-44A6-B941-A221A2C39C46}" destId="{86F47E84-0161-4089-BDE2-6FB6EA4CF15F}"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118B9F-206E-4651-803C-DB31679EC688}"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s-CO"/>
        </a:p>
      </dgm:t>
    </dgm:pt>
    <dgm:pt modelId="{BDBC1E6D-83C3-4C88-A9E6-415D782C0CB5}">
      <dgm:prSet phldrT="[Texto]" custT="1"/>
      <dgm:spPr/>
      <dgm:t>
        <a:bodyPr/>
        <a:lstStyle/>
        <a:p>
          <a:r>
            <a:rPr lang="es-CO" sz="1600" b="1" dirty="0" smtClean="0">
              <a:latin typeface="Arial Unicode MS" pitchFamily="34" charset="-128"/>
              <a:ea typeface="Arial Unicode MS" pitchFamily="34" charset="-128"/>
              <a:cs typeface="Arial Unicode MS" pitchFamily="34" charset="-128"/>
            </a:rPr>
            <a:t>Storm Season</a:t>
          </a:r>
          <a:endParaRPr lang="es-CO" sz="1600" b="1" dirty="0">
            <a:latin typeface="Arial Unicode MS" pitchFamily="34" charset="-128"/>
            <a:ea typeface="Arial Unicode MS" pitchFamily="34" charset="-128"/>
            <a:cs typeface="Arial Unicode MS" pitchFamily="34" charset="-128"/>
          </a:endParaRPr>
        </a:p>
      </dgm:t>
    </dgm:pt>
    <dgm:pt modelId="{CBAE0768-FE52-453D-B292-7F6ABA16D8E5}" type="parTrans" cxnId="{2CE86DFB-68DF-4916-9717-AED996EFA168}">
      <dgm:prSet/>
      <dgm:spPr/>
      <dgm:t>
        <a:bodyPr/>
        <a:lstStyle/>
        <a:p>
          <a:endParaRPr lang="es-CO"/>
        </a:p>
      </dgm:t>
    </dgm:pt>
    <dgm:pt modelId="{829045DB-3479-41F2-A47D-D39C922BDF7B}" type="sibTrans" cxnId="{2CE86DFB-68DF-4916-9717-AED996EFA168}">
      <dgm:prSet/>
      <dgm:spPr/>
      <dgm:t>
        <a:bodyPr/>
        <a:lstStyle/>
        <a:p>
          <a:endParaRPr lang="es-CO"/>
        </a:p>
      </dgm:t>
    </dgm:pt>
    <dgm:pt modelId="{7B00E851-8446-4505-8ACE-9BADDF6B4122}">
      <dgm:prSet phldrT="[Texto]" custT="1"/>
      <dgm:spPr/>
      <dgm:t>
        <a:bodyPr/>
        <a:lstStyle/>
        <a:p>
          <a:pPr algn="ctr"/>
          <a:r>
            <a:rPr lang="es-CO" sz="1200" b="1" dirty="0" smtClean="0">
              <a:solidFill>
                <a:schemeClr val="accent6">
                  <a:lumMod val="75000"/>
                </a:schemeClr>
              </a:solidFill>
              <a:latin typeface="Arial Unicode MS" pitchFamily="34" charset="-128"/>
              <a:ea typeface="Arial Unicode MS" pitchFamily="34" charset="-128"/>
              <a:cs typeface="Arial Unicode MS" pitchFamily="34" charset="-128"/>
            </a:rPr>
            <a:t>     Forescast	</a:t>
          </a:r>
          <a:endParaRPr lang="es-CO" sz="1200" b="1" dirty="0">
            <a:solidFill>
              <a:schemeClr val="accent6">
                <a:lumMod val="75000"/>
              </a:schemeClr>
            </a:solidFill>
            <a:latin typeface="Arial Unicode MS" pitchFamily="34" charset="-128"/>
            <a:ea typeface="Arial Unicode MS" pitchFamily="34" charset="-128"/>
            <a:cs typeface="Arial Unicode MS" pitchFamily="34" charset="-128"/>
          </a:endParaRPr>
        </a:p>
      </dgm:t>
    </dgm:pt>
    <dgm:pt modelId="{F5DA2D13-F6FA-47AD-A83E-B9F8ACB846AE}" type="parTrans" cxnId="{28CF936B-C9A3-48A0-A3C0-1B21D4AF5235}">
      <dgm:prSet/>
      <dgm:spPr/>
      <dgm:t>
        <a:bodyPr/>
        <a:lstStyle/>
        <a:p>
          <a:endParaRPr lang="es-CO"/>
        </a:p>
      </dgm:t>
    </dgm:pt>
    <dgm:pt modelId="{DC89B9D3-48CB-4267-9316-6663ADCBF307}" type="sibTrans" cxnId="{28CF936B-C9A3-48A0-A3C0-1B21D4AF5235}">
      <dgm:prSet/>
      <dgm:spPr/>
      <dgm:t>
        <a:bodyPr/>
        <a:lstStyle/>
        <a:p>
          <a:endParaRPr lang="es-CO"/>
        </a:p>
      </dgm:t>
    </dgm:pt>
    <dgm:pt modelId="{5D0402E3-D47F-4BDA-8377-8B0317ABC194}">
      <dgm:prSet phldrT="[Texto]" custT="1"/>
      <dgm:spPr/>
      <dgm:t>
        <a:bodyPr/>
        <a:lstStyle/>
        <a:p>
          <a:r>
            <a:rPr lang="es-CO" sz="1200" b="1" dirty="0" smtClean="0">
              <a:solidFill>
                <a:schemeClr val="accent6">
                  <a:lumMod val="75000"/>
                </a:schemeClr>
              </a:solidFill>
              <a:latin typeface="Arial Unicode MS" pitchFamily="34" charset="-128"/>
              <a:ea typeface="Arial Unicode MS" pitchFamily="34" charset="-128"/>
              <a:cs typeface="Arial Unicode MS" pitchFamily="34" charset="-128"/>
            </a:rPr>
            <a:t>Special Statement</a:t>
          </a:r>
          <a:endParaRPr lang="es-CO" sz="1200" b="1" dirty="0">
            <a:solidFill>
              <a:schemeClr val="accent6">
                <a:lumMod val="75000"/>
              </a:schemeClr>
            </a:solidFill>
            <a:latin typeface="Arial Unicode MS" pitchFamily="34" charset="-128"/>
            <a:ea typeface="Arial Unicode MS" pitchFamily="34" charset="-128"/>
            <a:cs typeface="Arial Unicode MS" pitchFamily="34" charset="-128"/>
          </a:endParaRPr>
        </a:p>
      </dgm:t>
    </dgm:pt>
    <dgm:pt modelId="{F555A28D-C983-4AB8-853A-868B363FCB9D}" type="parTrans" cxnId="{7F2AD33E-DC91-45FB-A233-E5D00C5AE48D}">
      <dgm:prSet/>
      <dgm:spPr/>
      <dgm:t>
        <a:bodyPr/>
        <a:lstStyle/>
        <a:p>
          <a:endParaRPr lang="es-CO"/>
        </a:p>
      </dgm:t>
    </dgm:pt>
    <dgm:pt modelId="{FF669AF3-2A32-4F3C-AC64-29C9671A27C8}" type="sibTrans" cxnId="{7F2AD33E-DC91-45FB-A233-E5D00C5AE48D}">
      <dgm:prSet/>
      <dgm:spPr/>
      <dgm:t>
        <a:bodyPr/>
        <a:lstStyle/>
        <a:p>
          <a:endParaRPr lang="es-CO"/>
        </a:p>
      </dgm:t>
    </dgm:pt>
    <dgm:pt modelId="{E9F3CDAA-44B7-415A-A3B5-9F266FE13CC6}" type="pres">
      <dgm:prSet presAssocID="{DC118B9F-206E-4651-803C-DB31679EC688}" presName="Name0" presStyleCnt="0">
        <dgm:presLayoutVars>
          <dgm:orgChart val="1"/>
          <dgm:chPref val="1"/>
          <dgm:dir/>
          <dgm:animOne val="branch"/>
          <dgm:animLvl val="lvl"/>
          <dgm:resizeHandles/>
        </dgm:presLayoutVars>
      </dgm:prSet>
      <dgm:spPr/>
      <dgm:t>
        <a:bodyPr/>
        <a:lstStyle/>
        <a:p>
          <a:endParaRPr lang="es-CO"/>
        </a:p>
      </dgm:t>
    </dgm:pt>
    <dgm:pt modelId="{82F7897B-1CF7-44A6-B941-A221A2C39C46}" type="pres">
      <dgm:prSet presAssocID="{BDBC1E6D-83C3-4C88-A9E6-415D782C0CB5}" presName="hierRoot1" presStyleCnt="0">
        <dgm:presLayoutVars>
          <dgm:hierBranch val="init"/>
        </dgm:presLayoutVars>
      </dgm:prSet>
      <dgm:spPr/>
    </dgm:pt>
    <dgm:pt modelId="{75414DC1-9523-464F-B451-7AACF85445D1}" type="pres">
      <dgm:prSet presAssocID="{BDBC1E6D-83C3-4C88-A9E6-415D782C0CB5}" presName="rootComposite1" presStyleCnt="0"/>
      <dgm:spPr/>
    </dgm:pt>
    <dgm:pt modelId="{CD123C05-D273-4430-B633-690AE0A892B5}" type="pres">
      <dgm:prSet presAssocID="{BDBC1E6D-83C3-4C88-A9E6-415D782C0CB5}" presName="rootText1" presStyleLbl="alignAcc1" presStyleIdx="0" presStyleCnt="0" custScaleX="204589">
        <dgm:presLayoutVars>
          <dgm:chPref val="3"/>
        </dgm:presLayoutVars>
      </dgm:prSet>
      <dgm:spPr/>
      <dgm:t>
        <a:bodyPr/>
        <a:lstStyle/>
        <a:p>
          <a:endParaRPr lang="es-CO"/>
        </a:p>
      </dgm:t>
    </dgm:pt>
    <dgm:pt modelId="{328A6F52-70AF-4A88-B52D-85747AB48572}" type="pres">
      <dgm:prSet presAssocID="{BDBC1E6D-83C3-4C88-A9E6-415D782C0CB5}" presName="topArc1" presStyleLbl="parChTrans1D1" presStyleIdx="0" presStyleCnt="6"/>
      <dgm:spPr/>
    </dgm:pt>
    <dgm:pt modelId="{336EEB1C-24BE-4BE6-82D9-7C7018B1BC22}" type="pres">
      <dgm:prSet presAssocID="{BDBC1E6D-83C3-4C88-A9E6-415D782C0CB5}" presName="bottomArc1" presStyleLbl="parChTrans1D1" presStyleIdx="1" presStyleCnt="6"/>
      <dgm:spPr/>
    </dgm:pt>
    <dgm:pt modelId="{1DF00D67-0E66-42AD-8238-B3BEE18EEFCF}" type="pres">
      <dgm:prSet presAssocID="{BDBC1E6D-83C3-4C88-A9E6-415D782C0CB5}" presName="topConnNode1" presStyleLbl="node1" presStyleIdx="0" presStyleCnt="0"/>
      <dgm:spPr/>
      <dgm:t>
        <a:bodyPr/>
        <a:lstStyle/>
        <a:p>
          <a:endParaRPr lang="es-CO"/>
        </a:p>
      </dgm:t>
    </dgm:pt>
    <dgm:pt modelId="{68ABA224-7F53-4703-9072-9D3EB49854A9}" type="pres">
      <dgm:prSet presAssocID="{BDBC1E6D-83C3-4C88-A9E6-415D782C0CB5}" presName="hierChild2" presStyleCnt="0"/>
      <dgm:spPr/>
    </dgm:pt>
    <dgm:pt modelId="{D00B6E3B-D61B-4B32-B253-6B70E32FAF4A}" type="pres">
      <dgm:prSet presAssocID="{F5DA2D13-F6FA-47AD-A83E-B9F8ACB846AE}" presName="Name28" presStyleLbl="parChTrans1D2" presStyleIdx="0" presStyleCnt="2"/>
      <dgm:spPr/>
      <dgm:t>
        <a:bodyPr/>
        <a:lstStyle/>
        <a:p>
          <a:endParaRPr lang="es-CO"/>
        </a:p>
      </dgm:t>
    </dgm:pt>
    <dgm:pt modelId="{B615F444-FB1D-46FF-BA78-C47439701BBE}" type="pres">
      <dgm:prSet presAssocID="{7B00E851-8446-4505-8ACE-9BADDF6B4122}" presName="hierRoot2" presStyleCnt="0">
        <dgm:presLayoutVars>
          <dgm:hierBranch val="init"/>
        </dgm:presLayoutVars>
      </dgm:prSet>
      <dgm:spPr/>
    </dgm:pt>
    <dgm:pt modelId="{F2D692C6-EB49-4F6B-B561-0E63F0EC1FEC}" type="pres">
      <dgm:prSet presAssocID="{7B00E851-8446-4505-8ACE-9BADDF6B4122}" presName="rootComposite2" presStyleCnt="0"/>
      <dgm:spPr/>
    </dgm:pt>
    <dgm:pt modelId="{46C7C815-D955-4FFD-9BDB-E2BFF1ABABA8}" type="pres">
      <dgm:prSet presAssocID="{7B00E851-8446-4505-8ACE-9BADDF6B4122}" presName="rootText2" presStyleLbl="alignAcc1" presStyleIdx="0" presStyleCnt="0" custLinFactNeighborX="-3094" custLinFactNeighborY="-2316">
        <dgm:presLayoutVars>
          <dgm:chPref val="3"/>
        </dgm:presLayoutVars>
      </dgm:prSet>
      <dgm:spPr/>
      <dgm:t>
        <a:bodyPr/>
        <a:lstStyle/>
        <a:p>
          <a:endParaRPr lang="es-CO"/>
        </a:p>
      </dgm:t>
    </dgm:pt>
    <dgm:pt modelId="{E306A0B5-7598-4827-A16E-B9D4723CE8C0}" type="pres">
      <dgm:prSet presAssocID="{7B00E851-8446-4505-8ACE-9BADDF6B4122}" presName="topArc2" presStyleLbl="parChTrans1D1" presStyleIdx="2" presStyleCnt="6"/>
      <dgm:spPr/>
    </dgm:pt>
    <dgm:pt modelId="{D1ED6110-9F2C-40BC-8190-4F7791037827}" type="pres">
      <dgm:prSet presAssocID="{7B00E851-8446-4505-8ACE-9BADDF6B4122}" presName="bottomArc2" presStyleLbl="parChTrans1D1" presStyleIdx="3" presStyleCnt="6"/>
      <dgm:spPr/>
    </dgm:pt>
    <dgm:pt modelId="{716F2377-D993-4A46-99F7-C44538FCE319}" type="pres">
      <dgm:prSet presAssocID="{7B00E851-8446-4505-8ACE-9BADDF6B4122}" presName="topConnNode2" presStyleLbl="node2" presStyleIdx="0" presStyleCnt="0"/>
      <dgm:spPr/>
      <dgm:t>
        <a:bodyPr/>
        <a:lstStyle/>
        <a:p>
          <a:endParaRPr lang="es-CO"/>
        </a:p>
      </dgm:t>
    </dgm:pt>
    <dgm:pt modelId="{EDA761AB-7914-4A5C-A2A2-6A83D834B762}" type="pres">
      <dgm:prSet presAssocID="{7B00E851-8446-4505-8ACE-9BADDF6B4122}" presName="hierChild4" presStyleCnt="0"/>
      <dgm:spPr/>
    </dgm:pt>
    <dgm:pt modelId="{ABBA6011-C4FC-4BB3-87FF-162DD3CBDB7B}" type="pres">
      <dgm:prSet presAssocID="{7B00E851-8446-4505-8ACE-9BADDF6B4122}" presName="hierChild5" presStyleCnt="0"/>
      <dgm:spPr/>
    </dgm:pt>
    <dgm:pt modelId="{A663439C-E4EC-4718-979D-45709C05E403}" type="pres">
      <dgm:prSet presAssocID="{F555A28D-C983-4AB8-853A-868B363FCB9D}" presName="Name28" presStyleLbl="parChTrans1D2" presStyleIdx="1" presStyleCnt="2"/>
      <dgm:spPr/>
      <dgm:t>
        <a:bodyPr/>
        <a:lstStyle/>
        <a:p>
          <a:endParaRPr lang="es-CO"/>
        </a:p>
      </dgm:t>
    </dgm:pt>
    <dgm:pt modelId="{F9E7D2F5-F230-4D38-9E92-CEB153E68D5D}" type="pres">
      <dgm:prSet presAssocID="{5D0402E3-D47F-4BDA-8377-8B0317ABC194}" presName="hierRoot2" presStyleCnt="0">
        <dgm:presLayoutVars>
          <dgm:hierBranch val="init"/>
        </dgm:presLayoutVars>
      </dgm:prSet>
      <dgm:spPr/>
    </dgm:pt>
    <dgm:pt modelId="{DD66D879-A9A8-41BA-9BEB-545AAFDC0F0A}" type="pres">
      <dgm:prSet presAssocID="{5D0402E3-D47F-4BDA-8377-8B0317ABC194}" presName="rootComposite2" presStyleCnt="0"/>
      <dgm:spPr/>
    </dgm:pt>
    <dgm:pt modelId="{57AE2234-B4BA-43B1-9723-971DE1F7292A}" type="pres">
      <dgm:prSet presAssocID="{5D0402E3-D47F-4BDA-8377-8B0317ABC194}" presName="rootText2" presStyleLbl="alignAcc1" presStyleIdx="0" presStyleCnt="0" custLinFactNeighborX="9510" custLinFactNeighborY="9247">
        <dgm:presLayoutVars>
          <dgm:chPref val="3"/>
        </dgm:presLayoutVars>
      </dgm:prSet>
      <dgm:spPr/>
      <dgm:t>
        <a:bodyPr/>
        <a:lstStyle/>
        <a:p>
          <a:endParaRPr lang="es-CO"/>
        </a:p>
      </dgm:t>
    </dgm:pt>
    <dgm:pt modelId="{A5673B5B-E56C-4004-8244-7B83FF6D1AF7}" type="pres">
      <dgm:prSet presAssocID="{5D0402E3-D47F-4BDA-8377-8B0317ABC194}" presName="topArc2" presStyleLbl="parChTrans1D1" presStyleIdx="4" presStyleCnt="6"/>
      <dgm:spPr/>
    </dgm:pt>
    <dgm:pt modelId="{330DF233-B824-4129-93CD-9C8FB3B298F3}" type="pres">
      <dgm:prSet presAssocID="{5D0402E3-D47F-4BDA-8377-8B0317ABC194}" presName="bottomArc2" presStyleLbl="parChTrans1D1" presStyleIdx="5" presStyleCnt="6"/>
      <dgm:spPr/>
    </dgm:pt>
    <dgm:pt modelId="{C1DAA5FE-1274-45F0-9D0C-A7A6EABB0000}" type="pres">
      <dgm:prSet presAssocID="{5D0402E3-D47F-4BDA-8377-8B0317ABC194}" presName="topConnNode2" presStyleLbl="node2" presStyleIdx="0" presStyleCnt="0"/>
      <dgm:spPr/>
      <dgm:t>
        <a:bodyPr/>
        <a:lstStyle/>
        <a:p>
          <a:endParaRPr lang="es-CO"/>
        </a:p>
      </dgm:t>
    </dgm:pt>
    <dgm:pt modelId="{AD1A9BAC-6EA0-4A44-8A6D-5034EDD59779}" type="pres">
      <dgm:prSet presAssocID="{5D0402E3-D47F-4BDA-8377-8B0317ABC194}" presName="hierChild4" presStyleCnt="0"/>
      <dgm:spPr/>
    </dgm:pt>
    <dgm:pt modelId="{95629BAE-823C-4C66-9275-628CAE1BCA24}" type="pres">
      <dgm:prSet presAssocID="{5D0402E3-D47F-4BDA-8377-8B0317ABC194}" presName="hierChild5" presStyleCnt="0"/>
      <dgm:spPr/>
    </dgm:pt>
    <dgm:pt modelId="{86F47E84-0161-4089-BDE2-6FB6EA4CF15F}" type="pres">
      <dgm:prSet presAssocID="{BDBC1E6D-83C3-4C88-A9E6-415D782C0CB5}" presName="hierChild3" presStyleCnt="0"/>
      <dgm:spPr/>
    </dgm:pt>
  </dgm:ptLst>
  <dgm:cxnLst>
    <dgm:cxn modelId="{475D14C5-7323-466F-8E5E-26A66D3BF858}" type="presOf" srcId="{7B00E851-8446-4505-8ACE-9BADDF6B4122}" destId="{46C7C815-D955-4FFD-9BDB-E2BFF1ABABA8}" srcOrd="0" destOrd="0" presId="urn:microsoft.com/office/officeart/2008/layout/HalfCircleOrganizationChart"/>
    <dgm:cxn modelId="{368AA077-9E90-451B-9738-2F8666689006}" type="presOf" srcId="{5D0402E3-D47F-4BDA-8377-8B0317ABC194}" destId="{C1DAA5FE-1274-45F0-9D0C-A7A6EABB0000}" srcOrd="1" destOrd="0" presId="urn:microsoft.com/office/officeart/2008/layout/HalfCircleOrganizationChart"/>
    <dgm:cxn modelId="{2CE86DFB-68DF-4916-9717-AED996EFA168}" srcId="{DC118B9F-206E-4651-803C-DB31679EC688}" destId="{BDBC1E6D-83C3-4C88-A9E6-415D782C0CB5}" srcOrd="0" destOrd="0" parTransId="{CBAE0768-FE52-453D-B292-7F6ABA16D8E5}" sibTransId="{829045DB-3479-41F2-A47D-D39C922BDF7B}"/>
    <dgm:cxn modelId="{379CC25A-3544-45D8-BE7B-E7A6413D0D68}" type="presOf" srcId="{BDBC1E6D-83C3-4C88-A9E6-415D782C0CB5}" destId="{1DF00D67-0E66-42AD-8238-B3BEE18EEFCF}" srcOrd="1" destOrd="0" presId="urn:microsoft.com/office/officeart/2008/layout/HalfCircleOrganizationChart"/>
    <dgm:cxn modelId="{CD10C790-5F64-42DD-AE5A-69D952ED804C}" type="presOf" srcId="{F5DA2D13-F6FA-47AD-A83E-B9F8ACB846AE}" destId="{D00B6E3B-D61B-4B32-B253-6B70E32FAF4A}" srcOrd="0" destOrd="0" presId="urn:microsoft.com/office/officeart/2008/layout/HalfCircleOrganizationChart"/>
    <dgm:cxn modelId="{28CF936B-C9A3-48A0-A3C0-1B21D4AF5235}" srcId="{BDBC1E6D-83C3-4C88-A9E6-415D782C0CB5}" destId="{7B00E851-8446-4505-8ACE-9BADDF6B4122}" srcOrd="0" destOrd="0" parTransId="{F5DA2D13-F6FA-47AD-A83E-B9F8ACB846AE}" sibTransId="{DC89B9D3-48CB-4267-9316-6663ADCBF307}"/>
    <dgm:cxn modelId="{FD68B639-9C13-4F12-B21D-1494729F2E6D}" type="presOf" srcId="{DC118B9F-206E-4651-803C-DB31679EC688}" destId="{E9F3CDAA-44B7-415A-A3B5-9F266FE13CC6}" srcOrd="0" destOrd="0" presId="urn:microsoft.com/office/officeart/2008/layout/HalfCircleOrganizationChart"/>
    <dgm:cxn modelId="{A117079E-186F-4161-933D-2097BEF87DE4}" type="presOf" srcId="{7B00E851-8446-4505-8ACE-9BADDF6B4122}" destId="{716F2377-D993-4A46-99F7-C44538FCE319}" srcOrd="1" destOrd="0" presId="urn:microsoft.com/office/officeart/2008/layout/HalfCircleOrganizationChart"/>
    <dgm:cxn modelId="{0A1F4118-4036-4E4F-B0D1-39304344B909}" type="presOf" srcId="{BDBC1E6D-83C3-4C88-A9E6-415D782C0CB5}" destId="{CD123C05-D273-4430-B633-690AE0A892B5}" srcOrd="0" destOrd="0" presId="urn:microsoft.com/office/officeart/2008/layout/HalfCircleOrganizationChart"/>
    <dgm:cxn modelId="{D6BAE2C9-BDB2-4848-926C-2BF73030326A}" type="presOf" srcId="{5D0402E3-D47F-4BDA-8377-8B0317ABC194}" destId="{57AE2234-B4BA-43B1-9723-971DE1F7292A}" srcOrd="0" destOrd="0" presId="urn:microsoft.com/office/officeart/2008/layout/HalfCircleOrganizationChart"/>
    <dgm:cxn modelId="{E8402C02-8C55-4F9B-AD2A-46C96D830ECC}" type="presOf" srcId="{F555A28D-C983-4AB8-853A-868B363FCB9D}" destId="{A663439C-E4EC-4718-979D-45709C05E403}" srcOrd="0" destOrd="0" presId="urn:microsoft.com/office/officeart/2008/layout/HalfCircleOrganizationChart"/>
    <dgm:cxn modelId="{7F2AD33E-DC91-45FB-A233-E5D00C5AE48D}" srcId="{BDBC1E6D-83C3-4C88-A9E6-415D782C0CB5}" destId="{5D0402E3-D47F-4BDA-8377-8B0317ABC194}" srcOrd="1" destOrd="0" parTransId="{F555A28D-C983-4AB8-853A-868B363FCB9D}" sibTransId="{FF669AF3-2A32-4F3C-AC64-29C9671A27C8}"/>
    <dgm:cxn modelId="{0E911BE5-9205-4A6B-AD09-6F7434DB4F44}" type="presParOf" srcId="{E9F3CDAA-44B7-415A-A3B5-9F266FE13CC6}" destId="{82F7897B-1CF7-44A6-B941-A221A2C39C46}" srcOrd="0" destOrd="0" presId="urn:microsoft.com/office/officeart/2008/layout/HalfCircleOrganizationChart"/>
    <dgm:cxn modelId="{F93D19B7-2145-400E-9D9F-F9F2C3F76548}" type="presParOf" srcId="{82F7897B-1CF7-44A6-B941-A221A2C39C46}" destId="{75414DC1-9523-464F-B451-7AACF85445D1}" srcOrd="0" destOrd="0" presId="urn:microsoft.com/office/officeart/2008/layout/HalfCircleOrganizationChart"/>
    <dgm:cxn modelId="{8B9BD464-8974-4204-AD33-7E297BDDED45}" type="presParOf" srcId="{75414DC1-9523-464F-B451-7AACF85445D1}" destId="{CD123C05-D273-4430-B633-690AE0A892B5}" srcOrd="0" destOrd="0" presId="urn:microsoft.com/office/officeart/2008/layout/HalfCircleOrganizationChart"/>
    <dgm:cxn modelId="{B7586F60-CB72-4D98-9377-94BD1A36F20C}" type="presParOf" srcId="{75414DC1-9523-464F-B451-7AACF85445D1}" destId="{328A6F52-70AF-4A88-B52D-85747AB48572}" srcOrd="1" destOrd="0" presId="urn:microsoft.com/office/officeart/2008/layout/HalfCircleOrganizationChart"/>
    <dgm:cxn modelId="{4FAFDCAC-0A7C-43A5-86ED-E9526967EEA1}" type="presParOf" srcId="{75414DC1-9523-464F-B451-7AACF85445D1}" destId="{336EEB1C-24BE-4BE6-82D9-7C7018B1BC22}" srcOrd="2" destOrd="0" presId="urn:microsoft.com/office/officeart/2008/layout/HalfCircleOrganizationChart"/>
    <dgm:cxn modelId="{008DF1C1-9C00-4146-B929-24B95BD72B51}" type="presParOf" srcId="{75414DC1-9523-464F-B451-7AACF85445D1}" destId="{1DF00D67-0E66-42AD-8238-B3BEE18EEFCF}" srcOrd="3" destOrd="0" presId="urn:microsoft.com/office/officeart/2008/layout/HalfCircleOrganizationChart"/>
    <dgm:cxn modelId="{FBEEF46C-100F-4A0F-82CE-BD904A388DAE}" type="presParOf" srcId="{82F7897B-1CF7-44A6-B941-A221A2C39C46}" destId="{68ABA224-7F53-4703-9072-9D3EB49854A9}" srcOrd="1" destOrd="0" presId="urn:microsoft.com/office/officeart/2008/layout/HalfCircleOrganizationChart"/>
    <dgm:cxn modelId="{6021828A-E372-4683-A041-1BD40CDB4861}" type="presParOf" srcId="{68ABA224-7F53-4703-9072-9D3EB49854A9}" destId="{D00B6E3B-D61B-4B32-B253-6B70E32FAF4A}" srcOrd="0" destOrd="0" presId="urn:microsoft.com/office/officeart/2008/layout/HalfCircleOrganizationChart"/>
    <dgm:cxn modelId="{7BDEA39F-3C66-45BF-BB16-47F6C02538CB}" type="presParOf" srcId="{68ABA224-7F53-4703-9072-9D3EB49854A9}" destId="{B615F444-FB1D-46FF-BA78-C47439701BBE}" srcOrd="1" destOrd="0" presId="urn:microsoft.com/office/officeart/2008/layout/HalfCircleOrganizationChart"/>
    <dgm:cxn modelId="{C8CC5851-2534-4B38-92A3-1A2060494F38}" type="presParOf" srcId="{B615F444-FB1D-46FF-BA78-C47439701BBE}" destId="{F2D692C6-EB49-4F6B-B561-0E63F0EC1FEC}" srcOrd="0" destOrd="0" presId="urn:microsoft.com/office/officeart/2008/layout/HalfCircleOrganizationChart"/>
    <dgm:cxn modelId="{5AA8C4AA-CBF7-4C79-8BBF-C47F8AEC7745}" type="presParOf" srcId="{F2D692C6-EB49-4F6B-B561-0E63F0EC1FEC}" destId="{46C7C815-D955-4FFD-9BDB-E2BFF1ABABA8}" srcOrd="0" destOrd="0" presId="urn:microsoft.com/office/officeart/2008/layout/HalfCircleOrganizationChart"/>
    <dgm:cxn modelId="{037B849F-47D7-47A4-8CE7-2B46D36A9135}" type="presParOf" srcId="{F2D692C6-EB49-4F6B-B561-0E63F0EC1FEC}" destId="{E306A0B5-7598-4827-A16E-B9D4723CE8C0}" srcOrd="1" destOrd="0" presId="urn:microsoft.com/office/officeart/2008/layout/HalfCircleOrganizationChart"/>
    <dgm:cxn modelId="{DB744DF6-C936-4D74-BEA5-163DA3F1A44E}" type="presParOf" srcId="{F2D692C6-EB49-4F6B-B561-0E63F0EC1FEC}" destId="{D1ED6110-9F2C-40BC-8190-4F7791037827}" srcOrd="2" destOrd="0" presId="urn:microsoft.com/office/officeart/2008/layout/HalfCircleOrganizationChart"/>
    <dgm:cxn modelId="{D2A4851C-684F-43A9-B6D7-E0A0BACCD1C5}" type="presParOf" srcId="{F2D692C6-EB49-4F6B-B561-0E63F0EC1FEC}" destId="{716F2377-D993-4A46-99F7-C44538FCE319}" srcOrd="3" destOrd="0" presId="urn:microsoft.com/office/officeart/2008/layout/HalfCircleOrganizationChart"/>
    <dgm:cxn modelId="{65723EF7-71CD-4FE5-B2A4-6AD877EB8F23}" type="presParOf" srcId="{B615F444-FB1D-46FF-BA78-C47439701BBE}" destId="{EDA761AB-7914-4A5C-A2A2-6A83D834B762}" srcOrd="1" destOrd="0" presId="urn:microsoft.com/office/officeart/2008/layout/HalfCircleOrganizationChart"/>
    <dgm:cxn modelId="{CBF88165-0F79-41CC-8929-18E3ED20716B}" type="presParOf" srcId="{B615F444-FB1D-46FF-BA78-C47439701BBE}" destId="{ABBA6011-C4FC-4BB3-87FF-162DD3CBDB7B}" srcOrd="2" destOrd="0" presId="urn:microsoft.com/office/officeart/2008/layout/HalfCircleOrganizationChart"/>
    <dgm:cxn modelId="{3D16E14C-A8F0-4B9D-9520-586DDF4438A0}" type="presParOf" srcId="{68ABA224-7F53-4703-9072-9D3EB49854A9}" destId="{A663439C-E4EC-4718-979D-45709C05E403}" srcOrd="2" destOrd="0" presId="urn:microsoft.com/office/officeart/2008/layout/HalfCircleOrganizationChart"/>
    <dgm:cxn modelId="{164177DB-633A-4D3B-AB5F-A6FD8F248CA3}" type="presParOf" srcId="{68ABA224-7F53-4703-9072-9D3EB49854A9}" destId="{F9E7D2F5-F230-4D38-9E92-CEB153E68D5D}" srcOrd="3" destOrd="0" presId="urn:microsoft.com/office/officeart/2008/layout/HalfCircleOrganizationChart"/>
    <dgm:cxn modelId="{E7363D79-006D-494B-A77B-975EB543FE52}" type="presParOf" srcId="{F9E7D2F5-F230-4D38-9E92-CEB153E68D5D}" destId="{DD66D879-A9A8-41BA-9BEB-545AAFDC0F0A}" srcOrd="0" destOrd="0" presId="urn:microsoft.com/office/officeart/2008/layout/HalfCircleOrganizationChart"/>
    <dgm:cxn modelId="{0B1A2B17-5053-4B43-8B8C-F31F6A609DAB}" type="presParOf" srcId="{DD66D879-A9A8-41BA-9BEB-545AAFDC0F0A}" destId="{57AE2234-B4BA-43B1-9723-971DE1F7292A}" srcOrd="0" destOrd="0" presId="urn:microsoft.com/office/officeart/2008/layout/HalfCircleOrganizationChart"/>
    <dgm:cxn modelId="{592A4731-8D0A-45DE-BF17-4DC4FC4C6C92}" type="presParOf" srcId="{DD66D879-A9A8-41BA-9BEB-545AAFDC0F0A}" destId="{A5673B5B-E56C-4004-8244-7B83FF6D1AF7}" srcOrd="1" destOrd="0" presId="urn:microsoft.com/office/officeart/2008/layout/HalfCircleOrganizationChart"/>
    <dgm:cxn modelId="{0A889879-820E-4608-B873-D6DDE30E8EE0}" type="presParOf" srcId="{DD66D879-A9A8-41BA-9BEB-545AAFDC0F0A}" destId="{330DF233-B824-4129-93CD-9C8FB3B298F3}" srcOrd="2" destOrd="0" presId="urn:microsoft.com/office/officeart/2008/layout/HalfCircleOrganizationChart"/>
    <dgm:cxn modelId="{79539072-8370-4E85-AE8B-D7B72E12970E}" type="presParOf" srcId="{DD66D879-A9A8-41BA-9BEB-545AAFDC0F0A}" destId="{C1DAA5FE-1274-45F0-9D0C-A7A6EABB0000}" srcOrd="3" destOrd="0" presId="urn:microsoft.com/office/officeart/2008/layout/HalfCircleOrganizationChart"/>
    <dgm:cxn modelId="{B7A2F92F-0486-4CE5-BEB1-F0058CA23A24}" type="presParOf" srcId="{F9E7D2F5-F230-4D38-9E92-CEB153E68D5D}" destId="{AD1A9BAC-6EA0-4A44-8A6D-5034EDD59779}" srcOrd="1" destOrd="0" presId="urn:microsoft.com/office/officeart/2008/layout/HalfCircleOrganizationChart"/>
    <dgm:cxn modelId="{68708B97-E4A0-493A-9CD4-392E8A0CBC4A}" type="presParOf" srcId="{F9E7D2F5-F230-4D38-9E92-CEB153E68D5D}" destId="{95629BAE-823C-4C66-9275-628CAE1BCA24}" srcOrd="2" destOrd="0" presId="urn:microsoft.com/office/officeart/2008/layout/HalfCircleOrganizationChart"/>
    <dgm:cxn modelId="{D2D93ED0-E0F8-4B3B-B30A-FBAE6A5A57B7}" type="presParOf" srcId="{82F7897B-1CF7-44A6-B941-A221A2C39C46}" destId="{86F47E84-0161-4089-BDE2-6FB6EA4CF15F}"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652B32-2590-499E-A72E-F56EEEA1EE22}" type="doc">
      <dgm:prSet loTypeId="urn:microsoft.com/office/officeart/2005/8/layout/radial6" loCatId="cycle" qsTypeId="urn:microsoft.com/office/officeart/2005/8/quickstyle/simple4" qsCatId="simple" csTypeId="urn:microsoft.com/office/officeart/2005/8/colors/colorful3" csCatId="colorful" phldr="1"/>
      <dgm:spPr/>
      <dgm:t>
        <a:bodyPr/>
        <a:lstStyle/>
        <a:p>
          <a:endParaRPr lang="es-CO"/>
        </a:p>
      </dgm:t>
    </dgm:pt>
    <dgm:pt modelId="{25D0A298-6F1A-4F63-A1E7-0DCE2C433C85}">
      <dgm:prSet phldrT="[Texto]"/>
      <dgm:spPr/>
      <dgm:t>
        <a:bodyPr/>
        <a:lstStyle/>
        <a:p>
          <a:r>
            <a:rPr lang="es-CO" b="1" dirty="0" smtClean="0"/>
            <a:t>SMPOM</a:t>
          </a:r>
          <a:endParaRPr lang="es-CO" b="1" dirty="0"/>
        </a:p>
      </dgm:t>
    </dgm:pt>
    <dgm:pt modelId="{61A6549E-DA65-4368-AA3D-44B0191F149B}" type="parTrans" cxnId="{F62AED0B-C797-45E5-B08D-0F287AD81E05}">
      <dgm:prSet/>
      <dgm:spPr/>
      <dgm:t>
        <a:bodyPr/>
        <a:lstStyle/>
        <a:p>
          <a:endParaRPr lang="es-CO"/>
        </a:p>
      </dgm:t>
    </dgm:pt>
    <dgm:pt modelId="{24388642-7878-4C7C-865B-98857D37714E}" type="sibTrans" cxnId="{F62AED0B-C797-45E5-B08D-0F287AD81E05}">
      <dgm:prSet/>
      <dgm:spPr/>
      <dgm:t>
        <a:bodyPr/>
        <a:lstStyle/>
        <a:p>
          <a:endParaRPr lang="es-CO"/>
        </a:p>
      </dgm:t>
    </dgm:pt>
    <dgm:pt modelId="{BE8CC5CB-DDDB-4FA5-A846-38D47B5FC948}">
      <dgm:prSet phldrT="[Texto]"/>
      <dgm:spPr/>
      <dgm:t>
        <a:bodyPr/>
        <a:lstStyle/>
        <a:p>
          <a:r>
            <a:rPr lang="es-CO" dirty="0" smtClean="0"/>
            <a:t>Hs – </a:t>
          </a:r>
          <a:r>
            <a:rPr lang="es-CO" dirty="0" err="1" smtClean="0"/>
            <a:t>Tp</a:t>
          </a:r>
          <a:r>
            <a:rPr lang="es-CO" dirty="0" smtClean="0"/>
            <a:t> – DP - </a:t>
          </a:r>
          <a:r>
            <a:rPr lang="es-CO" dirty="0" err="1" smtClean="0"/>
            <a:t>Spectrum</a:t>
          </a:r>
          <a:endParaRPr lang="es-CO" dirty="0" smtClean="0"/>
        </a:p>
      </dgm:t>
    </dgm:pt>
    <dgm:pt modelId="{D0292507-5FA5-4973-83FF-346E461403C6}" type="parTrans" cxnId="{E27A247A-459D-48E8-B772-BED17C2D6A06}">
      <dgm:prSet/>
      <dgm:spPr/>
      <dgm:t>
        <a:bodyPr/>
        <a:lstStyle/>
        <a:p>
          <a:endParaRPr lang="es-CO"/>
        </a:p>
      </dgm:t>
    </dgm:pt>
    <dgm:pt modelId="{29F36EAC-DA0B-4493-A60C-C2FAD6F75ED4}" type="sibTrans" cxnId="{E27A247A-459D-48E8-B772-BED17C2D6A06}">
      <dgm:prSet/>
      <dgm:spPr/>
      <dgm:t>
        <a:bodyPr/>
        <a:lstStyle/>
        <a:p>
          <a:endParaRPr lang="es-CO"/>
        </a:p>
      </dgm:t>
    </dgm:pt>
    <dgm:pt modelId="{5993E3EC-34F7-4108-998F-1C1A6B880821}">
      <dgm:prSet phldrT="[Texto]"/>
      <dgm:spPr/>
      <dgm:t>
        <a:bodyPr/>
        <a:lstStyle/>
        <a:p>
          <a:r>
            <a:rPr lang="es-CO" dirty="0" err="1" smtClean="0"/>
            <a:t>Temp</a:t>
          </a:r>
          <a:r>
            <a:rPr lang="es-CO" dirty="0" smtClean="0"/>
            <a:t> </a:t>
          </a:r>
          <a:r>
            <a:rPr lang="es-CO" dirty="0" err="1" smtClean="0"/>
            <a:t>Pressure</a:t>
          </a:r>
          <a:r>
            <a:rPr lang="es-CO" dirty="0" smtClean="0"/>
            <a:t>  Rain  </a:t>
          </a:r>
        </a:p>
        <a:p>
          <a:r>
            <a:rPr lang="es-CO" dirty="0" err="1" smtClean="0"/>
            <a:t>Wind</a:t>
          </a:r>
          <a:endParaRPr lang="es-CO" dirty="0"/>
        </a:p>
      </dgm:t>
    </dgm:pt>
    <dgm:pt modelId="{9814833D-A131-4F32-8D1C-816AF8D10BD9}" type="parTrans" cxnId="{D7B34D4C-0641-4FA4-9A37-756211EB64AB}">
      <dgm:prSet/>
      <dgm:spPr/>
      <dgm:t>
        <a:bodyPr/>
        <a:lstStyle/>
        <a:p>
          <a:endParaRPr lang="es-CO"/>
        </a:p>
      </dgm:t>
    </dgm:pt>
    <dgm:pt modelId="{6DF2ED94-CC89-495D-8BAD-3ACA48E56945}" type="sibTrans" cxnId="{D7B34D4C-0641-4FA4-9A37-756211EB64AB}">
      <dgm:prSet/>
      <dgm:spPr/>
      <dgm:t>
        <a:bodyPr/>
        <a:lstStyle/>
        <a:p>
          <a:endParaRPr lang="es-CO"/>
        </a:p>
      </dgm:t>
    </dgm:pt>
    <dgm:pt modelId="{27092B03-9FBF-4C86-9F92-0626669248D6}">
      <dgm:prSet phldrT="[Texto]"/>
      <dgm:spPr/>
      <dgm:t>
        <a:bodyPr/>
        <a:lstStyle/>
        <a:p>
          <a:r>
            <a:rPr lang="es-CO" dirty="0" smtClean="0"/>
            <a:t>Sea Level</a:t>
          </a:r>
          <a:endParaRPr lang="es-CO" dirty="0"/>
        </a:p>
      </dgm:t>
    </dgm:pt>
    <dgm:pt modelId="{ABA93EC6-B38A-47E5-9628-5D6155FF282D}" type="parTrans" cxnId="{4C6E3127-3F6D-46EB-86A5-A87C1E0E18D6}">
      <dgm:prSet/>
      <dgm:spPr/>
      <dgm:t>
        <a:bodyPr/>
        <a:lstStyle/>
        <a:p>
          <a:endParaRPr lang="es-CO"/>
        </a:p>
      </dgm:t>
    </dgm:pt>
    <dgm:pt modelId="{FCE84D44-C53A-45EA-8CFE-78546896B1DD}" type="sibTrans" cxnId="{4C6E3127-3F6D-46EB-86A5-A87C1E0E18D6}">
      <dgm:prSet/>
      <dgm:spPr/>
      <dgm:t>
        <a:bodyPr/>
        <a:lstStyle/>
        <a:p>
          <a:endParaRPr lang="es-CO"/>
        </a:p>
      </dgm:t>
    </dgm:pt>
    <dgm:pt modelId="{589677EF-DA16-4346-94B2-DB8D20D804A8}">
      <dgm:prSet phldrT="[Texto]"/>
      <dgm:spPr/>
      <dgm:t>
        <a:bodyPr/>
        <a:lstStyle/>
        <a:p>
          <a:r>
            <a:rPr lang="es-CO" dirty="0" smtClean="0"/>
            <a:t>Receptor station GOES</a:t>
          </a:r>
          <a:endParaRPr lang="es-CO" dirty="0"/>
        </a:p>
      </dgm:t>
    </dgm:pt>
    <dgm:pt modelId="{96EA74BC-D91F-4E32-9546-E2FB60954ABD}" type="parTrans" cxnId="{85AFBECD-B5C9-4801-A018-A9DF5671AF7A}">
      <dgm:prSet/>
      <dgm:spPr/>
      <dgm:t>
        <a:bodyPr/>
        <a:lstStyle/>
        <a:p>
          <a:endParaRPr lang="es-CO"/>
        </a:p>
      </dgm:t>
    </dgm:pt>
    <dgm:pt modelId="{84683BDE-1EC8-4D57-88DB-11C9E090D650}" type="sibTrans" cxnId="{85AFBECD-B5C9-4801-A018-A9DF5671AF7A}">
      <dgm:prSet/>
      <dgm:spPr/>
      <dgm:t>
        <a:bodyPr/>
        <a:lstStyle/>
        <a:p>
          <a:endParaRPr lang="es-CO"/>
        </a:p>
      </dgm:t>
    </dgm:pt>
    <dgm:pt modelId="{0008234A-6FAC-4B5D-8A67-E5F973696DE8}" type="pres">
      <dgm:prSet presAssocID="{F2652B32-2590-499E-A72E-F56EEEA1EE22}" presName="Name0" presStyleCnt="0">
        <dgm:presLayoutVars>
          <dgm:chMax val="1"/>
          <dgm:dir/>
          <dgm:animLvl val="ctr"/>
          <dgm:resizeHandles val="exact"/>
        </dgm:presLayoutVars>
      </dgm:prSet>
      <dgm:spPr/>
      <dgm:t>
        <a:bodyPr/>
        <a:lstStyle/>
        <a:p>
          <a:endParaRPr lang="es-CO"/>
        </a:p>
      </dgm:t>
    </dgm:pt>
    <dgm:pt modelId="{A9475A01-CF63-4777-8E23-28280FD3CD54}" type="pres">
      <dgm:prSet presAssocID="{25D0A298-6F1A-4F63-A1E7-0DCE2C433C85}" presName="centerShape" presStyleLbl="node0" presStyleIdx="0" presStyleCnt="1"/>
      <dgm:spPr/>
      <dgm:t>
        <a:bodyPr/>
        <a:lstStyle/>
        <a:p>
          <a:endParaRPr lang="es-CO"/>
        </a:p>
      </dgm:t>
    </dgm:pt>
    <dgm:pt modelId="{82DF4150-3210-4749-8CF7-9D96A263D7AB}" type="pres">
      <dgm:prSet presAssocID="{BE8CC5CB-DDDB-4FA5-A846-38D47B5FC948}" presName="node" presStyleLbl="node1" presStyleIdx="0" presStyleCnt="4">
        <dgm:presLayoutVars>
          <dgm:bulletEnabled val="1"/>
        </dgm:presLayoutVars>
      </dgm:prSet>
      <dgm:spPr/>
      <dgm:t>
        <a:bodyPr/>
        <a:lstStyle/>
        <a:p>
          <a:endParaRPr lang="es-CO"/>
        </a:p>
      </dgm:t>
    </dgm:pt>
    <dgm:pt modelId="{99A6694D-60EB-44C2-BBAD-43A3DC2A4946}" type="pres">
      <dgm:prSet presAssocID="{BE8CC5CB-DDDB-4FA5-A846-38D47B5FC948}" presName="dummy" presStyleCnt="0"/>
      <dgm:spPr/>
      <dgm:t>
        <a:bodyPr/>
        <a:lstStyle/>
        <a:p>
          <a:endParaRPr lang="es-CO"/>
        </a:p>
      </dgm:t>
    </dgm:pt>
    <dgm:pt modelId="{46C1657E-8E01-4EBB-9800-3D86C59AF2A6}" type="pres">
      <dgm:prSet presAssocID="{29F36EAC-DA0B-4493-A60C-C2FAD6F75ED4}" presName="sibTrans" presStyleLbl="sibTrans2D1" presStyleIdx="0" presStyleCnt="4"/>
      <dgm:spPr/>
      <dgm:t>
        <a:bodyPr/>
        <a:lstStyle/>
        <a:p>
          <a:endParaRPr lang="es-CO"/>
        </a:p>
      </dgm:t>
    </dgm:pt>
    <dgm:pt modelId="{E1F450E5-57B4-40C4-8E3F-BD8E86D2277A}" type="pres">
      <dgm:prSet presAssocID="{5993E3EC-34F7-4108-998F-1C1A6B880821}" presName="node" presStyleLbl="node1" presStyleIdx="1" presStyleCnt="4" custScaleX="110718" custScaleY="119076">
        <dgm:presLayoutVars>
          <dgm:bulletEnabled val="1"/>
        </dgm:presLayoutVars>
      </dgm:prSet>
      <dgm:spPr/>
      <dgm:t>
        <a:bodyPr/>
        <a:lstStyle/>
        <a:p>
          <a:endParaRPr lang="es-CO"/>
        </a:p>
      </dgm:t>
    </dgm:pt>
    <dgm:pt modelId="{1E8334AE-F897-4FE6-B82C-00F8FEA42BB1}" type="pres">
      <dgm:prSet presAssocID="{5993E3EC-34F7-4108-998F-1C1A6B880821}" presName="dummy" presStyleCnt="0"/>
      <dgm:spPr/>
      <dgm:t>
        <a:bodyPr/>
        <a:lstStyle/>
        <a:p>
          <a:endParaRPr lang="es-CO"/>
        </a:p>
      </dgm:t>
    </dgm:pt>
    <dgm:pt modelId="{8439BFAB-1EAC-4482-B282-8931205E9B48}" type="pres">
      <dgm:prSet presAssocID="{6DF2ED94-CC89-495D-8BAD-3ACA48E56945}" presName="sibTrans" presStyleLbl="sibTrans2D1" presStyleIdx="1" presStyleCnt="4"/>
      <dgm:spPr/>
      <dgm:t>
        <a:bodyPr/>
        <a:lstStyle/>
        <a:p>
          <a:endParaRPr lang="es-CO"/>
        </a:p>
      </dgm:t>
    </dgm:pt>
    <dgm:pt modelId="{E10440BD-AE4D-48C3-BAA1-CD1EFD7C2C9A}" type="pres">
      <dgm:prSet presAssocID="{27092B03-9FBF-4C86-9F92-0626669248D6}" presName="node" presStyleLbl="node1" presStyleIdx="2" presStyleCnt="4">
        <dgm:presLayoutVars>
          <dgm:bulletEnabled val="1"/>
        </dgm:presLayoutVars>
      </dgm:prSet>
      <dgm:spPr/>
      <dgm:t>
        <a:bodyPr/>
        <a:lstStyle/>
        <a:p>
          <a:endParaRPr lang="es-CO"/>
        </a:p>
      </dgm:t>
    </dgm:pt>
    <dgm:pt modelId="{73E529EE-5272-433D-9596-FDDD7590FCDC}" type="pres">
      <dgm:prSet presAssocID="{27092B03-9FBF-4C86-9F92-0626669248D6}" presName="dummy" presStyleCnt="0"/>
      <dgm:spPr/>
      <dgm:t>
        <a:bodyPr/>
        <a:lstStyle/>
        <a:p>
          <a:endParaRPr lang="es-CO"/>
        </a:p>
      </dgm:t>
    </dgm:pt>
    <dgm:pt modelId="{82049B5E-965E-4616-AF8A-FAD16ADD502E}" type="pres">
      <dgm:prSet presAssocID="{FCE84D44-C53A-45EA-8CFE-78546896B1DD}" presName="sibTrans" presStyleLbl="sibTrans2D1" presStyleIdx="2" presStyleCnt="4"/>
      <dgm:spPr/>
      <dgm:t>
        <a:bodyPr/>
        <a:lstStyle/>
        <a:p>
          <a:endParaRPr lang="es-CO"/>
        </a:p>
      </dgm:t>
    </dgm:pt>
    <dgm:pt modelId="{4FC1C332-C8AF-4151-91BB-E72A2EEA600E}" type="pres">
      <dgm:prSet presAssocID="{589677EF-DA16-4346-94B2-DB8D20D804A8}" presName="node" presStyleLbl="node1" presStyleIdx="3" presStyleCnt="4">
        <dgm:presLayoutVars>
          <dgm:bulletEnabled val="1"/>
        </dgm:presLayoutVars>
      </dgm:prSet>
      <dgm:spPr/>
      <dgm:t>
        <a:bodyPr/>
        <a:lstStyle/>
        <a:p>
          <a:endParaRPr lang="es-CO"/>
        </a:p>
      </dgm:t>
    </dgm:pt>
    <dgm:pt modelId="{2D02713E-D8FD-44E6-AF33-4EA05F63AC27}" type="pres">
      <dgm:prSet presAssocID="{589677EF-DA16-4346-94B2-DB8D20D804A8}" presName="dummy" presStyleCnt="0"/>
      <dgm:spPr/>
      <dgm:t>
        <a:bodyPr/>
        <a:lstStyle/>
        <a:p>
          <a:endParaRPr lang="es-CO"/>
        </a:p>
      </dgm:t>
    </dgm:pt>
    <dgm:pt modelId="{ABB19F38-D1A8-489E-9CED-BE9E77DCA01E}" type="pres">
      <dgm:prSet presAssocID="{84683BDE-1EC8-4D57-88DB-11C9E090D650}" presName="sibTrans" presStyleLbl="sibTrans2D1" presStyleIdx="3" presStyleCnt="4"/>
      <dgm:spPr/>
      <dgm:t>
        <a:bodyPr/>
        <a:lstStyle/>
        <a:p>
          <a:endParaRPr lang="es-CO"/>
        </a:p>
      </dgm:t>
    </dgm:pt>
  </dgm:ptLst>
  <dgm:cxnLst>
    <dgm:cxn modelId="{D88FEE59-6178-4A67-B8F0-DED97AA1648D}" type="presOf" srcId="{6DF2ED94-CC89-495D-8BAD-3ACA48E56945}" destId="{8439BFAB-1EAC-4482-B282-8931205E9B48}" srcOrd="0" destOrd="0" presId="urn:microsoft.com/office/officeart/2005/8/layout/radial6"/>
    <dgm:cxn modelId="{4D6F1DC0-CA08-4317-A487-052779CD7340}" type="presOf" srcId="{F2652B32-2590-499E-A72E-F56EEEA1EE22}" destId="{0008234A-6FAC-4B5D-8A67-E5F973696DE8}" srcOrd="0" destOrd="0" presId="urn:microsoft.com/office/officeart/2005/8/layout/radial6"/>
    <dgm:cxn modelId="{C3109F68-4FBF-4CD9-90A3-F064187F0629}" type="presOf" srcId="{5993E3EC-34F7-4108-998F-1C1A6B880821}" destId="{E1F450E5-57B4-40C4-8E3F-BD8E86D2277A}" srcOrd="0" destOrd="0" presId="urn:microsoft.com/office/officeart/2005/8/layout/radial6"/>
    <dgm:cxn modelId="{F62AED0B-C797-45E5-B08D-0F287AD81E05}" srcId="{F2652B32-2590-499E-A72E-F56EEEA1EE22}" destId="{25D0A298-6F1A-4F63-A1E7-0DCE2C433C85}" srcOrd="0" destOrd="0" parTransId="{61A6549E-DA65-4368-AA3D-44B0191F149B}" sibTransId="{24388642-7878-4C7C-865B-98857D37714E}"/>
    <dgm:cxn modelId="{EEC97F26-CB1B-47A6-A359-1550187E8703}" type="presOf" srcId="{25D0A298-6F1A-4F63-A1E7-0DCE2C433C85}" destId="{A9475A01-CF63-4777-8E23-28280FD3CD54}" srcOrd="0" destOrd="0" presId="urn:microsoft.com/office/officeart/2005/8/layout/radial6"/>
    <dgm:cxn modelId="{47D39DB9-D7DE-4797-A872-E5336318145F}" type="presOf" srcId="{589677EF-DA16-4346-94B2-DB8D20D804A8}" destId="{4FC1C332-C8AF-4151-91BB-E72A2EEA600E}" srcOrd="0" destOrd="0" presId="urn:microsoft.com/office/officeart/2005/8/layout/radial6"/>
    <dgm:cxn modelId="{E27A247A-459D-48E8-B772-BED17C2D6A06}" srcId="{25D0A298-6F1A-4F63-A1E7-0DCE2C433C85}" destId="{BE8CC5CB-DDDB-4FA5-A846-38D47B5FC948}" srcOrd="0" destOrd="0" parTransId="{D0292507-5FA5-4973-83FF-346E461403C6}" sibTransId="{29F36EAC-DA0B-4493-A60C-C2FAD6F75ED4}"/>
    <dgm:cxn modelId="{85AFBECD-B5C9-4801-A018-A9DF5671AF7A}" srcId="{25D0A298-6F1A-4F63-A1E7-0DCE2C433C85}" destId="{589677EF-DA16-4346-94B2-DB8D20D804A8}" srcOrd="3" destOrd="0" parTransId="{96EA74BC-D91F-4E32-9546-E2FB60954ABD}" sibTransId="{84683BDE-1EC8-4D57-88DB-11C9E090D650}"/>
    <dgm:cxn modelId="{079F2825-8EB0-4C1D-B859-EDB300A07273}" type="presOf" srcId="{29F36EAC-DA0B-4493-A60C-C2FAD6F75ED4}" destId="{46C1657E-8E01-4EBB-9800-3D86C59AF2A6}" srcOrd="0" destOrd="0" presId="urn:microsoft.com/office/officeart/2005/8/layout/radial6"/>
    <dgm:cxn modelId="{DA5022E0-4771-4AA2-8508-348CB550EBB8}" type="presOf" srcId="{FCE84D44-C53A-45EA-8CFE-78546896B1DD}" destId="{82049B5E-965E-4616-AF8A-FAD16ADD502E}" srcOrd="0" destOrd="0" presId="urn:microsoft.com/office/officeart/2005/8/layout/radial6"/>
    <dgm:cxn modelId="{4C6E3127-3F6D-46EB-86A5-A87C1E0E18D6}" srcId="{25D0A298-6F1A-4F63-A1E7-0DCE2C433C85}" destId="{27092B03-9FBF-4C86-9F92-0626669248D6}" srcOrd="2" destOrd="0" parTransId="{ABA93EC6-B38A-47E5-9628-5D6155FF282D}" sibTransId="{FCE84D44-C53A-45EA-8CFE-78546896B1DD}"/>
    <dgm:cxn modelId="{E0BAE171-DF73-4B87-BE1C-09172B788C77}" type="presOf" srcId="{BE8CC5CB-DDDB-4FA5-A846-38D47B5FC948}" destId="{82DF4150-3210-4749-8CF7-9D96A263D7AB}" srcOrd="0" destOrd="0" presId="urn:microsoft.com/office/officeart/2005/8/layout/radial6"/>
    <dgm:cxn modelId="{D7B34D4C-0641-4FA4-9A37-756211EB64AB}" srcId="{25D0A298-6F1A-4F63-A1E7-0DCE2C433C85}" destId="{5993E3EC-34F7-4108-998F-1C1A6B880821}" srcOrd="1" destOrd="0" parTransId="{9814833D-A131-4F32-8D1C-816AF8D10BD9}" sibTransId="{6DF2ED94-CC89-495D-8BAD-3ACA48E56945}"/>
    <dgm:cxn modelId="{BAF62D49-6E68-4296-AE87-8DE8E15F4B85}" type="presOf" srcId="{84683BDE-1EC8-4D57-88DB-11C9E090D650}" destId="{ABB19F38-D1A8-489E-9CED-BE9E77DCA01E}" srcOrd="0" destOrd="0" presId="urn:microsoft.com/office/officeart/2005/8/layout/radial6"/>
    <dgm:cxn modelId="{6E77E6DA-2B17-4619-8116-E99BF27DB280}" type="presOf" srcId="{27092B03-9FBF-4C86-9F92-0626669248D6}" destId="{E10440BD-AE4D-48C3-BAA1-CD1EFD7C2C9A}" srcOrd="0" destOrd="0" presId="urn:microsoft.com/office/officeart/2005/8/layout/radial6"/>
    <dgm:cxn modelId="{8BEE0993-7A10-47BD-940E-0E5EBE6AECDD}" type="presParOf" srcId="{0008234A-6FAC-4B5D-8A67-E5F973696DE8}" destId="{A9475A01-CF63-4777-8E23-28280FD3CD54}" srcOrd="0" destOrd="0" presId="urn:microsoft.com/office/officeart/2005/8/layout/radial6"/>
    <dgm:cxn modelId="{CBD85FB2-BFC1-4312-8B3E-3DD288999BBC}" type="presParOf" srcId="{0008234A-6FAC-4B5D-8A67-E5F973696DE8}" destId="{82DF4150-3210-4749-8CF7-9D96A263D7AB}" srcOrd="1" destOrd="0" presId="urn:microsoft.com/office/officeart/2005/8/layout/radial6"/>
    <dgm:cxn modelId="{804A46F4-A9DC-4B8E-9064-7CDE6E4BE6AF}" type="presParOf" srcId="{0008234A-6FAC-4B5D-8A67-E5F973696DE8}" destId="{99A6694D-60EB-44C2-BBAD-43A3DC2A4946}" srcOrd="2" destOrd="0" presId="urn:microsoft.com/office/officeart/2005/8/layout/radial6"/>
    <dgm:cxn modelId="{3FE88546-93B7-4FE3-AC12-E5DBFD3011D7}" type="presParOf" srcId="{0008234A-6FAC-4B5D-8A67-E5F973696DE8}" destId="{46C1657E-8E01-4EBB-9800-3D86C59AF2A6}" srcOrd="3" destOrd="0" presId="urn:microsoft.com/office/officeart/2005/8/layout/radial6"/>
    <dgm:cxn modelId="{9036D1E1-EDA1-435D-B925-8C56860DC36C}" type="presParOf" srcId="{0008234A-6FAC-4B5D-8A67-E5F973696DE8}" destId="{E1F450E5-57B4-40C4-8E3F-BD8E86D2277A}" srcOrd="4" destOrd="0" presId="urn:microsoft.com/office/officeart/2005/8/layout/radial6"/>
    <dgm:cxn modelId="{9158124F-4669-45A0-BD98-8677ECCFA78A}" type="presParOf" srcId="{0008234A-6FAC-4B5D-8A67-E5F973696DE8}" destId="{1E8334AE-F897-4FE6-B82C-00F8FEA42BB1}" srcOrd="5" destOrd="0" presId="urn:microsoft.com/office/officeart/2005/8/layout/radial6"/>
    <dgm:cxn modelId="{E3CC6A89-7387-4E89-A5B6-024E143201AC}" type="presParOf" srcId="{0008234A-6FAC-4B5D-8A67-E5F973696DE8}" destId="{8439BFAB-1EAC-4482-B282-8931205E9B48}" srcOrd="6" destOrd="0" presId="urn:microsoft.com/office/officeart/2005/8/layout/radial6"/>
    <dgm:cxn modelId="{C59B8494-A027-4111-9628-84C96814AC87}" type="presParOf" srcId="{0008234A-6FAC-4B5D-8A67-E5F973696DE8}" destId="{E10440BD-AE4D-48C3-BAA1-CD1EFD7C2C9A}" srcOrd="7" destOrd="0" presId="urn:microsoft.com/office/officeart/2005/8/layout/radial6"/>
    <dgm:cxn modelId="{CF7D5199-13D9-405A-BACD-9A161553BB86}" type="presParOf" srcId="{0008234A-6FAC-4B5D-8A67-E5F973696DE8}" destId="{73E529EE-5272-433D-9596-FDDD7590FCDC}" srcOrd="8" destOrd="0" presId="urn:microsoft.com/office/officeart/2005/8/layout/radial6"/>
    <dgm:cxn modelId="{9482298E-97DF-40E5-BEE7-FA620D66D1CE}" type="presParOf" srcId="{0008234A-6FAC-4B5D-8A67-E5F973696DE8}" destId="{82049B5E-965E-4616-AF8A-FAD16ADD502E}" srcOrd="9" destOrd="0" presId="urn:microsoft.com/office/officeart/2005/8/layout/radial6"/>
    <dgm:cxn modelId="{1279A2A0-ED9F-4AC7-A25F-218E32BF0870}" type="presParOf" srcId="{0008234A-6FAC-4B5D-8A67-E5F973696DE8}" destId="{4FC1C332-C8AF-4151-91BB-E72A2EEA600E}" srcOrd="10" destOrd="0" presId="urn:microsoft.com/office/officeart/2005/8/layout/radial6"/>
    <dgm:cxn modelId="{E1F096A0-6343-4358-8F21-41EEC1817388}" type="presParOf" srcId="{0008234A-6FAC-4B5D-8A67-E5F973696DE8}" destId="{2D02713E-D8FD-44E6-AF33-4EA05F63AC27}" srcOrd="11" destOrd="0" presId="urn:microsoft.com/office/officeart/2005/8/layout/radial6"/>
    <dgm:cxn modelId="{4D4BAC58-2C6C-457C-A9BF-A4AE858271CD}" type="presParOf" srcId="{0008234A-6FAC-4B5D-8A67-E5F973696DE8}" destId="{ABB19F38-D1A8-489E-9CED-BE9E77DCA01E}"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8938BB-516B-401B-BACE-BD4C4F9550D8}" type="doc">
      <dgm:prSet loTypeId="urn:microsoft.com/office/officeart/2009/3/layout/SnapshotPictureList" loCatId="picture" qsTypeId="urn:microsoft.com/office/officeart/2005/8/quickstyle/3d1" qsCatId="3D" csTypeId="urn:microsoft.com/office/officeart/2005/8/colors/accent5_5" csCatId="accent5" phldr="1"/>
      <dgm:spPr/>
      <dgm:t>
        <a:bodyPr/>
        <a:lstStyle/>
        <a:p>
          <a:endParaRPr lang="es-CO"/>
        </a:p>
      </dgm:t>
    </dgm:pt>
    <dgm:pt modelId="{486428F3-1041-48F0-8053-2A9AF172D425}">
      <dgm:prSet phldrT="[Texto]" custT="1"/>
      <dgm:spPr/>
      <dgm:t>
        <a:bodyPr/>
        <a:lstStyle/>
        <a:p>
          <a:pPr algn="ctr"/>
          <a:r>
            <a:rPr lang="es-CO" sz="1100" b="1" dirty="0" smtClean="0">
              <a:latin typeface="Bookman Old Style" pitchFamily="18" charset="0"/>
            </a:rPr>
            <a:t>Wave Buoy</a:t>
          </a:r>
          <a:endParaRPr lang="es-CO" sz="1100" b="1" dirty="0">
            <a:latin typeface="Bookman Old Style" pitchFamily="18" charset="0"/>
          </a:endParaRPr>
        </a:p>
      </dgm:t>
    </dgm:pt>
    <dgm:pt modelId="{AFA08C5E-375A-4784-A8ED-33FE11317C5F}" type="parTrans" cxnId="{EC80EB52-5020-4CCF-BC9D-B2B822680E4A}">
      <dgm:prSet/>
      <dgm:spPr/>
      <dgm:t>
        <a:bodyPr/>
        <a:lstStyle/>
        <a:p>
          <a:endParaRPr lang="es-CO"/>
        </a:p>
      </dgm:t>
    </dgm:pt>
    <dgm:pt modelId="{610AD5B3-58F4-48CB-A8C5-E22331C5AD4A}" type="sibTrans" cxnId="{EC80EB52-5020-4CCF-BC9D-B2B822680E4A}">
      <dgm:prSet/>
      <dgm:spPr/>
      <dgm:t>
        <a:bodyPr/>
        <a:lstStyle/>
        <a:p>
          <a:endParaRPr lang="es-CO"/>
        </a:p>
      </dgm:t>
    </dgm:pt>
    <dgm:pt modelId="{448DF74D-5CBC-44E5-9E8B-D5F7D6B7B387}">
      <dgm:prSet phldrT="[Texto]" custT="1"/>
      <dgm:spPr/>
      <dgm:t>
        <a:bodyPr/>
        <a:lstStyle/>
        <a:p>
          <a:pPr algn="l"/>
          <a:r>
            <a:rPr lang="en-US" sz="1100" noProof="0" dirty="0" smtClean="0">
              <a:latin typeface="Bookman Old Style" pitchFamily="18" charset="0"/>
              <a:ea typeface="Arial Unicode MS" pitchFamily="34" charset="-128"/>
              <a:cs typeface="Arial Unicode MS" pitchFamily="34" charset="-128"/>
            </a:rPr>
            <a:t>Height (maximum, average, significant)</a:t>
          </a:r>
          <a:endParaRPr lang="en-US" sz="1100" noProof="0" dirty="0">
            <a:latin typeface="Bookman Old Style" pitchFamily="18" charset="0"/>
            <a:ea typeface="Arial Unicode MS" pitchFamily="34" charset="-128"/>
            <a:cs typeface="Arial Unicode MS" pitchFamily="34" charset="-128"/>
          </a:endParaRPr>
        </a:p>
      </dgm:t>
    </dgm:pt>
    <dgm:pt modelId="{C690812A-5165-4042-BC71-797279038416}" type="parTrans" cxnId="{16A7E0A2-F063-4298-8BDC-F90F46A72715}">
      <dgm:prSet/>
      <dgm:spPr/>
      <dgm:t>
        <a:bodyPr/>
        <a:lstStyle/>
        <a:p>
          <a:endParaRPr lang="es-CO"/>
        </a:p>
      </dgm:t>
    </dgm:pt>
    <dgm:pt modelId="{24BCD01C-48FB-4EB4-85AF-7CD18E3CAC94}" type="sibTrans" cxnId="{16A7E0A2-F063-4298-8BDC-F90F46A72715}">
      <dgm:prSet/>
      <dgm:spPr/>
      <dgm:t>
        <a:bodyPr/>
        <a:lstStyle/>
        <a:p>
          <a:endParaRPr lang="es-CO"/>
        </a:p>
      </dgm:t>
    </dgm:pt>
    <dgm:pt modelId="{0187825F-A904-481B-A467-D7AE823D1055}">
      <dgm:prSet phldrT="[Texto]" custT="1"/>
      <dgm:spPr/>
      <dgm:t>
        <a:bodyPr/>
        <a:lstStyle/>
        <a:p>
          <a:pPr algn="l"/>
          <a:r>
            <a:rPr lang="en-US" sz="1100" noProof="0" dirty="0" smtClean="0">
              <a:latin typeface="Bookman Old Style" pitchFamily="18" charset="0"/>
              <a:ea typeface="Arial Unicode MS" pitchFamily="34" charset="-128"/>
              <a:cs typeface="Arial Unicode MS" pitchFamily="34" charset="-128"/>
            </a:rPr>
            <a:t>Period (peak, 13)</a:t>
          </a:r>
          <a:endParaRPr lang="en-US" sz="1100" noProof="0" dirty="0">
            <a:latin typeface="Bookman Old Style" pitchFamily="18" charset="0"/>
            <a:ea typeface="Arial Unicode MS" pitchFamily="34" charset="-128"/>
            <a:cs typeface="Arial Unicode MS" pitchFamily="34" charset="-128"/>
          </a:endParaRPr>
        </a:p>
      </dgm:t>
    </dgm:pt>
    <dgm:pt modelId="{E99D7EA1-E971-442D-9748-CBBB940AB0FC}" type="parTrans" cxnId="{219BB038-A137-4A38-A013-AF9FBFDB13D0}">
      <dgm:prSet/>
      <dgm:spPr/>
      <dgm:t>
        <a:bodyPr/>
        <a:lstStyle/>
        <a:p>
          <a:endParaRPr lang="es-CO"/>
        </a:p>
      </dgm:t>
    </dgm:pt>
    <dgm:pt modelId="{6BD15D09-3DF3-475D-956E-A96A8871C879}" type="sibTrans" cxnId="{219BB038-A137-4A38-A013-AF9FBFDB13D0}">
      <dgm:prSet/>
      <dgm:spPr/>
      <dgm:t>
        <a:bodyPr/>
        <a:lstStyle/>
        <a:p>
          <a:endParaRPr lang="es-CO"/>
        </a:p>
      </dgm:t>
    </dgm:pt>
    <dgm:pt modelId="{3403C104-9E6A-4984-9854-13D34E7C3234}">
      <dgm:prSet phldrT="[Texto]" custT="1"/>
      <dgm:spPr/>
      <dgm:t>
        <a:bodyPr/>
        <a:lstStyle/>
        <a:p>
          <a:pPr algn="l"/>
          <a:r>
            <a:rPr lang="en-US" sz="1100" noProof="0" dirty="0" smtClean="0">
              <a:latin typeface="Bookman Old Style" pitchFamily="18" charset="0"/>
              <a:ea typeface="Arial Unicode MS" pitchFamily="34" charset="-128"/>
              <a:cs typeface="Arial Unicode MS" pitchFamily="34" charset="-128"/>
            </a:rPr>
            <a:t>Direction (average, predominant)</a:t>
          </a:r>
          <a:endParaRPr lang="en-US" sz="1100" noProof="0" dirty="0">
            <a:latin typeface="Bookman Old Style" pitchFamily="18" charset="0"/>
            <a:ea typeface="Arial Unicode MS" pitchFamily="34" charset="-128"/>
            <a:cs typeface="Arial Unicode MS" pitchFamily="34" charset="-128"/>
          </a:endParaRPr>
        </a:p>
      </dgm:t>
    </dgm:pt>
    <dgm:pt modelId="{16CB9516-FBC2-43EA-9C3A-A4C7286884EA}" type="parTrans" cxnId="{AE09133D-38DB-41B6-9821-1DECAD505B4A}">
      <dgm:prSet/>
      <dgm:spPr/>
      <dgm:t>
        <a:bodyPr/>
        <a:lstStyle/>
        <a:p>
          <a:endParaRPr lang="es-CO"/>
        </a:p>
      </dgm:t>
    </dgm:pt>
    <dgm:pt modelId="{2B410ED9-942B-43B5-A40E-C149EA9D53EA}" type="sibTrans" cxnId="{AE09133D-38DB-41B6-9821-1DECAD505B4A}">
      <dgm:prSet/>
      <dgm:spPr/>
      <dgm:t>
        <a:bodyPr/>
        <a:lstStyle/>
        <a:p>
          <a:endParaRPr lang="es-CO"/>
        </a:p>
      </dgm:t>
    </dgm:pt>
    <dgm:pt modelId="{7B38F6A0-0AE9-471B-AD85-5942AF278229}">
      <dgm:prSet phldrT="[Texto]" custT="1"/>
      <dgm:spPr/>
      <dgm:t>
        <a:bodyPr/>
        <a:lstStyle/>
        <a:p>
          <a:pPr algn="l"/>
          <a:r>
            <a:rPr lang="en-US" sz="1100" noProof="0" dirty="0" smtClean="0">
              <a:latin typeface="Bookman Old Style" pitchFamily="18" charset="0"/>
              <a:ea typeface="Arial Unicode MS" pitchFamily="34" charset="-128"/>
              <a:cs typeface="Arial Unicode MS" pitchFamily="34" charset="-128"/>
            </a:rPr>
            <a:t>Spectrum</a:t>
          </a:r>
          <a:endParaRPr lang="en-US" sz="1100" noProof="0" dirty="0">
            <a:latin typeface="Bookman Old Style" pitchFamily="18" charset="0"/>
            <a:ea typeface="Arial Unicode MS" pitchFamily="34" charset="-128"/>
            <a:cs typeface="Arial Unicode MS" pitchFamily="34" charset="-128"/>
          </a:endParaRPr>
        </a:p>
      </dgm:t>
    </dgm:pt>
    <dgm:pt modelId="{7DF5CFAC-6187-4083-A708-C14D282D2C09}" type="parTrans" cxnId="{9BC9A2E2-DE65-4903-982F-F06B6B973195}">
      <dgm:prSet/>
      <dgm:spPr/>
      <dgm:t>
        <a:bodyPr/>
        <a:lstStyle/>
        <a:p>
          <a:endParaRPr lang="es-CO"/>
        </a:p>
      </dgm:t>
    </dgm:pt>
    <dgm:pt modelId="{EECCE17E-1D49-444F-8A54-30A34345BAE9}" type="sibTrans" cxnId="{9BC9A2E2-DE65-4903-982F-F06B6B973195}">
      <dgm:prSet/>
      <dgm:spPr/>
      <dgm:t>
        <a:bodyPr/>
        <a:lstStyle/>
        <a:p>
          <a:endParaRPr lang="es-CO"/>
        </a:p>
      </dgm:t>
    </dgm:pt>
    <dgm:pt modelId="{41FC993C-BCD1-44B1-A817-5C667F242375}" type="pres">
      <dgm:prSet presAssocID="{288938BB-516B-401B-BACE-BD4C4F9550D8}" presName="Name0" presStyleCnt="0">
        <dgm:presLayoutVars>
          <dgm:chMax/>
          <dgm:chPref/>
          <dgm:dir/>
          <dgm:animLvl val="lvl"/>
        </dgm:presLayoutVars>
      </dgm:prSet>
      <dgm:spPr/>
      <dgm:t>
        <a:bodyPr/>
        <a:lstStyle/>
        <a:p>
          <a:endParaRPr lang="es-CO"/>
        </a:p>
      </dgm:t>
    </dgm:pt>
    <dgm:pt modelId="{53CFA6D1-366B-418E-8316-C530F6D163FD}" type="pres">
      <dgm:prSet presAssocID="{486428F3-1041-48F0-8053-2A9AF172D425}" presName="composite" presStyleCnt="0"/>
      <dgm:spPr/>
    </dgm:pt>
    <dgm:pt modelId="{75FA8CE0-1E6E-43EB-BE67-484E104EF4AD}" type="pres">
      <dgm:prSet presAssocID="{486428F3-1041-48F0-8053-2A9AF172D425}" presName="ParentAccentShape" presStyleLbl="trBgShp" presStyleIdx="0" presStyleCnt="2"/>
      <dgm:spPr/>
    </dgm:pt>
    <dgm:pt modelId="{EA3100FE-7779-43D8-924A-0F02743CF0CD}" type="pres">
      <dgm:prSet presAssocID="{486428F3-1041-48F0-8053-2A9AF172D425}" presName="ParentText" presStyleLbl="revTx" presStyleIdx="0" presStyleCnt="2">
        <dgm:presLayoutVars>
          <dgm:chMax val="1"/>
          <dgm:chPref val="1"/>
          <dgm:bulletEnabled val="1"/>
        </dgm:presLayoutVars>
      </dgm:prSet>
      <dgm:spPr/>
      <dgm:t>
        <a:bodyPr/>
        <a:lstStyle/>
        <a:p>
          <a:endParaRPr lang="es-CO"/>
        </a:p>
      </dgm:t>
    </dgm:pt>
    <dgm:pt modelId="{49BF56BB-55CE-44E4-939E-5B1742B9C337}" type="pres">
      <dgm:prSet presAssocID="{486428F3-1041-48F0-8053-2A9AF172D425}" presName="ChildText" presStyleLbl="revTx" presStyleIdx="1" presStyleCnt="2" custScaleX="124512" custLinFactNeighborX="45719" custLinFactNeighborY="29862">
        <dgm:presLayoutVars>
          <dgm:chMax val="0"/>
          <dgm:chPref val="0"/>
        </dgm:presLayoutVars>
      </dgm:prSet>
      <dgm:spPr/>
      <dgm:t>
        <a:bodyPr/>
        <a:lstStyle/>
        <a:p>
          <a:endParaRPr lang="es-CO"/>
        </a:p>
      </dgm:t>
    </dgm:pt>
    <dgm:pt modelId="{F10A8605-78DE-4560-9932-85AC28B1F1D2}" type="pres">
      <dgm:prSet presAssocID="{486428F3-1041-48F0-8053-2A9AF172D425}" presName="ChildAccentShape" presStyleLbl="trBgShp" presStyleIdx="1" presStyleCnt="2"/>
      <dgm:spPr/>
    </dgm:pt>
    <dgm:pt modelId="{BB464E40-270A-4BB1-AB2E-9231043CF19F}" type="pres">
      <dgm:prSet presAssocID="{486428F3-1041-48F0-8053-2A9AF172D425}" presName="Image" presStyleLbl="alignImgPlace1" presStyleIdx="0" presStyleCnt="1" custScaleX="77849" custScaleY="75725" custLinFactNeighborX="7578" custLinFactNeighborY="9164"/>
      <dgm:spPr>
        <a:blipFill rotWithShape="1">
          <a:blip xmlns:r="http://schemas.openxmlformats.org/officeDocument/2006/relationships" r:embed="rId1"/>
          <a:stretch>
            <a:fillRect/>
          </a:stretch>
        </a:blipFill>
      </dgm:spPr>
      <dgm:t>
        <a:bodyPr/>
        <a:lstStyle/>
        <a:p>
          <a:endParaRPr lang="es-CO"/>
        </a:p>
      </dgm:t>
    </dgm:pt>
  </dgm:ptLst>
  <dgm:cxnLst>
    <dgm:cxn modelId="{AE09133D-38DB-41B6-9821-1DECAD505B4A}" srcId="{486428F3-1041-48F0-8053-2A9AF172D425}" destId="{3403C104-9E6A-4984-9854-13D34E7C3234}" srcOrd="2" destOrd="0" parTransId="{16CB9516-FBC2-43EA-9C3A-A4C7286884EA}" sibTransId="{2B410ED9-942B-43B5-A40E-C149EA9D53EA}"/>
    <dgm:cxn modelId="{B26C2F65-6C1B-4543-8A3C-114C884777D3}" type="presOf" srcId="{486428F3-1041-48F0-8053-2A9AF172D425}" destId="{EA3100FE-7779-43D8-924A-0F02743CF0CD}" srcOrd="0" destOrd="0" presId="urn:microsoft.com/office/officeart/2009/3/layout/SnapshotPictureList"/>
    <dgm:cxn modelId="{CDF66229-23D7-4352-A052-AA8A66C78E92}" type="presOf" srcId="{448DF74D-5CBC-44E5-9E8B-D5F7D6B7B387}" destId="{49BF56BB-55CE-44E4-939E-5B1742B9C337}" srcOrd="0" destOrd="0" presId="urn:microsoft.com/office/officeart/2009/3/layout/SnapshotPictureList"/>
    <dgm:cxn modelId="{219BB038-A137-4A38-A013-AF9FBFDB13D0}" srcId="{486428F3-1041-48F0-8053-2A9AF172D425}" destId="{0187825F-A904-481B-A467-D7AE823D1055}" srcOrd="1" destOrd="0" parTransId="{E99D7EA1-E971-442D-9748-CBBB940AB0FC}" sibTransId="{6BD15D09-3DF3-475D-956E-A96A8871C879}"/>
    <dgm:cxn modelId="{B0D91279-FF76-49F9-9374-AB927E9674B4}" type="presOf" srcId="{3403C104-9E6A-4984-9854-13D34E7C3234}" destId="{49BF56BB-55CE-44E4-939E-5B1742B9C337}" srcOrd="0" destOrd="2" presId="urn:microsoft.com/office/officeart/2009/3/layout/SnapshotPictureList"/>
    <dgm:cxn modelId="{9BC9A2E2-DE65-4903-982F-F06B6B973195}" srcId="{486428F3-1041-48F0-8053-2A9AF172D425}" destId="{7B38F6A0-0AE9-471B-AD85-5942AF278229}" srcOrd="3" destOrd="0" parTransId="{7DF5CFAC-6187-4083-A708-C14D282D2C09}" sibTransId="{EECCE17E-1D49-444F-8A54-30A34345BAE9}"/>
    <dgm:cxn modelId="{E139E379-8EC8-477B-965E-7C53C5F0A38F}" type="presOf" srcId="{288938BB-516B-401B-BACE-BD4C4F9550D8}" destId="{41FC993C-BCD1-44B1-A817-5C667F242375}" srcOrd="0" destOrd="0" presId="urn:microsoft.com/office/officeart/2009/3/layout/SnapshotPictureList"/>
    <dgm:cxn modelId="{16A7E0A2-F063-4298-8BDC-F90F46A72715}" srcId="{486428F3-1041-48F0-8053-2A9AF172D425}" destId="{448DF74D-5CBC-44E5-9E8B-D5F7D6B7B387}" srcOrd="0" destOrd="0" parTransId="{C690812A-5165-4042-BC71-797279038416}" sibTransId="{24BCD01C-48FB-4EB4-85AF-7CD18E3CAC94}"/>
    <dgm:cxn modelId="{9B0DC676-7CB1-42A8-8757-FD521B8D8871}" type="presOf" srcId="{0187825F-A904-481B-A467-D7AE823D1055}" destId="{49BF56BB-55CE-44E4-939E-5B1742B9C337}" srcOrd="0" destOrd="1" presId="urn:microsoft.com/office/officeart/2009/3/layout/SnapshotPictureList"/>
    <dgm:cxn modelId="{EC80EB52-5020-4CCF-BC9D-B2B822680E4A}" srcId="{288938BB-516B-401B-BACE-BD4C4F9550D8}" destId="{486428F3-1041-48F0-8053-2A9AF172D425}" srcOrd="0" destOrd="0" parTransId="{AFA08C5E-375A-4784-A8ED-33FE11317C5F}" sibTransId="{610AD5B3-58F4-48CB-A8C5-E22331C5AD4A}"/>
    <dgm:cxn modelId="{2680496D-F214-4891-B59B-8B2623198BFC}" type="presOf" srcId="{7B38F6A0-0AE9-471B-AD85-5942AF278229}" destId="{49BF56BB-55CE-44E4-939E-5B1742B9C337}" srcOrd="0" destOrd="3" presId="urn:microsoft.com/office/officeart/2009/3/layout/SnapshotPictureList"/>
    <dgm:cxn modelId="{2EA1B486-501C-417D-86A4-308C7B262D94}" type="presParOf" srcId="{41FC993C-BCD1-44B1-A817-5C667F242375}" destId="{53CFA6D1-366B-418E-8316-C530F6D163FD}" srcOrd="0" destOrd="0" presId="urn:microsoft.com/office/officeart/2009/3/layout/SnapshotPictureList"/>
    <dgm:cxn modelId="{701A498C-9321-4C54-B1DE-50DF1F152E16}" type="presParOf" srcId="{53CFA6D1-366B-418E-8316-C530F6D163FD}" destId="{75FA8CE0-1E6E-43EB-BE67-484E104EF4AD}" srcOrd="0" destOrd="0" presId="urn:microsoft.com/office/officeart/2009/3/layout/SnapshotPictureList"/>
    <dgm:cxn modelId="{91606E2D-92B1-4D55-B588-83E86145D60B}" type="presParOf" srcId="{53CFA6D1-366B-418E-8316-C530F6D163FD}" destId="{EA3100FE-7779-43D8-924A-0F02743CF0CD}" srcOrd="1" destOrd="0" presId="urn:microsoft.com/office/officeart/2009/3/layout/SnapshotPictureList"/>
    <dgm:cxn modelId="{B0629B6A-092F-469E-B16A-74EAE4218973}" type="presParOf" srcId="{53CFA6D1-366B-418E-8316-C530F6D163FD}" destId="{49BF56BB-55CE-44E4-939E-5B1742B9C337}" srcOrd="2" destOrd="0" presId="urn:microsoft.com/office/officeart/2009/3/layout/SnapshotPictureList"/>
    <dgm:cxn modelId="{AFBDE0C5-7A78-4BDE-86A0-84DDA214A629}" type="presParOf" srcId="{53CFA6D1-366B-418E-8316-C530F6D163FD}" destId="{F10A8605-78DE-4560-9932-85AC28B1F1D2}" srcOrd="3" destOrd="0" presId="urn:microsoft.com/office/officeart/2009/3/layout/SnapshotPictureList"/>
    <dgm:cxn modelId="{BF36E168-BFCC-414A-A46E-B1856CECCEA6}" type="presParOf" srcId="{53CFA6D1-366B-418E-8316-C530F6D163FD}" destId="{BB464E40-270A-4BB1-AB2E-9231043CF19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8938BB-516B-401B-BACE-BD4C4F9550D8}" type="doc">
      <dgm:prSet loTypeId="urn:microsoft.com/office/officeart/2009/3/layout/SnapshotPictureList" loCatId="picture" qsTypeId="urn:microsoft.com/office/officeart/2005/8/quickstyle/3d1" qsCatId="3D" csTypeId="urn:microsoft.com/office/officeart/2005/8/colors/accent5_5" csCatId="accent5" phldr="1"/>
      <dgm:spPr/>
      <dgm:t>
        <a:bodyPr/>
        <a:lstStyle/>
        <a:p>
          <a:endParaRPr lang="es-CO"/>
        </a:p>
      </dgm:t>
    </dgm:pt>
    <dgm:pt modelId="{486428F3-1041-48F0-8053-2A9AF172D425}">
      <dgm:prSet phldrT="[Texto]" custT="1"/>
      <dgm:spPr/>
      <dgm:t>
        <a:bodyPr/>
        <a:lstStyle/>
        <a:p>
          <a:pPr algn="ctr"/>
          <a:r>
            <a:rPr lang="es-CO" sz="1100" b="1" dirty="0" smtClean="0">
              <a:latin typeface="Bookman Old Style" pitchFamily="18" charset="0"/>
            </a:rPr>
            <a:t>Weather station </a:t>
          </a:r>
          <a:endParaRPr lang="es-CO" sz="1100" b="1" dirty="0">
            <a:latin typeface="Bookman Old Style" pitchFamily="18" charset="0"/>
          </a:endParaRPr>
        </a:p>
      </dgm:t>
    </dgm:pt>
    <dgm:pt modelId="{AFA08C5E-375A-4784-A8ED-33FE11317C5F}" type="parTrans" cxnId="{EC80EB52-5020-4CCF-BC9D-B2B822680E4A}">
      <dgm:prSet/>
      <dgm:spPr/>
      <dgm:t>
        <a:bodyPr/>
        <a:lstStyle/>
        <a:p>
          <a:endParaRPr lang="es-CO"/>
        </a:p>
      </dgm:t>
    </dgm:pt>
    <dgm:pt modelId="{610AD5B3-58F4-48CB-A8C5-E22331C5AD4A}" type="sibTrans" cxnId="{EC80EB52-5020-4CCF-BC9D-B2B822680E4A}">
      <dgm:prSet/>
      <dgm:spPr/>
      <dgm:t>
        <a:bodyPr/>
        <a:lstStyle/>
        <a:p>
          <a:endParaRPr lang="es-CO"/>
        </a:p>
      </dgm:t>
    </dgm:pt>
    <dgm:pt modelId="{448DF74D-5CBC-44E5-9E8B-D5F7D6B7B387}">
      <dgm:prSet phldrT="[Texto]" custT="1"/>
      <dgm:spPr/>
      <dgm:t>
        <a:bodyPr/>
        <a:lstStyle/>
        <a:p>
          <a:r>
            <a:rPr lang="en-US" sz="1100" noProof="0" dirty="0" smtClean="0">
              <a:latin typeface="Bookman Old Style" pitchFamily="18" charset="0"/>
              <a:ea typeface="Arial Unicode MS" pitchFamily="34" charset="-128"/>
              <a:cs typeface="Arial Unicode MS" pitchFamily="34" charset="-128"/>
            </a:rPr>
            <a:t>Temperature (Maximum, average)</a:t>
          </a:r>
          <a:endParaRPr lang="en-US" sz="1100" noProof="0" dirty="0">
            <a:latin typeface="Bookman Old Style" pitchFamily="18" charset="0"/>
            <a:ea typeface="Arial Unicode MS" pitchFamily="34" charset="-128"/>
            <a:cs typeface="Arial Unicode MS" pitchFamily="34" charset="-128"/>
          </a:endParaRPr>
        </a:p>
      </dgm:t>
    </dgm:pt>
    <dgm:pt modelId="{C690812A-5165-4042-BC71-797279038416}" type="parTrans" cxnId="{16A7E0A2-F063-4298-8BDC-F90F46A72715}">
      <dgm:prSet/>
      <dgm:spPr/>
      <dgm:t>
        <a:bodyPr/>
        <a:lstStyle/>
        <a:p>
          <a:endParaRPr lang="es-CO"/>
        </a:p>
      </dgm:t>
    </dgm:pt>
    <dgm:pt modelId="{24BCD01C-48FB-4EB4-85AF-7CD18E3CAC94}" type="sibTrans" cxnId="{16A7E0A2-F063-4298-8BDC-F90F46A72715}">
      <dgm:prSet/>
      <dgm:spPr/>
      <dgm:t>
        <a:bodyPr/>
        <a:lstStyle/>
        <a:p>
          <a:endParaRPr lang="es-CO"/>
        </a:p>
      </dgm:t>
    </dgm:pt>
    <dgm:pt modelId="{DBE77B70-FBD2-41BC-8E55-8BE3757D95F7}">
      <dgm:prSet phldrT="[Texto]" custT="1"/>
      <dgm:spPr/>
      <dgm:t>
        <a:bodyPr/>
        <a:lstStyle/>
        <a:p>
          <a:r>
            <a:rPr lang="en-US" sz="1100" noProof="0" dirty="0" smtClean="0">
              <a:latin typeface="Bookman Old Style" pitchFamily="18" charset="0"/>
              <a:ea typeface="Arial Unicode MS" pitchFamily="34" charset="-128"/>
              <a:cs typeface="Arial Unicode MS" pitchFamily="34" charset="-128"/>
            </a:rPr>
            <a:t>Pressure</a:t>
          </a:r>
          <a:endParaRPr lang="en-US" sz="1100" noProof="0" dirty="0">
            <a:latin typeface="Bookman Old Style" pitchFamily="18" charset="0"/>
            <a:ea typeface="Arial Unicode MS" pitchFamily="34" charset="-128"/>
            <a:cs typeface="Arial Unicode MS" pitchFamily="34" charset="-128"/>
          </a:endParaRPr>
        </a:p>
      </dgm:t>
    </dgm:pt>
    <dgm:pt modelId="{902ECF7D-2A5C-4878-9735-06573FF98582}" type="parTrans" cxnId="{51A37450-738B-4004-A90D-DB3FDD3E18FB}">
      <dgm:prSet/>
      <dgm:spPr/>
      <dgm:t>
        <a:bodyPr/>
        <a:lstStyle/>
        <a:p>
          <a:endParaRPr lang="es-CO"/>
        </a:p>
      </dgm:t>
    </dgm:pt>
    <dgm:pt modelId="{A2CF81CF-1BBD-4631-9C9D-210EEA6E3CC4}" type="sibTrans" cxnId="{51A37450-738B-4004-A90D-DB3FDD3E18FB}">
      <dgm:prSet/>
      <dgm:spPr/>
      <dgm:t>
        <a:bodyPr/>
        <a:lstStyle/>
        <a:p>
          <a:endParaRPr lang="es-CO"/>
        </a:p>
      </dgm:t>
    </dgm:pt>
    <dgm:pt modelId="{D320718E-2DB1-4DA2-8ABA-54ECB0CC0CFD}">
      <dgm:prSet phldrT="[Texto]" custT="1"/>
      <dgm:spPr/>
      <dgm:t>
        <a:bodyPr/>
        <a:lstStyle/>
        <a:p>
          <a:r>
            <a:rPr lang="en-US" sz="1100" noProof="0" dirty="0" smtClean="0">
              <a:latin typeface="Bookman Old Style" pitchFamily="18" charset="0"/>
              <a:ea typeface="Arial Unicode MS" pitchFamily="34" charset="-128"/>
              <a:cs typeface="Arial Unicode MS" pitchFamily="34" charset="-128"/>
            </a:rPr>
            <a:t>Rain</a:t>
          </a:r>
          <a:endParaRPr lang="en-US" sz="1100" noProof="0" dirty="0">
            <a:latin typeface="Bookman Old Style" pitchFamily="18" charset="0"/>
            <a:ea typeface="Arial Unicode MS" pitchFamily="34" charset="-128"/>
            <a:cs typeface="Arial Unicode MS" pitchFamily="34" charset="-128"/>
          </a:endParaRPr>
        </a:p>
      </dgm:t>
    </dgm:pt>
    <dgm:pt modelId="{1B2B3A94-1C8A-4361-A34C-BB70A57D2641}" type="parTrans" cxnId="{100C11CF-0046-4C2C-BA3C-8FC72161C4BB}">
      <dgm:prSet/>
      <dgm:spPr/>
      <dgm:t>
        <a:bodyPr/>
        <a:lstStyle/>
        <a:p>
          <a:endParaRPr lang="es-CO"/>
        </a:p>
      </dgm:t>
    </dgm:pt>
    <dgm:pt modelId="{C6DBAC11-44D4-4CAE-A130-0FF38D7FCD9C}" type="sibTrans" cxnId="{100C11CF-0046-4C2C-BA3C-8FC72161C4BB}">
      <dgm:prSet/>
      <dgm:spPr/>
      <dgm:t>
        <a:bodyPr/>
        <a:lstStyle/>
        <a:p>
          <a:endParaRPr lang="es-CO"/>
        </a:p>
      </dgm:t>
    </dgm:pt>
    <dgm:pt modelId="{F92DBF27-C7FE-4529-8783-1B42B4572173}">
      <dgm:prSet phldrT="[Texto]" custT="1"/>
      <dgm:spPr/>
      <dgm:t>
        <a:bodyPr/>
        <a:lstStyle/>
        <a:p>
          <a:r>
            <a:rPr lang="en-US" sz="1100" noProof="0" dirty="0" smtClean="0">
              <a:latin typeface="Bookman Old Style" pitchFamily="18" charset="0"/>
              <a:ea typeface="Arial Unicode MS" pitchFamily="34" charset="-128"/>
              <a:cs typeface="Arial Unicode MS" pitchFamily="34" charset="-128"/>
            </a:rPr>
            <a:t>Wind (direction, Speed</a:t>
          </a:r>
          <a:r>
            <a:rPr lang="en-US" sz="1100" noProof="0" dirty="0" smtClean="0">
              <a:latin typeface="Bookman Old Style" pitchFamily="18" charset="0"/>
            </a:rPr>
            <a:t>)</a:t>
          </a:r>
          <a:endParaRPr lang="en-US" sz="1100" noProof="0" dirty="0">
            <a:latin typeface="Bookman Old Style" pitchFamily="18" charset="0"/>
          </a:endParaRPr>
        </a:p>
      </dgm:t>
    </dgm:pt>
    <dgm:pt modelId="{A0BF6EB3-4C64-4938-B809-160B6DC825CA}" type="parTrans" cxnId="{66D68726-9DC0-45CA-A5A2-6734D35F41C8}">
      <dgm:prSet/>
      <dgm:spPr/>
      <dgm:t>
        <a:bodyPr/>
        <a:lstStyle/>
        <a:p>
          <a:endParaRPr lang="es-CO"/>
        </a:p>
      </dgm:t>
    </dgm:pt>
    <dgm:pt modelId="{F8B81B99-3A47-454C-80F9-C8BE7BEB4426}" type="sibTrans" cxnId="{66D68726-9DC0-45CA-A5A2-6734D35F41C8}">
      <dgm:prSet/>
      <dgm:spPr/>
      <dgm:t>
        <a:bodyPr/>
        <a:lstStyle/>
        <a:p>
          <a:endParaRPr lang="es-CO"/>
        </a:p>
      </dgm:t>
    </dgm:pt>
    <dgm:pt modelId="{41FC993C-BCD1-44B1-A817-5C667F242375}" type="pres">
      <dgm:prSet presAssocID="{288938BB-516B-401B-BACE-BD4C4F9550D8}" presName="Name0" presStyleCnt="0">
        <dgm:presLayoutVars>
          <dgm:chMax/>
          <dgm:chPref/>
          <dgm:dir/>
          <dgm:animLvl val="lvl"/>
        </dgm:presLayoutVars>
      </dgm:prSet>
      <dgm:spPr/>
      <dgm:t>
        <a:bodyPr/>
        <a:lstStyle/>
        <a:p>
          <a:endParaRPr lang="es-CO"/>
        </a:p>
      </dgm:t>
    </dgm:pt>
    <dgm:pt modelId="{53CFA6D1-366B-418E-8316-C530F6D163FD}" type="pres">
      <dgm:prSet presAssocID="{486428F3-1041-48F0-8053-2A9AF172D425}" presName="composite" presStyleCnt="0"/>
      <dgm:spPr/>
    </dgm:pt>
    <dgm:pt modelId="{75FA8CE0-1E6E-43EB-BE67-484E104EF4AD}" type="pres">
      <dgm:prSet presAssocID="{486428F3-1041-48F0-8053-2A9AF172D425}" presName="ParentAccentShape" presStyleLbl="trBgShp" presStyleIdx="0" presStyleCnt="2"/>
      <dgm:spPr/>
    </dgm:pt>
    <dgm:pt modelId="{EA3100FE-7779-43D8-924A-0F02743CF0CD}" type="pres">
      <dgm:prSet presAssocID="{486428F3-1041-48F0-8053-2A9AF172D425}" presName="ParentText" presStyleLbl="revTx" presStyleIdx="0" presStyleCnt="2" custScaleX="164827" custScaleY="104531" custLinFactNeighborX="158" custLinFactNeighborY="92886">
        <dgm:presLayoutVars>
          <dgm:chMax val="1"/>
          <dgm:chPref val="1"/>
          <dgm:bulletEnabled val="1"/>
        </dgm:presLayoutVars>
      </dgm:prSet>
      <dgm:spPr/>
      <dgm:t>
        <a:bodyPr/>
        <a:lstStyle/>
        <a:p>
          <a:endParaRPr lang="es-CO"/>
        </a:p>
      </dgm:t>
    </dgm:pt>
    <dgm:pt modelId="{49BF56BB-55CE-44E4-939E-5B1742B9C337}" type="pres">
      <dgm:prSet presAssocID="{486428F3-1041-48F0-8053-2A9AF172D425}" presName="ChildText" presStyleLbl="revTx" presStyleIdx="1" presStyleCnt="2" custScaleX="113256">
        <dgm:presLayoutVars>
          <dgm:chMax val="0"/>
          <dgm:chPref val="0"/>
        </dgm:presLayoutVars>
      </dgm:prSet>
      <dgm:spPr/>
      <dgm:t>
        <a:bodyPr/>
        <a:lstStyle/>
        <a:p>
          <a:endParaRPr lang="es-CO"/>
        </a:p>
      </dgm:t>
    </dgm:pt>
    <dgm:pt modelId="{F10A8605-78DE-4560-9932-85AC28B1F1D2}" type="pres">
      <dgm:prSet presAssocID="{486428F3-1041-48F0-8053-2A9AF172D425}" presName="ChildAccentShape" presStyleLbl="trBgShp" presStyleIdx="1" presStyleCnt="2"/>
      <dgm:spPr/>
    </dgm:pt>
    <dgm:pt modelId="{BB464E40-270A-4BB1-AB2E-9231043CF19F}" type="pres">
      <dgm:prSet presAssocID="{486428F3-1041-48F0-8053-2A9AF172D425}" presName="Image" presStyleLbl="alignImgPlace1" presStyleIdx="0" presStyleCnt="1" custScaleX="77849" custScaleY="83370" custLinFactNeighborX="7351" custLinFactNeighborY="11075"/>
      <dgm:spPr>
        <a:blipFill rotWithShape="1">
          <a:blip xmlns:r="http://schemas.openxmlformats.org/officeDocument/2006/relationships" r:embed="rId1"/>
          <a:stretch>
            <a:fillRect/>
          </a:stretch>
        </a:blipFill>
      </dgm:spPr>
      <dgm:t>
        <a:bodyPr/>
        <a:lstStyle/>
        <a:p>
          <a:endParaRPr lang="es-CO"/>
        </a:p>
      </dgm:t>
    </dgm:pt>
  </dgm:ptLst>
  <dgm:cxnLst>
    <dgm:cxn modelId="{7C1062B4-9EBF-416B-BEA7-F9691C8F1417}" type="presOf" srcId="{F92DBF27-C7FE-4529-8783-1B42B4572173}" destId="{49BF56BB-55CE-44E4-939E-5B1742B9C337}" srcOrd="0" destOrd="3" presId="urn:microsoft.com/office/officeart/2009/3/layout/SnapshotPictureList"/>
    <dgm:cxn modelId="{100C11CF-0046-4C2C-BA3C-8FC72161C4BB}" srcId="{486428F3-1041-48F0-8053-2A9AF172D425}" destId="{D320718E-2DB1-4DA2-8ABA-54ECB0CC0CFD}" srcOrd="2" destOrd="0" parTransId="{1B2B3A94-1C8A-4361-A34C-BB70A57D2641}" sibTransId="{C6DBAC11-44D4-4CAE-A130-0FF38D7FCD9C}"/>
    <dgm:cxn modelId="{4953211E-76A5-471C-B0D3-5194620CFBCD}" type="presOf" srcId="{486428F3-1041-48F0-8053-2A9AF172D425}" destId="{EA3100FE-7779-43D8-924A-0F02743CF0CD}" srcOrd="0" destOrd="0" presId="urn:microsoft.com/office/officeart/2009/3/layout/SnapshotPictureList"/>
    <dgm:cxn modelId="{C50BB568-0865-4B16-BE62-913D565DB7EE}" type="presOf" srcId="{448DF74D-5CBC-44E5-9E8B-D5F7D6B7B387}" destId="{49BF56BB-55CE-44E4-939E-5B1742B9C337}" srcOrd="0" destOrd="0" presId="urn:microsoft.com/office/officeart/2009/3/layout/SnapshotPictureList"/>
    <dgm:cxn modelId="{DAC4AD21-8CFD-455C-BA27-F3AA5BD3E2C8}" type="presOf" srcId="{D320718E-2DB1-4DA2-8ABA-54ECB0CC0CFD}" destId="{49BF56BB-55CE-44E4-939E-5B1742B9C337}" srcOrd="0" destOrd="2" presId="urn:microsoft.com/office/officeart/2009/3/layout/SnapshotPictureList"/>
    <dgm:cxn modelId="{66D68726-9DC0-45CA-A5A2-6734D35F41C8}" srcId="{486428F3-1041-48F0-8053-2A9AF172D425}" destId="{F92DBF27-C7FE-4529-8783-1B42B4572173}" srcOrd="3" destOrd="0" parTransId="{A0BF6EB3-4C64-4938-B809-160B6DC825CA}" sibTransId="{F8B81B99-3A47-454C-80F9-C8BE7BEB4426}"/>
    <dgm:cxn modelId="{51A37450-738B-4004-A90D-DB3FDD3E18FB}" srcId="{486428F3-1041-48F0-8053-2A9AF172D425}" destId="{DBE77B70-FBD2-41BC-8E55-8BE3757D95F7}" srcOrd="1" destOrd="0" parTransId="{902ECF7D-2A5C-4878-9735-06573FF98582}" sibTransId="{A2CF81CF-1BBD-4631-9C9D-210EEA6E3CC4}"/>
    <dgm:cxn modelId="{669ECD99-7082-4EA5-BD95-47796AE37089}" type="presOf" srcId="{DBE77B70-FBD2-41BC-8E55-8BE3757D95F7}" destId="{49BF56BB-55CE-44E4-939E-5B1742B9C337}" srcOrd="0" destOrd="1" presId="urn:microsoft.com/office/officeart/2009/3/layout/SnapshotPictureList"/>
    <dgm:cxn modelId="{16A7E0A2-F063-4298-8BDC-F90F46A72715}" srcId="{486428F3-1041-48F0-8053-2A9AF172D425}" destId="{448DF74D-5CBC-44E5-9E8B-D5F7D6B7B387}" srcOrd="0" destOrd="0" parTransId="{C690812A-5165-4042-BC71-797279038416}" sibTransId="{24BCD01C-48FB-4EB4-85AF-7CD18E3CAC94}"/>
    <dgm:cxn modelId="{EC80EB52-5020-4CCF-BC9D-B2B822680E4A}" srcId="{288938BB-516B-401B-BACE-BD4C4F9550D8}" destId="{486428F3-1041-48F0-8053-2A9AF172D425}" srcOrd="0" destOrd="0" parTransId="{AFA08C5E-375A-4784-A8ED-33FE11317C5F}" sibTransId="{610AD5B3-58F4-48CB-A8C5-E22331C5AD4A}"/>
    <dgm:cxn modelId="{37A8D89C-BBC7-4826-9490-4A8E961AE3B2}" type="presOf" srcId="{288938BB-516B-401B-BACE-BD4C4F9550D8}" destId="{41FC993C-BCD1-44B1-A817-5C667F242375}" srcOrd="0" destOrd="0" presId="urn:microsoft.com/office/officeart/2009/3/layout/SnapshotPictureList"/>
    <dgm:cxn modelId="{5BA05A9B-31D3-47C4-B8BA-343DBE7D5CB0}" type="presParOf" srcId="{41FC993C-BCD1-44B1-A817-5C667F242375}" destId="{53CFA6D1-366B-418E-8316-C530F6D163FD}" srcOrd="0" destOrd="0" presId="urn:microsoft.com/office/officeart/2009/3/layout/SnapshotPictureList"/>
    <dgm:cxn modelId="{FCF02CB6-76BD-4E3E-B73B-27CD7B02F215}" type="presParOf" srcId="{53CFA6D1-366B-418E-8316-C530F6D163FD}" destId="{75FA8CE0-1E6E-43EB-BE67-484E104EF4AD}" srcOrd="0" destOrd="0" presId="urn:microsoft.com/office/officeart/2009/3/layout/SnapshotPictureList"/>
    <dgm:cxn modelId="{6A2083B6-20C9-4168-BE0D-776E1B4D2769}" type="presParOf" srcId="{53CFA6D1-366B-418E-8316-C530F6D163FD}" destId="{EA3100FE-7779-43D8-924A-0F02743CF0CD}" srcOrd="1" destOrd="0" presId="urn:microsoft.com/office/officeart/2009/3/layout/SnapshotPictureList"/>
    <dgm:cxn modelId="{5AAA99CF-993F-4CAA-8759-8114E1B12CA3}" type="presParOf" srcId="{53CFA6D1-366B-418E-8316-C530F6D163FD}" destId="{49BF56BB-55CE-44E4-939E-5B1742B9C337}" srcOrd="2" destOrd="0" presId="urn:microsoft.com/office/officeart/2009/3/layout/SnapshotPictureList"/>
    <dgm:cxn modelId="{46720BA3-8AC5-4CED-851D-D2C23B6DBA35}" type="presParOf" srcId="{53CFA6D1-366B-418E-8316-C530F6D163FD}" destId="{F10A8605-78DE-4560-9932-85AC28B1F1D2}" srcOrd="3" destOrd="0" presId="urn:microsoft.com/office/officeart/2009/3/layout/SnapshotPictureList"/>
    <dgm:cxn modelId="{6FB5D045-7C06-4E09-8F99-070B70A434EC}" type="presParOf" srcId="{53CFA6D1-366B-418E-8316-C530F6D163FD}" destId="{BB464E40-270A-4BB1-AB2E-9231043CF19F}" srcOrd="4" destOrd="0" presId="urn:microsoft.com/office/officeart/2009/3/layout/SnapshotPictur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8938BB-516B-401B-BACE-BD4C4F9550D8}" type="doc">
      <dgm:prSet loTypeId="urn:microsoft.com/office/officeart/2009/3/layout/SnapshotPictureList" loCatId="picture" qsTypeId="urn:microsoft.com/office/officeart/2005/8/quickstyle/3d1" qsCatId="3D" csTypeId="urn:microsoft.com/office/officeart/2005/8/colors/accent5_5" csCatId="accent5" phldr="1"/>
      <dgm:spPr/>
      <dgm:t>
        <a:bodyPr/>
        <a:lstStyle/>
        <a:p>
          <a:endParaRPr lang="es-CO"/>
        </a:p>
      </dgm:t>
    </dgm:pt>
    <dgm:pt modelId="{486428F3-1041-48F0-8053-2A9AF172D425}">
      <dgm:prSet phldrT="[Texto]" custT="1"/>
      <dgm:spPr/>
      <dgm:t>
        <a:bodyPr/>
        <a:lstStyle/>
        <a:p>
          <a:pPr algn="ctr"/>
          <a:r>
            <a:rPr lang="es-CO" sz="1100" b="1" dirty="0" smtClean="0">
              <a:latin typeface="Bookman Old Style" pitchFamily="18" charset="0"/>
              <a:ea typeface="Arial Unicode MS" pitchFamily="34" charset="-128"/>
              <a:cs typeface="Arial Unicode MS" pitchFamily="34" charset="-128"/>
            </a:rPr>
            <a:t>Sea level station</a:t>
          </a:r>
          <a:endParaRPr lang="es-CO" sz="1100" b="1" dirty="0">
            <a:latin typeface="Bookman Old Style" pitchFamily="18" charset="0"/>
            <a:ea typeface="Arial Unicode MS" pitchFamily="34" charset="-128"/>
            <a:cs typeface="Arial Unicode MS" pitchFamily="34" charset="-128"/>
          </a:endParaRPr>
        </a:p>
      </dgm:t>
    </dgm:pt>
    <dgm:pt modelId="{AFA08C5E-375A-4784-A8ED-33FE11317C5F}" type="parTrans" cxnId="{EC80EB52-5020-4CCF-BC9D-B2B822680E4A}">
      <dgm:prSet/>
      <dgm:spPr/>
      <dgm:t>
        <a:bodyPr/>
        <a:lstStyle/>
        <a:p>
          <a:endParaRPr lang="es-CO"/>
        </a:p>
      </dgm:t>
    </dgm:pt>
    <dgm:pt modelId="{610AD5B3-58F4-48CB-A8C5-E22331C5AD4A}" type="sibTrans" cxnId="{EC80EB52-5020-4CCF-BC9D-B2B822680E4A}">
      <dgm:prSet/>
      <dgm:spPr/>
      <dgm:t>
        <a:bodyPr/>
        <a:lstStyle/>
        <a:p>
          <a:endParaRPr lang="es-CO"/>
        </a:p>
      </dgm:t>
    </dgm:pt>
    <dgm:pt modelId="{448DF74D-5CBC-44E5-9E8B-D5F7D6B7B387}">
      <dgm:prSet phldrT="[Texto]" custT="1"/>
      <dgm:spPr/>
      <dgm:t>
        <a:bodyPr/>
        <a:lstStyle/>
        <a:p>
          <a:endParaRPr lang="es-CO" sz="1100" dirty="0" smtClean="0">
            <a:latin typeface="Arial Unicode MS" pitchFamily="34" charset="-128"/>
            <a:ea typeface="Arial Unicode MS" pitchFamily="34" charset="-128"/>
            <a:cs typeface="Arial Unicode MS" pitchFamily="34" charset="-128"/>
          </a:endParaRPr>
        </a:p>
        <a:p>
          <a:endParaRPr lang="es-CO" sz="1100" dirty="0" smtClean="0">
            <a:latin typeface="Arial Unicode MS" pitchFamily="34" charset="-128"/>
            <a:ea typeface="Arial Unicode MS" pitchFamily="34" charset="-128"/>
            <a:cs typeface="Arial Unicode MS" pitchFamily="34" charset="-128"/>
          </a:endParaRPr>
        </a:p>
        <a:p>
          <a:r>
            <a:rPr lang="es-CO" sz="1100" dirty="0" smtClean="0">
              <a:latin typeface="Bookman Old Style" pitchFamily="18" charset="0"/>
              <a:ea typeface="Arial Unicode MS" pitchFamily="34" charset="-128"/>
              <a:cs typeface="Arial Unicode MS" pitchFamily="34" charset="-128"/>
            </a:rPr>
            <a:t>Sea Level</a:t>
          </a:r>
          <a:endParaRPr lang="es-CO" sz="1100" dirty="0">
            <a:latin typeface="Bookman Old Style" pitchFamily="18" charset="0"/>
            <a:ea typeface="Arial Unicode MS" pitchFamily="34" charset="-128"/>
            <a:cs typeface="Arial Unicode MS" pitchFamily="34" charset="-128"/>
          </a:endParaRPr>
        </a:p>
      </dgm:t>
    </dgm:pt>
    <dgm:pt modelId="{C690812A-5165-4042-BC71-797279038416}" type="parTrans" cxnId="{16A7E0A2-F063-4298-8BDC-F90F46A72715}">
      <dgm:prSet/>
      <dgm:spPr/>
      <dgm:t>
        <a:bodyPr/>
        <a:lstStyle/>
        <a:p>
          <a:endParaRPr lang="es-CO"/>
        </a:p>
      </dgm:t>
    </dgm:pt>
    <dgm:pt modelId="{24BCD01C-48FB-4EB4-85AF-7CD18E3CAC94}" type="sibTrans" cxnId="{16A7E0A2-F063-4298-8BDC-F90F46A72715}">
      <dgm:prSet/>
      <dgm:spPr/>
      <dgm:t>
        <a:bodyPr/>
        <a:lstStyle/>
        <a:p>
          <a:endParaRPr lang="es-CO"/>
        </a:p>
      </dgm:t>
    </dgm:pt>
    <dgm:pt modelId="{41FC993C-BCD1-44B1-A817-5C667F242375}" type="pres">
      <dgm:prSet presAssocID="{288938BB-516B-401B-BACE-BD4C4F9550D8}" presName="Name0" presStyleCnt="0">
        <dgm:presLayoutVars>
          <dgm:chMax/>
          <dgm:chPref/>
          <dgm:dir/>
          <dgm:animLvl val="lvl"/>
        </dgm:presLayoutVars>
      </dgm:prSet>
      <dgm:spPr/>
      <dgm:t>
        <a:bodyPr/>
        <a:lstStyle/>
        <a:p>
          <a:endParaRPr lang="es-CO"/>
        </a:p>
      </dgm:t>
    </dgm:pt>
    <dgm:pt modelId="{53CFA6D1-366B-418E-8316-C530F6D163FD}" type="pres">
      <dgm:prSet presAssocID="{486428F3-1041-48F0-8053-2A9AF172D425}" presName="composite" presStyleCnt="0"/>
      <dgm:spPr/>
    </dgm:pt>
    <dgm:pt modelId="{75FA8CE0-1E6E-43EB-BE67-484E104EF4AD}" type="pres">
      <dgm:prSet presAssocID="{486428F3-1041-48F0-8053-2A9AF172D425}" presName="ParentAccentShape" presStyleLbl="trBgShp" presStyleIdx="0" presStyleCnt="2"/>
      <dgm:spPr/>
    </dgm:pt>
    <dgm:pt modelId="{EA3100FE-7779-43D8-924A-0F02743CF0CD}" type="pres">
      <dgm:prSet presAssocID="{486428F3-1041-48F0-8053-2A9AF172D425}" presName="ParentText" presStyleLbl="revTx" presStyleIdx="0" presStyleCnt="2">
        <dgm:presLayoutVars>
          <dgm:chMax val="1"/>
          <dgm:chPref val="1"/>
          <dgm:bulletEnabled val="1"/>
        </dgm:presLayoutVars>
      </dgm:prSet>
      <dgm:spPr/>
      <dgm:t>
        <a:bodyPr/>
        <a:lstStyle/>
        <a:p>
          <a:endParaRPr lang="es-CO"/>
        </a:p>
      </dgm:t>
    </dgm:pt>
    <dgm:pt modelId="{49BF56BB-55CE-44E4-939E-5B1742B9C337}" type="pres">
      <dgm:prSet presAssocID="{486428F3-1041-48F0-8053-2A9AF172D425}" presName="ChildText" presStyleLbl="revTx" presStyleIdx="1" presStyleCnt="2">
        <dgm:presLayoutVars>
          <dgm:chMax val="0"/>
          <dgm:chPref val="0"/>
        </dgm:presLayoutVars>
      </dgm:prSet>
      <dgm:spPr/>
      <dgm:t>
        <a:bodyPr/>
        <a:lstStyle/>
        <a:p>
          <a:endParaRPr lang="es-CO"/>
        </a:p>
      </dgm:t>
    </dgm:pt>
    <dgm:pt modelId="{F10A8605-78DE-4560-9932-85AC28B1F1D2}" type="pres">
      <dgm:prSet presAssocID="{486428F3-1041-48F0-8053-2A9AF172D425}" presName="ChildAccentShape" presStyleLbl="trBgShp" presStyleIdx="1" presStyleCnt="2"/>
      <dgm:spPr/>
    </dgm:pt>
    <dgm:pt modelId="{BB464E40-270A-4BB1-AB2E-9231043CF19F}" type="pres">
      <dgm:prSet presAssocID="{486428F3-1041-48F0-8053-2A9AF172D425}" presName="Image" presStyleLbl="alignImgPlace1" presStyleIdx="0" presStyleCnt="1" custScaleX="80086" custScaleY="77065" custLinFactNeighborX="442" custLinFactNeighborY="9499"/>
      <dgm:spPr>
        <a:blipFill rotWithShape="1">
          <a:blip xmlns:r="http://schemas.openxmlformats.org/officeDocument/2006/relationships" r:embed="rId1"/>
          <a:stretch>
            <a:fillRect/>
          </a:stretch>
        </a:blipFill>
      </dgm:spPr>
      <dgm:t>
        <a:bodyPr/>
        <a:lstStyle/>
        <a:p>
          <a:endParaRPr lang="es-CO"/>
        </a:p>
      </dgm:t>
    </dgm:pt>
  </dgm:ptLst>
  <dgm:cxnLst>
    <dgm:cxn modelId="{16A7E0A2-F063-4298-8BDC-F90F46A72715}" srcId="{486428F3-1041-48F0-8053-2A9AF172D425}" destId="{448DF74D-5CBC-44E5-9E8B-D5F7D6B7B387}" srcOrd="0" destOrd="0" parTransId="{C690812A-5165-4042-BC71-797279038416}" sibTransId="{24BCD01C-48FB-4EB4-85AF-7CD18E3CAC94}"/>
    <dgm:cxn modelId="{8498E0A6-1527-4342-BFCB-7A4EA4B8886A}" type="presOf" srcId="{486428F3-1041-48F0-8053-2A9AF172D425}" destId="{EA3100FE-7779-43D8-924A-0F02743CF0CD}" srcOrd="0" destOrd="0" presId="urn:microsoft.com/office/officeart/2009/3/layout/SnapshotPictureList"/>
    <dgm:cxn modelId="{6C33A695-72E0-4900-AC25-ACDEA3414891}" type="presOf" srcId="{448DF74D-5CBC-44E5-9E8B-D5F7D6B7B387}" destId="{49BF56BB-55CE-44E4-939E-5B1742B9C337}" srcOrd="0" destOrd="0" presId="urn:microsoft.com/office/officeart/2009/3/layout/SnapshotPictureList"/>
    <dgm:cxn modelId="{EC80EB52-5020-4CCF-BC9D-B2B822680E4A}" srcId="{288938BB-516B-401B-BACE-BD4C4F9550D8}" destId="{486428F3-1041-48F0-8053-2A9AF172D425}" srcOrd="0" destOrd="0" parTransId="{AFA08C5E-375A-4784-A8ED-33FE11317C5F}" sibTransId="{610AD5B3-58F4-48CB-A8C5-E22331C5AD4A}"/>
    <dgm:cxn modelId="{264095E5-1302-410D-9477-C4DE1F236D7D}" type="presOf" srcId="{288938BB-516B-401B-BACE-BD4C4F9550D8}" destId="{41FC993C-BCD1-44B1-A817-5C667F242375}" srcOrd="0" destOrd="0" presId="urn:microsoft.com/office/officeart/2009/3/layout/SnapshotPictureList"/>
    <dgm:cxn modelId="{5522B9A3-A88B-495E-9FBC-6A3946409E9A}" type="presParOf" srcId="{41FC993C-BCD1-44B1-A817-5C667F242375}" destId="{53CFA6D1-366B-418E-8316-C530F6D163FD}" srcOrd="0" destOrd="0" presId="urn:microsoft.com/office/officeart/2009/3/layout/SnapshotPictureList"/>
    <dgm:cxn modelId="{58017DEA-C9A5-4A8B-9C08-B59B5A4A8B32}" type="presParOf" srcId="{53CFA6D1-366B-418E-8316-C530F6D163FD}" destId="{75FA8CE0-1E6E-43EB-BE67-484E104EF4AD}" srcOrd="0" destOrd="0" presId="urn:microsoft.com/office/officeart/2009/3/layout/SnapshotPictureList"/>
    <dgm:cxn modelId="{6AEEF6E4-05CD-46CF-9E7D-BF2D90930077}" type="presParOf" srcId="{53CFA6D1-366B-418E-8316-C530F6D163FD}" destId="{EA3100FE-7779-43D8-924A-0F02743CF0CD}" srcOrd="1" destOrd="0" presId="urn:microsoft.com/office/officeart/2009/3/layout/SnapshotPictureList"/>
    <dgm:cxn modelId="{F7E3C332-3A52-49AC-8522-CA4A15280E84}" type="presParOf" srcId="{53CFA6D1-366B-418E-8316-C530F6D163FD}" destId="{49BF56BB-55CE-44E4-939E-5B1742B9C337}" srcOrd="2" destOrd="0" presId="urn:microsoft.com/office/officeart/2009/3/layout/SnapshotPictureList"/>
    <dgm:cxn modelId="{4EA5B24E-33E7-46FB-BA90-DD2CA100A197}" type="presParOf" srcId="{53CFA6D1-366B-418E-8316-C530F6D163FD}" destId="{F10A8605-78DE-4560-9932-85AC28B1F1D2}" srcOrd="3" destOrd="0" presId="urn:microsoft.com/office/officeart/2009/3/layout/SnapshotPictureList"/>
    <dgm:cxn modelId="{8480ED11-A6D8-435D-93F1-D951075033C1}" type="presParOf" srcId="{53CFA6D1-366B-418E-8316-C530F6D163FD}" destId="{BB464E40-270A-4BB1-AB2E-9231043CF19F}" srcOrd="4" destOrd="0" presId="urn:microsoft.com/office/officeart/2009/3/layout/SnapshotPicture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8938BB-516B-401B-BACE-BD4C4F9550D8}" type="doc">
      <dgm:prSet loTypeId="urn:microsoft.com/office/officeart/2009/3/layout/SnapshotPictureList" loCatId="picture" qsTypeId="urn:microsoft.com/office/officeart/2005/8/quickstyle/3d1" qsCatId="3D" csTypeId="urn:microsoft.com/office/officeart/2005/8/colors/accent5_5" csCatId="accent5" phldr="1"/>
      <dgm:spPr/>
      <dgm:t>
        <a:bodyPr/>
        <a:lstStyle/>
        <a:p>
          <a:endParaRPr lang="es-CO"/>
        </a:p>
      </dgm:t>
    </dgm:pt>
    <dgm:pt modelId="{486428F3-1041-48F0-8053-2A9AF172D425}">
      <dgm:prSet phldrT="[Texto]" custT="1"/>
      <dgm:spPr/>
      <dgm:t>
        <a:bodyPr/>
        <a:lstStyle/>
        <a:p>
          <a:pPr algn="ctr"/>
          <a:r>
            <a:rPr lang="en-US" sz="1100" b="1" noProof="0" dirty="0" smtClean="0">
              <a:latin typeface="Bookman Old Style" pitchFamily="18" charset="0"/>
              <a:ea typeface="Arial Unicode MS" pitchFamily="34" charset="-128"/>
              <a:cs typeface="Arial Unicode MS" pitchFamily="34" charset="-128"/>
            </a:rPr>
            <a:t>Station earthly</a:t>
          </a:r>
          <a:r>
            <a:rPr lang="es-CO" sz="1100" b="1" dirty="0" smtClean="0">
              <a:latin typeface="Bookman Old Style" pitchFamily="18" charset="0"/>
              <a:ea typeface="Arial Unicode MS" pitchFamily="34" charset="-128"/>
              <a:cs typeface="Arial Unicode MS" pitchFamily="34" charset="-128"/>
            </a:rPr>
            <a:t> </a:t>
          </a:r>
          <a:endParaRPr lang="es-CO" sz="1100" b="1" dirty="0">
            <a:latin typeface="Bookman Old Style" pitchFamily="18" charset="0"/>
            <a:ea typeface="Arial Unicode MS" pitchFamily="34" charset="-128"/>
            <a:cs typeface="Arial Unicode MS" pitchFamily="34" charset="-128"/>
          </a:endParaRPr>
        </a:p>
      </dgm:t>
    </dgm:pt>
    <dgm:pt modelId="{AFA08C5E-375A-4784-A8ED-33FE11317C5F}" type="parTrans" cxnId="{EC80EB52-5020-4CCF-BC9D-B2B822680E4A}">
      <dgm:prSet/>
      <dgm:spPr/>
      <dgm:t>
        <a:bodyPr/>
        <a:lstStyle/>
        <a:p>
          <a:endParaRPr lang="es-CO"/>
        </a:p>
      </dgm:t>
    </dgm:pt>
    <dgm:pt modelId="{610AD5B3-58F4-48CB-A8C5-E22331C5AD4A}" type="sibTrans" cxnId="{EC80EB52-5020-4CCF-BC9D-B2B822680E4A}">
      <dgm:prSet/>
      <dgm:spPr/>
      <dgm:t>
        <a:bodyPr/>
        <a:lstStyle/>
        <a:p>
          <a:endParaRPr lang="es-CO"/>
        </a:p>
      </dgm:t>
    </dgm:pt>
    <dgm:pt modelId="{448DF74D-5CBC-44E5-9E8B-D5F7D6B7B387}">
      <dgm:prSet phldrT="[Texto]" custT="1"/>
      <dgm:spPr/>
      <dgm:t>
        <a:bodyPr/>
        <a:lstStyle/>
        <a:p>
          <a:endParaRPr lang="es-CO" sz="1100" dirty="0" smtClean="0">
            <a:latin typeface="Arial Unicode MS" pitchFamily="34" charset="-128"/>
            <a:ea typeface="Arial Unicode MS" pitchFamily="34" charset="-128"/>
            <a:cs typeface="Arial Unicode MS" pitchFamily="34" charset="-128"/>
          </a:endParaRPr>
        </a:p>
        <a:p>
          <a:endParaRPr lang="es-CO" sz="1100" dirty="0" smtClean="0">
            <a:latin typeface="Arial Unicode MS" pitchFamily="34" charset="-128"/>
            <a:ea typeface="Arial Unicode MS" pitchFamily="34" charset="-128"/>
            <a:cs typeface="Arial Unicode MS" pitchFamily="34" charset="-128"/>
          </a:endParaRPr>
        </a:p>
        <a:p>
          <a:r>
            <a:rPr lang="es-CO" sz="1100" dirty="0" smtClean="0">
              <a:latin typeface="Bookman Old Style" pitchFamily="18" charset="0"/>
              <a:ea typeface="Arial Unicode MS" pitchFamily="34" charset="-128"/>
              <a:cs typeface="Arial Unicode MS" pitchFamily="34" charset="-128"/>
            </a:rPr>
            <a:t>Antenna </a:t>
          </a:r>
          <a:r>
            <a:rPr lang="en-US" sz="1100" noProof="0" dirty="0" smtClean="0">
              <a:latin typeface="Bookman Old Style" pitchFamily="18" charset="0"/>
              <a:ea typeface="Arial Unicode MS" pitchFamily="34" charset="-128"/>
              <a:cs typeface="Arial Unicode MS" pitchFamily="34" charset="-128"/>
            </a:rPr>
            <a:t>reception</a:t>
          </a:r>
          <a:r>
            <a:rPr lang="es-CO" sz="1100" dirty="0" smtClean="0">
              <a:latin typeface="Bookman Old Style" pitchFamily="18" charset="0"/>
              <a:ea typeface="Arial Unicode MS" pitchFamily="34" charset="-128"/>
              <a:cs typeface="Arial Unicode MS" pitchFamily="34" charset="-128"/>
            </a:rPr>
            <a:t> GOES</a:t>
          </a:r>
          <a:endParaRPr lang="es-CO" sz="1100" dirty="0">
            <a:latin typeface="Bookman Old Style" pitchFamily="18" charset="0"/>
            <a:ea typeface="Arial Unicode MS" pitchFamily="34" charset="-128"/>
            <a:cs typeface="Arial Unicode MS" pitchFamily="34" charset="-128"/>
          </a:endParaRPr>
        </a:p>
      </dgm:t>
    </dgm:pt>
    <dgm:pt modelId="{C690812A-5165-4042-BC71-797279038416}" type="parTrans" cxnId="{16A7E0A2-F063-4298-8BDC-F90F46A72715}">
      <dgm:prSet/>
      <dgm:spPr/>
      <dgm:t>
        <a:bodyPr/>
        <a:lstStyle/>
        <a:p>
          <a:endParaRPr lang="es-CO"/>
        </a:p>
      </dgm:t>
    </dgm:pt>
    <dgm:pt modelId="{24BCD01C-48FB-4EB4-85AF-7CD18E3CAC94}" type="sibTrans" cxnId="{16A7E0A2-F063-4298-8BDC-F90F46A72715}">
      <dgm:prSet/>
      <dgm:spPr/>
      <dgm:t>
        <a:bodyPr/>
        <a:lstStyle/>
        <a:p>
          <a:endParaRPr lang="es-CO"/>
        </a:p>
      </dgm:t>
    </dgm:pt>
    <dgm:pt modelId="{41FC993C-BCD1-44B1-A817-5C667F242375}" type="pres">
      <dgm:prSet presAssocID="{288938BB-516B-401B-BACE-BD4C4F9550D8}" presName="Name0" presStyleCnt="0">
        <dgm:presLayoutVars>
          <dgm:chMax/>
          <dgm:chPref/>
          <dgm:dir/>
          <dgm:animLvl val="lvl"/>
        </dgm:presLayoutVars>
      </dgm:prSet>
      <dgm:spPr/>
      <dgm:t>
        <a:bodyPr/>
        <a:lstStyle/>
        <a:p>
          <a:endParaRPr lang="es-CO"/>
        </a:p>
      </dgm:t>
    </dgm:pt>
    <dgm:pt modelId="{53CFA6D1-366B-418E-8316-C530F6D163FD}" type="pres">
      <dgm:prSet presAssocID="{486428F3-1041-48F0-8053-2A9AF172D425}" presName="composite" presStyleCnt="0"/>
      <dgm:spPr/>
    </dgm:pt>
    <dgm:pt modelId="{75FA8CE0-1E6E-43EB-BE67-484E104EF4AD}" type="pres">
      <dgm:prSet presAssocID="{486428F3-1041-48F0-8053-2A9AF172D425}" presName="ParentAccentShape" presStyleLbl="trBgShp" presStyleIdx="0" presStyleCnt="2"/>
      <dgm:spPr/>
    </dgm:pt>
    <dgm:pt modelId="{EA3100FE-7779-43D8-924A-0F02743CF0CD}" type="pres">
      <dgm:prSet presAssocID="{486428F3-1041-48F0-8053-2A9AF172D425}" presName="ParentText" presStyleLbl="revTx" presStyleIdx="0" presStyleCnt="2" custLinFactNeighborX="1499" custLinFactNeighborY="42017">
        <dgm:presLayoutVars>
          <dgm:chMax val="1"/>
          <dgm:chPref val="1"/>
          <dgm:bulletEnabled val="1"/>
        </dgm:presLayoutVars>
      </dgm:prSet>
      <dgm:spPr/>
      <dgm:t>
        <a:bodyPr/>
        <a:lstStyle/>
        <a:p>
          <a:endParaRPr lang="es-CO"/>
        </a:p>
      </dgm:t>
    </dgm:pt>
    <dgm:pt modelId="{49BF56BB-55CE-44E4-939E-5B1742B9C337}" type="pres">
      <dgm:prSet presAssocID="{486428F3-1041-48F0-8053-2A9AF172D425}" presName="ChildText" presStyleLbl="revTx" presStyleIdx="1" presStyleCnt="2">
        <dgm:presLayoutVars>
          <dgm:chMax val="0"/>
          <dgm:chPref val="0"/>
        </dgm:presLayoutVars>
      </dgm:prSet>
      <dgm:spPr/>
      <dgm:t>
        <a:bodyPr/>
        <a:lstStyle/>
        <a:p>
          <a:endParaRPr lang="es-CO"/>
        </a:p>
      </dgm:t>
    </dgm:pt>
    <dgm:pt modelId="{F10A8605-78DE-4560-9932-85AC28B1F1D2}" type="pres">
      <dgm:prSet presAssocID="{486428F3-1041-48F0-8053-2A9AF172D425}" presName="ChildAccentShape" presStyleLbl="trBgShp" presStyleIdx="1" presStyleCnt="2"/>
      <dgm:spPr/>
    </dgm:pt>
    <dgm:pt modelId="{BB464E40-270A-4BB1-AB2E-9231043CF19F}" type="pres">
      <dgm:prSet presAssocID="{486428F3-1041-48F0-8053-2A9AF172D425}" presName="Image" presStyleLbl="alignImgPlace1" presStyleIdx="0" presStyleCnt="1" custScaleX="82916" custScaleY="84825" custLinFactNeighborX="5485" custLinFactNeighborY="11439"/>
      <dgm:spPr>
        <a:blipFill rotWithShape="1">
          <a:blip xmlns:r="http://schemas.openxmlformats.org/officeDocument/2006/relationships" r:embed="rId1"/>
          <a:stretch>
            <a:fillRect/>
          </a:stretch>
        </a:blipFill>
      </dgm:spPr>
      <dgm:t>
        <a:bodyPr/>
        <a:lstStyle/>
        <a:p>
          <a:endParaRPr lang="es-CO"/>
        </a:p>
      </dgm:t>
    </dgm:pt>
  </dgm:ptLst>
  <dgm:cxnLst>
    <dgm:cxn modelId="{16A7E0A2-F063-4298-8BDC-F90F46A72715}" srcId="{486428F3-1041-48F0-8053-2A9AF172D425}" destId="{448DF74D-5CBC-44E5-9E8B-D5F7D6B7B387}" srcOrd="0" destOrd="0" parTransId="{C690812A-5165-4042-BC71-797279038416}" sibTransId="{24BCD01C-48FB-4EB4-85AF-7CD18E3CAC94}"/>
    <dgm:cxn modelId="{3E646B35-5C44-4C5C-981F-75DDEDC6FF54}" type="presOf" srcId="{486428F3-1041-48F0-8053-2A9AF172D425}" destId="{EA3100FE-7779-43D8-924A-0F02743CF0CD}" srcOrd="0" destOrd="0" presId="urn:microsoft.com/office/officeart/2009/3/layout/SnapshotPictureList"/>
    <dgm:cxn modelId="{EC80EB52-5020-4CCF-BC9D-B2B822680E4A}" srcId="{288938BB-516B-401B-BACE-BD4C4F9550D8}" destId="{486428F3-1041-48F0-8053-2A9AF172D425}" srcOrd="0" destOrd="0" parTransId="{AFA08C5E-375A-4784-A8ED-33FE11317C5F}" sibTransId="{610AD5B3-58F4-48CB-A8C5-E22331C5AD4A}"/>
    <dgm:cxn modelId="{9439F179-D8F0-49C3-B456-B726B2EAAB6A}" type="presOf" srcId="{448DF74D-5CBC-44E5-9E8B-D5F7D6B7B387}" destId="{49BF56BB-55CE-44E4-939E-5B1742B9C337}" srcOrd="0" destOrd="0" presId="urn:microsoft.com/office/officeart/2009/3/layout/SnapshotPictureList"/>
    <dgm:cxn modelId="{0A40097D-8EB0-4770-8A07-EB6AC0EF262E}" type="presOf" srcId="{288938BB-516B-401B-BACE-BD4C4F9550D8}" destId="{41FC993C-BCD1-44B1-A817-5C667F242375}" srcOrd="0" destOrd="0" presId="urn:microsoft.com/office/officeart/2009/3/layout/SnapshotPictureList"/>
    <dgm:cxn modelId="{835F40B5-28D9-4E88-8EFC-84BA08003CAB}" type="presParOf" srcId="{41FC993C-BCD1-44B1-A817-5C667F242375}" destId="{53CFA6D1-366B-418E-8316-C530F6D163FD}" srcOrd="0" destOrd="0" presId="urn:microsoft.com/office/officeart/2009/3/layout/SnapshotPictureList"/>
    <dgm:cxn modelId="{61B953FF-E5C4-4B1D-9214-32BFE46B8567}" type="presParOf" srcId="{53CFA6D1-366B-418E-8316-C530F6D163FD}" destId="{75FA8CE0-1E6E-43EB-BE67-484E104EF4AD}" srcOrd="0" destOrd="0" presId="urn:microsoft.com/office/officeart/2009/3/layout/SnapshotPictureList"/>
    <dgm:cxn modelId="{E2440D98-3C15-4BBA-8B17-76EEEC85FA6F}" type="presParOf" srcId="{53CFA6D1-366B-418E-8316-C530F6D163FD}" destId="{EA3100FE-7779-43D8-924A-0F02743CF0CD}" srcOrd="1" destOrd="0" presId="urn:microsoft.com/office/officeart/2009/3/layout/SnapshotPictureList"/>
    <dgm:cxn modelId="{B1D81B87-5371-4BB9-A858-781AFE596E0C}" type="presParOf" srcId="{53CFA6D1-366B-418E-8316-C530F6D163FD}" destId="{49BF56BB-55CE-44E4-939E-5B1742B9C337}" srcOrd="2" destOrd="0" presId="urn:microsoft.com/office/officeart/2009/3/layout/SnapshotPictureList"/>
    <dgm:cxn modelId="{E21FF4D4-A6E0-4FD3-9196-474B52DBA749}" type="presParOf" srcId="{53CFA6D1-366B-418E-8316-C530F6D163FD}" destId="{F10A8605-78DE-4560-9932-85AC28B1F1D2}" srcOrd="3" destOrd="0" presId="urn:microsoft.com/office/officeart/2009/3/layout/SnapshotPictureList"/>
    <dgm:cxn modelId="{0A72A5D7-C0E4-4F44-9468-5AEE0AF99AAB}" type="presParOf" srcId="{53CFA6D1-366B-418E-8316-C530F6D163FD}" destId="{BB464E40-270A-4BB1-AB2E-9231043CF19F}" srcOrd="4" destOrd="0" presId="urn:microsoft.com/office/officeart/2009/3/layout/SnapshotPictureLis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3439C-E4EC-4718-979D-45709C05E403}">
      <dsp:nvSpPr>
        <dsp:cNvPr id="0" name=""/>
        <dsp:cNvSpPr/>
      </dsp:nvSpPr>
      <dsp:spPr>
        <a:xfrm>
          <a:off x="2072650" y="1005931"/>
          <a:ext cx="1466415" cy="254501"/>
        </a:xfrm>
        <a:custGeom>
          <a:avLst/>
          <a:gdLst/>
          <a:ahLst/>
          <a:cxnLst/>
          <a:rect l="0" t="0" r="0" b="0"/>
          <a:pathLst>
            <a:path>
              <a:moveTo>
                <a:pt x="0" y="0"/>
              </a:moveTo>
              <a:lnTo>
                <a:pt x="0" y="127250"/>
              </a:lnTo>
              <a:lnTo>
                <a:pt x="1466415" y="127250"/>
              </a:lnTo>
              <a:lnTo>
                <a:pt x="1466415" y="2545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0B6E3B-D61B-4B32-B253-6B70E32FAF4A}">
      <dsp:nvSpPr>
        <dsp:cNvPr id="0" name=""/>
        <dsp:cNvSpPr/>
      </dsp:nvSpPr>
      <dsp:spPr>
        <a:xfrm>
          <a:off x="2026930" y="1005931"/>
          <a:ext cx="91440" cy="254501"/>
        </a:xfrm>
        <a:custGeom>
          <a:avLst/>
          <a:gdLst/>
          <a:ahLst/>
          <a:cxnLst/>
          <a:rect l="0" t="0" r="0" b="0"/>
          <a:pathLst>
            <a:path>
              <a:moveTo>
                <a:pt x="45720" y="0"/>
              </a:moveTo>
              <a:lnTo>
                <a:pt x="45720" y="2545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195461-E281-46CD-89F1-3957EBFD4C03}">
      <dsp:nvSpPr>
        <dsp:cNvPr id="0" name=""/>
        <dsp:cNvSpPr/>
      </dsp:nvSpPr>
      <dsp:spPr>
        <a:xfrm>
          <a:off x="606235" y="1005931"/>
          <a:ext cx="1466415" cy="254501"/>
        </a:xfrm>
        <a:custGeom>
          <a:avLst/>
          <a:gdLst/>
          <a:ahLst/>
          <a:cxnLst/>
          <a:rect l="0" t="0" r="0" b="0"/>
          <a:pathLst>
            <a:path>
              <a:moveTo>
                <a:pt x="1466415" y="0"/>
              </a:moveTo>
              <a:lnTo>
                <a:pt x="1466415" y="127250"/>
              </a:lnTo>
              <a:lnTo>
                <a:pt x="0" y="127250"/>
              </a:lnTo>
              <a:lnTo>
                <a:pt x="0" y="2545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8A6F52-70AF-4A88-B52D-85747AB48572}">
      <dsp:nvSpPr>
        <dsp:cNvPr id="0" name=""/>
        <dsp:cNvSpPr/>
      </dsp:nvSpPr>
      <dsp:spPr>
        <a:xfrm>
          <a:off x="1769672" y="399974"/>
          <a:ext cx="605956" cy="6059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6EEB1C-24BE-4BE6-82D9-7C7018B1BC22}">
      <dsp:nvSpPr>
        <dsp:cNvPr id="0" name=""/>
        <dsp:cNvSpPr/>
      </dsp:nvSpPr>
      <dsp:spPr>
        <a:xfrm>
          <a:off x="1769672" y="399974"/>
          <a:ext cx="605956" cy="6059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123C05-D273-4430-B633-690AE0A892B5}">
      <dsp:nvSpPr>
        <dsp:cNvPr id="0" name=""/>
        <dsp:cNvSpPr/>
      </dsp:nvSpPr>
      <dsp:spPr>
        <a:xfrm>
          <a:off x="1466693" y="509046"/>
          <a:ext cx="1211913" cy="38781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b="1" kern="1200" dirty="0" smtClean="0">
              <a:latin typeface="Arial Unicode MS" pitchFamily="34" charset="-128"/>
              <a:ea typeface="Arial Unicode MS" pitchFamily="34" charset="-128"/>
              <a:cs typeface="Arial Unicode MS" pitchFamily="34" charset="-128"/>
            </a:rPr>
            <a:t>Time</a:t>
          </a:r>
          <a:endParaRPr lang="es-CO" sz="1800" b="1" kern="1200" dirty="0">
            <a:latin typeface="Arial Unicode MS" pitchFamily="34" charset="-128"/>
            <a:ea typeface="Arial Unicode MS" pitchFamily="34" charset="-128"/>
            <a:cs typeface="Arial Unicode MS" pitchFamily="34" charset="-128"/>
          </a:endParaRPr>
        </a:p>
      </dsp:txBody>
      <dsp:txXfrm>
        <a:off x="1466693" y="509046"/>
        <a:ext cx="1211913" cy="387812"/>
      </dsp:txXfrm>
    </dsp:sp>
    <dsp:sp modelId="{11D5CB05-F07E-4BFA-BF46-9583C22BB2A7}">
      <dsp:nvSpPr>
        <dsp:cNvPr id="0" name=""/>
        <dsp:cNvSpPr/>
      </dsp:nvSpPr>
      <dsp:spPr>
        <a:xfrm>
          <a:off x="303256" y="1260432"/>
          <a:ext cx="605956" cy="6059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F41B23-52ED-4043-B80F-1E286B203ED0}">
      <dsp:nvSpPr>
        <dsp:cNvPr id="0" name=""/>
        <dsp:cNvSpPr/>
      </dsp:nvSpPr>
      <dsp:spPr>
        <a:xfrm>
          <a:off x="303256" y="1260432"/>
          <a:ext cx="605956" cy="6059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86CA5F-B030-4355-A20B-7FD8916DE63F}">
      <dsp:nvSpPr>
        <dsp:cNvPr id="0" name=""/>
        <dsp:cNvSpPr/>
      </dsp:nvSpPr>
      <dsp:spPr>
        <a:xfrm>
          <a:off x="278" y="1369505"/>
          <a:ext cx="1211913" cy="38781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dirty="0" smtClean="0">
              <a:latin typeface="Arial Unicode MS" pitchFamily="34" charset="-128"/>
              <a:ea typeface="Arial Unicode MS" pitchFamily="34" charset="-128"/>
              <a:cs typeface="Arial Unicode MS" pitchFamily="34" charset="-128"/>
            </a:rPr>
            <a:t>Observations</a:t>
          </a:r>
          <a:endParaRPr lang="en-US" sz="900" b="1" kern="1200" dirty="0">
            <a:latin typeface="Arial Unicode MS" pitchFamily="34" charset="-128"/>
            <a:ea typeface="Arial Unicode MS" pitchFamily="34" charset="-128"/>
            <a:cs typeface="Arial Unicode MS" pitchFamily="34" charset="-128"/>
          </a:endParaRPr>
        </a:p>
      </dsp:txBody>
      <dsp:txXfrm>
        <a:off x="278" y="1369505"/>
        <a:ext cx="1211913" cy="387812"/>
      </dsp:txXfrm>
    </dsp:sp>
    <dsp:sp modelId="{E306A0B5-7598-4827-A16E-B9D4723CE8C0}">
      <dsp:nvSpPr>
        <dsp:cNvPr id="0" name=""/>
        <dsp:cNvSpPr/>
      </dsp:nvSpPr>
      <dsp:spPr>
        <a:xfrm>
          <a:off x="1769672" y="1260432"/>
          <a:ext cx="605956" cy="6059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ED6110-9F2C-40BC-8190-4F7791037827}">
      <dsp:nvSpPr>
        <dsp:cNvPr id="0" name=""/>
        <dsp:cNvSpPr/>
      </dsp:nvSpPr>
      <dsp:spPr>
        <a:xfrm>
          <a:off x="1769672" y="1260432"/>
          <a:ext cx="605956" cy="6059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C7C815-D955-4FFD-9BDB-E2BFF1ABABA8}">
      <dsp:nvSpPr>
        <dsp:cNvPr id="0" name=""/>
        <dsp:cNvSpPr/>
      </dsp:nvSpPr>
      <dsp:spPr>
        <a:xfrm>
          <a:off x="1466693" y="1369505"/>
          <a:ext cx="1211913" cy="38781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CO" sz="900" b="1" kern="1200" dirty="0" smtClean="0">
              <a:solidFill>
                <a:schemeClr val="accent6">
                  <a:lumMod val="75000"/>
                </a:schemeClr>
              </a:solidFill>
              <a:latin typeface="Arial Unicode MS" pitchFamily="34" charset="-128"/>
              <a:ea typeface="Arial Unicode MS" pitchFamily="34" charset="-128"/>
              <a:cs typeface="Arial Unicode MS" pitchFamily="34" charset="-128"/>
            </a:rPr>
            <a:t> 24 hour forescast Caribbean</a:t>
          </a:r>
          <a:endParaRPr lang="es-CO" sz="900" b="1" kern="1200" dirty="0">
            <a:solidFill>
              <a:schemeClr val="accent6">
                <a:lumMod val="75000"/>
              </a:schemeClr>
            </a:solidFill>
            <a:latin typeface="Arial Unicode MS" pitchFamily="34" charset="-128"/>
            <a:ea typeface="Arial Unicode MS" pitchFamily="34" charset="-128"/>
            <a:cs typeface="Arial Unicode MS" pitchFamily="34" charset="-128"/>
          </a:endParaRPr>
        </a:p>
      </dsp:txBody>
      <dsp:txXfrm>
        <a:off x="1466693" y="1369505"/>
        <a:ext cx="1211913" cy="387812"/>
      </dsp:txXfrm>
    </dsp:sp>
    <dsp:sp modelId="{A5673B5B-E56C-4004-8244-7B83FF6D1AF7}">
      <dsp:nvSpPr>
        <dsp:cNvPr id="0" name=""/>
        <dsp:cNvSpPr/>
      </dsp:nvSpPr>
      <dsp:spPr>
        <a:xfrm>
          <a:off x="3236087" y="1260432"/>
          <a:ext cx="605956" cy="6059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DF233-B824-4129-93CD-9C8FB3B298F3}">
      <dsp:nvSpPr>
        <dsp:cNvPr id="0" name=""/>
        <dsp:cNvSpPr/>
      </dsp:nvSpPr>
      <dsp:spPr>
        <a:xfrm>
          <a:off x="3236087" y="1260432"/>
          <a:ext cx="605956" cy="6059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AE2234-B4BA-43B1-9723-971DE1F7292A}">
      <dsp:nvSpPr>
        <dsp:cNvPr id="0" name=""/>
        <dsp:cNvSpPr/>
      </dsp:nvSpPr>
      <dsp:spPr>
        <a:xfrm>
          <a:off x="2933109" y="1369505"/>
          <a:ext cx="1211913" cy="38781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CO" sz="900" b="1" kern="1200" dirty="0" smtClean="0">
              <a:solidFill>
                <a:schemeClr val="accent6">
                  <a:lumMod val="75000"/>
                </a:schemeClr>
              </a:solidFill>
            </a:rPr>
            <a:t>Extended forescast</a:t>
          </a:r>
          <a:endParaRPr lang="es-CO" sz="900" b="1" kern="1200" dirty="0">
            <a:solidFill>
              <a:schemeClr val="accent6">
                <a:lumMod val="75000"/>
              </a:schemeClr>
            </a:solidFill>
          </a:endParaRPr>
        </a:p>
      </dsp:txBody>
      <dsp:txXfrm>
        <a:off x="2933109" y="1369505"/>
        <a:ext cx="1211913" cy="3878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3439C-E4EC-4718-979D-45709C05E403}">
      <dsp:nvSpPr>
        <dsp:cNvPr id="0" name=""/>
        <dsp:cNvSpPr/>
      </dsp:nvSpPr>
      <dsp:spPr>
        <a:xfrm>
          <a:off x="2072650" y="862292"/>
          <a:ext cx="1466415" cy="254501"/>
        </a:xfrm>
        <a:custGeom>
          <a:avLst/>
          <a:gdLst/>
          <a:ahLst/>
          <a:cxnLst/>
          <a:rect l="0" t="0" r="0" b="0"/>
          <a:pathLst>
            <a:path>
              <a:moveTo>
                <a:pt x="0" y="0"/>
              </a:moveTo>
              <a:lnTo>
                <a:pt x="0" y="127250"/>
              </a:lnTo>
              <a:lnTo>
                <a:pt x="1466415" y="127250"/>
              </a:lnTo>
              <a:lnTo>
                <a:pt x="1466415" y="2545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0B6E3B-D61B-4B32-B253-6B70E32FAF4A}">
      <dsp:nvSpPr>
        <dsp:cNvPr id="0" name=""/>
        <dsp:cNvSpPr/>
      </dsp:nvSpPr>
      <dsp:spPr>
        <a:xfrm>
          <a:off x="2026930" y="862292"/>
          <a:ext cx="91440" cy="254501"/>
        </a:xfrm>
        <a:custGeom>
          <a:avLst/>
          <a:gdLst/>
          <a:ahLst/>
          <a:cxnLst/>
          <a:rect l="0" t="0" r="0" b="0"/>
          <a:pathLst>
            <a:path>
              <a:moveTo>
                <a:pt x="45720" y="0"/>
              </a:moveTo>
              <a:lnTo>
                <a:pt x="45720" y="2545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195461-E281-46CD-89F1-3957EBFD4C03}">
      <dsp:nvSpPr>
        <dsp:cNvPr id="0" name=""/>
        <dsp:cNvSpPr/>
      </dsp:nvSpPr>
      <dsp:spPr>
        <a:xfrm>
          <a:off x="606235" y="862292"/>
          <a:ext cx="1466415" cy="254501"/>
        </a:xfrm>
        <a:custGeom>
          <a:avLst/>
          <a:gdLst/>
          <a:ahLst/>
          <a:cxnLst/>
          <a:rect l="0" t="0" r="0" b="0"/>
          <a:pathLst>
            <a:path>
              <a:moveTo>
                <a:pt x="1466415" y="0"/>
              </a:moveTo>
              <a:lnTo>
                <a:pt x="1466415" y="127250"/>
              </a:lnTo>
              <a:lnTo>
                <a:pt x="0" y="127250"/>
              </a:lnTo>
              <a:lnTo>
                <a:pt x="0" y="2545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8A6F52-70AF-4A88-B52D-85747AB48572}">
      <dsp:nvSpPr>
        <dsp:cNvPr id="0" name=""/>
        <dsp:cNvSpPr/>
      </dsp:nvSpPr>
      <dsp:spPr>
        <a:xfrm>
          <a:off x="1596807" y="256335"/>
          <a:ext cx="951685" cy="6059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6EEB1C-24BE-4BE6-82D9-7C7018B1BC22}">
      <dsp:nvSpPr>
        <dsp:cNvPr id="0" name=""/>
        <dsp:cNvSpPr/>
      </dsp:nvSpPr>
      <dsp:spPr>
        <a:xfrm>
          <a:off x="1596807" y="256335"/>
          <a:ext cx="951685" cy="6059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123C05-D273-4430-B633-690AE0A892B5}">
      <dsp:nvSpPr>
        <dsp:cNvPr id="0" name=""/>
        <dsp:cNvSpPr/>
      </dsp:nvSpPr>
      <dsp:spPr>
        <a:xfrm>
          <a:off x="1120965" y="365407"/>
          <a:ext cx="1903370" cy="38781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Arial Unicode MS" pitchFamily="34" charset="-128"/>
              <a:ea typeface="Arial Unicode MS" pitchFamily="34" charset="-128"/>
              <a:cs typeface="Arial Unicode MS" pitchFamily="34" charset="-128"/>
            </a:rPr>
            <a:t>Climatology</a:t>
          </a:r>
          <a:endParaRPr lang="en-US" sz="1800" b="1" kern="1200" noProof="0" dirty="0">
            <a:latin typeface="Arial Unicode MS" pitchFamily="34" charset="-128"/>
            <a:ea typeface="Arial Unicode MS" pitchFamily="34" charset="-128"/>
            <a:cs typeface="Arial Unicode MS" pitchFamily="34" charset="-128"/>
          </a:endParaRPr>
        </a:p>
      </dsp:txBody>
      <dsp:txXfrm>
        <a:off x="1120965" y="365407"/>
        <a:ext cx="1903370" cy="387812"/>
      </dsp:txXfrm>
    </dsp:sp>
    <dsp:sp modelId="{11D5CB05-F07E-4BFA-BF46-9583C22BB2A7}">
      <dsp:nvSpPr>
        <dsp:cNvPr id="0" name=""/>
        <dsp:cNvSpPr/>
      </dsp:nvSpPr>
      <dsp:spPr>
        <a:xfrm>
          <a:off x="303256" y="1116793"/>
          <a:ext cx="605956" cy="6059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F41B23-52ED-4043-B80F-1E286B203ED0}">
      <dsp:nvSpPr>
        <dsp:cNvPr id="0" name=""/>
        <dsp:cNvSpPr/>
      </dsp:nvSpPr>
      <dsp:spPr>
        <a:xfrm>
          <a:off x="303256" y="1116793"/>
          <a:ext cx="605956" cy="6059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86CA5F-B030-4355-A20B-7FD8916DE63F}">
      <dsp:nvSpPr>
        <dsp:cNvPr id="0" name=""/>
        <dsp:cNvSpPr/>
      </dsp:nvSpPr>
      <dsp:spPr>
        <a:xfrm>
          <a:off x="278" y="1225866"/>
          <a:ext cx="1211913" cy="38781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r" defTabSz="533400">
            <a:lnSpc>
              <a:spcPct val="90000"/>
            </a:lnSpc>
            <a:spcBef>
              <a:spcPct val="0"/>
            </a:spcBef>
            <a:spcAft>
              <a:spcPct val="35000"/>
            </a:spcAft>
          </a:pPr>
          <a:r>
            <a:rPr lang="es-CO" sz="1200" b="1" kern="1200" dirty="0" smtClean="0">
              <a:latin typeface="Arial Unicode MS" pitchFamily="34" charset="-128"/>
              <a:ea typeface="Arial Unicode MS" pitchFamily="34" charset="-128"/>
              <a:cs typeface="Arial Unicode MS" pitchFamily="34" charset="-128"/>
            </a:rPr>
            <a:t>   Caribbean</a:t>
          </a:r>
          <a:r>
            <a:rPr lang="es-CO" sz="1700" b="1" kern="1200" dirty="0" smtClean="0">
              <a:latin typeface="Arial Unicode MS" pitchFamily="34" charset="-128"/>
              <a:ea typeface="Arial Unicode MS" pitchFamily="34" charset="-128"/>
              <a:cs typeface="Arial Unicode MS" pitchFamily="34" charset="-128"/>
            </a:rPr>
            <a:t>	</a:t>
          </a:r>
          <a:endParaRPr lang="es-CO" sz="1700" b="1" kern="1200" dirty="0">
            <a:latin typeface="Arial Unicode MS" pitchFamily="34" charset="-128"/>
            <a:ea typeface="Arial Unicode MS" pitchFamily="34" charset="-128"/>
            <a:cs typeface="Arial Unicode MS" pitchFamily="34" charset="-128"/>
          </a:endParaRPr>
        </a:p>
      </dsp:txBody>
      <dsp:txXfrm>
        <a:off x="278" y="1225866"/>
        <a:ext cx="1211913" cy="387812"/>
      </dsp:txXfrm>
    </dsp:sp>
    <dsp:sp modelId="{E306A0B5-7598-4827-A16E-B9D4723CE8C0}">
      <dsp:nvSpPr>
        <dsp:cNvPr id="0" name=""/>
        <dsp:cNvSpPr/>
      </dsp:nvSpPr>
      <dsp:spPr>
        <a:xfrm>
          <a:off x="1769672" y="1116793"/>
          <a:ext cx="605956" cy="6059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ED6110-9F2C-40BC-8190-4F7791037827}">
      <dsp:nvSpPr>
        <dsp:cNvPr id="0" name=""/>
        <dsp:cNvSpPr/>
      </dsp:nvSpPr>
      <dsp:spPr>
        <a:xfrm>
          <a:off x="1769672" y="1116793"/>
          <a:ext cx="605956" cy="6059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C7C815-D955-4FFD-9BDB-E2BFF1ABABA8}">
      <dsp:nvSpPr>
        <dsp:cNvPr id="0" name=""/>
        <dsp:cNvSpPr/>
      </dsp:nvSpPr>
      <dsp:spPr>
        <a:xfrm>
          <a:off x="1466693" y="1225866"/>
          <a:ext cx="1211913" cy="38781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noProof="0" dirty="0" smtClean="0">
              <a:solidFill>
                <a:schemeClr val="accent6">
                  <a:lumMod val="75000"/>
                </a:schemeClr>
              </a:solidFill>
              <a:latin typeface="Arial Unicode MS" pitchFamily="34" charset="-128"/>
              <a:ea typeface="Arial Unicode MS" pitchFamily="34" charset="-128"/>
              <a:cs typeface="Arial Unicode MS" pitchFamily="34" charset="-128"/>
            </a:rPr>
            <a:t>Monthly bulletin</a:t>
          </a:r>
          <a:endParaRPr lang="en-US" sz="1200" b="1" kern="1200" noProof="0" dirty="0">
            <a:solidFill>
              <a:schemeClr val="accent6">
                <a:lumMod val="75000"/>
              </a:schemeClr>
            </a:solidFill>
            <a:latin typeface="Arial Unicode MS" pitchFamily="34" charset="-128"/>
            <a:ea typeface="Arial Unicode MS" pitchFamily="34" charset="-128"/>
            <a:cs typeface="Arial Unicode MS" pitchFamily="34" charset="-128"/>
          </a:endParaRPr>
        </a:p>
      </dsp:txBody>
      <dsp:txXfrm>
        <a:off x="1466693" y="1225866"/>
        <a:ext cx="1211913" cy="387812"/>
      </dsp:txXfrm>
    </dsp:sp>
    <dsp:sp modelId="{A5673B5B-E56C-4004-8244-7B83FF6D1AF7}">
      <dsp:nvSpPr>
        <dsp:cNvPr id="0" name=""/>
        <dsp:cNvSpPr/>
      </dsp:nvSpPr>
      <dsp:spPr>
        <a:xfrm>
          <a:off x="3236087" y="1116793"/>
          <a:ext cx="605956" cy="6059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DF233-B824-4129-93CD-9C8FB3B298F3}">
      <dsp:nvSpPr>
        <dsp:cNvPr id="0" name=""/>
        <dsp:cNvSpPr/>
      </dsp:nvSpPr>
      <dsp:spPr>
        <a:xfrm>
          <a:off x="3236087" y="1116793"/>
          <a:ext cx="605956" cy="6059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AE2234-B4BA-43B1-9723-971DE1F7292A}">
      <dsp:nvSpPr>
        <dsp:cNvPr id="0" name=""/>
        <dsp:cNvSpPr/>
      </dsp:nvSpPr>
      <dsp:spPr>
        <a:xfrm>
          <a:off x="2933109" y="1225866"/>
          <a:ext cx="1211913" cy="38781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CO" sz="1050" b="1" kern="1200" dirty="0" smtClean="0">
              <a:solidFill>
                <a:schemeClr val="accent6">
                  <a:lumMod val="75000"/>
                </a:schemeClr>
              </a:solidFill>
              <a:latin typeface="Arial Unicode MS" pitchFamily="34" charset="-128"/>
              <a:ea typeface="Arial Unicode MS" pitchFamily="34" charset="-128"/>
              <a:cs typeface="Arial Unicode MS" pitchFamily="34" charset="-128"/>
            </a:rPr>
            <a:t>Monthly </a:t>
          </a:r>
          <a:r>
            <a:rPr lang="en-US" sz="1050" b="1" kern="1200" noProof="0" dirty="0" smtClean="0">
              <a:solidFill>
                <a:schemeClr val="accent6">
                  <a:lumMod val="75000"/>
                </a:schemeClr>
              </a:solidFill>
              <a:latin typeface="Arial Unicode MS" pitchFamily="34" charset="-128"/>
              <a:ea typeface="Arial Unicode MS" pitchFamily="34" charset="-128"/>
              <a:cs typeface="Arial Unicode MS" pitchFamily="34" charset="-128"/>
            </a:rPr>
            <a:t>forecast</a:t>
          </a:r>
          <a:endParaRPr lang="en-US" sz="1050" b="1" kern="1200" noProof="0" dirty="0">
            <a:solidFill>
              <a:schemeClr val="accent6">
                <a:lumMod val="75000"/>
              </a:schemeClr>
            </a:solidFill>
            <a:latin typeface="Arial Unicode MS" pitchFamily="34" charset="-128"/>
            <a:ea typeface="Arial Unicode MS" pitchFamily="34" charset="-128"/>
            <a:cs typeface="Arial Unicode MS" pitchFamily="34" charset="-128"/>
          </a:endParaRPr>
        </a:p>
      </dsp:txBody>
      <dsp:txXfrm>
        <a:off x="2933109" y="1225866"/>
        <a:ext cx="1211913" cy="3878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3439C-E4EC-4718-979D-45709C05E403}">
      <dsp:nvSpPr>
        <dsp:cNvPr id="0" name=""/>
        <dsp:cNvSpPr/>
      </dsp:nvSpPr>
      <dsp:spPr>
        <a:xfrm>
          <a:off x="2072650" y="817926"/>
          <a:ext cx="1144270" cy="391595"/>
        </a:xfrm>
        <a:custGeom>
          <a:avLst/>
          <a:gdLst/>
          <a:ahLst/>
          <a:cxnLst/>
          <a:rect l="0" t="0" r="0" b="0"/>
          <a:pathLst>
            <a:path>
              <a:moveTo>
                <a:pt x="0" y="0"/>
              </a:moveTo>
              <a:lnTo>
                <a:pt x="0" y="219979"/>
              </a:lnTo>
              <a:lnTo>
                <a:pt x="1144270" y="219979"/>
              </a:lnTo>
              <a:lnTo>
                <a:pt x="1144270" y="3915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0B6E3B-D61B-4B32-B253-6B70E32FAF4A}">
      <dsp:nvSpPr>
        <dsp:cNvPr id="0" name=""/>
        <dsp:cNvSpPr/>
      </dsp:nvSpPr>
      <dsp:spPr>
        <a:xfrm>
          <a:off x="1033245" y="817926"/>
          <a:ext cx="1039404" cy="331118"/>
        </a:xfrm>
        <a:custGeom>
          <a:avLst/>
          <a:gdLst/>
          <a:ahLst/>
          <a:cxnLst/>
          <a:rect l="0" t="0" r="0" b="0"/>
          <a:pathLst>
            <a:path>
              <a:moveTo>
                <a:pt x="1039404" y="0"/>
              </a:moveTo>
              <a:lnTo>
                <a:pt x="1039404" y="159502"/>
              </a:lnTo>
              <a:lnTo>
                <a:pt x="0" y="159502"/>
              </a:lnTo>
              <a:lnTo>
                <a:pt x="0" y="3311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8A6F52-70AF-4A88-B52D-85747AB48572}">
      <dsp:nvSpPr>
        <dsp:cNvPr id="0" name=""/>
        <dsp:cNvSpPr/>
      </dsp:nvSpPr>
      <dsp:spPr>
        <a:xfrm>
          <a:off x="1236680" y="707"/>
          <a:ext cx="1671940" cy="817219"/>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6EEB1C-24BE-4BE6-82D9-7C7018B1BC22}">
      <dsp:nvSpPr>
        <dsp:cNvPr id="0" name=""/>
        <dsp:cNvSpPr/>
      </dsp:nvSpPr>
      <dsp:spPr>
        <a:xfrm>
          <a:off x="1236680" y="707"/>
          <a:ext cx="1671940" cy="817219"/>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123C05-D273-4430-B633-690AE0A892B5}">
      <dsp:nvSpPr>
        <dsp:cNvPr id="0" name=""/>
        <dsp:cNvSpPr/>
      </dsp:nvSpPr>
      <dsp:spPr>
        <a:xfrm>
          <a:off x="400709" y="147807"/>
          <a:ext cx="3343881" cy="52302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CO" sz="1600" b="1" kern="1200" dirty="0" smtClean="0">
              <a:latin typeface="Arial Unicode MS" pitchFamily="34" charset="-128"/>
              <a:ea typeface="Arial Unicode MS" pitchFamily="34" charset="-128"/>
              <a:cs typeface="Arial Unicode MS" pitchFamily="34" charset="-128"/>
            </a:rPr>
            <a:t>Storm Season</a:t>
          </a:r>
          <a:endParaRPr lang="es-CO" sz="1600" b="1" kern="1200" dirty="0">
            <a:latin typeface="Arial Unicode MS" pitchFamily="34" charset="-128"/>
            <a:ea typeface="Arial Unicode MS" pitchFamily="34" charset="-128"/>
            <a:cs typeface="Arial Unicode MS" pitchFamily="34" charset="-128"/>
          </a:endParaRPr>
        </a:p>
      </dsp:txBody>
      <dsp:txXfrm>
        <a:off x="400709" y="147807"/>
        <a:ext cx="3343881" cy="523020"/>
      </dsp:txXfrm>
    </dsp:sp>
    <dsp:sp modelId="{E306A0B5-7598-4827-A16E-B9D4723CE8C0}">
      <dsp:nvSpPr>
        <dsp:cNvPr id="0" name=""/>
        <dsp:cNvSpPr/>
      </dsp:nvSpPr>
      <dsp:spPr>
        <a:xfrm>
          <a:off x="624635" y="1149045"/>
          <a:ext cx="817219" cy="817219"/>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ED6110-9F2C-40BC-8190-4F7791037827}">
      <dsp:nvSpPr>
        <dsp:cNvPr id="0" name=""/>
        <dsp:cNvSpPr/>
      </dsp:nvSpPr>
      <dsp:spPr>
        <a:xfrm>
          <a:off x="624635" y="1149045"/>
          <a:ext cx="817219" cy="817219"/>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C7C815-D955-4FFD-9BDB-E2BFF1ABABA8}">
      <dsp:nvSpPr>
        <dsp:cNvPr id="0" name=""/>
        <dsp:cNvSpPr/>
      </dsp:nvSpPr>
      <dsp:spPr>
        <a:xfrm>
          <a:off x="216026" y="1296145"/>
          <a:ext cx="1634438" cy="52302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b="1" kern="1200" dirty="0" smtClean="0">
              <a:solidFill>
                <a:schemeClr val="accent6">
                  <a:lumMod val="75000"/>
                </a:schemeClr>
              </a:solidFill>
              <a:latin typeface="Arial Unicode MS" pitchFamily="34" charset="-128"/>
              <a:ea typeface="Arial Unicode MS" pitchFamily="34" charset="-128"/>
              <a:cs typeface="Arial Unicode MS" pitchFamily="34" charset="-128"/>
            </a:rPr>
            <a:t>     Forescast	</a:t>
          </a:r>
          <a:endParaRPr lang="es-CO" sz="1200" b="1" kern="1200" dirty="0">
            <a:solidFill>
              <a:schemeClr val="accent6">
                <a:lumMod val="75000"/>
              </a:schemeClr>
            </a:solidFill>
            <a:latin typeface="Arial Unicode MS" pitchFamily="34" charset="-128"/>
            <a:ea typeface="Arial Unicode MS" pitchFamily="34" charset="-128"/>
            <a:cs typeface="Arial Unicode MS" pitchFamily="34" charset="-128"/>
          </a:endParaRPr>
        </a:p>
      </dsp:txBody>
      <dsp:txXfrm>
        <a:off x="216026" y="1296145"/>
        <a:ext cx="1634438" cy="523020"/>
      </dsp:txXfrm>
    </dsp:sp>
    <dsp:sp modelId="{A5673B5B-E56C-4004-8244-7B83FF6D1AF7}">
      <dsp:nvSpPr>
        <dsp:cNvPr id="0" name=""/>
        <dsp:cNvSpPr/>
      </dsp:nvSpPr>
      <dsp:spPr>
        <a:xfrm>
          <a:off x="2808311" y="1209522"/>
          <a:ext cx="817219" cy="817219"/>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DF233-B824-4129-93CD-9C8FB3B298F3}">
      <dsp:nvSpPr>
        <dsp:cNvPr id="0" name=""/>
        <dsp:cNvSpPr/>
      </dsp:nvSpPr>
      <dsp:spPr>
        <a:xfrm>
          <a:off x="2808311" y="1209522"/>
          <a:ext cx="817219" cy="817219"/>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AE2234-B4BA-43B1-9723-971DE1F7292A}">
      <dsp:nvSpPr>
        <dsp:cNvPr id="0" name=""/>
        <dsp:cNvSpPr/>
      </dsp:nvSpPr>
      <dsp:spPr>
        <a:xfrm>
          <a:off x="2399701" y="1356622"/>
          <a:ext cx="1634438" cy="52302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b="1" kern="1200" dirty="0" smtClean="0">
              <a:solidFill>
                <a:schemeClr val="accent6">
                  <a:lumMod val="75000"/>
                </a:schemeClr>
              </a:solidFill>
              <a:latin typeface="Arial Unicode MS" pitchFamily="34" charset="-128"/>
              <a:ea typeface="Arial Unicode MS" pitchFamily="34" charset="-128"/>
              <a:cs typeface="Arial Unicode MS" pitchFamily="34" charset="-128"/>
            </a:rPr>
            <a:t>Special Statement</a:t>
          </a:r>
          <a:endParaRPr lang="es-CO" sz="1200" b="1" kern="1200" dirty="0">
            <a:solidFill>
              <a:schemeClr val="accent6">
                <a:lumMod val="75000"/>
              </a:schemeClr>
            </a:solidFill>
            <a:latin typeface="Arial Unicode MS" pitchFamily="34" charset="-128"/>
            <a:ea typeface="Arial Unicode MS" pitchFamily="34" charset="-128"/>
            <a:cs typeface="Arial Unicode MS" pitchFamily="34" charset="-128"/>
          </a:endParaRPr>
        </a:p>
      </dsp:txBody>
      <dsp:txXfrm>
        <a:off x="2399701" y="1356622"/>
        <a:ext cx="1634438" cy="5230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19F38-D1A8-489E-9CED-BE9E77DCA01E}">
      <dsp:nvSpPr>
        <dsp:cNvPr id="0" name=""/>
        <dsp:cNvSpPr/>
      </dsp:nvSpPr>
      <dsp:spPr>
        <a:xfrm>
          <a:off x="1595829" y="513610"/>
          <a:ext cx="3420608" cy="3420608"/>
        </a:xfrm>
        <a:prstGeom prst="blockArc">
          <a:avLst>
            <a:gd name="adj1" fmla="val 10800000"/>
            <a:gd name="adj2" fmla="val 16200000"/>
            <a:gd name="adj3" fmla="val 4641"/>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2049B5E-965E-4616-AF8A-FAD16ADD502E}">
      <dsp:nvSpPr>
        <dsp:cNvPr id="0" name=""/>
        <dsp:cNvSpPr/>
      </dsp:nvSpPr>
      <dsp:spPr>
        <a:xfrm>
          <a:off x="1595829" y="513610"/>
          <a:ext cx="3420608" cy="3420608"/>
        </a:xfrm>
        <a:prstGeom prst="blockArc">
          <a:avLst>
            <a:gd name="adj1" fmla="val 5400000"/>
            <a:gd name="adj2" fmla="val 10800000"/>
            <a:gd name="adj3" fmla="val 4641"/>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39BFAB-1EAC-4482-B282-8931205E9B48}">
      <dsp:nvSpPr>
        <dsp:cNvPr id="0" name=""/>
        <dsp:cNvSpPr/>
      </dsp:nvSpPr>
      <dsp:spPr>
        <a:xfrm>
          <a:off x="1595829" y="513610"/>
          <a:ext cx="3420608" cy="3420608"/>
        </a:xfrm>
        <a:prstGeom prst="blockArc">
          <a:avLst>
            <a:gd name="adj1" fmla="val 0"/>
            <a:gd name="adj2" fmla="val 5400000"/>
            <a:gd name="adj3" fmla="val 4641"/>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C1657E-8E01-4EBB-9800-3D86C59AF2A6}">
      <dsp:nvSpPr>
        <dsp:cNvPr id="0" name=""/>
        <dsp:cNvSpPr/>
      </dsp:nvSpPr>
      <dsp:spPr>
        <a:xfrm>
          <a:off x="1595829" y="513610"/>
          <a:ext cx="3420608" cy="3420608"/>
        </a:xfrm>
        <a:prstGeom prst="blockArc">
          <a:avLst>
            <a:gd name="adj1" fmla="val 16200000"/>
            <a:gd name="adj2" fmla="val 0"/>
            <a:gd name="adj3" fmla="val 4641"/>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9475A01-CF63-4777-8E23-28280FD3CD54}">
      <dsp:nvSpPr>
        <dsp:cNvPr id="0" name=""/>
        <dsp:cNvSpPr/>
      </dsp:nvSpPr>
      <dsp:spPr>
        <a:xfrm>
          <a:off x="2518634" y="1436414"/>
          <a:ext cx="1574999" cy="1574999"/>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CO" sz="2400" b="1" kern="1200" dirty="0" smtClean="0"/>
            <a:t>SMPOM</a:t>
          </a:r>
          <a:endParaRPr lang="es-CO" sz="2400" b="1" kern="1200" dirty="0"/>
        </a:p>
      </dsp:txBody>
      <dsp:txXfrm>
        <a:off x="2749287" y="1667067"/>
        <a:ext cx="1113693" cy="1113693"/>
      </dsp:txXfrm>
    </dsp:sp>
    <dsp:sp modelId="{82DF4150-3210-4749-8CF7-9D96A263D7AB}">
      <dsp:nvSpPr>
        <dsp:cNvPr id="0" name=""/>
        <dsp:cNvSpPr/>
      </dsp:nvSpPr>
      <dsp:spPr>
        <a:xfrm>
          <a:off x="2754884" y="2050"/>
          <a:ext cx="1102499" cy="110249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O" sz="1400" kern="1200" dirty="0" smtClean="0"/>
            <a:t>Hs – </a:t>
          </a:r>
          <a:r>
            <a:rPr lang="es-CO" sz="1400" kern="1200" dirty="0" err="1" smtClean="0"/>
            <a:t>Tp</a:t>
          </a:r>
          <a:r>
            <a:rPr lang="es-CO" sz="1400" kern="1200" dirty="0" smtClean="0"/>
            <a:t> – DP - </a:t>
          </a:r>
          <a:r>
            <a:rPr lang="es-CO" sz="1400" kern="1200" dirty="0" err="1" smtClean="0"/>
            <a:t>Spectrum</a:t>
          </a:r>
          <a:endParaRPr lang="es-CO" sz="1400" kern="1200" dirty="0" smtClean="0"/>
        </a:p>
      </dsp:txBody>
      <dsp:txXfrm>
        <a:off x="2916341" y="163507"/>
        <a:ext cx="779585" cy="779585"/>
      </dsp:txXfrm>
    </dsp:sp>
    <dsp:sp modelId="{E1F450E5-57B4-40C4-8E3F-BD8E86D2277A}">
      <dsp:nvSpPr>
        <dsp:cNvPr id="0" name=""/>
        <dsp:cNvSpPr/>
      </dsp:nvSpPr>
      <dsp:spPr>
        <a:xfrm>
          <a:off x="4366415" y="1567508"/>
          <a:ext cx="1220665" cy="1312812"/>
        </a:xfrm>
        <a:prstGeom prst="ellipse">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O" sz="1400" kern="1200" dirty="0" err="1" smtClean="0"/>
            <a:t>Temp</a:t>
          </a:r>
          <a:r>
            <a:rPr lang="es-CO" sz="1400" kern="1200" dirty="0" smtClean="0"/>
            <a:t> </a:t>
          </a:r>
          <a:r>
            <a:rPr lang="es-CO" sz="1400" kern="1200" dirty="0" err="1" smtClean="0"/>
            <a:t>Pressure</a:t>
          </a:r>
          <a:r>
            <a:rPr lang="es-CO" sz="1400" kern="1200" dirty="0" smtClean="0"/>
            <a:t>  Rain  </a:t>
          </a:r>
        </a:p>
        <a:p>
          <a:pPr lvl="0" algn="ctr" defTabSz="622300">
            <a:lnSpc>
              <a:spcPct val="90000"/>
            </a:lnSpc>
            <a:spcBef>
              <a:spcPct val="0"/>
            </a:spcBef>
            <a:spcAft>
              <a:spcPct val="35000"/>
            </a:spcAft>
          </a:pPr>
          <a:r>
            <a:rPr lang="es-CO" sz="1400" kern="1200" dirty="0" err="1" smtClean="0"/>
            <a:t>Wind</a:t>
          </a:r>
          <a:endParaRPr lang="es-CO" sz="1400" kern="1200" dirty="0"/>
        </a:p>
      </dsp:txBody>
      <dsp:txXfrm>
        <a:off x="4545177" y="1759765"/>
        <a:ext cx="863141" cy="928298"/>
      </dsp:txXfrm>
    </dsp:sp>
    <dsp:sp modelId="{E10440BD-AE4D-48C3-BAA1-CD1EFD7C2C9A}">
      <dsp:nvSpPr>
        <dsp:cNvPr id="0" name=""/>
        <dsp:cNvSpPr/>
      </dsp:nvSpPr>
      <dsp:spPr>
        <a:xfrm>
          <a:off x="2754884" y="3343279"/>
          <a:ext cx="1102499" cy="1102499"/>
        </a:xfrm>
        <a:prstGeom prst="ellipse">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O" sz="1400" kern="1200" dirty="0" smtClean="0"/>
            <a:t>Sea Level</a:t>
          </a:r>
          <a:endParaRPr lang="es-CO" sz="1400" kern="1200" dirty="0"/>
        </a:p>
      </dsp:txBody>
      <dsp:txXfrm>
        <a:off x="2916341" y="3504736"/>
        <a:ext cx="779585" cy="779585"/>
      </dsp:txXfrm>
    </dsp:sp>
    <dsp:sp modelId="{4FC1C332-C8AF-4151-91BB-E72A2EEA600E}">
      <dsp:nvSpPr>
        <dsp:cNvPr id="0" name=""/>
        <dsp:cNvSpPr/>
      </dsp:nvSpPr>
      <dsp:spPr>
        <a:xfrm>
          <a:off x="1084269" y="1672664"/>
          <a:ext cx="1102499" cy="1102499"/>
        </a:xfrm>
        <a:prstGeom prst="ellipse">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O" sz="1400" kern="1200" dirty="0" smtClean="0"/>
            <a:t>Receptor station GOES</a:t>
          </a:r>
          <a:endParaRPr lang="es-CO" sz="1400" kern="1200" dirty="0"/>
        </a:p>
      </dsp:txBody>
      <dsp:txXfrm>
        <a:off x="1245726" y="1834121"/>
        <a:ext cx="779585" cy="7795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A8605-78DE-4560-9932-85AC28B1F1D2}">
      <dsp:nvSpPr>
        <dsp:cNvPr id="0" name=""/>
        <dsp:cNvSpPr/>
      </dsp:nvSpPr>
      <dsp:spPr>
        <a:xfrm>
          <a:off x="4159925" y="117298"/>
          <a:ext cx="100658" cy="1862970"/>
        </a:xfrm>
        <a:prstGeom prst="rect">
          <a:avLst/>
        </a:prstGeom>
        <a:solidFill>
          <a:schemeClr val="accent5">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75FA8CE0-1E6E-43EB-BE67-484E104EF4AD}">
      <dsp:nvSpPr>
        <dsp:cNvPr id="0" name=""/>
        <dsp:cNvSpPr/>
      </dsp:nvSpPr>
      <dsp:spPr>
        <a:xfrm>
          <a:off x="131903" y="117298"/>
          <a:ext cx="2617960" cy="1862970"/>
        </a:xfrm>
        <a:prstGeom prst="frame">
          <a:avLst>
            <a:gd name="adj1" fmla="val 5450"/>
          </a:avLst>
        </a:prstGeom>
        <a:solidFill>
          <a:schemeClr val="accent5">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BB464E40-270A-4BB1-AB2E-9231043CF19F}">
      <dsp:nvSpPr>
        <dsp:cNvPr id="0" name=""/>
        <dsp:cNvSpPr/>
      </dsp:nvSpPr>
      <dsp:spPr>
        <a:xfrm>
          <a:off x="500810" y="269452"/>
          <a:ext cx="1959694" cy="1334431"/>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EA3100FE-7779-43D8-924A-0F02743CF0CD}">
      <dsp:nvSpPr>
        <dsp:cNvPr id="0" name=""/>
        <dsp:cNvSpPr/>
      </dsp:nvSpPr>
      <dsp:spPr>
        <a:xfrm>
          <a:off x="234253" y="1656908"/>
          <a:ext cx="2414952" cy="221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60" tIns="41910" rIns="111760" bIns="41910" numCol="1" spcCol="1270" anchor="ctr" anchorCtr="0">
          <a:noAutofit/>
        </a:bodyPr>
        <a:lstStyle/>
        <a:p>
          <a:pPr lvl="0" algn="ctr" defTabSz="488950">
            <a:lnSpc>
              <a:spcPct val="90000"/>
            </a:lnSpc>
            <a:spcBef>
              <a:spcPct val="0"/>
            </a:spcBef>
            <a:spcAft>
              <a:spcPct val="35000"/>
            </a:spcAft>
          </a:pPr>
          <a:r>
            <a:rPr lang="es-CO" sz="1100" b="1" kern="1200" dirty="0" smtClean="0">
              <a:latin typeface="Bookman Old Style" pitchFamily="18" charset="0"/>
            </a:rPr>
            <a:t>Wave Buoy</a:t>
          </a:r>
          <a:endParaRPr lang="es-CO" sz="1100" b="1" kern="1200" dirty="0">
            <a:latin typeface="Bookman Old Style" pitchFamily="18" charset="0"/>
          </a:endParaRPr>
        </a:p>
      </dsp:txBody>
      <dsp:txXfrm>
        <a:off x="234253" y="1656908"/>
        <a:ext cx="2414952" cy="221136"/>
      </dsp:txXfrm>
    </dsp:sp>
    <dsp:sp modelId="{49BF56BB-55CE-44E4-939E-5B1742B9C337}">
      <dsp:nvSpPr>
        <dsp:cNvPr id="0" name=""/>
        <dsp:cNvSpPr/>
      </dsp:nvSpPr>
      <dsp:spPr>
        <a:xfrm>
          <a:off x="2902200" y="225261"/>
          <a:ext cx="1490287" cy="1862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88950">
            <a:lnSpc>
              <a:spcPct val="90000"/>
            </a:lnSpc>
            <a:spcBef>
              <a:spcPct val="0"/>
            </a:spcBef>
            <a:spcAft>
              <a:spcPct val="35000"/>
            </a:spcAft>
          </a:pPr>
          <a:r>
            <a:rPr lang="en-US" sz="1100" kern="1200" noProof="0" dirty="0" smtClean="0">
              <a:latin typeface="Bookman Old Style" pitchFamily="18" charset="0"/>
              <a:ea typeface="Arial Unicode MS" pitchFamily="34" charset="-128"/>
              <a:cs typeface="Arial Unicode MS" pitchFamily="34" charset="-128"/>
            </a:rPr>
            <a:t>Height (maximum, average, significant)</a:t>
          </a:r>
          <a:endParaRPr lang="en-US" sz="1100" kern="1200" noProof="0" dirty="0">
            <a:latin typeface="Bookman Old Style" pitchFamily="18" charset="0"/>
            <a:ea typeface="Arial Unicode MS" pitchFamily="34" charset="-128"/>
            <a:cs typeface="Arial Unicode MS" pitchFamily="34" charset="-128"/>
          </a:endParaRPr>
        </a:p>
        <a:p>
          <a:pPr lvl="0" algn="l" defTabSz="488950">
            <a:lnSpc>
              <a:spcPct val="90000"/>
            </a:lnSpc>
            <a:spcBef>
              <a:spcPct val="0"/>
            </a:spcBef>
            <a:spcAft>
              <a:spcPct val="35000"/>
            </a:spcAft>
          </a:pPr>
          <a:r>
            <a:rPr lang="en-US" sz="1100" kern="1200" noProof="0" dirty="0" smtClean="0">
              <a:latin typeface="Bookman Old Style" pitchFamily="18" charset="0"/>
              <a:ea typeface="Arial Unicode MS" pitchFamily="34" charset="-128"/>
              <a:cs typeface="Arial Unicode MS" pitchFamily="34" charset="-128"/>
            </a:rPr>
            <a:t>Period (peak, 13)</a:t>
          </a:r>
          <a:endParaRPr lang="en-US" sz="1100" kern="1200" noProof="0" dirty="0">
            <a:latin typeface="Bookman Old Style" pitchFamily="18" charset="0"/>
            <a:ea typeface="Arial Unicode MS" pitchFamily="34" charset="-128"/>
            <a:cs typeface="Arial Unicode MS" pitchFamily="34" charset="-128"/>
          </a:endParaRPr>
        </a:p>
        <a:p>
          <a:pPr lvl="0" algn="l" defTabSz="488950">
            <a:lnSpc>
              <a:spcPct val="90000"/>
            </a:lnSpc>
            <a:spcBef>
              <a:spcPct val="0"/>
            </a:spcBef>
            <a:spcAft>
              <a:spcPct val="35000"/>
            </a:spcAft>
          </a:pPr>
          <a:r>
            <a:rPr lang="en-US" sz="1100" kern="1200" noProof="0" dirty="0" smtClean="0">
              <a:latin typeface="Bookman Old Style" pitchFamily="18" charset="0"/>
              <a:ea typeface="Arial Unicode MS" pitchFamily="34" charset="-128"/>
              <a:cs typeface="Arial Unicode MS" pitchFamily="34" charset="-128"/>
            </a:rPr>
            <a:t>Direction (average, predominant)</a:t>
          </a:r>
          <a:endParaRPr lang="en-US" sz="1100" kern="1200" noProof="0" dirty="0">
            <a:latin typeface="Bookman Old Style" pitchFamily="18" charset="0"/>
            <a:ea typeface="Arial Unicode MS" pitchFamily="34" charset="-128"/>
            <a:cs typeface="Arial Unicode MS" pitchFamily="34" charset="-128"/>
          </a:endParaRPr>
        </a:p>
        <a:p>
          <a:pPr lvl="0" algn="l" defTabSz="488950">
            <a:lnSpc>
              <a:spcPct val="90000"/>
            </a:lnSpc>
            <a:spcBef>
              <a:spcPct val="0"/>
            </a:spcBef>
            <a:spcAft>
              <a:spcPct val="35000"/>
            </a:spcAft>
          </a:pPr>
          <a:r>
            <a:rPr lang="en-US" sz="1100" kern="1200" noProof="0" dirty="0" smtClean="0">
              <a:latin typeface="Bookman Old Style" pitchFamily="18" charset="0"/>
              <a:ea typeface="Arial Unicode MS" pitchFamily="34" charset="-128"/>
              <a:cs typeface="Arial Unicode MS" pitchFamily="34" charset="-128"/>
            </a:rPr>
            <a:t>Spectrum</a:t>
          </a:r>
          <a:endParaRPr lang="en-US" sz="1100" kern="1200" noProof="0" dirty="0">
            <a:latin typeface="Bookman Old Style" pitchFamily="18" charset="0"/>
            <a:ea typeface="Arial Unicode MS" pitchFamily="34" charset="-128"/>
            <a:cs typeface="Arial Unicode MS" pitchFamily="34" charset="-128"/>
          </a:endParaRPr>
        </a:p>
      </dsp:txBody>
      <dsp:txXfrm>
        <a:off x="2902200" y="225261"/>
        <a:ext cx="1490287" cy="18629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A8605-78DE-4560-9932-85AC28B1F1D2}">
      <dsp:nvSpPr>
        <dsp:cNvPr id="0" name=""/>
        <dsp:cNvSpPr/>
      </dsp:nvSpPr>
      <dsp:spPr>
        <a:xfrm>
          <a:off x="4405115" y="172746"/>
          <a:ext cx="94147" cy="1742464"/>
        </a:xfrm>
        <a:prstGeom prst="rect">
          <a:avLst/>
        </a:prstGeom>
        <a:solidFill>
          <a:schemeClr val="accent5">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75FA8CE0-1E6E-43EB-BE67-484E104EF4AD}">
      <dsp:nvSpPr>
        <dsp:cNvPr id="0" name=""/>
        <dsp:cNvSpPr/>
      </dsp:nvSpPr>
      <dsp:spPr>
        <a:xfrm>
          <a:off x="637644" y="172746"/>
          <a:ext cx="2448618" cy="1742464"/>
        </a:xfrm>
        <a:prstGeom prst="frame">
          <a:avLst>
            <a:gd name="adj1" fmla="val 5450"/>
          </a:avLst>
        </a:prstGeom>
        <a:solidFill>
          <a:schemeClr val="accent5">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BB464E40-270A-4BB1-AB2E-9231043CF19F}">
      <dsp:nvSpPr>
        <dsp:cNvPr id="0" name=""/>
        <dsp:cNvSpPr/>
      </dsp:nvSpPr>
      <dsp:spPr>
        <a:xfrm>
          <a:off x="977344" y="283552"/>
          <a:ext cx="1832932" cy="1374120"/>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EA3100FE-7779-43D8-924A-0F02743CF0CD}">
      <dsp:nvSpPr>
        <dsp:cNvPr id="0" name=""/>
        <dsp:cNvSpPr/>
      </dsp:nvSpPr>
      <dsp:spPr>
        <a:xfrm>
          <a:off x="4805" y="1800020"/>
          <a:ext cx="3723016" cy="216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60" tIns="41910" rIns="111760" bIns="41910" numCol="1" spcCol="1270" anchor="ctr" anchorCtr="0">
          <a:noAutofit/>
        </a:bodyPr>
        <a:lstStyle/>
        <a:p>
          <a:pPr lvl="0" algn="ctr" defTabSz="488950">
            <a:lnSpc>
              <a:spcPct val="90000"/>
            </a:lnSpc>
            <a:spcBef>
              <a:spcPct val="0"/>
            </a:spcBef>
            <a:spcAft>
              <a:spcPct val="35000"/>
            </a:spcAft>
          </a:pPr>
          <a:r>
            <a:rPr lang="es-CO" sz="1100" b="1" kern="1200" dirty="0" smtClean="0">
              <a:latin typeface="Bookman Old Style" pitchFamily="18" charset="0"/>
            </a:rPr>
            <a:t>Weather station </a:t>
          </a:r>
          <a:endParaRPr lang="es-CO" sz="1100" b="1" kern="1200" dirty="0">
            <a:latin typeface="Bookman Old Style" pitchFamily="18" charset="0"/>
          </a:endParaRPr>
        </a:p>
      </dsp:txBody>
      <dsp:txXfrm>
        <a:off x="4805" y="1800020"/>
        <a:ext cx="3723016" cy="216203"/>
      </dsp:txXfrm>
    </dsp:sp>
    <dsp:sp modelId="{49BF56BB-55CE-44E4-939E-5B1742B9C337}">
      <dsp:nvSpPr>
        <dsp:cNvPr id="0" name=""/>
        <dsp:cNvSpPr/>
      </dsp:nvSpPr>
      <dsp:spPr>
        <a:xfrm>
          <a:off x="3111749" y="172746"/>
          <a:ext cx="1267880" cy="1742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88950">
            <a:lnSpc>
              <a:spcPct val="90000"/>
            </a:lnSpc>
            <a:spcBef>
              <a:spcPct val="0"/>
            </a:spcBef>
            <a:spcAft>
              <a:spcPct val="35000"/>
            </a:spcAft>
          </a:pPr>
          <a:r>
            <a:rPr lang="en-US" sz="1100" kern="1200" noProof="0" dirty="0" smtClean="0">
              <a:latin typeface="Bookman Old Style" pitchFamily="18" charset="0"/>
              <a:ea typeface="Arial Unicode MS" pitchFamily="34" charset="-128"/>
              <a:cs typeface="Arial Unicode MS" pitchFamily="34" charset="-128"/>
            </a:rPr>
            <a:t>Temperature (Maximum, average)</a:t>
          </a:r>
          <a:endParaRPr lang="en-US" sz="1100" kern="1200" noProof="0" dirty="0">
            <a:latin typeface="Bookman Old Style" pitchFamily="18" charset="0"/>
            <a:ea typeface="Arial Unicode MS" pitchFamily="34" charset="-128"/>
            <a:cs typeface="Arial Unicode MS" pitchFamily="34" charset="-128"/>
          </a:endParaRPr>
        </a:p>
        <a:p>
          <a:pPr lvl="0" algn="l" defTabSz="488950">
            <a:lnSpc>
              <a:spcPct val="90000"/>
            </a:lnSpc>
            <a:spcBef>
              <a:spcPct val="0"/>
            </a:spcBef>
            <a:spcAft>
              <a:spcPct val="35000"/>
            </a:spcAft>
          </a:pPr>
          <a:r>
            <a:rPr lang="en-US" sz="1100" kern="1200" noProof="0" dirty="0" smtClean="0">
              <a:latin typeface="Bookman Old Style" pitchFamily="18" charset="0"/>
              <a:ea typeface="Arial Unicode MS" pitchFamily="34" charset="-128"/>
              <a:cs typeface="Arial Unicode MS" pitchFamily="34" charset="-128"/>
            </a:rPr>
            <a:t>Pressure</a:t>
          </a:r>
          <a:endParaRPr lang="en-US" sz="1100" kern="1200" noProof="0" dirty="0">
            <a:latin typeface="Bookman Old Style" pitchFamily="18" charset="0"/>
            <a:ea typeface="Arial Unicode MS" pitchFamily="34" charset="-128"/>
            <a:cs typeface="Arial Unicode MS" pitchFamily="34" charset="-128"/>
          </a:endParaRPr>
        </a:p>
        <a:p>
          <a:pPr lvl="0" algn="l" defTabSz="488950">
            <a:lnSpc>
              <a:spcPct val="90000"/>
            </a:lnSpc>
            <a:spcBef>
              <a:spcPct val="0"/>
            </a:spcBef>
            <a:spcAft>
              <a:spcPct val="35000"/>
            </a:spcAft>
          </a:pPr>
          <a:r>
            <a:rPr lang="en-US" sz="1100" kern="1200" noProof="0" dirty="0" smtClean="0">
              <a:latin typeface="Bookman Old Style" pitchFamily="18" charset="0"/>
              <a:ea typeface="Arial Unicode MS" pitchFamily="34" charset="-128"/>
              <a:cs typeface="Arial Unicode MS" pitchFamily="34" charset="-128"/>
            </a:rPr>
            <a:t>Rain</a:t>
          </a:r>
          <a:endParaRPr lang="en-US" sz="1100" kern="1200" noProof="0" dirty="0">
            <a:latin typeface="Bookman Old Style" pitchFamily="18" charset="0"/>
            <a:ea typeface="Arial Unicode MS" pitchFamily="34" charset="-128"/>
            <a:cs typeface="Arial Unicode MS" pitchFamily="34" charset="-128"/>
          </a:endParaRPr>
        </a:p>
        <a:p>
          <a:pPr lvl="0" algn="l" defTabSz="488950">
            <a:lnSpc>
              <a:spcPct val="90000"/>
            </a:lnSpc>
            <a:spcBef>
              <a:spcPct val="0"/>
            </a:spcBef>
            <a:spcAft>
              <a:spcPct val="35000"/>
            </a:spcAft>
          </a:pPr>
          <a:r>
            <a:rPr lang="en-US" sz="1100" kern="1200" noProof="0" dirty="0" smtClean="0">
              <a:latin typeface="Bookman Old Style" pitchFamily="18" charset="0"/>
              <a:ea typeface="Arial Unicode MS" pitchFamily="34" charset="-128"/>
              <a:cs typeface="Arial Unicode MS" pitchFamily="34" charset="-128"/>
            </a:rPr>
            <a:t>Wind (direction, Speed</a:t>
          </a:r>
          <a:r>
            <a:rPr lang="en-US" sz="1100" kern="1200" noProof="0" dirty="0" smtClean="0">
              <a:latin typeface="Bookman Old Style" pitchFamily="18" charset="0"/>
            </a:rPr>
            <a:t>)</a:t>
          </a:r>
          <a:endParaRPr lang="en-US" sz="1100" kern="1200" noProof="0" dirty="0">
            <a:latin typeface="Bookman Old Style" pitchFamily="18" charset="0"/>
          </a:endParaRPr>
        </a:p>
      </dsp:txBody>
      <dsp:txXfrm>
        <a:off x="3111749" y="172746"/>
        <a:ext cx="1267880" cy="17424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A8605-78DE-4560-9932-85AC28B1F1D2}">
      <dsp:nvSpPr>
        <dsp:cNvPr id="0" name=""/>
        <dsp:cNvSpPr/>
      </dsp:nvSpPr>
      <dsp:spPr>
        <a:xfrm>
          <a:off x="4227639" y="127450"/>
          <a:ext cx="104129" cy="1927210"/>
        </a:xfrm>
        <a:prstGeom prst="rect">
          <a:avLst/>
        </a:prstGeom>
        <a:solidFill>
          <a:schemeClr val="accent5">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75FA8CE0-1E6E-43EB-BE67-484E104EF4AD}">
      <dsp:nvSpPr>
        <dsp:cNvPr id="0" name=""/>
        <dsp:cNvSpPr/>
      </dsp:nvSpPr>
      <dsp:spPr>
        <a:xfrm>
          <a:off x="60719" y="127450"/>
          <a:ext cx="2708235" cy="1927210"/>
        </a:xfrm>
        <a:prstGeom prst="frame">
          <a:avLst>
            <a:gd name="adj1" fmla="val 5450"/>
          </a:avLst>
        </a:prstGeom>
        <a:solidFill>
          <a:schemeClr val="accent5">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BB464E40-270A-4BB1-AB2E-9231043CF19F}">
      <dsp:nvSpPr>
        <dsp:cNvPr id="0" name=""/>
        <dsp:cNvSpPr/>
      </dsp:nvSpPr>
      <dsp:spPr>
        <a:xfrm>
          <a:off x="227391" y="278743"/>
          <a:ext cx="2085524" cy="1404873"/>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EA3100FE-7779-43D8-924A-0F02743CF0CD}">
      <dsp:nvSpPr>
        <dsp:cNvPr id="0" name=""/>
        <dsp:cNvSpPr/>
      </dsp:nvSpPr>
      <dsp:spPr>
        <a:xfrm>
          <a:off x="166599" y="1720150"/>
          <a:ext cx="2498226" cy="228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60" tIns="41910" rIns="111760" bIns="41910" numCol="1" spcCol="1270" anchor="ctr" anchorCtr="0">
          <a:noAutofit/>
        </a:bodyPr>
        <a:lstStyle/>
        <a:p>
          <a:pPr lvl="0" algn="ctr" defTabSz="488950">
            <a:lnSpc>
              <a:spcPct val="90000"/>
            </a:lnSpc>
            <a:spcBef>
              <a:spcPct val="0"/>
            </a:spcBef>
            <a:spcAft>
              <a:spcPct val="35000"/>
            </a:spcAft>
          </a:pPr>
          <a:r>
            <a:rPr lang="es-CO" sz="1100" b="1" kern="1200" dirty="0" smtClean="0">
              <a:latin typeface="Bookman Old Style" pitchFamily="18" charset="0"/>
              <a:ea typeface="Arial Unicode MS" pitchFamily="34" charset="-128"/>
              <a:cs typeface="Arial Unicode MS" pitchFamily="34" charset="-128"/>
            </a:rPr>
            <a:t>Sea level station</a:t>
          </a:r>
          <a:endParaRPr lang="es-CO" sz="1100" b="1" kern="1200" dirty="0">
            <a:latin typeface="Bookman Old Style" pitchFamily="18" charset="0"/>
            <a:ea typeface="Arial Unicode MS" pitchFamily="34" charset="-128"/>
            <a:cs typeface="Arial Unicode MS" pitchFamily="34" charset="-128"/>
          </a:endParaRPr>
        </a:p>
      </dsp:txBody>
      <dsp:txXfrm>
        <a:off x="166599" y="1720150"/>
        <a:ext cx="2498226" cy="228761"/>
      </dsp:txXfrm>
    </dsp:sp>
    <dsp:sp modelId="{49BF56BB-55CE-44E4-939E-5B1742B9C337}">
      <dsp:nvSpPr>
        <dsp:cNvPr id="0" name=""/>
        <dsp:cNvSpPr/>
      </dsp:nvSpPr>
      <dsp:spPr>
        <a:xfrm>
          <a:off x="2879209" y="127450"/>
          <a:ext cx="1238175" cy="1927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88950">
            <a:lnSpc>
              <a:spcPct val="90000"/>
            </a:lnSpc>
            <a:spcBef>
              <a:spcPct val="0"/>
            </a:spcBef>
            <a:spcAft>
              <a:spcPct val="35000"/>
            </a:spcAft>
          </a:pPr>
          <a:endParaRPr lang="es-CO" sz="1100" kern="1200" dirty="0" smtClean="0">
            <a:latin typeface="Arial Unicode MS" pitchFamily="34" charset="-128"/>
            <a:ea typeface="Arial Unicode MS" pitchFamily="34" charset="-128"/>
            <a:cs typeface="Arial Unicode MS" pitchFamily="34" charset="-128"/>
          </a:endParaRPr>
        </a:p>
        <a:p>
          <a:pPr lvl="0" algn="l" defTabSz="488950">
            <a:lnSpc>
              <a:spcPct val="90000"/>
            </a:lnSpc>
            <a:spcBef>
              <a:spcPct val="0"/>
            </a:spcBef>
            <a:spcAft>
              <a:spcPct val="35000"/>
            </a:spcAft>
          </a:pPr>
          <a:endParaRPr lang="es-CO" sz="1100" kern="1200" dirty="0" smtClean="0">
            <a:latin typeface="Arial Unicode MS" pitchFamily="34" charset="-128"/>
            <a:ea typeface="Arial Unicode MS" pitchFamily="34" charset="-128"/>
            <a:cs typeface="Arial Unicode MS" pitchFamily="34" charset="-128"/>
          </a:endParaRPr>
        </a:p>
        <a:p>
          <a:pPr lvl="0" algn="l" defTabSz="488950">
            <a:lnSpc>
              <a:spcPct val="90000"/>
            </a:lnSpc>
            <a:spcBef>
              <a:spcPct val="0"/>
            </a:spcBef>
            <a:spcAft>
              <a:spcPct val="35000"/>
            </a:spcAft>
          </a:pPr>
          <a:r>
            <a:rPr lang="es-CO" sz="1100" kern="1200" dirty="0" smtClean="0">
              <a:latin typeface="Bookman Old Style" pitchFamily="18" charset="0"/>
              <a:ea typeface="Arial Unicode MS" pitchFamily="34" charset="-128"/>
              <a:cs typeface="Arial Unicode MS" pitchFamily="34" charset="-128"/>
            </a:rPr>
            <a:t>Sea Level</a:t>
          </a:r>
          <a:endParaRPr lang="es-CO" sz="1100" kern="1200" dirty="0">
            <a:latin typeface="Bookman Old Style" pitchFamily="18" charset="0"/>
            <a:ea typeface="Arial Unicode MS" pitchFamily="34" charset="-128"/>
            <a:cs typeface="Arial Unicode MS" pitchFamily="34" charset="-128"/>
          </a:endParaRPr>
        </a:p>
      </dsp:txBody>
      <dsp:txXfrm>
        <a:off x="2879209" y="127450"/>
        <a:ext cx="1238175" cy="19272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A8605-78DE-4560-9932-85AC28B1F1D2}">
      <dsp:nvSpPr>
        <dsp:cNvPr id="0" name=""/>
        <dsp:cNvSpPr/>
      </dsp:nvSpPr>
      <dsp:spPr>
        <a:xfrm>
          <a:off x="4115403" y="151961"/>
          <a:ext cx="97187" cy="1798729"/>
        </a:xfrm>
        <a:prstGeom prst="rect">
          <a:avLst/>
        </a:prstGeom>
        <a:solidFill>
          <a:schemeClr val="accent5">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75FA8CE0-1E6E-43EB-BE67-484E104EF4AD}">
      <dsp:nvSpPr>
        <dsp:cNvPr id="0" name=""/>
        <dsp:cNvSpPr/>
      </dsp:nvSpPr>
      <dsp:spPr>
        <a:xfrm>
          <a:off x="226279" y="151961"/>
          <a:ext cx="2527686" cy="1798729"/>
        </a:xfrm>
        <a:prstGeom prst="frame">
          <a:avLst>
            <a:gd name="adj1" fmla="val 5450"/>
          </a:avLst>
        </a:prstGeom>
        <a:solidFill>
          <a:schemeClr val="accent5">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BB464E40-270A-4BB1-AB2E-9231043CF19F}">
      <dsp:nvSpPr>
        <dsp:cNvPr id="0" name=""/>
        <dsp:cNvSpPr/>
      </dsp:nvSpPr>
      <dsp:spPr>
        <a:xfrm>
          <a:off x="470017" y="260160"/>
          <a:ext cx="2015272" cy="1443247"/>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EA3100FE-7779-43D8-924A-0F02743CF0CD}">
      <dsp:nvSpPr>
        <dsp:cNvPr id="0" name=""/>
        <dsp:cNvSpPr/>
      </dsp:nvSpPr>
      <dsp:spPr>
        <a:xfrm>
          <a:off x="360051" y="1728192"/>
          <a:ext cx="2331678" cy="213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60" tIns="41910" rIns="111760" bIns="41910"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Bookman Old Style" pitchFamily="18" charset="0"/>
              <a:ea typeface="Arial Unicode MS" pitchFamily="34" charset="-128"/>
              <a:cs typeface="Arial Unicode MS" pitchFamily="34" charset="-128"/>
            </a:rPr>
            <a:t>Station earthly</a:t>
          </a:r>
          <a:r>
            <a:rPr lang="es-CO" sz="1100" b="1" kern="1200" dirty="0" smtClean="0">
              <a:latin typeface="Bookman Old Style" pitchFamily="18" charset="0"/>
              <a:ea typeface="Arial Unicode MS" pitchFamily="34" charset="-128"/>
              <a:cs typeface="Arial Unicode MS" pitchFamily="34" charset="-128"/>
            </a:rPr>
            <a:t> </a:t>
          </a:r>
          <a:endParaRPr lang="es-CO" sz="1100" b="1" kern="1200" dirty="0">
            <a:latin typeface="Bookman Old Style" pitchFamily="18" charset="0"/>
            <a:ea typeface="Arial Unicode MS" pitchFamily="34" charset="-128"/>
            <a:cs typeface="Arial Unicode MS" pitchFamily="34" charset="-128"/>
          </a:endParaRPr>
        </a:p>
      </dsp:txBody>
      <dsp:txXfrm>
        <a:off x="360051" y="1728192"/>
        <a:ext cx="2331678" cy="213511"/>
      </dsp:txXfrm>
    </dsp:sp>
    <dsp:sp modelId="{49BF56BB-55CE-44E4-939E-5B1742B9C337}">
      <dsp:nvSpPr>
        <dsp:cNvPr id="0" name=""/>
        <dsp:cNvSpPr/>
      </dsp:nvSpPr>
      <dsp:spPr>
        <a:xfrm>
          <a:off x="2856869" y="151961"/>
          <a:ext cx="1155630" cy="1798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88950">
            <a:lnSpc>
              <a:spcPct val="90000"/>
            </a:lnSpc>
            <a:spcBef>
              <a:spcPct val="0"/>
            </a:spcBef>
            <a:spcAft>
              <a:spcPct val="35000"/>
            </a:spcAft>
          </a:pPr>
          <a:endParaRPr lang="es-CO" sz="1100" kern="1200" dirty="0" smtClean="0">
            <a:latin typeface="Arial Unicode MS" pitchFamily="34" charset="-128"/>
            <a:ea typeface="Arial Unicode MS" pitchFamily="34" charset="-128"/>
            <a:cs typeface="Arial Unicode MS" pitchFamily="34" charset="-128"/>
          </a:endParaRPr>
        </a:p>
        <a:p>
          <a:pPr lvl="0" algn="l" defTabSz="488950">
            <a:lnSpc>
              <a:spcPct val="90000"/>
            </a:lnSpc>
            <a:spcBef>
              <a:spcPct val="0"/>
            </a:spcBef>
            <a:spcAft>
              <a:spcPct val="35000"/>
            </a:spcAft>
          </a:pPr>
          <a:endParaRPr lang="es-CO" sz="1100" kern="1200" dirty="0" smtClean="0">
            <a:latin typeface="Arial Unicode MS" pitchFamily="34" charset="-128"/>
            <a:ea typeface="Arial Unicode MS" pitchFamily="34" charset="-128"/>
            <a:cs typeface="Arial Unicode MS" pitchFamily="34" charset="-128"/>
          </a:endParaRPr>
        </a:p>
        <a:p>
          <a:pPr lvl="0" algn="l" defTabSz="488950">
            <a:lnSpc>
              <a:spcPct val="90000"/>
            </a:lnSpc>
            <a:spcBef>
              <a:spcPct val="0"/>
            </a:spcBef>
            <a:spcAft>
              <a:spcPct val="35000"/>
            </a:spcAft>
          </a:pPr>
          <a:r>
            <a:rPr lang="es-CO" sz="1100" kern="1200" dirty="0" smtClean="0">
              <a:latin typeface="Bookman Old Style" pitchFamily="18" charset="0"/>
              <a:ea typeface="Arial Unicode MS" pitchFamily="34" charset="-128"/>
              <a:cs typeface="Arial Unicode MS" pitchFamily="34" charset="-128"/>
            </a:rPr>
            <a:t>Antenna </a:t>
          </a:r>
          <a:r>
            <a:rPr lang="en-US" sz="1100" kern="1200" noProof="0" dirty="0" smtClean="0">
              <a:latin typeface="Bookman Old Style" pitchFamily="18" charset="0"/>
              <a:ea typeface="Arial Unicode MS" pitchFamily="34" charset="-128"/>
              <a:cs typeface="Arial Unicode MS" pitchFamily="34" charset="-128"/>
            </a:rPr>
            <a:t>reception</a:t>
          </a:r>
          <a:r>
            <a:rPr lang="es-CO" sz="1100" kern="1200" dirty="0" smtClean="0">
              <a:latin typeface="Bookman Old Style" pitchFamily="18" charset="0"/>
              <a:ea typeface="Arial Unicode MS" pitchFamily="34" charset="-128"/>
              <a:cs typeface="Arial Unicode MS" pitchFamily="34" charset="-128"/>
            </a:rPr>
            <a:t> GOES</a:t>
          </a:r>
          <a:endParaRPr lang="es-CO" sz="1100" kern="1200" dirty="0">
            <a:latin typeface="Bookman Old Style" pitchFamily="18" charset="0"/>
            <a:ea typeface="Arial Unicode MS" pitchFamily="34" charset="-128"/>
            <a:cs typeface="Arial Unicode MS" pitchFamily="34" charset="-128"/>
          </a:endParaRPr>
        </a:p>
      </dsp:txBody>
      <dsp:txXfrm>
        <a:off x="2856869" y="151961"/>
        <a:ext cx="1155630" cy="1798729"/>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5BCBDB-F3CD-4D44-AC9F-130D8ABD757E}" type="datetimeFigureOut">
              <a:rPr lang="es-CO" smtClean="0"/>
              <a:t>08/07/2015</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15CCF3-2787-47EB-905C-CD9C6BA26EB9}" type="slidenum">
              <a:rPr lang="es-CO" smtClean="0"/>
              <a:t>‹Nº›</a:t>
            </a:fld>
            <a:endParaRPr lang="es-CO"/>
          </a:p>
        </p:txBody>
      </p:sp>
    </p:spTree>
    <p:extLst>
      <p:ext uri="{BB962C8B-B14F-4D97-AF65-F5344CB8AC3E}">
        <p14:creationId xmlns:p14="http://schemas.microsoft.com/office/powerpoint/2010/main" val="3854277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1B15CCF3-2787-47EB-905C-CD9C6BA26EB9}" type="slidenum">
              <a:rPr lang="es-CO" smtClean="0"/>
              <a:t>3</a:t>
            </a:fld>
            <a:endParaRPr lang="es-CO"/>
          </a:p>
        </p:txBody>
      </p:sp>
    </p:spTree>
    <p:extLst>
      <p:ext uri="{BB962C8B-B14F-4D97-AF65-F5344CB8AC3E}">
        <p14:creationId xmlns:p14="http://schemas.microsoft.com/office/powerpoint/2010/main" val="415357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B15CCF3-2787-47EB-905C-CD9C6BA26EB9}" type="slidenum">
              <a:rPr lang="es-CO" smtClean="0"/>
              <a:t>22</a:t>
            </a:fld>
            <a:endParaRPr lang="es-CO"/>
          </a:p>
        </p:txBody>
      </p:sp>
    </p:spTree>
    <p:extLst>
      <p:ext uri="{BB962C8B-B14F-4D97-AF65-F5344CB8AC3E}">
        <p14:creationId xmlns:p14="http://schemas.microsoft.com/office/powerpoint/2010/main" val="1980516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ACA6588F-9F0C-4744-BAA2-9165083ABA5B}" type="slidenum">
              <a:rPr lang="es-CO" smtClean="0"/>
              <a:t>27</a:t>
            </a:fld>
            <a:endParaRPr lang="es-CO" dirty="0"/>
          </a:p>
        </p:txBody>
      </p:sp>
    </p:spTree>
    <p:extLst>
      <p:ext uri="{BB962C8B-B14F-4D97-AF65-F5344CB8AC3E}">
        <p14:creationId xmlns:p14="http://schemas.microsoft.com/office/powerpoint/2010/main" val="3940608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6B772E6B-F189-40BA-A68B-C1A6FDAE0502}" type="datetimeFigureOut">
              <a:rPr lang="es-CO" smtClean="0"/>
              <a:pPr/>
              <a:t>08/07/2015</a:t>
            </a:fld>
            <a:endParaRPr lang="es-CO" dirty="0"/>
          </a:p>
        </p:txBody>
      </p:sp>
      <p:sp>
        <p:nvSpPr>
          <p:cNvPr id="5" name="4 Marcador de pie de página"/>
          <p:cNvSpPr>
            <a:spLocks noGrp="1"/>
          </p:cNvSpPr>
          <p:nvPr>
            <p:ph type="ftr" sz="quarter" idx="11"/>
          </p:nvPr>
        </p:nvSpPr>
        <p:spPr/>
        <p:txBody>
          <a:bodyPr/>
          <a:lstStyle/>
          <a:p>
            <a:endParaRPr lang="es-CO" dirty="0"/>
          </a:p>
        </p:txBody>
      </p:sp>
      <p:sp>
        <p:nvSpPr>
          <p:cNvPr id="6" name="5 Marcador de número de diapositiva"/>
          <p:cNvSpPr>
            <a:spLocks noGrp="1"/>
          </p:cNvSpPr>
          <p:nvPr>
            <p:ph type="sldNum" sz="quarter" idx="12"/>
          </p:nvPr>
        </p:nvSpPr>
        <p:spPr/>
        <p:txBody>
          <a:bodyPr/>
          <a:lstStyle/>
          <a:p>
            <a:fld id="{319B43E2-A38B-4D79-9AB1-478CD65450D7}" type="slidenum">
              <a:rPr lang="es-CO" smtClean="0"/>
              <a:pPr/>
              <a:t>‹Nº›</a:t>
            </a:fld>
            <a:endParaRPr lang="es-CO"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6B772E6B-F189-40BA-A68B-C1A6FDAE0502}" type="datetimeFigureOut">
              <a:rPr lang="es-CO" smtClean="0"/>
              <a:pPr/>
              <a:t>08/07/2015</a:t>
            </a:fld>
            <a:endParaRPr lang="es-CO" dirty="0"/>
          </a:p>
        </p:txBody>
      </p:sp>
      <p:sp>
        <p:nvSpPr>
          <p:cNvPr id="5" name="4 Marcador de pie de página"/>
          <p:cNvSpPr>
            <a:spLocks noGrp="1"/>
          </p:cNvSpPr>
          <p:nvPr>
            <p:ph type="ftr" sz="quarter" idx="11"/>
          </p:nvPr>
        </p:nvSpPr>
        <p:spPr/>
        <p:txBody>
          <a:bodyPr/>
          <a:lstStyle/>
          <a:p>
            <a:endParaRPr lang="es-CO" dirty="0"/>
          </a:p>
        </p:txBody>
      </p:sp>
      <p:sp>
        <p:nvSpPr>
          <p:cNvPr id="6" name="5 Marcador de número de diapositiva"/>
          <p:cNvSpPr>
            <a:spLocks noGrp="1"/>
          </p:cNvSpPr>
          <p:nvPr>
            <p:ph type="sldNum" sz="quarter" idx="12"/>
          </p:nvPr>
        </p:nvSpPr>
        <p:spPr/>
        <p:txBody>
          <a:bodyPr/>
          <a:lstStyle/>
          <a:p>
            <a:fld id="{319B43E2-A38B-4D79-9AB1-478CD65450D7}" type="slidenum">
              <a:rPr lang="es-CO" smtClean="0"/>
              <a:pPr/>
              <a:t>‹Nº›</a:t>
            </a:fld>
            <a:endParaRPr lang="es-CO"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6B772E6B-F189-40BA-A68B-C1A6FDAE0502}" type="datetimeFigureOut">
              <a:rPr lang="es-CO" smtClean="0"/>
              <a:pPr/>
              <a:t>08/07/2015</a:t>
            </a:fld>
            <a:endParaRPr lang="es-CO" dirty="0"/>
          </a:p>
        </p:txBody>
      </p:sp>
      <p:sp>
        <p:nvSpPr>
          <p:cNvPr id="5" name="4 Marcador de pie de página"/>
          <p:cNvSpPr>
            <a:spLocks noGrp="1"/>
          </p:cNvSpPr>
          <p:nvPr>
            <p:ph type="ftr" sz="quarter" idx="11"/>
          </p:nvPr>
        </p:nvSpPr>
        <p:spPr/>
        <p:txBody>
          <a:bodyPr/>
          <a:lstStyle/>
          <a:p>
            <a:endParaRPr lang="es-CO" dirty="0"/>
          </a:p>
        </p:txBody>
      </p:sp>
      <p:sp>
        <p:nvSpPr>
          <p:cNvPr id="6" name="5 Marcador de número de diapositiva"/>
          <p:cNvSpPr>
            <a:spLocks noGrp="1"/>
          </p:cNvSpPr>
          <p:nvPr>
            <p:ph type="sldNum" sz="quarter" idx="12"/>
          </p:nvPr>
        </p:nvSpPr>
        <p:spPr/>
        <p:txBody>
          <a:bodyPr/>
          <a:lstStyle/>
          <a:p>
            <a:fld id="{319B43E2-A38B-4D79-9AB1-478CD65450D7}" type="slidenum">
              <a:rPr lang="es-CO" smtClean="0"/>
              <a:pPr/>
              <a:t>‹Nº›</a:t>
            </a:fld>
            <a:endParaRPr lang="es-CO"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6B772E6B-F189-40BA-A68B-C1A6FDAE0502}" type="datetimeFigureOut">
              <a:rPr lang="es-CO" smtClean="0"/>
              <a:pPr/>
              <a:t>08/07/2015</a:t>
            </a:fld>
            <a:endParaRPr lang="es-CO" dirty="0"/>
          </a:p>
        </p:txBody>
      </p:sp>
      <p:sp>
        <p:nvSpPr>
          <p:cNvPr id="5" name="4 Marcador de pie de página"/>
          <p:cNvSpPr>
            <a:spLocks noGrp="1"/>
          </p:cNvSpPr>
          <p:nvPr>
            <p:ph type="ftr" sz="quarter" idx="11"/>
          </p:nvPr>
        </p:nvSpPr>
        <p:spPr/>
        <p:txBody>
          <a:bodyPr/>
          <a:lstStyle/>
          <a:p>
            <a:endParaRPr lang="es-CO" dirty="0"/>
          </a:p>
        </p:txBody>
      </p:sp>
      <p:sp>
        <p:nvSpPr>
          <p:cNvPr id="6" name="5 Marcador de número de diapositiva"/>
          <p:cNvSpPr>
            <a:spLocks noGrp="1"/>
          </p:cNvSpPr>
          <p:nvPr>
            <p:ph type="sldNum" sz="quarter" idx="12"/>
          </p:nvPr>
        </p:nvSpPr>
        <p:spPr/>
        <p:txBody>
          <a:bodyPr/>
          <a:lstStyle/>
          <a:p>
            <a:fld id="{319B43E2-A38B-4D79-9AB1-478CD65450D7}" type="slidenum">
              <a:rPr lang="es-CO" smtClean="0"/>
              <a:pPr/>
              <a:t>‹Nº›</a:t>
            </a:fld>
            <a:endParaRPr lang="es-CO"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B772E6B-F189-40BA-A68B-C1A6FDAE0502}" type="datetimeFigureOut">
              <a:rPr lang="es-CO" smtClean="0"/>
              <a:pPr/>
              <a:t>08/07/2015</a:t>
            </a:fld>
            <a:endParaRPr lang="es-CO" dirty="0"/>
          </a:p>
        </p:txBody>
      </p:sp>
      <p:sp>
        <p:nvSpPr>
          <p:cNvPr id="5" name="4 Marcador de pie de página"/>
          <p:cNvSpPr>
            <a:spLocks noGrp="1"/>
          </p:cNvSpPr>
          <p:nvPr>
            <p:ph type="ftr" sz="quarter" idx="11"/>
          </p:nvPr>
        </p:nvSpPr>
        <p:spPr/>
        <p:txBody>
          <a:bodyPr/>
          <a:lstStyle/>
          <a:p>
            <a:endParaRPr lang="es-CO" dirty="0"/>
          </a:p>
        </p:txBody>
      </p:sp>
      <p:sp>
        <p:nvSpPr>
          <p:cNvPr id="6" name="5 Marcador de número de diapositiva"/>
          <p:cNvSpPr>
            <a:spLocks noGrp="1"/>
          </p:cNvSpPr>
          <p:nvPr>
            <p:ph type="sldNum" sz="quarter" idx="12"/>
          </p:nvPr>
        </p:nvSpPr>
        <p:spPr/>
        <p:txBody>
          <a:bodyPr/>
          <a:lstStyle/>
          <a:p>
            <a:fld id="{319B43E2-A38B-4D79-9AB1-478CD65450D7}" type="slidenum">
              <a:rPr lang="es-CO" smtClean="0"/>
              <a:pPr/>
              <a:t>‹Nº›</a:t>
            </a:fld>
            <a:endParaRPr lang="es-CO"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6B772E6B-F189-40BA-A68B-C1A6FDAE0502}" type="datetimeFigureOut">
              <a:rPr lang="es-CO" smtClean="0"/>
              <a:pPr/>
              <a:t>08/07/2015</a:t>
            </a:fld>
            <a:endParaRPr lang="es-CO" dirty="0"/>
          </a:p>
        </p:txBody>
      </p:sp>
      <p:sp>
        <p:nvSpPr>
          <p:cNvPr id="6" name="5 Marcador de pie de página"/>
          <p:cNvSpPr>
            <a:spLocks noGrp="1"/>
          </p:cNvSpPr>
          <p:nvPr>
            <p:ph type="ftr" sz="quarter" idx="11"/>
          </p:nvPr>
        </p:nvSpPr>
        <p:spPr/>
        <p:txBody>
          <a:bodyPr/>
          <a:lstStyle/>
          <a:p>
            <a:endParaRPr lang="es-CO" dirty="0"/>
          </a:p>
        </p:txBody>
      </p:sp>
      <p:sp>
        <p:nvSpPr>
          <p:cNvPr id="7" name="6 Marcador de número de diapositiva"/>
          <p:cNvSpPr>
            <a:spLocks noGrp="1"/>
          </p:cNvSpPr>
          <p:nvPr>
            <p:ph type="sldNum" sz="quarter" idx="12"/>
          </p:nvPr>
        </p:nvSpPr>
        <p:spPr/>
        <p:txBody>
          <a:bodyPr/>
          <a:lstStyle/>
          <a:p>
            <a:fld id="{319B43E2-A38B-4D79-9AB1-478CD65450D7}" type="slidenum">
              <a:rPr lang="es-CO" smtClean="0"/>
              <a:pPr/>
              <a:t>‹Nº›</a:t>
            </a:fld>
            <a:endParaRPr lang="es-CO"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6B772E6B-F189-40BA-A68B-C1A6FDAE0502}" type="datetimeFigureOut">
              <a:rPr lang="es-CO" smtClean="0"/>
              <a:pPr/>
              <a:t>08/07/2015</a:t>
            </a:fld>
            <a:endParaRPr lang="es-CO" dirty="0"/>
          </a:p>
        </p:txBody>
      </p:sp>
      <p:sp>
        <p:nvSpPr>
          <p:cNvPr id="8" name="7 Marcador de pie de página"/>
          <p:cNvSpPr>
            <a:spLocks noGrp="1"/>
          </p:cNvSpPr>
          <p:nvPr>
            <p:ph type="ftr" sz="quarter" idx="11"/>
          </p:nvPr>
        </p:nvSpPr>
        <p:spPr/>
        <p:txBody>
          <a:bodyPr/>
          <a:lstStyle/>
          <a:p>
            <a:endParaRPr lang="es-CO" dirty="0"/>
          </a:p>
        </p:txBody>
      </p:sp>
      <p:sp>
        <p:nvSpPr>
          <p:cNvPr id="9" name="8 Marcador de número de diapositiva"/>
          <p:cNvSpPr>
            <a:spLocks noGrp="1"/>
          </p:cNvSpPr>
          <p:nvPr>
            <p:ph type="sldNum" sz="quarter" idx="12"/>
          </p:nvPr>
        </p:nvSpPr>
        <p:spPr/>
        <p:txBody>
          <a:bodyPr/>
          <a:lstStyle/>
          <a:p>
            <a:fld id="{319B43E2-A38B-4D79-9AB1-478CD65450D7}" type="slidenum">
              <a:rPr lang="es-CO" smtClean="0"/>
              <a:pPr/>
              <a:t>‹Nº›</a:t>
            </a:fld>
            <a:endParaRPr lang="es-CO"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6B772E6B-F189-40BA-A68B-C1A6FDAE0502}" type="datetimeFigureOut">
              <a:rPr lang="es-CO" smtClean="0"/>
              <a:pPr/>
              <a:t>08/07/2015</a:t>
            </a:fld>
            <a:endParaRPr lang="es-CO" dirty="0"/>
          </a:p>
        </p:txBody>
      </p:sp>
      <p:sp>
        <p:nvSpPr>
          <p:cNvPr id="4" name="3 Marcador de pie de página"/>
          <p:cNvSpPr>
            <a:spLocks noGrp="1"/>
          </p:cNvSpPr>
          <p:nvPr>
            <p:ph type="ftr" sz="quarter" idx="11"/>
          </p:nvPr>
        </p:nvSpPr>
        <p:spPr/>
        <p:txBody>
          <a:bodyPr/>
          <a:lstStyle/>
          <a:p>
            <a:endParaRPr lang="es-CO" dirty="0"/>
          </a:p>
        </p:txBody>
      </p:sp>
      <p:sp>
        <p:nvSpPr>
          <p:cNvPr id="5" name="4 Marcador de número de diapositiva"/>
          <p:cNvSpPr>
            <a:spLocks noGrp="1"/>
          </p:cNvSpPr>
          <p:nvPr>
            <p:ph type="sldNum" sz="quarter" idx="12"/>
          </p:nvPr>
        </p:nvSpPr>
        <p:spPr/>
        <p:txBody>
          <a:bodyPr/>
          <a:lstStyle/>
          <a:p>
            <a:fld id="{319B43E2-A38B-4D79-9AB1-478CD65450D7}" type="slidenum">
              <a:rPr lang="es-CO" smtClean="0"/>
              <a:pPr/>
              <a:t>‹Nº›</a:t>
            </a:fld>
            <a:endParaRPr lang="es-CO"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B772E6B-F189-40BA-A68B-C1A6FDAE0502}" type="datetimeFigureOut">
              <a:rPr lang="es-CO" smtClean="0"/>
              <a:pPr/>
              <a:t>08/07/2015</a:t>
            </a:fld>
            <a:endParaRPr lang="es-CO" dirty="0"/>
          </a:p>
        </p:txBody>
      </p:sp>
      <p:sp>
        <p:nvSpPr>
          <p:cNvPr id="3" name="2 Marcador de pie de página"/>
          <p:cNvSpPr>
            <a:spLocks noGrp="1"/>
          </p:cNvSpPr>
          <p:nvPr>
            <p:ph type="ftr" sz="quarter" idx="11"/>
          </p:nvPr>
        </p:nvSpPr>
        <p:spPr/>
        <p:txBody>
          <a:bodyPr/>
          <a:lstStyle/>
          <a:p>
            <a:endParaRPr lang="es-CO" dirty="0"/>
          </a:p>
        </p:txBody>
      </p:sp>
      <p:sp>
        <p:nvSpPr>
          <p:cNvPr id="4" name="3 Marcador de número de diapositiva"/>
          <p:cNvSpPr>
            <a:spLocks noGrp="1"/>
          </p:cNvSpPr>
          <p:nvPr>
            <p:ph type="sldNum" sz="quarter" idx="12"/>
          </p:nvPr>
        </p:nvSpPr>
        <p:spPr/>
        <p:txBody>
          <a:bodyPr/>
          <a:lstStyle/>
          <a:p>
            <a:fld id="{319B43E2-A38B-4D79-9AB1-478CD65450D7}" type="slidenum">
              <a:rPr lang="es-CO" smtClean="0"/>
              <a:pPr/>
              <a:t>‹Nº›</a:t>
            </a:fld>
            <a:endParaRPr lang="es-CO"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B772E6B-F189-40BA-A68B-C1A6FDAE0502}" type="datetimeFigureOut">
              <a:rPr lang="es-CO" smtClean="0"/>
              <a:pPr/>
              <a:t>08/07/2015</a:t>
            </a:fld>
            <a:endParaRPr lang="es-CO" dirty="0"/>
          </a:p>
        </p:txBody>
      </p:sp>
      <p:sp>
        <p:nvSpPr>
          <p:cNvPr id="6" name="5 Marcador de pie de página"/>
          <p:cNvSpPr>
            <a:spLocks noGrp="1"/>
          </p:cNvSpPr>
          <p:nvPr>
            <p:ph type="ftr" sz="quarter" idx="11"/>
          </p:nvPr>
        </p:nvSpPr>
        <p:spPr/>
        <p:txBody>
          <a:bodyPr/>
          <a:lstStyle/>
          <a:p>
            <a:endParaRPr lang="es-CO" dirty="0"/>
          </a:p>
        </p:txBody>
      </p:sp>
      <p:sp>
        <p:nvSpPr>
          <p:cNvPr id="7" name="6 Marcador de número de diapositiva"/>
          <p:cNvSpPr>
            <a:spLocks noGrp="1"/>
          </p:cNvSpPr>
          <p:nvPr>
            <p:ph type="sldNum" sz="quarter" idx="12"/>
          </p:nvPr>
        </p:nvSpPr>
        <p:spPr/>
        <p:txBody>
          <a:bodyPr/>
          <a:lstStyle/>
          <a:p>
            <a:fld id="{319B43E2-A38B-4D79-9AB1-478CD65450D7}" type="slidenum">
              <a:rPr lang="es-CO" smtClean="0"/>
              <a:pPr/>
              <a:t>‹Nº›</a:t>
            </a:fld>
            <a:endParaRPr lang="es-CO"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B772E6B-F189-40BA-A68B-C1A6FDAE0502}" type="datetimeFigureOut">
              <a:rPr lang="es-CO" smtClean="0"/>
              <a:pPr/>
              <a:t>08/07/2015</a:t>
            </a:fld>
            <a:endParaRPr lang="es-CO" dirty="0"/>
          </a:p>
        </p:txBody>
      </p:sp>
      <p:sp>
        <p:nvSpPr>
          <p:cNvPr id="6" name="5 Marcador de pie de página"/>
          <p:cNvSpPr>
            <a:spLocks noGrp="1"/>
          </p:cNvSpPr>
          <p:nvPr>
            <p:ph type="ftr" sz="quarter" idx="11"/>
          </p:nvPr>
        </p:nvSpPr>
        <p:spPr/>
        <p:txBody>
          <a:bodyPr/>
          <a:lstStyle/>
          <a:p>
            <a:endParaRPr lang="es-CO" dirty="0"/>
          </a:p>
        </p:txBody>
      </p:sp>
      <p:sp>
        <p:nvSpPr>
          <p:cNvPr id="7" name="6 Marcador de número de diapositiva"/>
          <p:cNvSpPr>
            <a:spLocks noGrp="1"/>
          </p:cNvSpPr>
          <p:nvPr>
            <p:ph type="sldNum" sz="quarter" idx="12"/>
          </p:nvPr>
        </p:nvSpPr>
        <p:spPr/>
        <p:txBody>
          <a:bodyPr/>
          <a:lstStyle/>
          <a:p>
            <a:fld id="{319B43E2-A38B-4D79-9AB1-478CD65450D7}" type="slidenum">
              <a:rPr lang="es-CO" smtClean="0"/>
              <a:pPr/>
              <a:t>‹Nº›</a:t>
            </a:fld>
            <a:endParaRPr lang="es-CO"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93000"/>
            <a:lum/>
          </a:blip>
          <a:srcRect/>
          <a:stretch>
            <a:fillRect t="-2000" b="-2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772E6B-F189-40BA-A68B-C1A6FDAE0502}" type="datetimeFigureOut">
              <a:rPr lang="es-CO" smtClean="0"/>
              <a:pPr/>
              <a:t>08/07/2015</a:t>
            </a:fld>
            <a:endParaRPr lang="es-CO"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9B43E2-A38B-4D79-9AB1-478CD65450D7}" type="slidenum">
              <a:rPr lang="es-CO" smtClean="0"/>
              <a:pPr/>
              <a:t>‹Nº›</a:t>
            </a:fld>
            <a:endParaRPr lang="es-CO"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www.cioh.org.co/meteorologia/wrf.php"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www.cioh.org.co/meteorologia/wrf.php?t=lt&amp;dom=d02"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www.cioh.org.co/meteorologia/CaribWan.php"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www.cioh.org.co/meteorologia/vientos.php" TargetMode="Externa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www.cioh.org.co/meteorologia/mareas.php" TargetMode="Externa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www.cioh.org.co/meteorologia/ResumenClimatologico.ph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www.cioh.org.co/meteorologia/PronosticoClimatologico.php"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www.cioh.org.co/meteorologia/PronosticoTemporadaCiclonica.ph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www.cioh.org.co/meteorologia/ComunicadosEspeciales.php" TargetMode="Externa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cioh.org.co/meteorologia/index.php" TargetMode="Externa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4.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diagramData" Target="../diagrams/data8.xml"/><Relationship Id="rId3" Type="http://schemas.openxmlformats.org/officeDocument/2006/relationships/diagramData" Target="../diagrams/data5.xml"/><Relationship Id="rId21" Type="http://schemas.openxmlformats.org/officeDocument/2006/relationships/diagramColors" Target="../diagrams/colors8.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image" Target="../media/image35.jpeg"/><Relationship Id="rId16" Type="http://schemas.openxmlformats.org/officeDocument/2006/relationships/diagramColors" Target="../diagrams/colors7.xml"/><Relationship Id="rId20" Type="http://schemas.openxmlformats.org/officeDocument/2006/relationships/diagramQuickStyle" Target="../diagrams/quickStyle8.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19" Type="http://schemas.openxmlformats.org/officeDocument/2006/relationships/diagramLayout" Target="../diagrams/layout8.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 Id="rId22" Type="http://schemas.microsoft.com/office/2007/relationships/diagramDrawing" Target="../diagrams/drawing8.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www.cioh.org.co/meteorologia/index.ph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www.cioh.org.co/meteorologia/PreCaAltamar.php"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hyperlink" Target="http://www.cioh.org.co/meteorologia/PreCaMaritima.php"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1115616" y="2461636"/>
            <a:ext cx="7015506" cy="21915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7524328" y="129805"/>
            <a:ext cx="1470890" cy="459476"/>
          </a:xfrm>
          <a:prstGeom prst="rect">
            <a:avLst/>
          </a:prstGeom>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25" t="32097" r="28625" b="7111"/>
          <a:stretch/>
        </p:blipFill>
        <p:spPr bwMode="auto">
          <a:xfrm>
            <a:off x="0" y="1270000"/>
            <a:ext cx="9144000" cy="536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1"/>
          <p:cNvSpPr>
            <a:spLocks noChangeArrowheads="1"/>
          </p:cNvSpPr>
          <p:nvPr/>
        </p:nvSpPr>
        <p:spPr bwMode="auto">
          <a:xfrm>
            <a:off x="311221" y="613186"/>
            <a:ext cx="8316416"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2400" dirty="0">
                <a:latin typeface="Berlin Sans FB Demi" pitchFamily="34" charset="0"/>
                <a:ea typeface="+mj-ea"/>
                <a:cs typeface="+mj-cs"/>
              </a:rPr>
              <a:t>OCEANOGRAPHIC AND ATMOSPHERE FORECASTING SYSTEMS - SPOA </a:t>
            </a:r>
            <a:endParaRPr lang="es-CO" altLang="es-CO" sz="2400" dirty="0" smtClean="0">
              <a:latin typeface="Berlin Sans FB Demi"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s-CO" sz="2400" dirty="0" smtClean="0">
                <a:latin typeface="Berlin Sans FB Demi" pitchFamily="34" charset="0"/>
                <a:ea typeface="+mj-ea"/>
                <a:cs typeface="+mj-cs"/>
              </a:rPr>
              <a:t>BEFORE</a:t>
            </a:r>
            <a:endParaRPr lang="en-US" altLang="es-CO" sz="2400" dirty="0">
              <a:latin typeface="Berlin Sans FB Demi" pitchFamily="34" charset="0"/>
              <a:ea typeface="+mj-ea"/>
              <a:cs typeface="+mj-cs"/>
            </a:endParaRPr>
          </a:p>
        </p:txBody>
      </p:sp>
    </p:spTree>
    <p:extLst>
      <p:ext uri="{BB962C8B-B14F-4D97-AF65-F5344CB8AC3E}">
        <p14:creationId xmlns:p14="http://schemas.microsoft.com/office/powerpoint/2010/main" val="1005536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7654298" y="57796"/>
            <a:ext cx="1340920" cy="418876"/>
          </a:xfrm>
          <a:prstGeom prst="rect">
            <a:avLst/>
          </a:prstGeom>
        </p:spPr>
      </p:pic>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50" t="32057" r="29375" b="8444"/>
          <a:stretch/>
        </p:blipFill>
        <p:spPr bwMode="auto">
          <a:xfrm>
            <a:off x="179512" y="1484784"/>
            <a:ext cx="8667750" cy="5100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1"/>
          <p:cNvSpPr>
            <a:spLocks noChangeArrowheads="1"/>
          </p:cNvSpPr>
          <p:nvPr/>
        </p:nvSpPr>
        <p:spPr bwMode="auto">
          <a:xfrm>
            <a:off x="179512" y="404664"/>
            <a:ext cx="8815706"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2400" dirty="0">
                <a:latin typeface="Berlin Sans FB Demi" pitchFamily="34" charset="0"/>
                <a:ea typeface="+mj-ea"/>
                <a:cs typeface="+mj-cs"/>
              </a:rPr>
              <a:t>OCEANOGRAPHIC AND ATMOSPHERE FORECASTING SYSTEMS - SPOA </a:t>
            </a:r>
            <a:endParaRPr lang="es-CO" altLang="es-CO" sz="2400" dirty="0" smtClean="0">
              <a:latin typeface="Berlin Sans FB Demi"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s-CO" sz="2400" dirty="0" smtClean="0">
                <a:latin typeface="Berlin Sans FB Demi" pitchFamily="34" charset="0"/>
                <a:ea typeface="+mj-ea"/>
                <a:cs typeface="+mj-cs"/>
              </a:rPr>
              <a:t>CURRENT</a:t>
            </a:r>
            <a:endParaRPr lang="en-US" altLang="es-CO" sz="2400" dirty="0">
              <a:latin typeface="Berlin Sans FB Demi" pitchFamily="34" charset="0"/>
              <a:ea typeface="+mj-ea"/>
              <a:cs typeface="+mj-cs"/>
            </a:endParaRPr>
          </a:p>
        </p:txBody>
      </p:sp>
    </p:spTree>
    <p:extLst>
      <p:ext uri="{BB962C8B-B14F-4D97-AF65-F5344CB8AC3E}">
        <p14:creationId xmlns:p14="http://schemas.microsoft.com/office/powerpoint/2010/main" val="12704470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14" t="31492" r="30191" b="10773"/>
          <a:stretch/>
        </p:blipFill>
        <p:spPr bwMode="auto">
          <a:xfrm>
            <a:off x="179512" y="1268760"/>
            <a:ext cx="8830796"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rotWithShape="1">
          <a:blip r:embed="rId3" cstate="print">
            <a:extLst>
              <a:ext uri="{28A0092B-C50C-407E-A947-70E740481C1C}">
                <a14:useLocalDpi xmlns:a14="http://schemas.microsoft.com/office/drawing/2010/main" val="0"/>
              </a:ext>
            </a:extLst>
          </a:blip>
          <a:srcRect b="31822"/>
          <a:stretch/>
        </p:blipFill>
        <p:spPr>
          <a:xfrm>
            <a:off x="7654298" y="129805"/>
            <a:ext cx="1340920" cy="418876"/>
          </a:xfrm>
          <a:prstGeom prst="rect">
            <a:avLst/>
          </a:prstGeom>
        </p:spPr>
      </p:pic>
      <p:sp>
        <p:nvSpPr>
          <p:cNvPr id="7" name="Rectangle 1"/>
          <p:cNvSpPr>
            <a:spLocks noChangeArrowheads="1"/>
          </p:cNvSpPr>
          <p:nvPr/>
        </p:nvSpPr>
        <p:spPr bwMode="auto">
          <a:xfrm>
            <a:off x="304280" y="354723"/>
            <a:ext cx="8581259"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2400" dirty="0">
                <a:latin typeface="Berlin Sans FB Demi" pitchFamily="34" charset="0"/>
                <a:ea typeface="+mj-ea"/>
                <a:cs typeface="+mj-cs"/>
              </a:rPr>
              <a:t>OCEANOGRAPHIC AND ATMOSPHERE FORECASTING SYSTEMS - SPOA </a:t>
            </a:r>
            <a:endParaRPr lang="es-CO" altLang="es-CO" sz="2400" dirty="0" smtClean="0">
              <a:latin typeface="Berlin Sans FB Demi"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s-CO" sz="2400" dirty="0" smtClean="0">
                <a:latin typeface="Berlin Sans FB Demi" pitchFamily="34" charset="0"/>
                <a:ea typeface="+mj-ea"/>
                <a:cs typeface="+mj-cs"/>
              </a:rPr>
              <a:t>FUTURE</a:t>
            </a:r>
            <a:endParaRPr lang="en-US" altLang="es-CO" sz="2400" dirty="0">
              <a:latin typeface="Berlin Sans FB Demi" pitchFamily="34" charset="0"/>
              <a:ea typeface="+mj-ea"/>
              <a:cs typeface="+mj-cs"/>
            </a:endParaRPr>
          </a:p>
        </p:txBody>
      </p:sp>
    </p:spTree>
    <p:extLst>
      <p:ext uri="{BB962C8B-B14F-4D97-AF65-F5344CB8AC3E}">
        <p14:creationId xmlns:p14="http://schemas.microsoft.com/office/powerpoint/2010/main" val="1912991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49"/>
          <a:stretch/>
        </p:blipFill>
        <p:spPr bwMode="auto">
          <a:xfrm>
            <a:off x="592085" y="1197743"/>
            <a:ext cx="1957209" cy="520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p:cNvSpPr/>
          <p:nvPr/>
        </p:nvSpPr>
        <p:spPr>
          <a:xfrm>
            <a:off x="612775" y="3803978"/>
            <a:ext cx="1936519" cy="1800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249" t="14416" r="36251" b="22534"/>
          <a:stretch/>
        </p:blipFill>
        <p:spPr bwMode="auto">
          <a:xfrm>
            <a:off x="3347864" y="1191513"/>
            <a:ext cx="4343400" cy="521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Rectángulo"/>
          <p:cNvSpPr/>
          <p:nvPr/>
        </p:nvSpPr>
        <p:spPr>
          <a:xfrm>
            <a:off x="18830" y="6447563"/>
            <a:ext cx="3619261" cy="307777"/>
          </a:xfrm>
          <a:prstGeom prst="rect">
            <a:avLst/>
          </a:prstGeom>
        </p:spPr>
        <p:txBody>
          <a:bodyPr wrap="none">
            <a:spAutoFit/>
          </a:bodyPr>
          <a:lstStyle/>
          <a:p>
            <a:r>
              <a:rPr lang="es-CO" sz="1400" dirty="0">
                <a:hlinkClick r:id="rId5"/>
              </a:rPr>
              <a:t>http://</a:t>
            </a:r>
            <a:r>
              <a:rPr lang="es-CO" sz="1400" dirty="0" smtClean="0">
                <a:hlinkClick r:id="rId5"/>
              </a:rPr>
              <a:t>www.cioh.org.co/meteorologia/wrf.php</a:t>
            </a:r>
            <a:r>
              <a:rPr lang="es-CO" sz="1400" dirty="0" smtClean="0"/>
              <a:t> </a:t>
            </a:r>
            <a:endParaRPr lang="es-CO" sz="1400" dirty="0"/>
          </a:p>
        </p:txBody>
      </p:sp>
      <p:sp>
        <p:nvSpPr>
          <p:cNvPr id="9" name="Rectangle 2"/>
          <p:cNvSpPr>
            <a:spLocks noChangeArrowheads="1"/>
          </p:cNvSpPr>
          <p:nvPr/>
        </p:nvSpPr>
        <p:spPr bwMode="auto">
          <a:xfrm>
            <a:off x="1615107" y="138777"/>
            <a:ext cx="5004048"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2400" dirty="0">
                <a:latin typeface="Berlin Sans FB Demi" pitchFamily="34" charset="0"/>
                <a:ea typeface="+mj-ea"/>
                <a:cs typeface="+mj-cs"/>
              </a:rPr>
              <a:t>OPERATIONALLY EXTENDED FORECAST CARIBBEAN WEATHER </a:t>
            </a:r>
          </a:p>
        </p:txBody>
      </p:sp>
    </p:spTree>
    <p:extLst>
      <p:ext uri="{BB962C8B-B14F-4D97-AF65-F5344CB8AC3E}">
        <p14:creationId xmlns:p14="http://schemas.microsoft.com/office/powerpoint/2010/main" val="2917766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49"/>
          <a:stretch/>
        </p:blipFill>
        <p:spPr bwMode="auto">
          <a:xfrm>
            <a:off x="592085" y="1197743"/>
            <a:ext cx="1957209" cy="520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p:cNvSpPr/>
          <p:nvPr/>
        </p:nvSpPr>
        <p:spPr>
          <a:xfrm>
            <a:off x="612775" y="3984580"/>
            <a:ext cx="1936519" cy="1800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625" t="21112" r="36875" b="15555"/>
          <a:stretch/>
        </p:blipFill>
        <p:spPr bwMode="auto">
          <a:xfrm>
            <a:off x="3563888" y="1219694"/>
            <a:ext cx="3873248" cy="5183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Rectángulo"/>
          <p:cNvSpPr/>
          <p:nvPr/>
        </p:nvSpPr>
        <p:spPr>
          <a:xfrm>
            <a:off x="0" y="6403629"/>
            <a:ext cx="6459290" cy="307777"/>
          </a:xfrm>
          <a:prstGeom prst="rect">
            <a:avLst/>
          </a:prstGeom>
        </p:spPr>
        <p:txBody>
          <a:bodyPr wrap="square">
            <a:spAutoFit/>
          </a:bodyPr>
          <a:lstStyle/>
          <a:p>
            <a:r>
              <a:rPr lang="es-CO" sz="1400" dirty="0">
                <a:hlinkClick r:id="rId5"/>
              </a:rPr>
              <a:t>http://</a:t>
            </a:r>
            <a:r>
              <a:rPr lang="es-CO" sz="1400" dirty="0" smtClean="0">
                <a:hlinkClick r:id="rId5"/>
              </a:rPr>
              <a:t>www.cioh.org.co/meteorologia/wrf.php?t=lt&amp;dom=d02</a:t>
            </a:r>
            <a:r>
              <a:rPr lang="es-CO" sz="1400" dirty="0" smtClean="0"/>
              <a:t> </a:t>
            </a:r>
            <a:endParaRPr lang="es-CO" sz="1400" dirty="0"/>
          </a:p>
        </p:txBody>
      </p:sp>
      <p:sp>
        <p:nvSpPr>
          <p:cNvPr id="2" name="Rectangle 1"/>
          <p:cNvSpPr>
            <a:spLocks noChangeArrowheads="1"/>
          </p:cNvSpPr>
          <p:nvPr/>
        </p:nvSpPr>
        <p:spPr bwMode="auto">
          <a:xfrm>
            <a:off x="1106859" y="245177"/>
            <a:ext cx="5868144"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2400" dirty="0" smtClean="0">
                <a:latin typeface="Berlin Sans FB Demi" pitchFamily="34" charset="0"/>
                <a:ea typeface="+mj-ea"/>
                <a:cs typeface="+mj-cs"/>
              </a:rPr>
              <a:t>OPERATIONALLY EXTENDED FORECAST WEATHER CARTAGENA </a:t>
            </a:r>
            <a:endParaRPr lang="es-CO" altLang="es-CO" sz="2400" dirty="0">
              <a:latin typeface="Berlin Sans FB Demi" pitchFamily="34" charset="0"/>
              <a:ea typeface="+mj-ea"/>
              <a:cs typeface="+mj-cs"/>
            </a:endParaRPr>
          </a:p>
        </p:txBody>
      </p:sp>
    </p:spTree>
    <p:extLst>
      <p:ext uri="{BB962C8B-B14F-4D97-AF65-F5344CB8AC3E}">
        <p14:creationId xmlns:p14="http://schemas.microsoft.com/office/powerpoint/2010/main" val="24512428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49"/>
          <a:stretch/>
        </p:blipFill>
        <p:spPr bwMode="auto">
          <a:xfrm>
            <a:off x="592085" y="1197743"/>
            <a:ext cx="1957209" cy="520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p:cNvSpPr/>
          <p:nvPr/>
        </p:nvSpPr>
        <p:spPr>
          <a:xfrm>
            <a:off x="600075" y="4187780"/>
            <a:ext cx="1936519" cy="1800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2" name="1 Rectángulo"/>
          <p:cNvSpPr/>
          <p:nvPr/>
        </p:nvSpPr>
        <p:spPr>
          <a:xfrm>
            <a:off x="-21828" y="6403629"/>
            <a:ext cx="5382344" cy="307777"/>
          </a:xfrm>
          <a:prstGeom prst="rect">
            <a:avLst/>
          </a:prstGeom>
        </p:spPr>
        <p:txBody>
          <a:bodyPr wrap="square">
            <a:spAutoFit/>
          </a:bodyPr>
          <a:lstStyle/>
          <a:p>
            <a:r>
              <a:rPr lang="es-CO" sz="1400" dirty="0">
                <a:hlinkClick r:id="rId4"/>
              </a:rPr>
              <a:t>http://</a:t>
            </a:r>
            <a:r>
              <a:rPr lang="es-CO" sz="1400" dirty="0" smtClean="0">
                <a:hlinkClick r:id="rId4"/>
              </a:rPr>
              <a:t>www.cioh.org.co/meteorologia/CaribWan.php</a:t>
            </a:r>
            <a:r>
              <a:rPr lang="es-CO" sz="1400" dirty="0" smtClean="0"/>
              <a:t> </a:t>
            </a:r>
            <a:endParaRPr lang="es-CO" sz="1400" dirty="0"/>
          </a:p>
        </p:txBody>
      </p:sp>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5174" t="33000" r="36062" b="16333"/>
          <a:stretch/>
        </p:blipFill>
        <p:spPr bwMode="auto">
          <a:xfrm>
            <a:off x="3168736" y="1206194"/>
            <a:ext cx="5219688" cy="517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1470923" y="93811"/>
            <a:ext cx="5360516"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2400" dirty="0">
                <a:latin typeface="Berlin Sans FB Demi" pitchFamily="34" charset="0"/>
                <a:ea typeface="+mj-ea"/>
                <a:cs typeface="+mj-cs"/>
              </a:rPr>
              <a:t>OPERATIONALLY EXTENDED FORECAST CARIBBEAN SEAS </a:t>
            </a:r>
          </a:p>
        </p:txBody>
      </p:sp>
    </p:spTree>
    <p:extLst>
      <p:ext uri="{BB962C8B-B14F-4D97-AF65-F5344CB8AC3E}">
        <p14:creationId xmlns:p14="http://schemas.microsoft.com/office/powerpoint/2010/main" val="3865631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978" t="10355" r="36095" b="18391"/>
          <a:stretch/>
        </p:blipFill>
        <p:spPr bwMode="auto">
          <a:xfrm>
            <a:off x="3394867" y="1186497"/>
            <a:ext cx="3758152" cy="5207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rotWithShape="1">
          <a:blip r:embed="rId3"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849"/>
          <a:stretch/>
        </p:blipFill>
        <p:spPr bwMode="auto">
          <a:xfrm>
            <a:off x="592085" y="1197743"/>
            <a:ext cx="1957209" cy="520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p:cNvSpPr/>
          <p:nvPr/>
        </p:nvSpPr>
        <p:spPr>
          <a:xfrm>
            <a:off x="600075" y="4368533"/>
            <a:ext cx="1936519" cy="1800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9" name="8 Rectángulo"/>
          <p:cNvSpPr/>
          <p:nvPr/>
        </p:nvSpPr>
        <p:spPr>
          <a:xfrm>
            <a:off x="20312" y="6305728"/>
            <a:ext cx="5310336" cy="307777"/>
          </a:xfrm>
          <a:prstGeom prst="rect">
            <a:avLst/>
          </a:prstGeom>
        </p:spPr>
        <p:txBody>
          <a:bodyPr wrap="square">
            <a:spAutoFit/>
          </a:bodyPr>
          <a:lstStyle/>
          <a:p>
            <a:r>
              <a:rPr lang="es-CO" sz="1400" dirty="0">
                <a:hlinkClick r:id="rId5"/>
              </a:rPr>
              <a:t>http://</a:t>
            </a:r>
            <a:r>
              <a:rPr lang="es-CO" sz="1400" dirty="0" smtClean="0">
                <a:hlinkClick r:id="rId5"/>
              </a:rPr>
              <a:t>www.cioh.org.co/meteorologia/vientos.php</a:t>
            </a:r>
            <a:r>
              <a:rPr lang="es-CO" sz="1400" dirty="0" smtClean="0"/>
              <a:t> </a:t>
            </a:r>
            <a:endParaRPr lang="es-CO" sz="1400" dirty="0"/>
          </a:p>
        </p:txBody>
      </p:sp>
      <p:sp>
        <p:nvSpPr>
          <p:cNvPr id="2" name="Rectangle 1"/>
          <p:cNvSpPr>
            <a:spLocks noChangeArrowheads="1"/>
          </p:cNvSpPr>
          <p:nvPr/>
        </p:nvSpPr>
        <p:spPr bwMode="auto">
          <a:xfrm>
            <a:off x="1641625" y="146392"/>
            <a:ext cx="5004048"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2400" dirty="0">
                <a:latin typeface="Berlin Sans FB Demi" pitchFamily="34" charset="0"/>
                <a:ea typeface="+mj-ea"/>
                <a:cs typeface="+mj-cs"/>
              </a:rPr>
              <a:t>OPERATIONALLY EXTENDED FORECAST WIND MAJOR PORTS </a:t>
            </a:r>
          </a:p>
        </p:txBody>
      </p:sp>
    </p:spTree>
    <p:extLst>
      <p:ext uri="{BB962C8B-B14F-4D97-AF65-F5344CB8AC3E}">
        <p14:creationId xmlns:p14="http://schemas.microsoft.com/office/powerpoint/2010/main" val="21895453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49"/>
          <a:stretch/>
        </p:blipFill>
        <p:spPr bwMode="auto">
          <a:xfrm>
            <a:off x="592085" y="1197743"/>
            <a:ext cx="1957209" cy="520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p:cNvSpPr/>
          <p:nvPr/>
        </p:nvSpPr>
        <p:spPr>
          <a:xfrm>
            <a:off x="612775" y="4556951"/>
            <a:ext cx="1936519" cy="1800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250" t="10354" r="36000" b="12889"/>
          <a:stretch/>
        </p:blipFill>
        <p:spPr bwMode="auto">
          <a:xfrm>
            <a:off x="4004927" y="1024638"/>
            <a:ext cx="3564947" cy="535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69870" y="6403629"/>
            <a:ext cx="5238328" cy="307777"/>
          </a:xfrm>
          <a:prstGeom prst="rect">
            <a:avLst/>
          </a:prstGeom>
        </p:spPr>
        <p:txBody>
          <a:bodyPr wrap="square">
            <a:spAutoFit/>
          </a:bodyPr>
          <a:lstStyle/>
          <a:p>
            <a:r>
              <a:rPr lang="es-CO" sz="1400" dirty="0">
                <a:hlinkClick r:id="rId5"/>
              </a:rPr>
              <a:t>http://</a:t>
            </a:r>
            <a:r>
              <a:rPr lang="es-CO" sz="1400" dirty="0" smtClean="0">
                <a:hlinkClick r:id="rId5"/>
              </a:rPr>
              <a:t>www.cioh.org.co/meteorologia/mareas.php</a:t>
            </a:r>
            <a:r>
              <a:rPr lang="es-CO" sz="1400" dirty="0" smtClean="0"/>
              <a:t> </a:t>
            </a:r>
            <a:endParaRPr lang="es-CO" sz="1400" dirty="0"/>
          </a:p>
        </p:txBody>
      </p:sp>
      <p:sp>
        <p:nvSpPr>
          <p:cNvPr id="9" name="Rectangle 1"/>
          <p:cNvSpPr>
            <a:spLocks noChangeArrowheads="1"/>
          </p:cNvSpPr>
          <p:nvPr/>
        </p:nvSpPr>
        <p:spPr bwMode="auto">
          <a:xfrm>
            <a:off x="2699792" y="128975"/>
            <a:ext cx="3779912"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2400" dirty="0">
                <a:latin typeface="Berlin Sans FB Demi" pitchFamily="34" charset="0"/>
                <a:ea typeface="+mj-ea"/>
                <a:cs typeface="+mj-cs"/>
              </a:rPr>
              <a:t>OPERATIONALLY EXTENDED FORECAST TIDE </a:t>
            </a:r>
          </a:p>
        </p:txBody>
      </p:sp>
    </p:spTree>
    <p:extLst>
      <p:ext uri="{BB962C8B-B14F-4D97-AF65-F5344CB8AC3E}">
        <p14:creationId xmlns:p14="http://schemas.microsoft.com/office/powerpoint/2010/main" val="8888400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320277642"/>
              </p:ext>
            </p:extLst>
          </p:nvPr>
        </p:nvGraphicFramePr>
        <p:xfrm>
          <a:off x="2370036" y="1262402"/>
          <a:ext cx="4145301" cy="1979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9 Rectángulo"/>
          <p:cNvSpPr/>
          <p:nvPr/>
        </p:nvSpPr>
        <p:spPr>
          <a:xfrm>
            <a:off x="748295" y="3072211"/>
            <a:ext cx="1535998" cy="338554"/>
          </a:xfrm>
          <a:prstGeom prst="rect">
            <a:avLst/>
          </a:prstGeom>
        </p:spPr>
        <p:txBody>
          <a:bodyPr wrap="none">
            <a:spAutoFit/>
          </a:bodyPr>
          <a:lstStyle/>
          <a:p>
            <a:pPr marL="285750" indent="-285750">
              <a:buFont typeface="Wingdings" pitchFamily="2" charset="2"/>
              <a:buChar char="§"/>
            </a:pPr>
            <a:r>
              <a:rPr lang="es-CO" sz="1600" b="1" dirty="0" smtClean="0">
                <a:latin typeface="Bookman Old Style" pitchFamily="18" charset="0"/>
                <a:ea typeface="Arial Unicode MS" panose="020B0604020202020204" pitchFamily="34" charset="-128"/>
                <a:cs typeface="Arial Unicode MS" panose="020B0604020202020204" pitchFamily="34" charset="-128"/>
              </a:rPr>
              <a:t>Caribbean</a:t>
            </a:r>
            <a:endParaRPr lang="es-CO" sz="1600" b="1" dirty="0">
              <a:latin typeface="Bookman Old Style" pitchFamily="18" charset="0"/>
              <a:ea typeface="Arial Unicode MS" panose="020B0604020202020204" pitchFamily="34" charset="-128"/>
              <a:cs typeface="Arial Unicode MS" panose="020B0604020202020204" pitchFamily="34" charset="-128"/>
            </a:endParaRPr>
          </a:p>
        </p:txBody>
      </p:sp>
      <p:sp>
        <p:nvSpPr>
          <p:cNvPr id="11" name="10 Rectángulo"/>
          <p:cNvSpPr/>
          <p:nvPr/>
        </p:nvSpPr>
        <p:spPr>
          <a:xfrm>
            <a:off x="669504" y="4175832"/>
            <a:ext cx="2260555" cy="338554"/>
          </a:xfrm>
          <a:prstGeom prst="rect">
            <a:avLst/>
          </a:prstGeom>
        </p:spPr>
        <p:txBody>
          <a:bodyPr wrap="none">
            <a:spAutoFit/>
          </a:bodyPr>
          <a:lstStyle/>
          <a:p>
            <a:pPr marL="285750" indent="-285750">
              <a:buFont typeface="Wingdings" pitchFamily="2" charset="2"/>
              <a:buChar char="§"/>
            </a:pPr>
            <a:r>
              <a:rPr lang="es-CO" sz="1600" b="1" dirty="0" smtClean="0">
                <a:latin typeface="Bookman Old Style" pitchFamily="18" charset="0"/>
                <a:ea typeface="Arial Unicode MS" panose="020B0604020202020204" pitchFamily="34" charset="-128"/>
                <a:cs typeface="Arial Unicode MS" panose="020B0604020202020204" pitchFamily="34" charset="-128"/>
              </a:rPr>
              <a:t>Monthly </a:t>
            </a:r>
            <a:r>
              <a:rPr lang="en-US" sz="1600" b="1" dirty="0" smtClean="0">
                <a:latin typeface="Bookman Old Style" pitchFamily="18" charset="0"/>
                <a:ea typeface="Arial Unicode MS" panose="020B0604020202020204" pitchFamily="34" charset="-128"/>
                <a:cs typeface="Arial Unicode MS" panose="020B0604020202020204" pitchFamily="34" charset="-128"/>
              </a:rPr>
              <a:t>bulletin</a:t>
            </a:r>
            <a:endParaRPr lang="en-US" sz="1600" b="1" dirty="0">
              <a:latin typeface="Bookman Old Style" pitchFamily="18" charset="0"/>
              <a:ea typeface="Arial Unicode MS" panose="020B0604020202020204" pitchFamily="34" charset="-128"/>
              <a:cs typeface="Arial Unicode MS" panose="020B0604020202020204" pitchFamily="34" charset="-128"/>
            </a:endParaRPr>
          </a:p>
        </p:txBody>
      </p:sp>
      <p:sp>
        <p:nvSpPr>
          <p:cNvPr id="13" name="12 Rectángulo"/>
          <p:cNvSpPr/>
          <p:nvPr/>
        </p:nvSpPr>
        <p:spPr>
          <a:xfrm>
            <a:off x="617009" y="5476640"/>
            <a:ext cx="2398413" cy="338554"/>
          </a:xfrm>
          <a:prstGeom prst="rect">
            <a:avLst/>
          </a:prstGeom>
        </p:spPr>
        <p:txBody>
          <a:bodyPr wrap="none">
            <a:spAutoFit/>
          </a:bodyPr>
          <a:lstStyle/>
          <a:p>
            <a:pPr marL="285750" indent="-285750">
              <a:buFont typeface="Wingdings" pitchFamily="2" charset="2"/>
              <a:buChar char="§"/>
            </a:pPr>
            <a:r>
              <a:rPr lang="es-CO" sz="1600" b="1" dirty="0" smtClean="0">
                <a:latin typeface="Bookman Old Style" pitchFamily="18" charset="0"/>
                <a:ea typeface="Arial Unicode MS" panose="020B0604020202020204" pitchFamily="34" charset="-128"/>
                <a:cs typeface="Arial Unicode MS" panose="020B0604020202020204" pitchFamily="34" charset="-128"/>
              </a:rPr>
              <a:t>Monthly forescast</a:t>
            </a:r>
            <a:endParaRPr lang="es-CO" sz="1600" b="1" dirty="0">
              <a:latin typeface="Bookman Old Style" pitchFamily="18" charset="0"/>
              <a:ea typeface="Arial Unicode MS" panose="020B0604020202020204" pitchFamily="34" charset="-128"/>
              <a:cs typeface="Arial Unicode MS" panose="020B0604020202020204" pitchFamily="34" charset="-128"/>
            </a:endParaRPr>
          </a:p>
        </p:txBody>
      </p:sp>
      <p:pic>
        <p:nvPicPr>
          <p:cNvPr id="15" name="14 Imagen"/>
          <p:cNvPicPr>
            <a:picLocks noChangeAspect="1"/>
          </p:cNvPicPr>
          <p:nvPr/>
        </p:nvPicPr>
        <p:blipFill rotWithShape="1">
          <a:blip r:embed="rId7" cstate="print">
            <a:extLst>
              <a:ext uri="{28A0092B-C50C-407E-A947-70E740481C1C}">
                <a14:useLocalDpi xmlns:a14="http://schemas.microsoft.com/office/drawing/2010/main" val="0"/>
              </a:ext>
            </a:extLst>
          </a:blip>
          <a:srcRect b="31822"/>
          <a:stretch/>
        </p:blipFill>
        <p:spPr>
          <a:xfrm>
            <a:off x="6732240" y="129804"/>
            <a:ext cx="2262978" cy="706908"/>
          </a:xfrm>
          <a:prstGeom prst="rect">
            <a:avLst/>
          </a:prstGeom>
        </p:spPr>
      </p:pic>
      <p:sp>
        <p:nvSpPr>
          <p:cNvPr id="3" name="Rectangle 1"/>
          <p:cNvSpPr>
            <a:spLocks noChangeArrowheads="1"/>
          </p:cNvSpPr>
          <p:nvPr/>
        </p:nvSpPr>
        <p:spPr bwMode="auto">
          <a:xfrm>
            <a:off x="2067966" y="945945"/>
            <a:ext cx="5240337"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CO" altLang="es-CO" sz="2400" dirty="0">
                <a:latin typeface="Berlin Sans FB Demi" pitchFamily="34" charset="0"/>
                <a:ea typeface="+mj-ea"/>
                <a:cs typeface="+mj-cs"/>
              </a:rPr>
              <a:t>MONTHLY BULLETIN AND FORECAST </a:t>
            </a:r>
          </a:p>
        </p:txBody>
      </p:sp>
      <p:sp>
        <p:nvSpPr>
          <p:cNvPr id="5" name="Rectangle 2"/>
          <p:cNvSpPr>
            <a:spLocks noChangeArrowheads="1"/>
          </p:cNvSpPr>
          <p:nvPr/>
        </p:nvSpPr>
        <p:spPr bwMode="auto">
          <a:xfrm>
            <a:off x="821091" y="3430161"/>
            <a:ext cx="7905992" cy="4308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s-CO" sz="1400" dirty="0">
                <a:latin typeface="Bookman Old Style" pitchFamily="18" charset="0"/>
                <a:ea typeface="Arial Unicode MS" pitchFamily="34" charset="-128"/>
                <a:cs typeface="Arial Unicode MS" pitchFamily="34" charset="-128"/>
              </a:rPr>
              <a:t>Information on the general weather patterns in the Caribbean Sea some weather events and </a:t>
            </a:r>
            <a:r>
              <a:rPr lang="en-US" altLang="es-CO" sz="1400" dirty="0" smtClean="0">
                <a:latin typeface="Bookman Old Style" pitchFamily="18" charset="0"/>
                <a:ea typeface="Arial Unicode MS" pitchFamily="34" charset="-128"/>
                <a:cs typeface="Arial Unicode MS" pitchFamily="34" charset="-128"/>
              </a:rPr>
              <a:t>intra-seasonal </a:t>
            </a:r>
            <a:r>
              <a:rPr lang="en-US" altLang="es-CO" sz="1400" dirty="0">
                <a:latin typeface="Bookman Old Style" pitchFamily="18" charset="0"/>
                <a:ea typeface="Arial Unicode MS" pitchFamily="34" charset="-128"/>
                <a:cs typeface="Arial Unicode MS" pitchFamily="34" charset="-128"/>
              </a:rPr>
              <a:t>climatic periods presented this region. </a:t>
            </a:r>
          </a:p>
        </p:txBody>
      </p:sp>
      <p:sp>
        <p:nvSpPr>
          <p:cNvPr id="7" name="Rectangle 3"/>
          <p:cNvSpPr>
            <a:spLocks noChangeArrowheads="1"/>
          </p:cNvSpPr>
          <p:nvPr/>
        </p:nvSpPr>
        <p:spPr bwMode="auto">
          <a:xfrm>
            <a:off x="748295" y="4627636"/>
            <a:ext cx="7856153"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400" dirty="0" smtClean="0">
                <a:latin typeface="Bookman Old Style" pitchFamily="18" charset="0"/>
                <a:ea typeface="Arial Unicode MS" pitchFamily="34" charset="-128"/>
                <a:cs typeface="Arial Unicode MS" pitchFamily="34" charset="-128"/>
              </a:rPr>
              <a:t>Monthly publication that describes the behavior of different meteorological phenomena that affect the Caribbean and Colombian Caribbean coast, and the behavior of meteorological and oceanic variables observed by the monitoring system </a:t>
            </a:r>
            <a:endParaRPr lang="en-US" altLang="es-CO" sz="1400" dirty="0">
              <a:latin typeface="Bookman Old Style" pitchFamily="18" charset="0"/>
              <a:ea typeface="Arial Unicode MS" pitchFamily="34" charset="-128"/>
              <a:cs typeface="Arial Unicode MS" pitchFamily="34" charset="-128"/>
            </a:endParaRPr>
          </a:p>
        </p:txBody>
      </p:sp>
      <p:sp>
        <p:nvSpPr>
          <p:cNvPr id="8" name="Rectangle 4"/>
          <p:cNvSpPr>
            <a:spLocks noChangeArrowheads="1"/>
          </p:cNvSpPr>
          <p:nvPr/>
        </p:nvSpPr>
        <p:spPr bwMode="auto">
          <a:xfrm>
            <a:off x="778316" y="5956301"/>
            <a:ext cx="8244408" cy="4308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400" dirty="0" smtClean="0">
                <a:latin typeface="Bookman Old Style" pitchFamily="18" charset="0"/>
                <a:ea typeface="Arial Unicode MS" pitchFamily="34" charset="-128"/>
                <a:cs typeface="Arial Unicode MS" pitchFamily="34" charset="-128"/>
              </a:rPr>
              <a:t>Publication that provides a long-term prognosis on weather and oceanographic conditions in the Colombian Caribbean. </a:t>
            </a:r>
            <a:endParaRPr lang="en-US" altLang="es-CO" sz="1400" dirty="0">
              <a:latin typeface="Bookman Old Style" pitchFamily="18" charset="0"/>
              <a:ea typeface="Arial Unicode MS" pitchFamily="34" charset="-128"/>
              <a:cs typeface="Arial Unicode MS" pitchFamily="34" charset="-128"/>
            </a:endParaRPr>
          </a:p>
        </p:txBody>
      </p:sp>
    </p:spTree>
    <p:extLst>
      <p:ext uri="{BB962C8B-B14F-4D97-AF65-F5344CB8AC3E}">
        <p14:creationId xmlns:p14="http://schemas.microsoft.com/office/powerpoint/2010/main" val="19713770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49"/>
          <a:stretch/>
        </p:blipFill>
        <p:spPr bwMode="auto">
          <a:xfrm>
            <a:off x="592085" y="1197743"/>
            <a:ext cx="1957209" cy="520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p:cNvSpPr/>
          <p:nvPr/>
        </p:nvSpPr>
        <p:spPr>
          <a:xfrm>
            <a:off x="591004" y="5242751"/>
            <a:ext cx="1936519" cy="1800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17" name="16 Rectángulo"/>
          <p:cNvSpPr/>
          <p:nvPr/>
        </p:nvSpPr>
        <p:spPr>
          <a:xfrm>
            <a:off x="845567" y="218037"/>
            <a:ext cx="6318721" cy="461665"/>
          </a:xfrm>
          <a:prstGeom prst="rect">
            <a:avLst/>
          </a:prstGeom>
        </p:spPr>
        <p:txBody>
          <a:bodyPr wrap="square">
            <a:spAutoFit/>
          </a:bodyPr>
          <a:lstStyle/>
          <a:p>
            <a:pPr algn="ctr"/>
            <a:r>
              <a:rPr lang="es-ES" sz="2400" dirty="0" smtClean="0">
                <a:latin typeface="Berlin Sans FB Demi" pitchFamily="34" charset="0"/>
              </a:rPr>
              <a:t>MONTHLY BULLETIN</a:t>
            </a:r>
          </a:p>
        </p:txBody>
      </p:sp>
      <p:sp>
        <p:nvSpPr>
          <p:cNvPr id="9" name="8 Rectángulo"/>
          <p:cNvSpPr/>
          <p:nvPr/>
        </p:nvSpPr>
        <p:spPr>
          <a:xfrm>
            <a:off x="-18594" y="6403629"/>
            <a:ext cx="6462465" cy="307777"/>
          </a:xfrm>
          <a:prstGeom prst="rect">
            <a:avLst/>
          </a:prstGeom>
        </p:spPr>
        <p:txBody>
          <a:bodyPr wrap="square">
            <a:spAutoFit/>
          </a:bodyPr>
          <a:lstStyle/>
          <a:p>
            <a:r>
              <a:rPr lang="es-CO" sz="1400" dirty="0">
                <a:hlinkClick r:id="rId4"/>
              </a:rPr>
              <a:t>http://</a:t>
            </a:r>
            <a:r>
              <a:rPr lang="es-CO" sz="1400" dirty="0" smtClean="0">
                <a:hlinkClick r:id="rId4"/>
              </a:rPr>
              <a:t>www.cioh.org.co/meteorologia/ResumenClimatologico.php</a:t>
            </a:r>
            <a:r>
              <a:rPr lang="es-CO" sz="1400" dirty="0" smtClean="0"/>
              <a:t> </a:t>
            </a:r>
            <a:endParaRPr lang="es-CO" sz="1400" dirty="0"/>
          </a:p>
        </p:txBody>
      </p:sp>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5905" t="32615" r="36191" b="31965"/>
          <a:stretch/>
        </p:blipFill>
        <p:spPr bwMode="auto">
          <a:xfrm>
            <a:off x="2737137" y="1175724"/>
            <a:ext cx="4252685" cy="303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4125" t="23333" r="36875" b="13333"/>
          <a:stretch/>
        </p:blipFill>
        <p:spPr bwMode="auto">
          <a:xfrm>
            <a:off x="6228184" y="3284983"/>
            <a:ext cx="2767034" cy="339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0556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19 Imagen"/>
          <p:cNvPicPr/>
          <p:nvPr/>
        </p:nvPicPr>
        <p:blipFill rotWithShape="1">
          <a:blip r:embed="rId2"/>
          <a:srcRect l="27381" t="25982" r="25510" b="18685"/>
          <a:stretch/>
        </p:blipFill>
        <p:spPr bwMode="auto">
          <a:xfrm rot="21259679">
            <a:off x="6089689" y="2919810"/>
            <a:ext cx="1924878" cy="1414463"/>
          </a:xfrm>
          <a:prstGeom prst="rect">
            <a:avLst/>
          </a:prstGeom>
          <a:ln>
            <a:noFill/>
          </a:ln>
          <a:extLst>
            <a:ext uri="{53640926-AAD7-44D8-BBD7-CCE9431645EC}">
              <a14:shadowObscured xmlns:a14="http://schemas.microsoft.com/office/drawing/2010/main"/>
            </a:ext>
          </a:extLst>
        </p:spPr>
      </p:pic>
      <p:pic>
        <p:nvPicPr>
          <p:cNvPr id="4" name="3 Imagen"/>
          <p:cNvPicPr>
            <a:picLocks noChangeAspect="1"/>
          </p:cNvPicPr>
          <p:nvPr/>
        </p:nvPicPr>
        <p:blipFill rotWithShape="1">
          <a:blip r:embed="rId3"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12" name="11 CuadroTexto"/>
          <p:cNvSpPr txBox="1"/>
          <p:nvPr/>
        </p:nvSpPr>
        <p:spPr>
          <a:xfrm>
            <a:off x="590192" y="791564"/>
            <a:ext cx="8144073" cy="1015663"/>
          </a:xfrm>
          <a:prstGeom prst="rect">
            <a:avLst/>
          </a:prstGeom>
          <a:noFill/>
        </p:spPr>
        <p:txBody>
          <a:bodyPr wrap="square" rtlCol="0">
            <a:spAutoFit/>
          </a:bodyPr>
          <a:lstStyle/>
          <a:p>
            <a:pPr algn="ctr"/>
            <a:r>
              <a:rPr lang="en-US" sz="4000" dirty="0" smtClean="0">
                <a:latin typeface="Berlin Sans FB Demi" pitchFamily="34" charset="0"/>
              </a:rPr>
              <a:t>Operational</a:t>
            </a:r>
            <a:r>
              <a:rPr lang="es-CO" sz="4000" dirty="0" smtClean="0">
                <a:latin typeface="Berlin Sans FB Demi" pitchFamily="34" charset="0"/>
              </a:rPr>
              <a:t> </a:t>
            </a:r>
            <a:r>
              <a:rPr lang="en-US" sz="4000" dirty="0" smtClean="0">
                <a:latin typeface="Berlin Sans FB Demi" pitchFamily="34" charset="0"/>
              </a:rPr>
              <a:t>Oceanography</a:t>
            </a:r>
          </a:p>
          <a:p>
            <a:pPr algn="ctr"/>
            <a:endParaRPr lang="es-CO" sz="2000" dirty="0" smtClean="0">
              <a:latin typeface="Berlin Sans FB Demi" pitchFamily="34" charset="0"/>
            </a:endParaRPr>
          </a:p>
        </p:txBody>
      </p:sp>
      <p:pic>
        <p:nvPicPr>
          <p:cNvPr id="13" name="12 Imagen" descr="LOGO CIOH.png"/>
          <p:cNvPicPr>
            <a:picLocks noChangeAspect="1"/>
          </p:cNvPicPr>
          <p:nvPr/>
        </p:nvPicPr>
        <p:blipFill>
          <a:blip r:embed="rId4"/>
          <a:srcRect/>
          <a:stretch>
            <a:fillRect/>
          </a:stretch>
        </p:blipFill>
        <p:spPr bwMode="auto">
          <a:xfrm>
            <a:off x="3491880" y="2783805"/>
            <a:ext cx="1953444" cy="1953444"/>
          </a:xfrm>
          <a:prstGeom prst="rect">
            <a:avLst/>
          </a:prstGeom>
          <a:noFill/>
          <a:ln w="9525">
            <a:noFill/>
            <a:miter lim="800000"/>
            <a:headEnd/>
            <a:tailEnd/>
          </a:ln>
        </p:spPr>
      </p:pic>
      <p:pic>
        <p:nvPicPr>
          <p:cNvPr id="14" name="13 Imagen" descr="ESCUDO DIMAR SIN FONDO-BAJA RESOLUCIÓN.png"/>
          <p:cNvPicPr>
            <a:picLocks noChangeAspect="1"/>
          </p:cNvPicPr>
          <p:nvPr/>
        </p:nvPicPr>
        <p:blipFill>
          <a:blip r:embed="rId5" cstate="print"/>
          <a:stretch>
            <a:fillRect/>
          </a:stretch>
        </p:blipFill>
        <p:spPr>
          <a:xfrm>
            <a:off x="822746" y="2546921"/>
            <a:ext cx="2021221" cy="2160240"/>
          </a:xfrm>
          <a:prstGeom prst="rect">
            <a:avLst/>
          </a:prstGeom>
        </p:spPr>
      </p:pic>
      <p:pic>
        <p:nvPicPr>
          <p:cNvPr id="1026" name="Picture 2" descr="http://www.cccp.org.co/index.php/component/joomgallery/image?format=raw&amp;type=img&amp;id=10"/>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633" b="100000" l="3187" r="100000"/>
                    </a14:imgEffect>
                  </a14:imgLayer>
                </a14:imgProps>
              </a:ext>
              <a:ext uri="{28A0092B-C50C-407E-A947-70E740481C1C}">
                <a14:useLocalDpi xmlns:a14="http://schemas.microsoft.com/office/drawing/2010/main" val="0"/>
              </a:ext>
            </a:extLst>
          </a:blip>
          <a:srcRect/>
          <a:stretch>
            <a:fillRect/>
          </a:stretch>
        </p:blipFill>
        <p:spPr bwMode="auto">
          <a:xfrm rot="724694">
            <a:off x="7364803" y="3138071"/>
            <a:ext cx="1494677" cy="1458948"/>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60862" y="5526293"/>
            <a:ext cx="7462465" cy="369332"/>
          </a:xfrm>
          <a:prstGeom prst="rect">
            <a:avLst/>
          </a:prstGeom>
        </p:spPr>
        <p:txBody>
          <a:bodyPr wrap="square">
            <a:spAutoFit/>
          </a:bodyPr>
          <a:lstStyle/>
          <a:p>
            <a:pPr algn="ctr"/>
            <a:r>
              <a:rPr lang="es-CO" dirty="0" smtClean="0">
                <a:latin typeface="Berlin Sans FB Demi" pitchFamily="34" charset="0"/>
              </a:rPr>
              <a:t>Dirección General Marítima</a:t>
            </a:r>
            <a:endParaRPr lang="es-CO" dirty="0">
              <a:latin typeface="Berlin Sans FB Demi" pitchFamily="34" charset="0"/>
            </a:endParaRPr>
          </a:p>
        </p:txBody>
      </p:sp>
    </p:spTree>
    <p:extLst>
      <p:ext uri="{BB962C8B-B14F-4D97-AF65-F5344CB8AC3E}">
        <p14:creationId xmlns:p14="http://schemas.microsoft.com/office/powerpoint/2010/main" val="12912595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49"/>
          <a:stretch/>
        </p:blipFill>
        <p:spPr bwMode="auto">
          <a:xfrm>
            <a:off x="592085" y="1197743"/>
            <a:ext cx="1957209" cy="520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p:cNvSpPr/>
          <p:nvPr/>
        </p:nvSpPr>
        <p:spPr>
          <a:xfrm>
            <a:off x="591004" y="5445951"/>
            <a:ext cx="1936519" cy="1800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17" name="16 Rectángulo"/>
          <p:cNvSpPr/>
          <p:nvPr/>
        </p:nvSpPr>
        <p:spPr>
          <a:xfrm>
            <a:off x="845567" y="218037"/>
            <a:ext cx="6318721" cy="461665"/>
          </a:xfrm>
          <a:prstGeom prst="rect">
            <a:avLst/>
          </a:prstGeom>
        </p:spPr>
        <p:txBody>
          <a:bodyPr wrap="square">
            <a:spAutoFit/>
          </a:bodyPr>
          <a:lstStyle/>
          <a:p>
            <a:pPr algn="ctr"/>
            <a:r>
              <a:rPr lang="es-ES" sz="2400" dirty="0" smtClean="0">
                <a:latin typeface="Berlin Sans FB Demi" pitchFamily="34" charset="0"/>
              </a:rPr>
              <a:t>MONTHLY FORESCAST</a:t>
            </a:r>
          </a:p>
        </p:txBody>
      </p:sp>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783" t="21156" r="36817" b="18988"/>
          <a:stretch/>
        </p:blipFill>
        <p:spPr bwMode="auto">
          <a:xfrm>
            <a:off x="2753890" y="1228553"/>
            <a:ext cx="3505396" cy="4307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3189" t="12904" r="36422" b="18030"/>
          <a:stretch/>
        </p:blipFill>
        <p:spPr bwMode="auto">
          <a:xfrm>
            <a:off x="5870527" y="2924944"/>
            <a:ext cx="2864582" cy="366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0" y="6402509"/>
            <a:ext cx="6894786" cy="307777"/>
          </a:xfrm>
          <a:prstGeom prst="rect">
            <a:avLst/>
          </a:prstGeom>
        </p:spPr>
        <p:txBody>
          <a:bodyPr wrap="square">
            <a:spAutoFit/>
          </a:bodyPr>
          <a:lstStyle/>
          <a:p>
            <a:r>
              <a:rPr lang="es-CO" sz="1400" dirty="0">
                <a:hlinkClick r:id="rId6"/>
              </a:rPr>
              <a:t>http://</a:t>
            </a:r>
            <a:r>
              <a:rPr lang="es-CO" sz="1400" dirty="0" smtClean="0">
                <a:hlinkClick r:id="rId6"/>
              </a:rPr>
              <a:t>www.cioh.org.co/meteorologia/PronosticoClimatologico.php</a:t>
            </a:r>
            <a:r>
              <a:rPr lang="es-CO" sz="1400" dirty="0" smtClean="0"/>
              <a:t> </a:t>
            </a:r>
            <a:endParaRPr lang="es-CO" dirty="0"/>
          </a:p>
        </p:txBody>
      </p:sp>
    </p:spTree>
    <p:extLst>
      <p:ext uri="{BB962C8B-B14F-4D97-AF65-F5344CB8AC3E}">
        <p14:creationId xmlns:p14="http://schemas.microsoft.com/office/powerpoint/2010/main" val="1249574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68339" y="505549"/>
            <a:ext cx="5904656" cy="830997"/>
          </a:xfrm>
          <a:prstGeom prst="rect">
            <a:avLst/>
          </a:prstGeom>
        </p:spPr>
        <p:txBody>
          <a:bodyPr wrap="square">
            <a:spAutoFit/>
          </a:bodyPr>
          <a:lstStyle/>
          <a:p>
            <a:pPr algn="ctr"/>
            <a:r>
              <a:rPr lang="es-ES" sz="2400" dirty="0" smtClean="0">
                <a:latin typeface="Berlin Sans FB Demi" pitchFamily="34" charset="0"/>
              </a:rPr>
              <a:t>STORM SEASON</a:t>
            </a:r>
            <a:endParaRPr lang="es-ES" sz="2400" dirty="0">
              <a:latin typeface="Berlin Sans FB Demi" pitchFamily="34" charset="0"/>
            </a:endParaRPr>
          </a:p>
          <a:p>
            <a:pPr algn="ctr"/>
            <a:r>
              <a:rPr lang="es-ES" sz="2400" b="1" dirty="0" smtClean="0">
                <a:solidFill>
                  <a:srgbClr val="002060"/>
                </a:solidFill>
                <a:latin typeface="Arial Black" panose="020B0A04020102020204" pitchFamily="34" charset="0"/>
              </a:rPr>
              <a:t> </a:t>
            </a:r>
            <a:endParaRPr lang="es-ES" sz="2400" b="1" dirty="0">
              <a:solidFill>
                <a:srgbClr val="002060"/>
              </a:solidFill>
              <a:latin typeface="Arial Black" panose="020B0A04020102020204" pitchFamily="34" charset="0"/>
            </a:endParaRPr>
          </a:p>
        </p:txBody>
      </p:sp>
      <p:graphicFrame>
        <p:nvGraphicFramePr>
          <p:cNvPr id="10" name="9 Diagrama"/>
          <p:cNvGraphicFramePr/>
          <p:nvPr>
            <p:extLst>
              <p:ext uri="{D42A27DB-BD31-4B8C-83A1-F6EECF244321}">
                <p14:modId xmlns:p14="http://schemas.microsoft.com/office/powerpoint/2010/main" val="380315366"/>
              </p:ext>
            </p:extLst>
          </p:nvPr>
        </p:nvGraphicFramePr>
        <p:xfrm>
          <a:off x="2267744" y="1196752"/>
          <a:ext cx="4145301" cy="1979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11 Rectángulo"/>
          <p:cNvSpPr/>
          <p:nvPr/>
        </p:nvSpPr>
        <p:spPr>
          <a:xfrm>
            <a:off x="559842" y="3356992"/>
            <a:ext cx="2632452" cy="338554"/>
          </a:xfrm>
          <a:prstGeom prst="rect">
            <a:avLst/>
          </a:prstGeom>
        </p:spPr>
        <p:txBody>
          <a:bodyPr wrap="none">
            <a:spAutoFit/>
          </a:bodyPr>
          <a:lstStyle/>
          <a:p>
            <a:pPr marL="285750" indent="-285750">
              <a:buFont typeface="Wingdings" pitchFamily="2" charset="2"/>
              <a:buChar char="§"/>
            </a:pPr>
            <a:r>
              <a:rPr lang="es-CO" sz="1600" b="1" dirty="0" smtClean="0">
                <a:latin typeface="Bookman Old Style" pitchFamily="18" charset="0"/>
                <a:ea typeface="Arial Unicode MS" panose="020B0604020202020204" pitchFamily="34" charset="-128"/>
                <a:cs typeface="Arial Unicode MS" panose="020B0604020202020204" pitchFamily="34" charset="-128"/>
              </a:rPr>
              <a:t>Forescast Hurricane</a:t>
            </a:r>
            <a:endParaRPr lang="es-CO" sz="1600" b="1" dirty="0">
              <a:latin typeface="Bookman Old Style" pitchFamily="18" charset="0"/>
              <a:ea typeface="Arial Unicode MS" panose="020B0604020202020204" pitchFamily="34" charset="-128"/>
              <a:cs typeface="Arial Unicode MS" panose="020B0604020202020204" pitchFamily="34" charset="-128"/>
            </a:endParaRPr>
          </a:p>
        </p:txBody>
      </p:sp>
      <p:sp>
        <p:nvSpPr>
          <p:cNvPr id="6" name="5 Rectángulo"/>
          <p:cNvSpPr/>
          <p:nvPr/>
        </p:nvSpPr>
        <p:spPr>
          <a:xfrm>
            <a:off x="611560" y="4624545"/>
            <a:ext cx="2403222" cy="338554"/>
          </a:xfrm>
          <a:prstGeom prst="rect">
            <a:avLst/>
          </a:prstGeom>
        </p:spPr>
        <p:txBody>
          <a:bodyPr wrap="none">
            <a:spAutoFit/>
          </a:bodyPr>
          <a:lstStyle/>
          <a:p>
            <a:pPr marL="285750" indent="-285750">
              <a:buFont typeface="Wingdings" pitchFamily="2" charset="2"/>
              <a:buChar char="§"/>
            </a:pPr>
            <a:r>
              <a:rPr lang="es-CO" sz="1600" b="1" dirty="0" smtClean="0">
                <a:latin typeface="Bookman Old Style" pitchFamily="18" charset="0"/>
                <a:ea typeface="Arial Unicode MS" panose="020B0604020202020204" pitchFamily="34" charset="-128"/>
                <a:cs typeface="Arial Unicode MS" panose="020B0604020202020204" pitchFamily="34" charset="-128"/>
              </a:rPr>
              <a:t>Special </a:t>
            </a:r>
            <a:r>
              <a:rPr lang="en-US" sz="1600" b="1" dirty="0" smtClean="0">
                <a:latin typeface="Bookman Old Style" pitchFamily="18" charset="0"/>
                <a:ea typeface="Arial Unicode MS" panose="020B0604020202020204" pitchFamily="34" charset="-128"/>
                <a:cs typeface="Arial Unicode MS" panose="020B0604020202020204" pitchFamily="34" charset="-128"/>
              </a:rPr>
              <a:t>statement</a:t>
            </a:r>
            <a:endParaRPr lang="en-US" sz="1600" b="1" dirty="0">
              <a:latin typeface="Bookman Old Style" pitchFamily="18" charset="0"/>
              <a:ea typeface="Arial Unicode MS" panose="020B0604020202020204" pitchFamily="34" charset="-128"/>
              <a:cs typeface="Arial Unicode MS" panose="020B0604020202020204" pitchFamily="34" charset="-128"/>
            </a:endParaRPr>
          </a:p>
        </p:txBody>
      </p:sp>
      <p:pic>
        <p:nvPicPr>
          <p:cNvPr id="13" name="12 Imagen"/>
          <p:cNvPicPr>
            <a:picLocks noChangeAspect="1"/>
          </p:cNvPicPr>
          <p:nvPr/>
        </p:nvPicPr>
        <p:blipFill rotWithShape="1">
          <a:blip r:embed="rId7"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Rectangle 1"/>
          <p:cNvSpPr>
            <a:spLocks noChangeArrowheads="1"/>
          </p:cNvSpPr>
          <p:nvPr/>
        </p:nvSpPr>
        <p:spPr bwMode="auto">
          <a:xfrm>
            <a:off x="827584" y="3743527"/>
            <a:ext cx="8100392"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s-CO" sz="1600" dirty="0" smtClean="0">
                <a:latin typeface="Bookman Old Style" pitchFamily="18" charset="0"/>
                <a:ea typeface="Arial Unicode MS" pitchFamily="34" charset="-128"/>
                <a:cs typeface="Arial Unicode MS" pitchFamily="34" charset="-128"/>
              </a:rPr>
              <a:t>It provides information about the cyclone season for each year. These forecasts are developed by other organizations specializing in the subject </a:t>
            </a:r>
            <a:endParaRPr lang="en-US" altLang="es-CO" sz="1600" dirty="0">
              <a:latin typeface="Bookman Old Style" pitchFamily="18" charset="0"/>
              <a:ea typeface="Arial Unicode MS" pitchFamily="34" charset="-128"/>
              <a:cs typeface="Arial Unicode MS" pitchFamily="34" charset="-128"/>
            </a:endParaRPr>
          </a:p>
        </p:txBody>
      </p:sp>
      <p:sp>
        <p:nvSpPr>
          <p:cNvPr id="7" name="Rectangle 3"/>
          <p:cNvSpPr>
            <a:spLocks noChangeArrowheads="1"/>
          </p:cNvSpPr>
          <p:nvPr/>
        </p:nvSpPr>
        <p:spPr bwMode="auto">
          <a:xfrm>
            <a:off x="755576" y="5245928"/>
            <a:ext cx="7992888"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600" dirty="0" smtClean="0">
                <a:latin typeface="Bookman Old Style" pitchFamily="18" charset="0"/>
                <a:ea typeface="Arial Unicode MS" pitchFamily="34" charset="-128"/>
                <a:cs typeface="Arial Unicode MS" pitchFamily="34" charset="-128"/>
              </a:rPr>
              <a:t>Special reports on the current conditions of a hurricane and the forecast behavior of the same , its intensity and trajectory. </a:t>
            </a:r>
            <a:endParaRPr lang="en-US" altLang="es-CO" sz="1600" dirty="0">
              <a:latin typeface="Bookman Old Style" pitchFamily="18" charset="0"/>
              <a:ea typeface="Arial Unicode MS" pitchFamily="34" charset="-128"/>
              <a:cs typeface="Arial Unicode MS" pitchFamily="34" charset="-128"/>
            </a:endParaRPr>
          </a:p>
        </p:txBody>
      </p:sp>
    </p:spTree>
    <p:extLst>
      <p:ext uri="{BB962C8B-B14F-4D97-AF65-F5344CB8AC3E}">
        <p14:creationId xmlns:p14="http://schemas.microsoft.com/office/powerpoint/2010/main" val="23069862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849"/>
          <a:stretch/>
        </p:blipFill>
        <p:spPr bwMode="auto">
          <a:xfrm>
            <a:off x="592085" y="1197743"/>
            <a:ext cx="1957209" cy="520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p:cNvSpPr/>
          <p:nvPr/>
        </p:nvSpPr>
        <p:spPr>
          <a:xfrm>
            <a:off x="612776" y="5968465"/>
            <a:ext cx="1936519" cy="1800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15" name="14 Rectángulo"/>
          <p:cNvSpPr/>
          <p:nvPr/>
        </p:nvSpPr>
        <p:spPr>
          <a:xfrm>
            <a:off x="1468339" y="312738"/>
            <a:ext cx="5904656" cy="1569660"/>
          </a:xfrm>
          <a:prstGeom prst="rect">
            <a:avLst/>
          </a:prstGeom>
        </p:spPr>
        <p:txBody>
          <a:bodyPr wrap="square">
            <a:spAutoFit/>
          </a:bodyPr>
          <a:lstStyle/>
          <a:p>
            <a:pPr algn="ctr"/>
            <a:r>
              <a:rPr lang="es-ES" sz="2400" dirty="0" smtClean="0">
                <a:latin typeface="Berlin Sans FB Demi" pitchFamily="34" charset="0"/>
              </a:rPr>
              <a:t>STORM SEASON</a:t>
            </a:r>
          </a:p>
          <a:p>
            <a:pPr algn="ctr"/>
            <a:r>
              <a:rPr lang="en-US" sz="2400" dirty="0" err="1" smtClean="0">
                <a:latin typeface="Berlin Sans FB Demi" pitchFamily="34" charset="0"/>
              </a:rPr>
              <a:t>Forescast</a:t>
            </a:r>
            <a:r>
              <a:rPr lang="es-ES" sz="2400" dirty="0" smtClean="0">
                <a:latin typeface="Berlin Sans FB Demi" pitchFamily="34" charset="0"/>
              </a:rPr>
              <a:t> </a:t>
            </a:r>
            <a:r>
              <a:rPr lang="es-ES" sz="2400" dirty="0" err="1" smtClean="0">
                <a:latin typeface="Berlin Sans FB Demi" pitchFamily="34" charset="0"/>
              </a:rPr>
              <a:t>Hurricane</a:t>
            </a:r>
            <a:endParaRPr lang="es-ES" sz="2400" dirty="0" smtClean="0">
              <a:latin typeface="Berlin Sans FB Demi" pitchFamily="34" charset="0"/>
            </a:endParaRPr>
          </a:p>
          <a:p>
            <a:pPr algn="ctr"/>
            <a:endParaRPr lang="es-ES" sz="2400" dirty="0">
              <a:latin typeface="Berlin Sans FB Demi" pitchFamily="34" charset="0"/>
            </a:endParaRPr>
          </a:p>
          <a:p>
            <a:pPr algn="ctr"/>
            <a:r>
              <a:rPr lang="es-ES" sz="2400" b="1" dirty="0" smtClean="0">
                <a:solidFill>
                  <a:srgbClr val="002060"/>
                </a:solidFill>
                <a:latin typeface="Arial Black" panose="020B0A04020102020204" pitchFamily="34" charset="0"/>
              </a:rPr>
              <a:t> </a:t>
            </a:r>
            <a:endParaRPr lang="es-ES" sz="2400" b="1" dirty="0">
              <a:solidFill>
                <a:srgbClr val="002060"/>
              </a:solidFill>
              <a:latin typeface="Arial Black" panose="020B0A04020102020204" pitchFamily="34" charset="0"/>
            </a:endParaRPr>
          </a:p>
        </p:txBody>
      </p:sp>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3210" t="33555" r="33790" b="37556"/>
          <a:stretch/>
        </p:blipFill>
        <p:spPr bwMode="auto">
          <a:xfrm>
            <a:off x="2843808" y="1324186"/>
            <a:ext cx="50292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5537" t="12903" r="33750" b="10001"/>
          <a:stretch/>
        </p:blipFill>
        <p:spPr bwMode="auto">
          <a:xfrm>
            <a:off x="5940152" y="2844256"/>
            <a:ext cx="2808312" cy="370131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8 Rectángulo"/>
          <p:cNvSpPr/>
          <p:nvPr/>
        </p:nvSpPr>
        <p:spPr>
          <a:xfrm>
            <a:off x="105495" y="6403629"/>
            <a:ext cx="7231530" cy="307777"/>
          </a:xfrm>
          <a:prstGeom prst="rect">
            <a:avLst/>
          </a:prstGeom>
        </p:spPr>
        <p:txBody>
          <a:bodyPr wrap="square">
            <a:spAutoFit/>
          </a:bodyPr>
          <a:lstStyle/>
          <a:p>
            <a:r>
              <a:rPr lang="es-CO" sz="1400" dirty="0">
                <a:hlinkClick r:id="rId7"/>
              </a:rPr>
              <a:t>http://</a:t>
            </a:r>
            <a:r>
              <a:rPr lang="es-CO" sz="1400" dirty="0" smtClean="0">
                <a:hlinkClick r:id="rId7"/>
              </a:rPr>
              <a:t>www.cioh.org.co/meteorologia/PronosticoTemporadaCiclonica.php</a:t>
            </a:r>
            <a:r>
              <a:rPr lang="es-CO" sz="1400" dirty="0" smtClean="0"/>
              <a:t> </a:t>
            </a:r>
            <a:endParaRPr lang="es-CO" sz="1400" dirty="0"/>
          </a:p>
        </p:txBody>
      </p:sp>
    </p:spTree>
    <p:extLst>
      <p:ext uri="{BB962C8B-B14F-4D97-AF65-F5344CB8AC3E}">
        <p14:creationId xmlns:p14="http://schemas.microsoft.com/office/powerpoint/2010/main" val="20398836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49"/>
          <a:stretch/>
        </p:blipFill>
        <p:spPr bwMode="auto">
          <a:xfrm>
            <a:off x="592085" y="1197743"/>
            <a:ext cx="1957209" cy="520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p:cNvSpPr/>
          <p:nvPr/>
        </p:nvSpPr>
        <p:spPr>
          <a:xfrm>
            <a:off x="612776" y="6151579"/>
            <a:ext cx="1936519" cy="1800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15" name="14 Rectángulo"/>
          <p:cNvSpPr/>
          <p:nvPr/>
        </p:nvSpPr>
        <p:spPr>
          <a:xfrm>
            <a:off x="1468339" y="312738"/>
            <a:ext cx="5904656" cy="1200329"/>
          </a:xfrm>
          <a:prstGeom prst="rect">
            <a:avLst/>
          </a:prstGeom>
        </p:spPr>
        <p:txBody>
          <a:bodyPr wrap="square">
            <a:spAutoFit/>
          </a:bodyPr>
          <a:lstStyle/>
          <a:p>
            <a:pPr algn="ctr"/>
            <a:r>
              <a:rPr lang="en-US" sz="2400" dirty="0" smtClean="0">
                <a:latin typeface="Berlin Sans FB Demi" pitchFamily="34" charset="0"/>
              </a:rPr>
              <a:t>STORM SEASON.</a:t>
            </a:r>
          </a:p>
          <a:p>
            <a:pPr algn="ctr"/>
            <a:r>
              <a:rPr lang="en-US" sz="2400" dirty="0" smtClean="0">
                <a:latin typeface="Berlin Sans FB Demi" pitchFamily="34" charset="0"/>
              </a:rPr>
              <a:t>Special statement</a:t>
            </a:r>
          </a:p>
          <a:p>
            <a:pPr algn="ctr"/>
            <a:r>
              <a:rPr lang="es-ES" sz="2400" b="1" dirty="0" smtClean="0">
                <a:solidFill>
                  <a:srgbClr val="002060"/>
                </a:solidFill>
                <a:latin typeface="Arial Black" panose="020B0A04020102020204" pitchFamily="34" charset="0"/>
              </a:rPr>
              <a:t> </a:t>
            </a:r>
            <a:endParaRPr lang="es-ES" sz="2400" b="1" dirty="0">
              <a:solidFill>
                <a:srgbClr val="002060"/>
              </a:solidFill>
              <a:latin typeface="Arial Black" panose="020B0A04020102020204" pitchFamily="34" charset="0"/>
            </a:endParaRPr>
          </a:p>
        </p:txBody>
      </p:sp>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750" t="10745" r="34932" b="6888"/>
          <a:stretch/>
        </p:blipFill>
        <p:spPr bwMode="auto">
          <a:xfrm>
            <a:off x="2915815" y="1345675"/>
            <a:ext cx="3984305" cy="4713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55574" y="6313234"/>
            <a:ext cx="7217421" cy="307777"/>
          </a:xfrm>
          <a:prstGeom prst="rect">
            <a:avLst/>
          </a:prstGeom>
        </p:spPr>
        <p:txBody>
          <a:bodyPr wrap="square">
            <a:spAutoFit/>
          </a:bodyPr>
          <a:lstStyle/>
          <a:p>
            <a:r>
              <a:rPr lang="es-CO" sz="1400" dirty="0">
                <a:hlinkClick r:id="rId5"/>
              </a:rPr>
              <a:t>http://</a:t>
            </a:r>
            <a:r>
              <a:rPr lang="es-CO" sz="1400" dirty="0" smtClean="0">
                <a:hlinkClick r:id="rId5"/>
              </a:rPr>
              <a:t>www.cioh.org.co/meteorologia/ComunicadosEspeciales.php</a:t>
            </a:r>
            <a:r>
              <a:rPr lang="es-CO" sz="1400" dirty="0" smtClean="0"/>
              <a:t> </a:t>
            </a:r>
            <a:endParaRPr lang="es-CO" sz="1400" dirty="0"/>
          </a:p>
        </p:txBody>
      </p:sp>
    </p:spTree>
    <p:extLst>
      <p:ext uri="{BB962C8B-B14F-4D97-AF65-F5344CB8AC3E}">
        <p14:creationId xmlns:p14="http://schemas.microsoft.com/office/powerpoint/2010/main" val="40007360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08520" y="980728"/>
            <a:ext cx="9396536" cy="1143000"/>
          </a:xfrm>
        </p:spPr>
        <p:txBody>
          <a:bodyPr>
            <a:noAutofit/>
          </a:bodyPr>
          <a:lstStyle/>
          <a:p>
            <a:r>
              <a:rPr lang="es-CO" sz="2400" dirty="0" smtClean="0">
                <a:latin typeface="Berlin Sans FB Demi" pitchFamily="34" charset="0"/>
                <a:ea typeface="+mn-ea"/>
                <a:cs typeface="+mn-cs"/>
              </a:rPr>
              <a:t>ALERT OF ADVERSE EVENTS</a:t>
            </a:r>
            <a:endParaRPr lang="es-CO" sz="2400" dirty="0">
              <a:latin typeface="Berlin Sans FB Demi" pitchFamily="34" charset="0"/>
              <a:ea typeface="+mn-ea"/>
              <a:cs typeface="+mn-cs"/>
            </a:endParaRPr>
          </a:p>
        </p:txBody>
      </p:sp>
      <p:sp>
        <p:nvSpPr>
          <p:cNvPr id="2" name="1 Rectángulo"/>
          <p:cNvSpPr/>
          <p:nvPr/>
        </p:nvSpPr>
        <p:spPr>
          <a:xfrm>
            <a:off x="3018554" y="4296313"/>
            <a:ext cx="5976664" cy="369332"/>
          </a:xfrm>
          <a:prstGeom prst="rect">
            <a:avLst/>
          </a:prstGeom>
        </p:spPr>
        <p:txBody>
          <a:bodyPr wrap="square">
            <a:spAutoFit/>
          </a:bodyPr>
          <a:lstStyle/>
          <a:p>
            <a:r>
              <a:rPr lang="es-CO" dirty="0">
                <a:hlinkClick r:id="rId2"/>
              </a:rPr>
              <a:t>http://</a:t>
            </a:r>
            <a:r>
              <a:rPr lang="es-CO" dirty="0" smtClean="0">
                <a:hlinkClick r:id="rId2"/>
              </a:rPr>
              <a:t>www.cioh.org.co/meteorologia/index.php</a:t>
            </a:r>
            <a:r>
              <a:rPr lang="es-CO" dirty="0" smtClean="0"/>
              <a:t> </a:t>
            </a:r>
            <a:endParaRPr lang="es-CO" dirty="0"/>
          </a:p>
        </p:txBody>
      </p:sp>
      <p:pic>
        <p:nvPicPr>
          <p:cNvPr id="8" name="7 Imagen"/>
          <p:cNvPicPr>
            <a:picLocks noChangeAspect="1"/>
          </p:cNvPicPr>
          <p:nvPr/>
        </p:nvPicPr>
        <p:blipFill rotWithShape="1">
          <a:blip r:embed="rId3" cstate="print">
            <a:extLst>
              <a:ext uri="{28A0092B-C50C-407E-A947-70E740481C1C}">
                <a14:useLocalDpi xmlns:a14="http://schemas.microsoft.com/office/drawing/2010/main" val="0"/>
              </a:ext>
            </a:extLst>
          </a:blip>
          <a:srcRect b="31822"/>
          <a:stretch/>
        </p:blipFill>
        <p:spPr>
          <a:xfrm>
            <a:off x="7020272" y="129804"/>
            <a:ext cx="1974946" cy="616933"/>
          </a:xfrm>
          <a:prstGeom prst="rect">
            <a:avLst/>
          </a:prstGeom>
        </p:spPr>
      </p:pic>
      <p:pic>
        <p:nvPicPr>
          <p:cNvPr id="9" name="Picture 3" descr="C:\Users\cristhian martinez\Desktop\alerta.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484" b="86137" l="51943" r="100000"/>
                    </a14:imgEffect>
                  </a14:imgLayer>
                </a14:imgProps>
              </a:ext>
              <a:ext uri="{28A0092B-C50C-407E-A947-70E740481C1C}">
                <a14:useLocalDpi xmlns:a14="http://schemas.microsoft.com/office/drawing/2010/main" val="0"/>
              </a:ext>
            </a:extLst>
          </a:blip>
          <a:srcRect l="50772" t="16740" b="22242"/>
          <a:stretch/>
        </p:blipFill>
        <p:spPr bwMode="auto">
          <a:xfrm>
            <a:off x="1043608" y="2390531"/>
            <a:ext cx="1920348" cy="22751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Grp="1" noChangeArrowheads="1"/>
          </p:cNvSpPr>
          <p:nvPr>
            <p:ph idx="1"/>
          </p:nvPr>
        </p:nvSpPr>
        <p:spPr bwMode="auto">
          <a:xfrm>
            <a:off x="3131840" y="2046299"/>
            <a:ext cx="4805759" cy="22159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800" dirty="0" smtClean="0">
                <a:latin typeface="Bookman Old Style" pitchFamily="18" charset="0"/>
                <a:ea typeface="Arial Unicode MS" pitchFamily="34" charset="-128"/>
                <a:cs typeface="Arial Unicode MS" pitchFamily="34" charset="-128"/>
              </a:rPr>
              <a:t>This alarm is a tool used in this website to inform users that is missing or an adverse phenomenon developing over the Caribbean Sea ( cold front , tropical wave, this , among others) , generating an increased risk maritime activities . This indicator is expressed with activated flashing icon. </a:t>
            </a:r>
            <a:endParaRPr lang="en-US" altLang="es-CO" sz="1800" dirty="0">
              <a:latin typeface="Bookman Old Style" pitchFamily="18" charset="0"/>
              <a:ea typeface="Arial Unicode MS" pitchFamily="34" charset="-128"/>
              <a:cs typeface="Arial Unicode MS" pitchFamily="34" charset="-128"/>
            </a:endParaRPr>
          </a:p>
        </p:txBody>
      </p:sp>
    </p:spTree>
    <p:extLst>
      <p:ext uri="{BB962C8B-B14F-4D97-AF65-F5344CB8AC3E}">
        <p14:creationId xmlns:p14="http://schemas.microsoft.com/office/powerpoint/2010/main" val="32784477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0" y="2348880"/>
            <a:ext cx="4283968" cy="8617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400" dirty="0" smtClean="0">
                <a:latin typeface="Bookman Old Style" pitchFamily="18" charset="0"/>
                <a:ea typeface="Arial Unicode MS" pitchFamily="34" charset="-128"/>
                <a:cs typeface="Arial Unicode MS" pitchFamily="34" charset="-128"/>
              </a:rPr>
              <a:t>It is a network monitoring oceanographic and meteorological variables. It composed of different types of sensors , measuring in real time, arranged in the Colombian Caribbean</a:t>
            </a:r>
            <a:r>
              <a:rPr kumimoji="0" lang="en-US" altLang="es-CO" sz="1050" b="0" i="0" u="none" strike="noStrike" cap="none" normalizeH="0" baseline="0" dirty="0" smtClean="0">
                <a:ln>
                  <a:noFill/>
                </a:ln>
                <a:solidFill>
                  <a:srgbClr val="212121"/>
                </a:solidFill>
                <a:effectLst/>
                <a:latin typeface="inherit"/>
              </a:rPr>
              <a:t>.</a:t>
            </a:r>
            <a:r>
              <a:rPr kumimoji="0" lang="en-US" altLang="es-CO" sz="400" b="0" i="0" u="none" strike="noStrike" cap="none" normalizeH="0" baseline="0" dirty="0" smtClean="0">
                <a:ln>
                  <a:noFill/>
                </a:ln>
                <a:solidFill>
                  <a:schemeClr val="tx1"/>
                </a:solidFill>
                <a:effectLst/>
              </a:rPr>
              <a:t> </a:t>
            </a:r>
            <a:endParaRPr kumimoji="0" lang="en-US" altLang="es-CO" sz="1400" b="0" i="0" u="none" strike="noStrike" cap="none" normalizeH="0" baseline="0" dirty="0" smtClean="0">
              <a:ln>
                <a:noFill/>
              </a:ln>
              <a:solidFill>
                <a:schemeClr val="tx1"/>
              </a:solidFill>
              <a:effectLst/>
              <a:latin typeface="Arial" panose="020B0604020202020204" pitchFamily="34" charset="0"/>
            </a:endParaRPr>
          </a:p>
        </p:txBody>
      </p:sp>
      <p:sp>
        <p:nvSpPr>
          <p:cNvPr id="3" name="2 Rectángulo"/>
          <p:cNvSpPr/>
          <p:nvPr/>
        </p:nvSpPr>
        <p:spPr>
          <a:xfrm>
            <a:off x="1979712" y="1412776"/>
            <a:ext cx="5395089" cy="461665"/>
          </a:xfrm>
          <a:prstGeom prst="rect">
            <a:avLst/>
          </a:prstGeom>
        </p:spPr>
        <p:txBody>
          <a:bodyPr wrap="square">
            <a:spAutoFit/>
          </a:bodyPr>
          <a:lstStyle/>
          <a:p>
            <a:pPr algn="ctr"/>
            <a:r>
              <a:rPr lang="es-CO" sz="2400" dirty="0" smtClean="0">
                <a:latin typeface="Berlin Sans FB Demi" pitchFamily="34" charset="0"/>
              </a:rPr>
              <a:t>SMPOMM</a:t>
            </a:r>
            <a:endParaRPr lang="es-CO" sz="2400" dirty="0">
              <a:latin typeface="Berlin Sans FB Demi" pitchFamily="34" charset="0"/>
            </a:endParaRPr>
          </a:p>
        </p:txBody>
      </p:sp>
      <p:graphicFrame>
        <p:nvGraphicFramePr>
          <p:cNvPr id="8" name="7 Diagrama"/>
          <p:cNvGraphicFramePr/>
          <p:nvPr>
            <p:extLst>
              <p:ext uri="{D42A27DB-BD31-4B8C-83A1-F6EECF244321}">
                <p14:modId xmlns:p14="http://schemas.microsoft.com/office/powerpoint/2010/main" val="2142968053"/>
              </p:ext>
            </p:extLst>
          </p:nvPr>
        </p:nvGraphicFramePr>
        <p:xfrm>
          <a:off x="-684584" y="1772816"/>
          <a:ext cx="6671351" cy="4447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6 Imagen"/>
          <p:cNvPicPr>
            <a:picLocks noChangeAspect="1"/>
          </p:cNvPicPr>
          <p:nvPr/>
        </p:nvPicPr>
        <p:blipFill rotWithShape="1">
          <a:blip r:embed="rId7" cstate="print">
            <a:extLst>
              <a:ext uri="{28A0092B-C50C-407E-A947-70E740481C1C}">
                <a14:useLocalDpi xmlns:a14="http://schemas.microsoft.com/office/drawing/2010/main" val="0"/>
              </a:ext>
            </a:extLst>
          </a:blip>
          <a:srcRect b="31822"/>
          <a:stretch/>
        </p:blipFill>
        <p:spPr>
          <a:xfrm>
            <a:off x="6948264" y="33617"/>
            <a:ext cx="2046954" cy="639427"/>
          </a:xfrm>
          <a:prstGeom prst="rect">
            <a:avLst/>
          </a:prstGeom>
        </p:spPr>
      </p:pic>
      <p:sp>
        <p:nvSpPr>
          <p:cNvPr id="2" name="Rectangle 1"/>
          <p:cNvSpPr>
            <a:spLocks noChangeArrowheads="1"/>
          </p:cNvSpPr>
          <p:nvPr/>
        </p:nvSpPr>
        <p:spPr bwMode="auto">
          <a:xfrm>
            <a:off x="1563164" y="654994"/>
            <a:ext cx="6228184"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2400" dirty="0">
                <a:latin typeface="Berlin Sans FB Demi" pitchFamily="34" charset="0"/>
              </a:rPr>
              <a:t>MEASURING SYSTEM PARAMETERS OCEAN AND MARINE METEOROLOGY </a:t>
            </a:r>
          </a:p>
        </p:txBody>
      </p:sp>
    </p:spTree>
    <p:extLst>
      <p:ext uri="{BB962C8B-B14F-4D97-AF65-F5344CB8AC3E}">
        <p14:creationId xmlns:p14="http://schemas.microsoft.com/office/powerpoint/2010/main" val="40989143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7236296" y="129804"/>
            <a:ext cx="1758922" cy="549451"/>
          </a:xfrm>
          <a:prstGeom prst="rect">
            <a:avLst/>
          </a:prstGeom>
        </p:spPr>
      </p:pic>
      <p:graphicFrame>
        <p:nvGraphicFramePr>
          <p:cNvPr id="6" name="5 Diagrama"/>
          <p:cNvGraphicFramePr/>
          <p:nvPr>
            <p:extLst>
              <p:ext uri="{D42A27DB-BD31-4B8C-83A1-F6EECF244321}">
                <p14:modId xmlns:p14="http://schemas.microsoft.com/office/powerpoint/2010/main" val="657512413"/>
              </p:ext>
            </p:extLst>
          </p:nvPr>
        </p:nvGraphicFramePr>
        <p:xfrm>
          <a:off x="179512" y="1916832"/>
          <a:ext cx="4392488" cy="2088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7 Diagrama"/>
          <p:cNvGraphicFramePr/>
          <p:nvPr>
            <p:extLst>
              <p:ext uri="{D42A27DB-BD31-4B8C-83A1-F6EECF244321}">
                <p14:modId xmlns:p14="http://schemas.microsoft.com/office/powerpoint/2010/main" val="2409399418"/>
              </p:ext>
            </p:extLst>
          </p:nvPr>
        </p:nvGraphicFramePr>
        <p:xfrm>
          <a:off x="4608004" y="1988840"/>
          <a:ext cx="4500500" cy="20162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9 Diagrama"/>
          <p:cNvGraphicFramePr/>
          <p:nvPr>
            <p:extLst>
              <p:ext uri="{D42A27DB-BD31-4B8C-83A1-F6EECF244321}">
                <p14:modId xmlns:p14="http://schemas.microsoft.com/office/powerpoint/2010/main" val="3575358452"/>
              </p:ext>
            </p:extLst>
          </p:nvPr>
        </p:nvGraphicFramePr>
        <p:xfrm>
          <a:off x="251520" y="4293096"/>
          <a:ext cx="4392488" cy="216024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10 Diagrama"/>
          <p:cNvGraphicFramePr/>
          <p:nvPr>
            <p:extLst>
              <p:ext uri="{D42A27DB-BD31-4B8C-83A1-F6EECF244321}">
                <p14:modId xmlns:p14="http://schemas.microsoft.com/office/powerpoint/2010/main" val="969078366"/>
              </p:ext>
            </p:extLst>
          </p:nvPr>
        </p:nvGraphicFramePr>
        <p:xfrm>
          <a:off x="4716016" y="4437112"/>
          <a:ext cx="4438870" cy="201622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9" name="Rectangle 1"/>
          <p:cNvSpPr>
            <a:spLocks noChangeArrowheads="1"/>
          </p:cNvSpPr>
          <p:nvPr/>
        </p:nvSpPr>
        <p:spPr bwMode="auto">
          <a:xfrm>
            <a:off x="1563164" y="654994"/>
            <a:ext cx="6228184"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2400" dirty="0">
                <a:latin typeface="Berlin Sans FB Demi" pitchFamily="34" charset="0"/>
              </a:rPr>
              <a:t>MEASURING SYSTEM PARAMETERS OCEAN AND MARINE METEOROLOGY </a:t>
            </a:r>
            <a:r>
              <a:rPr lang="es-CO" altLang="es-CO" sz="2400" dirty="0" smtClean="0">
                <a:latin typeface="Berlin Sans FB Demi" pitchFamily="34" charset="0"/>
              </a:rPr>
              <a:t>-SMPOMM</a:t>
            </a:r>
            <a:endParaRPr lang="es-CO" altLang="es-CO" sz="2400" dirty="0">
              <a:latin typeface="Berlin Sans FB Demi" pitchFamily="34" charset="0"/>
            </a:endParaRPr>
          </a:p>
        </p:txBody>
      </p:sp>
    </p:spTree>
    <p:extLst>
      <p:ext uri="{BB962C8B-B14F-4D97-AF65-F5344CB8AC3E}">
        <p14:creationId xmlns:p14="http://schemas.microsoft.com/office/powerpoint/2010/main" val="5374625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ESCUDO DIMAR SIN FONDO-BAJA RESOLUCIÓN.png"/>
          <p:cNvPicPr>
            <a:picLocks noChangeAspect="1"/>
          </p:cNvPicPr>
          <p:nvPr/>
        </p:nvPicPr>
        <p:blipFill>
          <a:blip r:embed="rId3" cstate="print"/>
          <a:stretch>
            <a:fillRect/>
          </a:stretch>
        </p:blipFill>
        <p:spPr>
          <a:xfrm>
            <a:off x="971600" y="1916832"/>
            <a:ext cx="3289247" cy="3515481"/>
          </a:xfrm>
          <a:prstGeom prst="rect">
            <a:avLst/>
          </a:prstGeom>
        </p:spPr>
      </p:pic>
      <p:pic>
        <p:nvPicPr>
          <p:cNvPr id="8" name="7 Imagen" descr="LOGO CIOH.png"/>
          <p:cNvPicPr>
            <a:picLocks noChangeAspect="1"/>
          </p:cNvPicPr>
          <p:nvPr/>
        </p:nvPicPr>
        <p:blipFill>
          <a:blip r:embed="rId4"/>
          <a:srcRect/>
          <a:stretch>
            <a:fillRect/>
          </a:stretch>
        </p:blipFill>
        <p:spPr bwMode="auto">
          <a:xfrm>
            <a:off x="5004048" y="1911693"/>
            <a:ext cx="3515549" cy="3515549"/>
          </a:xfrm>
          <a:prstGeom prst="rect">
            <a:avLst/>
          </a:prstGeom>
          <a:noFill/>
          <a:ln w="9525">
            <a:noFill/>
            <a:miter lim="800000"/>
            <a:headEnd/>
            <a:tailEnd/>
          </a:ln>
        </p:spPr>
      </p:pic>
    </p:spTree>
    <p:extLst>
      <p:ext uri="{BB962C8B-B14F-4D97-AF65-F5344CB8AC3E}">
        <p14:creationId xmlns:p14="http://schemas.microsoft.com/office/powerpoint/2010/main" val="42938040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rotWithShape="1">
          <a:blip r:embed="rId3" cstate="print">
            <a:extLst>
              <a:ext uri="{28A0092B-C50C-407E-A947-70E740481C1C}">
                <a14:useLocalDpi xmlns:a14="http://schemas.microsoft.com/office/drawing/2010/main" val="0"/>
              </a:ext>
            </a:extLst>
          </a:blip>
          <a:srcRect b="31822"/>
          <a:stretch/>
        </p:blipFill>
        <p:spPr>
          <a:xfrm>
            <a:off x="6732240" y="129804"/>
            <a:ext cx="2262978" cy="706908"/>
          </a:xfrm>
          <a:prstGeom prst="rect">
            <a:avLst/>
          </a:prstGeom>
        </p:spPr>
      </p:pic>
      <p:sp>
        <p:nvSpPr>
          <p:cNvPr id="6" name="3 Título"/>
          <p:cNvSpPr txBox="1">
            <a:spLocks/>
          </p:cNvSpPr>
          <p:nvPr/>
        </p:nvSpPr>
        <p:spPr>
          <a:xfrm>
            <a:off x="-8740" y="1100166"/>
            <a:ext cx="8879401" cy="468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CO" sz="2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s-CO" sz="2000" dirty="0" smtClean="0"/>
          </a:p>
        </p:txBody>
      </p:sp>
      <p:sp>
        <p:nvSpPr>
          <p:cNvPr id="10" name="9 Rectángulo"/>
          <p:cNvSpPr/>
          <p:nvPr/>
        </p:nvSpPr>
        <p:spPr>
          <a:xfrm>
            <a:off x="-22627" y="1700808"/>
            <a:ext cx="9166627" cy="29269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eaLnBrk="0" fontAlgn="base" hangingPunct="0">
              <a:spcBef>
                <a:spcPct val="0"/>
              </a:spcBef>
              <a:spcAft>
                <a:spcPct val="0"/>
              </a:spcAft>
            </a:pPr>
            <a:r>
              <a:rPr lang="es-CO" altLang="es-CO" sz="2000" b="1" dirty="0">
                <a:solidFill>
                  <a:schemeClr val="tx1"/>
                </a:solidFill>
                <a:latin typeface="Bookman Old Style" pitchFamily="18" charset="0"/>
                <a:ea typeface="Arial Unicode MS" panose="020B0604020202020204" pitchFamily="34" charset="-128"/>
                <a:cs typeface="Arial Unicode MS" panose="020B0604020202020204" pitchFamily="34" charset="-128"/>
              </a:rPr>
              <a:t>General purpose </a:t>
            </a:r>
          </a:p>
        </p:txBody>
      </p:sp>
      <p:sp>
        <p:nvSpPr>
          <p:cNvPr id="12" name="11 Rectángulo"/>
          <p:cNvSpPr/>
          <p:nvPr/>
        </p:nvSpPr>
        <p:spPr>
          <a:xfrm>
            <a:off x="-22627" y="3585499"/>
            <a:ext cx="9152740" cy="31299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b="1" dirty="0" smtClean="0">
                <a:solidFill>
                  <a:schemeClr val="tx1"/>
                </a:solidFill>
                <a:latin typeface="Bookman Old Style" pitchFamily="18" charset="0"/>
                <a:ea typeface="Arial Unicode MS" panose="020B0604020202020204" pitchFamily="34" charset="-128"/>
                <a:cs typeface="Arial Unicode MS" panose="020B0604020202020204" pitchFamily="34" charset="-128"/>
              </a:rPr>
              <a:t>Objetivos Específicos</a:t>
            </a:r>
            <a:endParaRPr lang="es-ES" sz="2000" b="1" dirty="0">
              <a:solidFill>
                <a:schemeClr val="tx1"/>
              </a:solidFill>
              <a:latin typeface="Bookman Old Style" pitchFamily="18" charset="0"/>
              <a:ea typeface="Arial Unicode MS" panose="020B0604020202020204" pitchFamily="34" charset="-128"/>
              <a:cs typeface="Arial Unicode MS" panose="020B0604020202020204" pitchFamily="34" charset="-128"/>
            </a:endParaRPr>
          </a:p>
        </p:txBody>
      </p:sp>
      <p:sp>
        <p:nvSpPr>
          <p:cNvPr id="2" name="Rectangle 1"/>
          <p:cNvSpPr>
            <a:spLocks noChangeArrowheads="1"/>
          </p:cNvSpPr>
          <p:nvPr/>
        </p:nvSpPr>
        <p:spPr bwMode="auto">
          <a:xfrm>
            <a:off x="2390312" y="945594"/>
            <a:ext cx="4363375" cy="3231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s-CO" sz="2000" b="1" dirty="0" smtClean="0">
                <a:latin typeface="Bookman Old Style" pitchFamily="18" charset="0"/>
                <a:ea typeface="Arial Unicode MS" panose="020B0604020202020204" pitchFamily="34" charset="-128"/>
                <a:cs typeface="Arial Unicode MS" panose="020B0604020202020204" pitchFamily="34" charset="-128"/>
              </a:rPr>
              <a:t>OPERATIONAL</a:t>
            </a:r>
            <a:r>
              <a:rPr kumimoji="0" lang="es-CO" altLang="es-CO" sz="2100" b="0" i="0" u="none" strike="noStrike" cap="none" normalizeH="0" baseline="0" dirty="0" smtClean="0">
                <a:ln>
                  <a:noFill/>
                </a:ln>
                <a:solidFill>
                  <a:srgbClr val="212121"/>
                </a:solidFill>
                <a:effectLst/>
                <a:latin typeface="inherit"/>
              </a:rPr>
              <a:t> </a:t>
            </a:r>
            <a:r>
              <a:rPr lang="es-CO" altLang="es-CO" sz="2000" b="1" dirty="0" smtClean="0">
                <a:latin typeface="Bookman Old Style" pitchFamily="18" charset="0"/>
                <a:ea typeface="Arial Unicode MS" panose="020B0604020202020204" pitchFamily="34" charset="-128"/>
                <a:cs typeface="Arial Unicode MS" panose="020B0604020202020204" pitchFamily="34" charset="-128"/>
              </a:rPr>
              <a:t>OCEANOGRAPHY</a:t>
            </a:r>
            <a:r>
              <a:rPr kumimoji="0" lang="es-CO" altLang="es-CO" sz="600" b="0" i="0" u="none" strike="noStrike" cap="none" normalizeH="0" baseline="0" dirty="0" smtClean="0">
                <a:ln>
                  <a:noFill/>
                </a:ln>
                <a:solidFill>
                  <a:schemeClr val="tx1"/>
                </a:solidFill>
                <a:effectLst/>
              </a:rPr>
              <a:t> </a:t>
            </a:r>
            <a:endParaRPr kumimoji="0" lang="es-CO" altLang="es-CO"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3"/>
          <p:cNvSpPr>
            <a:spLocks noChangeArrowheads="1"/>
          </p:cNvSpPr>
          <p:nvPr/>
        </p:nvSpPr>
        <p:spPr bwMode="auto">
          <a:xfrm>
            <a:off x="179512" y="2280814"/>
            <a:ext cx="8815706" cy="8771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900" dirty="0" smtClean="0">
                <a:latin typeface="Bookman Old Style" pitchFamily="18" charset="0"/>
                <a:ea typeface="Arial Unicode MS" panose="020B0604020202020204" pitchFamily="34" charset="-128"/>
                <a:cs typeface="Arial Unicode MS" panose="020B0604020202020204" pitchFamily="34" charset="-128"/>
              </a:rPr>
              <a:t>Generate knowledge on the behavior of the oceanographic and meteorological DIMAR jurisdictional areas , in order to establish dynamic and contribute to the development of the nation maritime conditions. </a:t>
            </a:r>
            <a:endParaRPr lang="en-US" altLang="es-CO" sz="1900" dirty="0">
              <a:latin typeface="Bookman Old Style" pitchFamily="18" charset="0"/>
              <a:ea typeface="Arial Unicode MS" panose="020B0604020202020204" pitchFamily="34" charset="-128"/>
              <a:cs typeface="Arial Unicode MS" panose="020B0604020202020204" pitchFamily="34" charset="-128"/>
            </a:endParaRPr>
          </a:p>
        </p:txBody>
      </p:sp>
      <p:sp>
        <p:nvSpPr>
          <p:cNvPr id="9" name="Rectangle 4"/>
          <p:cNvSpPr>
            <a:spLocks noChangeArrowheads="1"/>
          </p:cNvSpPr>
          <p:nvPr/>
        </p:nvSpPr>
        <p:spPr bwMode="auto">
          <a:xfrm>
            <a:off x="80628" y="4085293"/>
            <a:ext cx="8914589"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900" dirty="0" smtClean="0">
                <a:latin typeface="Bookman Old Style" pitchFamily="18" charset="0"/>
                <a:ea typeface="Arial Unicode MS" panose="020B0604020202020204" pitchFamily="34" charset="-128"/>
                <a:cs typeface="Arial Unicode MS" panose="020B0604020202020204" pitchFamily="34" charset="-128"/>
              </a:rPr>
              <a:t>Generation</a:t>
            </a:r>
            <a:r>
              <a:rPr lang="es-CO" altLang="es-CO" sz="1900" dirty="0" smtClean="0">
                <a:latin typeface="Bookman Old Style" pitchFamily="18" charset="0"/>
                <a:ea typeface="Arial Unicode MS" panose="020B0604020202020204" pitchFamily="34" charset="-128"/>
                <a:cs typeface="Arial Unicode MS" panose="020B0604020202020204" pitchFamily="34" charset="-128"/>
              </a:rPr>
              <a:t>, </a:t>
            </a:r>
            <a:r>
              <a:rPr lang="en-US" altLang="es-CO" sz="1900" dirty="0" smtClean="0">
                <a:latin typeface="Bookman Old Style" pitchFamily="18" charset="0"/>
                <a:ea typeface="Arial Unicode MS" panose="020B0604020202020204" pitchFamily="34" charset="-128"/>
                <a:cs typeface="Arial Unicode MS" panose="020B0604020202020204" pitchFamily="34" charset="-128"/>
              </a:rPr>
              <a:t>processing</a:t>
            </a:r>
            <a:r>
              <a:rPr lang="es-CO" altLang="es-CO" sz="1900" dirty="0" smtClean="0">
                <a:latin typeface="Bookman Old Style" pitchFamily="18" charset="0"/>
                <a:ea typeface="Arial Unicode MS" panose="020B0604020202020204" pitchFamily="34" charset="-128"/>
                <a:cs typeface="Arial Unicode MS" panose="020B0604020202020204" pitchFamily="34" charset="-128"/>
              </a:rPr>
              <a:t> </a:t>
            </a:r>
            <a:r>
              <a:rPr lang="es-CO" altLang="es-CO" sz="1900" dirty="0">
                <a:latin typeface="Bookman Old Style" pitchFamily="18" charset="0"/>
                <a:ea typeface="Arial Unicode MS" panose="020B0604020202020204" pitchFamily="34" charset="-128"/>
                <a:cs typeface="Arial Unicode MS" panose="020B0604020202020204" pitchFamily="34" charset="-128"/>
              </a:rPr>
              <a:t>and </a:t>
            </a:r>
            <a:r>
              <a:rPr lang="es-CO" altLang="es-CO" sz="1900" dirty="0" err="1">
                <a:latin typeface="Bookman Old Style" pitchFamily="18" charset="0"/>
                <a:ea typeface="Arial Unicode MS" panose="020B0604020202020204" pitchFamily="34" charset="-128"/>
                <a:cs typeface="Arial Unicode MS" panose="020B0604020202020204" pitchFamily="34" charset="-128"/>
              </a:rPr>
              <a:t>analysis</a:t>
            </a:r>
            <a:r>
              <a:rPr lang="es-CO" altLang="es-CO" sz="1900" dirty="0">
                <a:latin typeface="Bookman Old Style" pitchFamily="18" charset="0"/>
                <a:ea typeface="Arial Unicode MS" panose="020B0604020202020204" pitchFamily="34" charset="-128"/>
                <a:cs typeface="Arial Unicode MS" panose="020B0604020202020204" pitchFamily="34" charset="-128"/>
              </a:rPr>
              <a:t> of </a:t>
            </a:r>
            <a:r>
              <a:rPr lang="es-CO" altLang="es-CO" sz="1900" dirty="0" err="1">
                <a:latin typeface="Bookman Old Style" pitchFamily="18" charset="0"/>
                <a:ea typeface="Arial Unicode MS" panose="020B0604020202020204" pitchFamily="34" charset="-128"/>
                <a:cs typeface="Arial Unicode MS" panose="020B0604020202020204" pitchFamily="34" charset="-128"/>
              </a:rPr>
              <a:t>meteorological</a:t>
            </a:r>
            <a:r>
              <a:rPr lang="es-CO" altLang="es-CO" sz="1900" dirty="0">
                <a:latin typeface="Bookman Old Style" pitchFamily="18" charset="0"/>
                <a:ea typeface="Arial Unicode MS" panose="020B0604020202020204" pitchFamily="34" charset="-128"/>
                <a:cs typeface="Arial Unicode MS" panose="020B0604020202020204" pitchFamily="34" charset="-128"/>
              </a:rPr>
              <a:t> and </a:t>
            </a:r>
            <a:r>
              <a:rPr lang="es-CO" altLang="es-CO" sz="1900" dirty="0" err="1">
                <a:latin typeface="Bookman Old Style" pitchFamily="18" charset="0"/>
                <a:ea typeface="Arial Unicode MS" panose="020B0604020202020204" pitchFamily="34" charset="-128"/>
                <a:cs typeface="Arial Unicode MS" panose="020B0604020202020204" pitchFamily="34" charset="-128"/>
              </a:rPr>
              <a:t>oceanographic</a:t>
            </a:r>
            <a:r>
              <a:rPr lang="es-CO" altLang="es-CO" sz="1900" dirty="0">
                <a:latin typeface="Bookman Old Style" pitchFamily="18" charset="0"/>
                <a:ea typeface="Arial Unicode MS" panose="020B0604020202020204" pitchFamily="34" charset="-128"/>
                <a:cs typeface="Arial Unicode MS" panose="020B0604020202020204" pitchFamily="34" charset="-128"/>
              </a:rPr>
              <a:t> </a:t>
            </a:r>
            <a:r>
              <a:rPr lang="es-CO" altLang="es-CO" sz="1900" dirty="0" err="1">
                <a:latin typeface="Bookman Old Style" pitchFamily="18" charset="0"/>
                <a:ea typeface="Arial Unicode MS" panose="020B0604020202020204" pitchFamily="34" charset="-128"/>
                <a:cs typeface="Arial Unicode MS" panose="020B0604020202020204" pitchFamily="34" charset="-128"/>
              </a:rPr>
              <a:t>conditions</a:t>
            </a:r>
            <a:r>
              <a:rPr lang="es-CO" altLang="es-CO" sz="1900" dirty="0">
                <a:latin typeface="Bookman Old Style" pitchFamily="18" charset="0"/>
                <a:ea typeface="Arial Unicode MS" panose="020B0604020202020204" pitchFamily="34" charset="-128"/>
                <a:cs typeface="Arial Unicode MS" panose="020B0604020202020204" pitchFamily="34" charset="-128"/>
              </a:rPr>
              <a:t> in </a:t>
            </a:r>
            <a:r>
              <a:rPr lang="es-CO" altLang="es-CO" sz="1900" dirty="0" err="1">
                <a:latin typeface="Bookman Old Style" pitchFamily="18" charset="0"/>
                <a:ea typeface="Arial Unicode MS" panose="020B0604020202020204" pitchFamily="34" charset="-128"/>
                <a:cs typeface="Arial Unicode MS" panose="020B0604020202020204" pitchFamily="34" charset="-128"/>
              </a:rPr>
              <a:t>the</a:t>
            </a:r>
            <a:r>
              <a:rPr lang="es-CO" altLang="es-CO" sz="1900" dirty="0">
                <a:latin typeface="Bookman Old Style" pitchFamily="18" charset="0"/>
                <a:ea typeface="Arial Unicode MS" panose="020B0604020202020204" pitchFamily="34" charset="-128"/>
                <a:cs typeface="Arial Unicode MS" panose="020B0604020202020204" pitchFamily="34" charset="-128"/>
              </a:rPr>
              <a:t> </a:t>
            </a:r>
            <a:r>
              <a:rPr lang="es-CO" altLang="es-CO" sz="1900" dirty="0" err="1">
                <a:latin typeface="Bookman Old Style" pitchFamily="18" charset="0"/>
                <a:ea typeface="Arial Unicode MS" panose="020B0604020202020204" pitchFamily="34" charset="-128"/>
                <a:cs typeface="Arial Unicode MS" panose="020B0604020202020204" pitchFamily="34" charset="-128"/>
              </a:rPr>
              <a:t>Colombian</a:t>
            </a:r>
            <a:r>
              <a:rPr lang="es-CO" altLang="es-CO" sz="1900" dirty="0">
                <a:latin typeface="Bookman Old Style" pitchFamily="18" charset="0"/>
                <a:ea typeface="Arial Unicode MS" panose="020B0604020202020204" pitchFamily="34" charset="-128"/>
                <a:cs typeface="Arial Unicode MS" panose="020B0604020202020204" pitchFamily="34" charset="-128"/>
              </a:rPr>
              <a:t> </a:t>
            </a:r>
            <a:r>
              <a:rPr lang="es-CO" altLang="es-CO" sz="1900" dirty="0" smtClean="0">
                <a:latin typeface="Bookman Old Style" pitchFamily="18" charset="0"/>
                <a:ea typeface="Arial Unicode MS" panose="020B0604020202020204" pitchFamily="34" charset="-128"/>
                <a:cs typeface="Arial Unicode MS" panose="020B0604020202020204" pitchFamily="34" charset="-128"/>
              </a:rPr>
              <a:t>Caribbean.</a:t>
            </a:r>
            <a:endParaRPr lang="es-CO" altLang="es-CO" sz="1900" dirty="0">
              <a:latin typeface="Bookman Old Style" pitchFamily="18" charset="0"/>
              <a:ea typeface="Arial Unicode MS" panose="020B0604020202020204" pitchFamily="34" charset="-128"/>
              <a:cs typeface="Arial Unicode MS" panose="020B0604020202020204" pitchFamily="34" charset="-128"/>
            </a:endParaRPr>
          </a:p>
        </p:txBody>
      </p:sp>
      <p:sp>
        <p:nvSpPr>
          <p:cNvPr id="11" name="Rectangle 5"/>
          <p:cNvSpPr>
            <a:spLocks noChangeArrowheads="1"/>
          </p:cNvSpPr>
          <p:nvPr/>
        </p:nvSpPr>
        <p:spPr bwMode="auto">
          <a:xfrm>
            <a:off x="80629" y="4905719"/>
            <a:ext cx="8918536" cy="116955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900" dirty="0" smtClean="0">
                <a:latin typeface="Bookman Old Style" pitchFamily="18" charset="0"/>
                <a:ea typeface="Arial Unicode MS" panose="020B0604020202020204" pitchFamily="34" charset="-128"/>
                <a:cs typeface="Arial Unicode MS" panose="020B0604020202020204" pitchFamily="34" charset="-128"/>
              </a:rPr>
              <a:t>Implement a base composed instrumental data , numerical models and remote sensing products that enable simulate mode diagnosis and prognosis , changes in ocean general weather conditions and local level of the Colombian Pacific and Caribbean Basin system. </a:t>
            </a:r>
            <a:endParaRPr lang="en-US" altLang="es-CO" sz="1900" dirty="0">
              <a:latin typeface="Bookman Old Style"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406390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293" t="10663" r="19121" b="66445"/>
          <a:stretch/>
        </p:blipFill>
        <p:spPr bwMode="auto">
          <a:xfrm>
            <a:off x="22785" y="5720641"/>
            <a:ext cx="9022941" cy="10931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
          <p:cNvSpPr>
            <a:spLocks noChangeArrowheads="1"/>
          </p:cNvSpPr>
          <p:nvPr/>
        </p:nvSpPr>
        <p:spPr bwMode="auto">
          <a:xfrm>
            <a:off x="251520" y="1028845"/>
            <a:ext cx="8713924" cy="2923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1900" b="1" dirty="0">
                <a:latin typeface="Bookman Old Style" pitchFamily="18" charset="0"/>
                <a:ea typeface="Arial Unicode MS" panose="020B0604020202020204" pitchFamily="34" charset="-128"/>
                <a:cs typeface="Arial Unicode MS" panose="020B0604020202020204" pitchFamily="34" charset="-128"/>
              </a:rPr>
              <a:t>WEATHER FORECAST FOR THE NAUTICAL ACTIVITY IN COLOMBIA </a:t>
            </a:r>
          </a:p>
        </p:txBody>
      </p:sp>
      <p:sp>
        <p:nvSpPr>
          <p:cNvPr id="13" name="Rectangle 3"/>
          <p:cNvSpPr>
            <a:spLocks noChangeArrowheads="1"/>
          </p:cNvSpPr>
          <p:nvPr/>
        </p:nvSpPr>
        <p:spPr bwMode="auto">
          <a:xfrm>
            <a:off x="251520" y="1707276"/>
            <a:ext cx="8640959" cy="35086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900" dirty="0" smtClean="0">
                <a:latin typeface="Bookman Old Style" pitchFamily="18" charset="0"/>
                <a:ea typeface="Arial Unicode MS" panose="020B0604020202020204" pitchFamily="34" charset="-128"/>
                <a:cs typeface="Arial Unicode MS" panose="020B0604020202020204" pitchFamily="34" charset="-128"/>
              </a:rPr>
              <a:t>The Research for Oceanographic and Hydrographic Caribbean ( CIOH ) has a range of products and services from the area meteo-ocean operational oceanography and meteorology office in three lines :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s-CO" sz="1900" dirty="0" smtClean="0">
              <a:latin typeface="Bookman Old Style" pitchFamily="18" charset="0"/>
              <a:ea typeface="Arial Unicode MS" panose="020B0604020202020204" pitchFamily="34" charset="-128"/>
              <a:cs typeface="Arial Unicode MS" panose="020B0604020202020204" pitchFamily="34" charset="-128"/>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s-CO" sz="1900" dirty="0" smtClean="0">
                <a:latin typeface="Bookman Old Style" pitchFamily="18" charset="0"/>
                <a:ea typeface="Arial Unicode MS" panose="020B0604020202020204" pitchFamily="34" charset="-128"/>
                <a:cs typeface="Arial Unicode MS" panose="020B0604020202020204" pitchFamily="34" charset="-128"/>
              </a:rPr>
              <a:t>Ocean observation </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s-CO" sz="1900" dirty="0" smtClean="0">
                <a:latin typeface="Bookman Old Style" pitchFamily="18" charset="0"/>
                <a:ea typeface="Arial Unicode MS" panose="020B0604020202020204" pitchFamily="34" charset="-128"/>
                <a:cs typeface="Arial Unicode MS" panose="020B0604020202020204" pitchFamily="34" charset="-128"/>
              </a:rPr>
              <a:t>Monitoring of variables </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s-CO" sz="1900" dirty="0" smtClean="0">
                <a:latin typeface="Bookman Old Style" pitchFamily="18" charset="0"/>
                <a:ea typeface="Arial Unicode MS" panose="020B0604020202020204" pitchFamily="34" charset="-128"/>
                <a:cs typeface="Arial Unicode MS" panose="020B0604020202020204" pitchFamily="34" charset="-128"/>
              </a:rPr>
              <a:t>Prediction variables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s-CO" sz="1900" dirty="0" smtClean="0">
              <a:latin typeface="Bookman Old Style" pitchFamily="18" charset="0"/>
              <a:ea typeface="Arial Unicode MS" panose="020B0604020202020204" pitchFamily="34" charset="-128"/>
              <a:cs typeface="Arial Unicode MS" panose="020B060402020202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900" dirty="0" smtClean="0">
                <a:latin typeface="Bookman Old Style" pitchFamily="18" charset="0"/>
                <a:ea typeface="Arial Unicode MS" panose="020B0604020202020204" pitchFamily="34" charset="-128"/>
                <a:cs typeface="Arial Unicode MS" panose="020B0604020202020204" pitchFamily="34" charset="-128"/>
              </a:rPr>
              <a:t>All these available on the website of the institution </a:t>
            </a:r>
            <a:r>
              <a:rPr lang="en-US" altLang="es-CO" sz="1900" dirty="0" smtClean="0">
                <a:latin typeface="Bookman Old Style" pitchFamily="18" charset="0"/>
                <a:ea typeface="Arial Unicode MS" panose="020B0604020202020204" pitchFamily="34" charset="-128"/>
                <a:cs typeface="Arial Unicode MS" panose="020B0604020202020204" pitchFamily="34" charset="-128"/>
                <a:hlinkClick r:id="rId4"/>
              </a:rPr>
              <a:t>http://www.cioh.org.co/meteorologia/index.php</a:t>
            </a:r>
            <a:r>
              <a:rPr lang="en-US" altLang="es-CO" sz="1900" dirty="0" smtClean="0">
                <a:latin typeface="Bookman Old Style" pitchFamily="18" charset="0"/>
                <a:ea typeface="Arial Unicode MS" panose="020B0604020202020204" pitchFamily="34" charset="-128"/>
                <a:cs typeface="Arial Unicode MS" panose="020B0604020202020204" pitchFamily="34" charset="-128"/>
              </a:rPr>
              <a:t> with a time resolution between 24-120 hours all these useful tools for planning and decision -making. </a:t>
            </a:r>
            <a:endParaRPr lang="en-US" altLang="es-CO" sz="1900" dirty="0">
              <a:latin typeface="Bookman Old Style"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6683737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2" name="1 Rectángulo"/>
          <p:cNvSpPr/>
          <p:nvPr/>
        </p:nvSpPr>
        <p:spPr>
          <a:xfrm>
            <a:off x="2840562" y="4869160"/>
            <a:ext cx="542292"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2" name="11 Imagen"/>
          <p:cNvPicPr/>
          <p:nvPr/>
        </p:nvPicPr>
        <p:blipFill rotWithShape="1">
          <a:blip r:embed="rId3"/>
          <a:srcRect l="32653" t="33535" r="48980" b="17784"/>
          <a:stretch/>
        </p:blipFill>
        <p:spPr bwMode="auto">
          <a:xfrm>
            <a:off x="470584" y="1700808"/>
            <a:ext cx="3391544" cy="4824535"/>
          </a:xfrm>
          <a:prstGeom prst="rect">
            <a:avLst/>
          </a:prstGeom>
          <a:ln>
            <a:noFill/>
          </a:ln>
          <a:extLst>
            <a:ext uri="{53640926-AAD7-44D8-BBD7-CCE9431645EC}">
              <a14:shadowObscured xmlns:a14="http://schemas.microsoft.com/office/drawing/2010/main"/>
            </a:ext>
          </a:extLst>
        </p:spPr>
      </p:pic>
      <p:sp>
        <p:nvSpPr>
          <p:cNvPr id="10" name="Rectangle 1"/>
          <p:cNvSpPr>
            <a:spLocks noChangeArrowheads="1"/>
          </p:cNvSpPr>
          <p:nvPr/>
        </p:nvSpPr>
        <p:spPr bwMode="auto">
          <a:xfrm>
            <a:off x="311221" y="797852"/>
            <a:ext cx="8316416"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2400" dirty="0">
                <a:latin typeface="Berlin Sans FB Demi" pitchFamily="34" charset="0"/>
                <a:ea typeface="+mj-ea"/>
                <a:cs typeface="+mj-cs"/>
              </a:rPr>
              <a:t>OCEANOGRAPHIC AND ATMOSPHERE FORECASTING SYSTEMS - SPOA </a:t>
            </a:r>
          </a:p>
        </p:txBody>
      </p:sp>
      <p:sp>
        <p:nvSpPr>
          <p:cNvPr id="14" name="Rectangle 3"/>
          <p:cNvSpPr>
            <a:spLocks noChangeArrowheads="1"/>
          </p:cNvSpPr>
          <p:nvPr/>
        </p:nvSpPr>
        <p:spPr bwMode="auto">
          <a:xfrm>
            <a:off x="4077096" y="2021630"/>
            <a:ext cx="4539750"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600" dirty="0" smtClean="0">
                <a:latin typeface="Bookman Old Style" pitchFamily="18" charset="0"/>
                <a:ea typeface="Arial Unicode MS" panose="020B0604020202020204" pitchFamily="34" charset="-128"/>
                <a:cs typeface="Arial Unicode MS" panose="020B0604020202020204" pitchFamily="34" charset="-128"/>
              </a:rPr>
              <a:t>Systematic and automated organization of information that allows you to dock last generation numerical models for forecasting results of waves, winds, pressure and precipitation , at regional and local levels with temporal resolution of 120 hours. </a:t>
            </a:r>
            <a:endParaRPr lang="en-US" altLang="es-CO" sz="1600" dirty="0">
              <a:latin typeface="Bookman Old Style" pitchFamily="18" charset="0"/>
              <a:ea typeface="Arial Unicode MS" panose="020B0604020202020204" pitchFamily="34" charset="-128"/>
              <a:cs typeface="Arial Unicode MS" panose="020B0604020202020204" pitchFamily="34" charset="-128"/>
            </a:endParaRPr>
          </a:p>
        </p:txBody>
      </p:sp>
      <p:sp>
        <p:nvSpPr>
          <p:cNvPr id="16" name="Rectangle 4"/>
          <p:cNvSpPr>
            <a:spLocks noChangeArrowheads="1"/>
          </p:cNvSpPr>
          <p:nvPr/>
        </p:nvSpPr>
        <p:spPr bwMode="auto">
          <a:xfrm>
            <a:off x="4077096" y="3903632"/>
            <a:ext cx="4539750" cy="123110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1600" b="1" dirty="0">
                <a:latin typeface="Bookman Old Style" pitchFamily="18" charset="0"/>
                <a:ea typeface="Arial Unicode MS" panose="020B0604020202020204" pitchFamily="34" charset="-128"/>
                <a:cs typeface="Arial Unicode MS" panose="020B0604020202020204" pitchFamily="34" charset="-128"/>
              </a:rPr>
              <a:t>PRODUCTS</a:t>
            </a:r>
            <a:r>
              <a:rPr lang="es-CO" altLang="es-CO" sz="1600" dirty="0">
                <a:latin typeface="Bookman Old Style" pitchFamily="18" charset="0"/>
                <a:ea typeface="Arial Unicode MS" panose="020B0604020202020204" pitchFamily="34" charset="-128"/>
                <a:cs typeface="Arial Unicode MS" panose="020B0604020202020204" pitchFamily="34" charset="-128"/>
              </a:rPr>
              <a:t>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en-US" altLang="es-CO" sz="1600" dirty="0" smtClean="0">
                <a:latin typeface="Bookman Old Style" pitchFamily="18" charset="0"/>
                <a:ea typeface="Arial Unicode MS" panose="020B0604020202020204" pitchFamily="34" charset="-128"/>
                <a:cs typeface="Arial Unicode MS" panose="020B0604020202020204" pitchFamily="34" charset="-128"/>
              </a:rPr>
              <a:t>Operational forecast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en-US" altLang="es-CO" sz="1600" dirty="0" smtClean="0">
                <a:latin typeface="Bookman Old Style" pitchFamily="18" charset="0"/>
                <a:ea typeface="Arial Unicode MS" panose="020B0604020202020204" pitchFamily="34" charset="-128"/>
                <a:cs typeface="Arial Unicode MS" panose="020B0604020202020204" pitchFamily="34" charset="-128"/>
              </a:rPr>
              <a:t>Route forecast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en-US" altLang="es-CO" sz="1600" dirty="0">
                <a:latin typeface="Bookman Old Style" pitchFamily="18" charset="0"/>
                <a:ea typeface="Arial Unicode MS" panose="020B0604020202020204" pitchFamily="34" charset="-128"/>
                <a:cs typeface="Arial Unicode MS" panose="020B0604020202020204" pitchFamily="34" charset="-128"/>
              </a:rPr>
              <a:t>N</a:t>
            </a:r>
            <a:r>
              <a:rPr lang="en-US" altLang="es-CO" sz="1600" dirty="0" smtClean="0">
                <a:latin typeface="Bookman Old Style" pitchFamily="18" charset="0"/>
                <a:ea typeface="Arial Unicode MS" panose="020B0604020202020204" pitchFamily="34" charset="-128"/>
                <a:cs typeface="Arial Unicode MS" panose="020B0604020202020204" pitchFamily="34" charset="-128"/>
              </a:rPr>
              <a:t>ewsletter Meteo-Ocean Monthly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en-US" altLang="es-CO" sz="1600" dirty="0" smtClean="0">
                <a:latin typeface="Bookman Old Style" pitchFamily="18" charset="0"/>
                <a:ea typeface="Arial Unicode MS" panose="020B0604020202020204" pitchFamily="34" charset="-128"/>
                <a:cs typeface="Arial Unicode MS" panose="020B0604020202020204" pitchFamily="34" charset="-128"/>
              </a:rPr>
              <a:t>Bulletin Special Releases </a:t>
            </a:r>
            <a:endParaRPr lang="en-US" altLang="es-CO" sz="1600" dirty="0">
              <a:latin typeface="Bookman Old Style"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66837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graphicFrame>
        <p:nvGraphicFramePr>
          <p:cNvPr id="10" name="9 Diagrama"/>
          <p:cNvGraphicFramePr/>
          <p:nvPr>
            <p:extLst>
              <p:ext uri="{D42A27DB-BD31-4B8C-83A1-F6EECF244321}">
                <p14:modId xmlns:p14="http://schemas.microsoft.com/office/powerpoint/2010/main" val="1931460703"/>
              </p:ext>
            </p:extLst>
          </p:nvPr>
        </p:nvGraphicFramePr>
        <p:xfrm>
          <a:off x="2549294" y="1536757"/>
          <a:ext cx="4145301" cy="2266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14 Rectángulo"/>
          <p:cNvSpPr/>
          <p:nvPr/>
        </p:nvSpPr>
        <p:spPr>
          <a:xfrm>
            <a:off x="348503" y="3933056"/>
            <a:ext cx="8279705" cy="2308324"/>
          </a:xfrm>
          <a:prstGeom prst="rect">
            <a:avLst/>
          </a:prstGeom>
        </p:spPr>
        <p:txBody>
          <a:bodyPr wrap="square">
            <a:spAutoFit/>
          </a:bodyPr>
          <a:lstStyle/>
          <a:p>
            <a:pPr marL="285750" indent="-285750">
              <a:buFont typeface="Wingdings" pitchFamily="2" charset="2"/>
              <a:buChar char="§"/>
            </a:pPr>
            <a:r>
              <a:rPr lang="es-CO" b="1" dirty="0" smtClean="0">
                <a:latin typeface="Bookman Old Style" pitchFamily="18" charset="0"/>
                <a:ea typeface="Arial Unicode MS" panose="020B0604020202020204" pitchFamily="34" charset="-128"/>
                <a:cs typeface="Arial Unicode MS" panose="020B0604020202020204" pitchFamily="34" charset="-128"/>
              </a:rPr>
              <a:t>24 hour forescast Caribbean.</a:t>
            </a:r>
          </a:p>
          <a:p>
            <a:pPr algn="just"/>
            <a:r>
              <a:rPr lang="en-US" dirty="0" smtClean="0">
                <a:latin typeface="Bookman Old Style" pitchFamily="18" charset="0"/>
                <a:ea typeface="Arial Unicode MS" panose="020B0604020202020204" pitchFamily="34" charset="-128"/>
                <a:cs typeface="Arial Unicode MS" panose="020B0604020202020204" pitchFamily="34" charset="-128"/>
              </a:rPr>
              <a:t>Forecasts offshore, marine and coastal major ports of the Colombian Caribbean.</a:t>
            </a:r>
          </a:p>
          <a:p>
            <a:pPr algn="just"/>
            <a:endParaRPr lang="en-US" dirty="0" smtClean="0">
              <a:latin typeface="Bookman Old Style" pitchFamily="18" charset="0"/>
              <a:ea typeface="Arial Unicode MS" panose="020B0604020202020204" pitchFamily="34" charset="-128"/>
              <a:cs typeface="Arial Unicode MS" panose="020B0604020202020204" pitchFamily="34" charset="-128"/>
            </a:endParaRPr>
          </a:p>
          <a:p>
            <a:pPr marL="285750" indent="-285750" algn="just">
              <a:buFont typeface="Wingdings" pitchFamily="2" charset="2"/>
              <a:buChar char="§"/>
            </a:pPr>
            <a:r>
              <a:rPr lang="es-CO" b="1" dirty="0" smtClean="0">
                <a:latin typeface="Bookman Old Style" pitchFamily="18" charset="0"/>
                <a:ea typeface="Arial Unicode MS" panose="020B0604020202020204" pitchFamily="34" charset="-128"/>
                <a:cs typeface="Arial Unicode MS" panose="020B0604020202020204" pitchFamily="34" charset="-128"/>
              </a:rPr>
              <a:t>Extended forescast.</a:t>
            </a:r>
          </a:p>
          <a:p>
            <a:pPr algn="just"/>
            <a:r>
              <a:rPr lang="en-US" dirty="0" smtClean="0">
                <a:latin typeface="Bookman Old Style" pitchFamily="18" charset="0"/>
                <a:ea typeface="Arial Unicode MS" panose="020B0604020202020204" pitchFamily="34" charset="-128"/>
                <a:cs typeface="Arial Unicode MS" panose="020B0604020202020204" pitchFamily="34" charset="-128"/>
              </a:rPr>
              <a:t>Results of different, properly implemented and validated by the CIOH ocean and weather in operational mode and coupled models, extended to 120 hours.</a:t>
            </a:r>
          </a:p>
        </p:txBody>
      </p:sp>
      <p:sp>
        <p:nvSpPr>
          <p:cNvPr id="12" name="Rectangle 1"/>
          <p:cNvSpPr>
            <a:spLocks noChangeArrowheads="1"/>
          </p:cNvSpPr>
          <p:nvPr/>
        </p:nvSpPr>
        <p:spPr bwMode="auto">
          <a:xfrm>
            <a:off x="464662" y="556435"/>
            <a:ext cx="8316416"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2400" dirty="0">
                <a:latin typeface="Berlin Sans FB Demi" pitchFamily="34" charset="0"/>
                <a:ea typeface="+mj-ea"/>
                <a:cs typeface="+mj-cs"/>
              </a:rPr>
              <a:t>OCEANOGRAPHIC AND ATMOSPHERE FORECASTING SYSTEMS - SPOA </a:t>
            </a:r>
          </a:p>
        </p:txBody>
      </p:sp>
      <p:sp>
        <p:nvSpPr>
          <p:cNvPr id="11" name="Rectangle 1"/>
          <p:cNvSpPr>
            <a:spLocks noChangeArrowheads="1"/>
          </p:cNvSpPr>
          <p:nvPr/>
        </p:nvSpPr>
        <p:spPr bwMode="auto">
          <a:xfrm>
            <a:off x="2714658" y="1386396"/>
            <a:ext cx="3816424"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s-CO" altLang="es-CO" sz="2400" dirty="0" smtClean="0">
                <a:latin typeface="Berlin Sans FB Demi" pitchFamily="34" charset="0"/>
                <a:ea typeface="+mj-ea"/>
                <a:cs typeface="+mj-cs"/>
              </a:rPr>
              <a:t>OPERATIONAL FORECAST </a:t>
            </a:r>
            <a:endParaRPr lang="es-CO" altLang="es-CO" sz="2400" dirty="0">
              <a:latin typeface="Berlin Sans FB Demi" pitchFamily="34" charset="0"/>
              <a:ea typeface="+mj-ea"/>
              <a:cs typeface="+mj-cs"/>
            </a:endParaRPr>
          </a:p>
        </p:txBody>
      </p:sp>
    </p:spTree>
    <p:extLst>
      <p:ext uri="{BB962C8B-B14F-4D97-AF65-F5344CB8AC3E}">
        <p14:creationId xmlns:p14="http://schemas.microsoft.com/office/powerpoint/2010/main" val="3668373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4063" t="17203" r="36125" b="4334"/>
          <a:stretch/>
        </p:blipFill>
        <p:spPr bwMode="auto">
          <a:xfrm>
            <a:off x="5822837" y="1506739"/>
            <a:ext cx="3163727" cy="4603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rotWithShape="1">
          <a:blip r:embed="rId3"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9" name="8 Rectángulo"/>
          <p:cNvSpPr/>
          <p:nvPr/>
        </p:nvSpPr>
        <p:spPr>
          <a:xfrm>
            <a:off x="1504735" y="160338"/>
            <a:ext cx="5389617" cy="830997"/>
          </a:xfrm>
          <a:prstGeom prst="rect">
            <a:avLst/>
          </a:prstGeom>
        </p:spPr>
        <p:txBody>
          <a:bodyPr wrap="none">
            <a:spAutoFit/>
          </a:bodyPr>
          <a:lstStyle/>
          <a:p>
            <a:pPr algn="ctr"/>
            <a:r>
              <a:rPr lang="en-US" sz="2400" dirty="0" smtClean="0">
                <a:latin typeface="Berlin Sans FB Demi" pitchFamily="34" charset="0"/>
                <a:ea typeface="+mj-ea"/>
                <a:cs typeface="+mj-cs"/>
              </a:rPr>
              <a:t>OPERATIONAL 24 HOURS FORECAST </a:t>
            </a:r>
          </a:p>
          <a:p>
            <a:pPr algn="ctr"/>
            <a:r>
              <a:rPr lang="en-US" sz="2400" dirty="0" smtClean="0">
                <a:latin typeface="Berlin Sans FB Demi" pitchFamily="34" charset="0"/>
                <a:ea typeface="+mj-ea"/>
                <a:cs typeface="+mj-cs"/>
              </a:rPr>
              <a:t>OFFSHORE</a:t>
            </a:r>
            <a:endParaRPr lang="en-US" sz="2400" dirty="0">
              <a:latin typeface="Berlin Sans FB Demi" pitchFamily="34" charset="0"/>
              <a:ea typeface="+mj-ea"/>
              <a:cs typeface="+mj-cs"/>
            </a:endParaRPr>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849"/>
          <a:stretch/>
        </p:blipFill>
        <p:spPr bwMode="auto">
          <a:xfrm>
            <a:off x="592085" y="1197743"/>
            <a:ext cx="1957209" cy="520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p:cNvSpPr/>
          <p:nvPr/>
        </p:nvSpPr>
        <p:spPr>
          <a:xfrm>
            <a:off x="612775" y="3068960"/>
            <a:ext cx="1936519" cy="21602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16" name="15 Rectángulo"/>
          <p:cNvSpPr/>
          <p:nvPr/>
        </p:nvSpPr>
        <p:spPr>
          <a:xfrm>
            <a:off x="0" y="6581001"/>
            <a:ext cx="3755194" cy="276999"/>
          </a:xfrm>
          <a:prstGeom prst="rect">
            <a:avLst/>
          </a:prstGeom>
        </p:spPr>
        <p:txBody>
          <a:bodyPr wrap="square">
            <a:spAutoFit/>
          </a:bodyPr>
          <a:lstStyle/>
          <a:p>
            <a:r>
              <a:rPr lang="es-CO" sz="1200" dirty="0">
                <a:hlinkClick r:id="rId5"/>
              </a:rPr>
              <a:t>http://</a:t>
            </a:r>
            <a:r>
              <a:rPr lang="es-CO" sz="1200" dirty="0" smtClean="0">
                <a:hlinkClick r:id="rId5"/>
              </a:rPr>
              <a:t>www.cioh.org.co/meteorologia/PreCaAltamar.php</a:t>
            </a:r>
            <a:r>
              <a:rPr lang="es-CO" sz="1200" dirty="0" smtClean="0"/>
              <a:t> </a:t>
            </a:r>
            <a:endParaRPr lang="es-CO" sz="1200" dirty="0"/>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5625" t="9281" r="36250" b="5333"/>
          <a:stretch/>
        </p:blipFill>
        <p:spPr bwMode="auto">
          <a:xfrm>
            <a:off x="2907253" y="1359692"/>
            <a:ext cx="2964163" cy="506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996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35524" t="10000" r="36495" b="19058"/>
          <a:stretch/>
        </p:blipFill>
        <p:spPr bwMode="auto">
          <a:xfrm>
            <a:off x="3635896" y="1179413"/>
            <a:ext cx="3663318" cy="522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rotWithShape="1">
          <a:blip r:embed="rId3"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849"/>
          <a:stretch/>
        </p:blipFill>
        <p:spPr bwMode="auto">
          <a:xfrm>
            <a:off x="592085" y="1197743"/>
            <a:ext cx="1957209" cy="520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p:cNvSpPr/>
          <p:nvPr/>
        </p:nvSpPr>
        <p:spPr>
          <a:xfrm>
            <a:off x="612775" y="3284984"/>
            <a:ext cx="1936519" cy="1800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2" name="1 Rectángulo"/>
          <p:cNvSpPr/>
          <p:nvPr/>
        </p:nvSpPr>
        <p:spPr>
          <a:xfrm>
            <a:off x="0" y="6502294"/>
            <a:ext cx="3851920" cy="276999"/>
          </a:xfrm>
          <a:prstGeom prst="rect">
            <a:avLst/>
          </a:prstGeom>
        </p:spPr>
        <p:txBody>
          <a:bodyPr wrap="square">
            <a:spAutoFit/>
          </a:bodyPr>
          <a:lstStyle/>
          <a:p>
            <a:r>
              <a:rPr lang="es-CO" sz="1200" dirty="0">
                <a:hlinkClick r:id="rId5"/>
              </a:rPr>
              <a:t>http://</a:t>
            </a:r>
            <a:r>
              <a:rPr lang="es-CO" sz="1200" dirty="0" smtClean="0">
                <a:hlinkClick r:id="rId5"/>
              </a:rPr>
              <a:t>www.cioh.org.co/meteorologia/PreCaMaritima.php</a:t>
            </a:r>
            <a:r>
              <a:rPr lang="es-CO" sz="1200" dirty="0" smtClean="0"/>
              <a:t> </a:t>
            </a:r>
            <a:endParaRPr lang="es-CO" sz="1200" dirty="0"/>
          </a:p>
        </p:txBody>
      </p:sp>
      <p:sp>
        <p:nvSpPr>
          <p:cNvPr id="13" name="8 Rectángulo"/>
          <p:cNvSpPr/>
          <p:nvPr/>
        </p:nvSpPr>
        <p:spPr>
          <a:xfrm>
            <a:off x="1504735" y="160338"/>
            <a:ext cx="5389617" cy="830997"/>
          </a:xfrm>
          <a:prstGeom prst="rect">
            <a:avLst/>
          </a:prstGeom>
        </p:spPr>
        <p:txBody>
          <a:bodyPr wrap="none">
            <a:spAutoFit/>
          </a:bodyPr>
          <a:lstStyle/>
          <a:p>
            <a:pPr algn="ctr"/>
            <a:r>
              <a:rPr lang="en-US" sz="2400" dirty="0" smtClean="0">
                <a:latin typeface="Berlin Sans FB Demi" pitchFamily="34" charset="0"/>
                <a:ea typeface="+mj-ea"/>
                <a:cs typeface="+mj-cs"/>
              </a:rPr>
              <a:t>OPERATIONAL 24 HOURS FORECAST </a:t>
            </a:r>
          </a:p>
          <a:p>
            <a:pPr algn="ctr"/>
            <a:r>
              <a:rPr lang="en-US" sz="2400" dirty="0" smtClean="0">
                <a:latin typeface="Berlin Sans FB Demi" pitchFamily="34" charset="0"/>
                <a:ea typeface="+mj-ea"/>
                <a:cs typeface="+mj-cs"/>
              </a:rPr>
              <a:t>MAJOR PORTS</a:t>
            </a:r>
            <a:endParaRPr lang="en-US" sz="2400" dirty="0">
              <a:latin typeface="Berlin Sans FB Demi" pitchFamily="34" charset="0"/>
              <a:ea typeface="+mj-ea"/>
              <a:cs typeface="+mj-cs"/>
            </a:endParaRPr>
          </a:p>
        </p:txBody>
      </p:sp>
    </p:spTree>
    <p:extLst>
      <p:ext uri="{BB962C8B-B14F-4D97-AF65-F5344CB8AC3E}">
        <p14:creationId xmlns:p14="http://schemas.microsoft.com/office/powerpoint/2010/main" val="1439473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7164288" y="129804"/>
            <a:ext cx="1830930" cy="571945"/>
          </a:xfrm>
          <a:prstGeom prst="rect">
            <a:avLst/>
          </a:prstGeom>
        </p:spPr>
      </p:pic>
      <p:sp>
        <p:nvSpPr>
          <p:cNvPr id="3" name="AutoShape 8"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10" descr="data:image/jpeg;base64,/9j/4AAQSkZJRgABAQAAAQABAAD/2wCEAAkGBg4RDxASERMUFBUQFRcXGBgUFxYYGRcXHxUXHRkfIxcZGzIeGh0mHBUbJS8sIycpOCwtGiA1NjAqNSYrLCkBCQoKBQUFDQUFDSkYEhgpKSkpKSkpKSkpKSkpKSkpKSkpKSkpKSkpKSkpKSkpKSkpKSkpKSkpKSkpKSkpKSkpKf/AABEIAE8BfAMBIgACEQEDEQH/xAAcAAEAAgMBAQEAAAAAAAAAAAAABQcDBAYCAQj/xAA9EAACAQMDAwIEBAIGCwEAAAABAgMABBEFEiEGEzEiQQcUUWEjMoGRCLEzQlJxocEVJDVTYnR1gpKz4Rf/xAAUAQEAAAAAAAAAAAAAAAAAAAAA/8QAFBEBAAAAAAAAAAAAAAAAAAAAAP/aAAwDAQACEQMRAD8AvGlKUClKUClKUClKiuouo4bKJJJQ5EkscQ2AE7nOB5PiglaUpQKUpQKUpQKUpQKUpQQ/TXUsd6s7Ro6fL3EkB37eWTGSME8HdUxXC/Cb+h1L/qV1/OOu6oFKUoFKUoFKUoFKUoFYYb2J3kRXRmiIDqrAshIyNwByuRzzWaq70jWoLTUuoJp22os9mpOCeWhRV4HPkigsSlKUClKUClKUClKUClKUGhrusxWdtNcy52QIXbHk49hn3J4rNpt+k8EMyZCzRpIu4YO1lDDI9jg1Vn8Q/UJjs4LNPzXTl3A/3cfPj7uQf+w1YfRn+zbD/lYP/SlBM0pSgUpSgUpSgUpSgUpSgUpSgxzwh1ZSSAwIypIIyMcEcg1THW9vqNhDBa3DG4shd27w3Tn1wqsnMcpxyMHhvt+guusN5ZxyxvHKqujgqysMhgfIINB7ilVlDKQQwyCDkEHwQR5Fe6reRLnp9iyCS40pjkry0tlk8ke7w/y/xawLC/iniSWF1eOQBlZTkEUGxSlKBSlKBSlKBSlKCt7hLrQp551DXGm3MrSzAAGa1kbG5+PzxcDPuP0y1gWF/FPEksLrJHINyspyCKzsoIIPINV7f6BdaPK91pqNLauS1xZD+r9ZIfofqvv7e20LDpUb091Fa31ulxbOHRv3VvdWHlWGfB/kQakqBSlKBSlKBSlKBVIfEl5LSbU1micJqk9k8Eq4MeYjGHRj/UbCkjPnFXfWrqelwXMLwzoskcgwysMgj/IjyCPBoNlfAr7VcJPd6A22UyXOlk4WTlpbMHwG93i+h9v8DYNnexTRpLE6ukgDKynIYH3BFBmpSlApSlApSlApSlBQPx/6auzeJeMf9W7QjDAFu243EKwA9IZjweRk/pVz9IIV06xDAgi2gBB8g9pM1I3lnHNG8Uqq6SAqysMhgfIIqvba5m0CVYZi0mlytiKVss1mxPCOfJiJ8H2/mFkUryjhgCCCCMgjkEe3NeqBSlKBSlKBWvfX8UKGSV1RRgZY45PAA+pJ4AHmtiqj+KnU89rDNcxf0vzPysTnBECCHc7KCMCRySN3nGB7UFjwdT2rOqFnRnOF70U0IdvZVMqAM32BJ+1Stfl7oL4gag99DbXMr3UF5IsUkUxLgh2A3AnlSpIPH0r9F9Lzu1sA7FmieSLceS3bkZAT9yFGfvmglqUpQKUpQfGUEEEZB4IPvVe3+hXWjyvdacjS2bndcWQ8p/akh+h9yvv+22w6UEfoOv217bpcW0gkjf3HkH3BHlWHuDUhVc9Z6Q2kmXV7BljAwbq3bIiuFLAZGPyS5bggc/uG4mx/iRufmR3rWL5ctyEL9xVz53E7WIHttXP2oL8pWO2uFkRHQ5V1DKfqCMg/sayUClKUClKUClKUHC9Q9I3NtO2oaRtWZuZ7c8RXQHPjwsvnB98/35nulOr7bUIi0WUkjO2WGTiSF/dWX+8HB9/3AnK43rPo4s/+kLKQW15ApJkx6JkAyUlUfmGB58jj6DAdlSvz9L/Eje9xStrAIwBuUtIWJ/rYfICg+2VOPvV3dM9QRX1nBdRZCTrnB8qQSrA/cMpH6UEnSlKBSlKBSlKDzJGrAqwBDAggjIIPkEHyKr290G70aR7nTVM1mxLT2Q5KfV4fofcr/wDNtiUoIzp7qK1voFntpA6N+jK3urL5Vh9D/Ig1J1XfXOh/6O72r2MiwPGA1xEQezcjOMFR+WQk8MPc+3JrhrL+JG6+YHdtYewW5CF+4q587idrED/hGftQX7SsVrcpJGkiHKyKGU/VSMg/say0ClKUClKUCsN5ZxzRvFKqukgKsrDIYHyCKzUoK3t7ibQJVimLSaXK2IpWyzWbE8I58mInwfb+djRyBgGUghgCCOQQfBz71jvLOOaN4pVV0kBVlYZDA+QRVHdQ9d3PTtxNp9qyXEQCPEJ95NuGyTHkEF1xgjnjP99Be9Kr74V/FMasJYpY1iuIQGIQkq6ZA3DPK4JAIJPkc/SwaBSlKBXK9TdMCUTBoRc29zgyw7grrIAAssbEgBsAAgkeAQQdwbJrlzPLf29kkzQI8MsztHt7j7XjUIrOCFHrLEgE8DxzWnd9Wtb3MdkMzAnsmYsxdJTA8i78QiLJC+A2eQdtBz/TXw1trWUyWVrcJMchZ71omEAPBZI0PrYDOMj6ZYAmrJ06wSCJIkztQeWOSTnJJPuxJJJ9yTXA6R8QLwQW6/LibbFYo0jT7Wea4hQple2QBub1HPAOQD4rcvfiY0USu0CF0eRZo0kkZkWO47LOpWHaVzkguUzjHmg7ulKUClK474hXEkSpP3CIbdJHljjuWt5H5jClSo9ZHqG0kZLAeaDsaVyfVvUF7BLFHa9jm2uZ2M6yNxD2sABGHJ7mDnx55xgx8fxEdscQqXubGNUJJYxzwQyN/WG5h3HAIGPT4ODQdV1FoUV7aT2s2dk67SR5ByCpH3DAH9Kpmw/htmFwO9dRmANzsVhIy58YPpUke+Tj71PSde3fctrtntiGsppkhjeQdvfNboveBYghN2SwC/llGBjNS+pdd30AnVvlmFpOiTTokhRYniDAiHu7iysVVsO2AwbB8AO/t4FjRUQYVAFUfQAYA/YVkrgviL1NcxrdQQvBEFsZJ2eYuGcFjGFjKsNrj2Pq9TIMc5qOfrC/eO5iSLMUMUkLPkB1Is9/c7hm3ZLEekR/lIbd7UFnUqO6dctZWhJJJgiJJOST215z71I0ClKUClcBr+o3NudZ2XEvpWzZWYg9hZZXSVlAGFCoN3Ofy5JNZYtemtbTWWjkM62EhELTMZM/gROyF87mCu7DOc+2eKDuq8TQq6srDKsCCPqCMGuMtusbqO6W2uvlwVuhFJIgdV2NYyTrje/DB025Ocj2BPHNaz19eXOnzlXtoQtusjEmRXkEk8sa9phJ6SBEOfVuZscUEFqH8N0xuD2LqMQFsjerGRVz4wPS2B75GftVzdN6DDY2kFrDnZAuAT5JySxP3LEn9a5Zut7vu5UW7K91cWqQ5YTK0SSEOz7tu0mLJGwbVdTuNerTrmc6S9y3a+YjmW3kVkeOOGVpY423ZkYlU7mSVbDDGMZ4DuaVVMHWWoR3F3Ghhnlmu2QNHl4QIrOE7VR51wxJ9Q7npIk/Niuq6Mvp5bjUGmBRibUmPfuEbNZxMyg5xjcT48+aDrKUpQKVzXxBllSxaWKWSJopIjmMgbgZUUgkjO3De2K0dUuZYtVhaR2eKeWOGJIrh1Mb9t2bfbgbZFPkkk4GOMUHZ0ri9S6rvY7ydVEHy9tPZwsGEndb5ho1yGD7RtMgPIOcEceajZ/ibMkET4gZ2hundQWGxo7lIoyfUSiepi2f7JxjFB2vUGhxXtrNbTZ2TKVOPI9wR9wQD+lUvZfw2zC4Hdu4zAG52KwkZc+Np9Kk/XJx9663TupL1by6i71s8k95FCJfxDbxgWZkOI+7kOdm3bvHqJOeMVvaP17dS3FisqwpDdCRN6BpBJOkkqkKd47aMsW5SytkEjPGaDura3SNERBtWNQqgeygYA/YVkquOouqbl7lEV4Y4odSt4O0C4uZMdtyRh9pVt2Nu3lec+1aydY6hd28UkkQiilmsXR0IUjdfRK0ZxMzP6TydqeGBUeKC0KUpQKUriuobuWHUIpGdnjkeGGOOO5dGSUhzloAMSq3GcngDOMZoO1pVf8AQuqzPPbZuHnF1p4uJg7bhHP3lGFHiMeqRdowPwvGQa1I/iHqK23fkW1xLay3EYVZRs7VxFG27MnqBWXPGNu33oLLqsPif8Gzqc4ubeVYpioVxICUcDwcjlWA48HOB495S+66nN1LbwPaqBcPGs0u4xqI7SOZw21xl9zkcEYCtkErzB6J1xdw6ejK0LC0tIp5BMZGkuO5NKNsb7+MCPAJD5ZlGBQTHwu+Fi6SskkkgluJgFLKCFRAc7VzyckAknHgccc9/XKaP1XM1xqMU6qGtMvHHGpLNDlwjdzeVctsxjClTkGuNfru9WdLlnt5S+npIkUDPtjM13bIO4rSYYrvPqymeR6fNBbtK4fQNXvJtRtxcoYmFveDaCArhZrXY/bWRwrYYjBYkc84NdxQaGraFa3QQTxh+2cqeQynGCVdSGXI+hrTg6L05JFlW3TemMMckjClQeT52nGfOKm6UEZF01ZKAFgjABhIAHvCAIf/AACjH0xWtd9E6ZK26S1iY5c8jyWfe2frl/Vz781OUoFKUoFal1pVvK6PLFG7RnKM6KxU/YkZH6Vt0oIG76o0wXfyskid/Ii2sjHHcVSFL7doDjGAT6iMckYrSPUWhb3lJg3Wyf0hiPEaOFykmz1IrkD0EhTjxWe86NEktxJ3SO/c2k+Nvj5cxnbndzu7fn2z4NRMnw0Z4Vge5DRwQvDABDhlRpI2O89zEh2xBRgKPJIJoJC11jQ+8FjEAe6wCwhwHMoJVWk2bdzgZAYgsCMA5GcZ1fQBERttxHbsGVex6dzPsDRr2/xMuNu6MNz717vOiXkmlxcYt57mK5ki7eXMkYjwFm3+lCYUJG0ng4IzUZa/CxI7eWANbMGQRo727mQIGBG5hcDLDCkFAmCoOPaglLrqXSZpZFnQMbQI26a3cgGThQhePJcnAAHLE8A4OJOwttPudtzHFC5w0YcxAOAMoyHcodcYKlTjHIxXP3fw4eRCjXRcGO1BMse9jNATtckONysGIZfPghhXSdO6MLW3EQEQO5mbso0aFick7Wdjn6ksc+aCRRAoAAAAGABwAPbivVKUClKUGJrWM78qp7g2tkD1Dng/Ucnz9TUXqd1p1jbqsoihgdu2EEfoLMGIUIinJO08Y5P3NTNRmtaKLhrUltvy1wk/jO7arjHnj8/nnxQRN/1JojRI8zQulwO56oi/CNs3uNhKBG9JLgbSCOMV8u9V0MMyOLdmtSI9oh3sjP4RVCEktknCZyAT4BNab/DuRVlENyE+Zjnim3Q78xy3E03p/EGx177rk7gfJXitlehDGN0E2yRLr5iIum9V/wBWWAoy7wXBQHkFSCftyGWTXdE3LOewzXScyCIsxj3CM9xgmUTd6D3MDPB5GKxXPVWkW8LRKgMXeFsyQ27tHvZirDase1hkEHbnkY5PFR7fC1N6SGSKVmDCbvwllkLTvKxVUlXZ6pWGCWGMeSMnZk+H0ha5dbhEMs8E6KkJESSRSl9xjMp3M/hipXOAcZoJCzfRpmazSK3YAlu2YAI2KYVsZTY7JuAO0kr4OKn4LSNM7EVc4B2qB4AC+PoAAPsK5np3oOO0uWlBidcyshMTCVDI+5h3e6VI5I4QEjGScc9XQKUpQeJoUdSrqGBxwwBHByOD9xWjewWUBlvJI4kaNCXm2LvCBecuBuIwP8Kka0Nf0r5q0uLfds78bx7sZ27lIzjPPn60ETH1bpMkbyh0YGSNT+E5d5NoaLEeze52gMpAPAyOBWOPXtCDb1a2DXMTyltgBeP1CRmbb4zGQ27wQAeSM/L7op2ufmopwkqtEyb496DZDJEwZQ4LBllPgqQQMGtaP4bp25Vedmaa3eNmCKD3HuHnZwM4A3vwvPCjJNBmi1TQjbsqxw9oyKhhFs24vtLIPl+3vJ25YenwCRwDX2XqTRUPeQRu9vbCUNFCWZINhKgOqYTKg4Ukce2K09R+HUlw5nmnje47iMD2WEOxYnQJ2hNv57jMT3M5x7DFZH+HWZEIljiRbWS3ZLeFo+4HiK+omUhlVmLKCMqT+Y0G5Hr2jyzQSlY+9MI9ryQMHXcT2wztH+GSUO0MRux6c8VNxaJaKzssEKtIwZiI0BZg24EkDkg8gn3rlrf4c4nimlkhmYLAJO5A3LRDCsmJgIyQq53BwCMjGcV21ApSlArVOlW/e7/aj7uMdzYu/GMY343Y/WtqlBD6he6fp6mWQRwfMSBSyR8ySkMRntrlmODjP+daEvVGjLFCxeHtyxvtxGSBEWCyFgE/Dj3DDbwoyMHkVMarpQnNuS2OxMsvjOdqsMeePzeftXMy/D2Qd/s3Wz5tbiObdCHzHLcSyjZ6xtde+65O4EEHbkUGxNqugosluVtyIpFDRLBu/F8IBGsZ3PjxtBOASOAayPrOhn5Vz8u3G6JhDu7S9zbuyE/AHc9OW2+oEeQa8L0KY1BgmCSR3ZuY2ePeozB2SjLvBcbM87gfH6x3/wCWJvWRpIpWfd3+/CWWRmmeVmVUlXt8yMMHcMbeMjJCRbq3SLYyPGvMlwIZGgt5DulJcHLJH+IQVbJBbn7mtrT5dIeeWCGODewkDgQhVkwyiUb9gWTDYDAE4OM1Gn4fy77iRLhUaS4huI1SFhEkkbsxYxmU7mcNhipXOM4zW1oHQqWt08wMTgtKykxMJl7jliO73dpAyRwgJGMnig6Cz0u3hCiKKOMKCFCIqgAkFsYHGSAT9cCtqlK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14"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7" name="AutoShape 16"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18" descr="data:image/jpeg;base64,/9j/4AAQSkZJRgABAQAAAQABAAD/2wCEAAkGBhQSEBEUExQVFRMWGBYWGBcYFhoYGhsYGhYYGhgZGBoXISYhGBokGhsWHy8iJCcqLSwsGSExNTAqNiYtLSoBCQoKDgwOGg8PGi4kHyQ1Ki4tMS41LS4xLSouKi8wMDUqLDUqLDAsLSsuLCk0LDAsLCwqNTApLC8tMCosKiwvLP/AABEIALwBDAMBIgACEQEDEQH/xAAbAAEAAwEBAQEAAAAAAAAAAAAABAUGAwIBB//EAEUQAAIBAwIEBAMGAwUGBAcAAAECAwAEERIhBQYTMSJBUWEycYEUI0JSkaFicoIVM5KxwQcWJEOi8FOTsrM0VGNzo9Hh/8QAGQEBAQEBAQEAAAAAAAAAAAAAAAECAwQF/8QALREBAAIBAgQEBQQDAAAAAAAAAAERAhIhAzFB8FFhceEiMqHB0ROBkbEEQmL/2gAMAwEAAhEDEQA/AP3GlKUClKUCleWkAxkgZOBk9z6D3716oFfM15WUEkAjI2Iz2OAf8iP1FYri3Kkz3N06wwSNJraO4dyJI1Np0VhC6fh6mWwSUw7Egt3DcUrCR8F4hGyO0rGMOcos6xqiKIum2ShGgAXGpMHOpfyjHG54JxJyrMysYXLxkygAkJxFQ4IU6crNaDcH4D6bh+g181VgeG8K4kVh6khkXTKBidQAGdypkyr9YGJo1AycFT4t9VcbPlriSn+8CHRDGzK6gGNWt8JGAngKKLrJ7Eye40B+i0rA8ypfw8PgCvM8ytMGMWp3YaJvs5LIjE4bok5ADEYJ9VvwziRlcSXBVXeEhQ4U9MSxmTR3KssWtTgDJbOTsaDfUr87TgnGCCGuMN9njQEOuNYWIP3Hx6xM+rTuGAzvhe45ev2usu+q3SeB0DS6jpikPj3HxGMrkYHiB7/EQ3tM1huIcDv5byQlh9m6tu6KZMj7q5tpNQGPCdCzbYG+N22IhpwTiy9NRdeM2x3d1b/iDDIHGMDbqtCysFOAnzDh+iZpmvzqx5b4lHIpjk6cbTSyMGkEpGpkx1Tt1MoCv4sHfvhhGtOAcSSKSQS4aTDF/tCk9QW0SJK76cNEsiyMY/MMu22mg/T6VlJuG3a2so6zNcSXBbHVC/cC4J6cJx92Tbj3IOd/MVfLHBr60ktuvMq2yRhWXWCuo6xpOcZcyMrBgPLGR2Ib/NM1+ezcA4mxm+8ziaSSJmkUsoMF2g0ZUhcF7fGAvZvCMEtw/wB3+KYDiQ9QxJGcTfhS6kcrgts7RMg1BzjSw17hqD9JpX5+3A+J6t7omTQxAEiqCyraBCUC4xrF0W8jqXyIAiX1lxVBIzTrGDcKyBpwFwRINJY4OgnpnA9/uz2oP0ulfM18WUEEgggZGQfMHBH0IIoPVK8RTqwypDD2IPkD5exB+te6BSlKBSlKBSlKBSlKDGcz8qXdxdrJFMqooUxkyP8AdOIrhCREAUclpI21Eg+Aig5bvf7OMHWzO0gbU08p0x6hlVlVQ+ds+IEbkbjFbOlB+cf7iXqv1RJG0zIys3XmTJa34fG75RQSS1tP/wCYhOdOBZcucs38NzA81wJI1h6cgM0j5YAgFVKqM50ks2T37d62tKDG2XBLma24nHI7/eie3txKW2ixLodwcnJaQrnGSkaGqy45X4hGI2Ev3cTmQxrPPI+gdLVEuoffawspAYDSZMA4r9FpQfmtvyjxJo1+/wCmDbQR6BcSq2tVtc6hpZUOUuFJXuJPcmrLjvBb94LCFJD1RFKksizSxoJOiBHIzDLviTxANnURvjNbilBh5eUb3qxOt0+OvPJJ9/IPC1yHi0qVK4WAGMx4C+I4PnUO15L4iI0DXALIZdzPKzsr/ZcqZdOV1dKYalA09QEAnNfolKDDLynf+Ai6KsunSOtK4QFrsspBGJiFktlDOMnpZONs8uGcpcQjks2a5LCNyZFa4lddJK5AGhTISAxGtsAt2I7b6lBm+G2dx/aF2zPILZQOkGJ0mSRU6mAT4kTpgrtgGaQDtVbyzyldxTW8lzMJTH1gSZGc+OOFdS6lGkMyMxXOBkY7kDbUoMPb8pXqyRN9pLeMO5NxMdOLku2lCNMge30w6WwEwSM5JrjxXke5fh9nao6fd27QyL1ZI0L4iCyeBfvFULIuhgAepnyrfUoMVw3lO7F0ks04kVLlpgDIzeExXaAqpX7tsTRLpB04j9t483I93LM7S3GpBcrPGDLIQArzMpCacKyq8SaQdLaN8bZ3tKDBcK5Sv06HVuDIFY6x9qnGD9xmQMqhpMhJvu3OAZe/cD7y5yfeW72gMwEUKorATysNKpKroI2UK3Udo31HdNOkbKK3lKD8/wCI8l3z3E0qTKCeoFbryhmje6hlEeAuIAIozGSh3wCe5xYcT5VneKzz0LmWKCSF1ucsjNIsYMuQnjYFCN1XUHbdc1sKUGFueUL5pJdNzojYgZSaVMx9W3IRY1GINEaTKChJbqbnc19HJ94HGmcdPqOw++lGhGu5pWUpjTOZIXjiJc+AqSCfPc0oPz3hnJF9C1ppnQLE8ZdRLIFKLFaow0Ko1n7qYDJAGsZByQP0KlKBSlKBSlKBSlKBSlKBSlKDjd3aRI0kjKiKMszEAAepJ7CoXAuZbe8V2tpBKiNoZlDadWAcBiAG2I7Z7iuPEpWnkNtGSFABncHBVD2jU+Ujjz7qu+xZTUjgPAIbOHowIEj1O+B6uxY/QZwPQADyoLGleJpgisx2ABJ+QGTXHh98s0UciZ0uoYZGDv5EeRFXTNX0S4ukmlKVFKUpQKUpQKUpQKUpQKUqLxHiCwxl2yQMAKBlmYnCqo82ZiAPc0EnNfarOEcOZS0suDPJjVjcIo3WJP4Vyd/xEk+YAs6BSuYmGornxAA49iSAf2NdKFUUpSgUpSgUpSgUpSgUpSgUpSgVC4vxDoxFgNTnCovbVIxwi+wJIyfIZPlU01geIm7mvhClwqrDJq6uhSEMnaE5BHXEOrBIx96M74zrHG4lJmmqsEW3QR5MkzZd9I8Tux8TkdlBOwyQAAADsKkBZm7lYx6Aa2/U4UH6H513t7VUGFHfcnuSfUk7k+5rrWVQJuFahvLNn2fR/wC2BVfwrlXpN1OvcazHGhXqlkGkdwrAjOfMjtjtXXjXNMMCsA4eXB0xoDI2dwCVTJVc7FmwB61RcF5tkuCsTzwQTCON38DuTqHcM2iNSd/CNf1FbqdLPVq+nKvZlkHow0n/ABLt/wBNe4b8E6WBR/yt5/ykbN9D88VC/saQ4zeXH0EAH7RV4uOBylcC6dvaWOJx7HwKjA+4YGsNLmlYTjvMV1aKUkZGTUo+0oN0zjEbxynDSNvghj3GRkjVr+H8Vjm1aGyy/EpBV1/nRsMv1FanGoie+5SJuUylKVlSlKUClKUCqNJBNO0zkCC3LImTgGX4ZZN/y5MQ9+p7U5t479mhBQr1pD04Yz3kkIIVV8s5IO+22Ns5Hjla3RoIzqD9PwADJCMO4Ofik/M5GSScYzipfRrROnV0WQunf+7TA/M+R+ifEfrpo9g7Ahpn3BHgwn6HBYfPVU2ot/xOKBGeWRY0UFiWYAYHfvVZUHC+WGhm6Ye4aFYxiVrlyzN1HJVh54z3+Xqavvsjj4ZW+TqrD9gp/eszb/7QFuGxbKOmQCJZlkRT4mXKoFLMNvPQPere3tpZcn7bn2gjiVR/5gkP71IdOJNzG1bQnfa3T+8Tb86ZYfVfiH0yPepUcgYAqQQexByD8iKq14LIO15c/UQH/OKqPjkF3bGKSK6iOZADG0Wgz5BOgMuVWRsbMEHvmkzXNnHGcprGLlsqVn+E82K6jrqbdyxXDjwA5xo6gJXX5YbSSewxWgqpMVJSlKIUpSgUpSgUpSgjXsxACp8bnC+3qx9gN/c4HnVdyvbgRzMPxzzH56HMQJPmSsYOfU1OtvFLI/kv3a/TBc/VsD+ioXLLhbNSxxpM2o/KV9X+tBw4zx2eF3RYkdnAFsNenqSbalfY6APzHbcDuRnzeNKVhjfS91KPgwejGAB1HZc5dVJAGo+JioGnJIsraxDhpJFBaQAEEdk3Kp9M5P8AET7VV23FEW8mL6tTyCBG05VVijR8Mfw5eVznzwPQV0rXUYxv+I7tn5ecrbhnCEgUhclm3dzjW59WIx9AMADYADapMNuqoFA8IAX12AwM+u1UltzEbqFmt4ZSpLprciHsCCyask79jj3qk4VzLcxjoLa6o4oYiZzKZApZM6XVFLswXScKM4IzgEMZEfDdl7te3Dgu8R6Z9APAfmnb6jB96rk49I06wiNQ6tibU+ypjKtHsOpq9NivmPWPbcUuHlaNJbeQqiybQSLGQ2MASiVskg52U7fvzubaKaSBZYejdQu0sHiOhn7v03XAkDDIYMA2CTpHerEaPmjue9j5uUtFd2SSoUkRXQ91YBgfoarn4Ykp0SZEsX93Kp0yBD8JDjfyww7HG4wcVZ204dFYdiM79x7H3HauF/4THJ+VtJ/lchT+jaG/prm0hLxKS3IW5IMZIC3AGF9hMo2jb+IeAn8hIBuAwOfbvXO5h1oy9tQK9ge4x2YEH5EEVmuR+UZrA3SyXH2iOV0dCw0uuE0FSB4dIVYwNOBhcYFBqqUpQKGlROJHKhB/zGCfTBL/APQG+uKCkvIRPd2TMoOGkkjyM4RIyNQ9CzvG3yVferyVViR2RFG+ogYTUdh37ajsN/YZqJOAL22/+zcgf47b/SvHHOFx3mLeUaogVkkGSM4bManSQcahqP8AKPWixNPltxX7QjSK3Ttxk6yQGYDOWwf7tdjudzgkYGCY/C+ErMwnkTCZDQxtucd1ll1btIe4DfAMfiya+ca4VGGUKMG6liSU6mIZI1aQggnG6oUPs1WM3G0wBHmSRlZljAIJ07HUSMRjV4ctjfPpUjzaziLvG627/v2dI+GAXDTam3QJoz4NmLasepz/AN5Ndp7FHOWUavJhsw+TDcfrWRXnWWOULcQqkzRqegs4ds9RhiMYw7kFcDIz32AOJFpzPNNJOngtXiZVMcsLyude6EFHRWyPJdWPXzqRTWcZzMRPhFenRM4lxea0lTXpe1KnVITiVG/CNI2dTnGrA04yxxvVysQcIzouobjOG0kjfBx+4qknjkjmWa4hWXQpUSw68qrfETAScj1Klzt2qw4RKgASMq0RXXCVOV0diox5KSMezAeVXfqkzjERp59fbv3930QUlyAUYaZVIyCvYMQdtux/hz+UVFPDJLfe28Ufnbs3hx/9Fj/dn+E+Dy8Herh0BBBGQdiKjcNY6NJ3KEofcD4SfcqVP1quZw7iaTKWQnIOllYYZG81dTup/wAwQRkEGpdRm4cnVEuMSAacgkZX0YDZgDuM9snGMnMmgUpSgUpSgV4mmCqzN2UEnz2Aye1e6hcQ4WsrRktIuhtQCOVB2x4gO/8ApWsYiZ3lJvo4ctXyz2kUq5xIDJhgQQWYsQQexBJH0qmfiqQE2r5zJdlFwCfBL/xBLei7vHn1+uLnlyz6dtCMsT00ByzMAVXBxntvVFx/giwXMV51ZRGZVE+ZHOFKukbLg+FVd9/IK7HbFWIx33S58GwzWKvb2I8SlspCwilEc75UhGdl6YgZ8Y8WhHxkZIK75xWxa3BTRlsYxkMdXbvq7596z8HA40n6Tszo8KhVklLF+m76w6nZhiRPLHekRjV3uTfgtLu7FvCzOxKRozFmOWwNwPc42/SoPK93HLaqYQyK3UyWx1BJqOotsQWzk/ptiovNPBZJYYraHwxsyh3J1aY0GoDDtl8sFGPbfavHLnB54J7lHfqRy4lEqqseJDlXGgE4JGlsjbb1r1xw+FPAnOco1868uXpfX0jlu8055/qaa2SrHhptrwBZSLeVG0wachZgQzOGz3YFyQe5BPcnNzxDh6TRlHGQcEEHBVhurKRurA7gjcGsXxWzm+32kEhkkSUzHrid4yqiFgFaNfD1O5BUANhthg1tbOyEcSxhnYKNOpnLMfcsdyfevHz3md3q8lXy5dMGuLeVgZYmDZG2uOQZWTA+EswkBHYMrY2xVpxBMxSD1Rh+xrC3nBSL95W6yRRS2qCQXMhLrIpBU57BZGhY79s+prY8dttUEhGrUquyhZXiyQpwCyeX61NqEu1uA6I47MqsPkQDXas/yjwYxQxSP1VleKIPG0zSKhCDYBts+p+g2rQUmuhBSlKilQpHBuI18xG7Y+bIoP8A6h9am1lb7hDyX/TPVWBoNXVWdg2tZkOgDy8jnPn61Jvo3hGMz8U19Vnxrwy2kvksvTY/wzKUH/5elUnhcgZXcHOuR/0VumP2QV94lwtZoGiYsARjIYhgR2Oe+QcH5is3/s/t2aPXMXW6iMkM0fVYqG6jNq0nvqB1A7jB23zTciMam5W/NwYWryoQJIcSpnOCygjScfmUsv8AVVJyfoZyUu2muIQouwyaWkdk8Bcd0Zfgx5aCCM1bc6WsjWkxhR5ZQo0xiQpq8Qz22Jxk9t8Vw4NyhaW0jXMQPWlBLOZHbWGIfBBPjxjYkatu9Sd53axnTjM4zv4UzPE57S8ntry6s52ji+7RjoMIYyadTAHU2H2Gdvbetbe8FJaScytrXxQ7ACIBRqUd8q4XDZ+mCAaw9vytP0lVbZ1mD61nNypjX7wsG6Wog4XAxirzm7hN19phuIrhxaxKzXEIkCDMfiXQfwswJBztlR2zkcOHOWUfFHh5fZ9P/Nw4HCzrhZbTqiarLaKr/aav1if+Y66zgfGEureKeMMEkXUA40sPZh5EGqLmO4Xh7x3XaBpVWZR+FpMp1l9NyC488Bu4Oqz5ShX7HbMrs2qKP8bMPhHYN2327DtUfmDl9JMktIeq0CMhkbRpEqlsL5ZXV2//ALXo3fLiMLm5+nu0Gaqbbiifbp7cZ19KOY+E6dyyEau2rCpt6GvnL6k2xidnLxM8LNqbUdJIVtXcFkKNt21VH4ZwIRXDAPKVWKEDMrEkiSY+LyPl+/rTciMKm5+nu0FKUquZSlKBSlKCLe8Tih0dWRI9baE1sFDNgnSCds4B29qlVR838pRcRt1gnzoEiSbbHwk7Z8sgkZ968cNuPsax28yqkSgJFKoCxkdgrgbRSf8ASx7YJ0gLPh23UT8rt+jHWP2bH0rpf23UjZdskbZGRkbjI8xkDauVydEiyfhOEf238DfQkj+vPlU2gz1hK9ug0q8tt5KvilgxsU095UU5Ax4lxjDDtX8fu7e5ktWR4dcZcicyIrW5IXJ6bkEk4wVI+de7iZ47256MkjqwjaWLTqEPhUdWIfjcgDKD+bBOzaUQxShWwjjyYgN+hrpU4TEzH8/Sfx+Gb1bQyEnN4X7Pboj6pHKm4iR54QFDM5Vwp1yMAfCc4LEknTg2s/G3e0LQW0k8pRPuyphQl8ZGubT4dycrqwKv5oQylTnBBGxxsR5Edq5cPshDFHGpJCKFyxyTgdyfWpcVd72VuyktpNHjqoWYy2bCcsCdXXRTDjJICo8gB8wWJySSdhLMFUsxwoBJPsKp5JhPcA5HQtizMxOzTaSunPpGpYsfzEDuhxWcN5mW5eBtRNtJIwhYpgyOu+HH4VU/CceMgHy8eqniTtG/fcptjzWXGID/AGfdFhhzHLKfUNpLKPmuFH9NWHEH1RYH/Mwg/r2J+i5P0qPzQ+LK694pFHzZCoH6kV3hXVIMfBF4R7vjBP8ASvh+bMPKuTacKUpQKUpQKh3nheJ/LJQ/Jxt/1hB9aj30c0chlizIpxrhJ9BjVCW2Vsd0JCt6qck9obqO5ibQ2xyp2IZGHkyndHBwcEAignVRXnDmFwXiYJKRqXPwSAYDxSY8s4YMN1LMRkagbWyuCy+LZ1Olx6MO/wBDsR7EVy4tHmIkFlZcMrKupgw7YXzz2I8wSMjNFiL2hFj5kjHhn/4eT8spCgn+CT4JB8jn1A7VlJL1be7t2RFnDCRVWF0ke3DAkLGgbMiMcZJACb4IU4F3y7xPq3N1FM566iPXbneNFOreM/8AMB2JPkcA1oobZEGEVVH8IA/yrPPm6TM8OZjGf3j03j7T+H5vy9xCWznu7m9kuJhKsRANvMXjBlZVjCqgQAat9OxJ2zje/v8AlcXTSu8KiGXQZImJ1TYA0l//AAincKDufixtWpEA1lvxEAfQEkfuTUXi/EukgCjVK50xJ+Z8efooHiY+QBpp8V/VmPl8IifP1780flwYWcD4BcTBf8eWA/rL1Lc65lA7R+I/zMCFH+EsT81qiuLWWDopbyPJKEYPH+FmYlmmkP4DqZmA/ETjtuLXlzhxht0VpXmYlnaSQYdizE+IfhwCFx5BRViWMsaiJib+3ffV54b4bu8XyJhk+rR6D/7QqVY+JpX9W0j5INP/AKg9Vsc5+03hX4yYYU/mEesk+wEmo+wq6t4Qiqo7KAB9PX3qsOlKUoFKUoFKUoFeJYgylWAZSCCCMgg9wQe4r3SgpH4RJCCLdleIjBt5SSmO2I5MFox/CQy+QC1RcE5wdJHhu9MemVlSV/CgQNhY5JQxRp8Y2yMjfuCDuKiLwqIK6iNArks40jxMTklvU53zWoqptJt3hmVgGUhgexByD9RXGSwGSyEox7lex/mU7E++M+9VMvLMSknoRyA+aqElH9S46n1IP8xr1b8Cs3OAuo+aO8hP1SRv9KyqLx7mOW2kiXNq6HUZMyOkoUKSNMSq7NvjJGcenmOXCbi7vbaIjTbxFVy+sySyLpAJXGno5Od8lvTSd60drw2KIERxpGD3CIFB+ekb10tNHTTpgBNK6QBgacDTgeQxit7aU6otpwVEVFO6pgKmAEXHbSg2+pyfep+K5T3iJ8TAE9h5n5KNz9BXAvJJ8IMafmPxn+Vey/Nt/bzrCs5zJx5XmS0V0GZYy8mciNYysjI/kJCQgUeesZH5tZBCEUKowB/3ufM+9ZrgnL1vK9xN0YzHKdK5UEuFYlpmY5LM8m4Yn4UQitQBWpqormkXb7SlKypSlKBVdfcFV26iM0UwGOomMkeSuDtIvswOPLB3qxpQZfiPE57UiSSHqdlZoMnqLk4+6J1rIO4A1gjIJGxWZyxx4XCOTNC7628MZwUXbCupOoOPxA9jtV0Uzj27VTT8o2/iKQwgsxZlMSlGY9yVxsx/MMH1z2qVvbcZRGNV35LWe1VxhhnzB7EH1BG4PuKizlolLGZNA/8AFwMf1gj9wTVZ/Y1qu0kRh+UjiP6MrBfocH2qwtuXrVSGWGInuGKhj9GbJ/eqwy8nGLl7p5LSCOeQxxpq+0OIAvUOTqaNQ3n8Gojfv2q/4dwOXUZJ5Q0zDDGNdIUd+nGWJKx59MMSASTgYsF4mhnaDfWED9tsEkYz6+ePepTOAMk4HqazjXR14s5XGrwj+HiC3VBhRgd/mfUk7k+5qBx+9eFFkVkCqw6gYElkIO0eD/eE4AHnmpB4iG2iBkPqNk+r9j/Tk+1VPGbUyNHCx1SzZ1Y2EcAx1So8iwIj1d8yegwLMWxhlpm6v1cORopJEmupSp68jSRKBukTBcK/f7zZVbfbQo8q1NeUjA7AD5V6qpNdClKUQpSlApSlApSlApSlArnNbK4wyqw9wD/nXSlBScT5ZSQxuplVotTIiTyRoxKkAMFOMb9wMj9q+8E4Pi3iEgkD6F1IZ5XAOntu2P0GKuqVrV8NJW9uMFoifAqr8gBn5471W8XmMr/ZYyQWGZnH4IjkYB8nfBVfQam8hnlzrZXU1lLFZsqTSYQOzFQin42yATnGQMeufKu/LPDZIbdROUadiWlkTVh3Pdjq37ADHYAADAAFZVZxRBVCqAFUAAAYAA2AA8hXulKBSlKBSlKBSlKBSlKBURuFx5yFCn1QlD9SmM1LpQZ+/wCUEmLhpLhUZU3W5mDZWQvsSxwO374x3q1j4VGMeHUR5uS5/VyTUulFmbR769SGNpHOFUfMnyAA7liSAANySB51E4PZuNc0oxNLjK5zoQZ0RAjvpySSO7MxG2MdrjhgkmjkckiPdE/CH3+8PqwGw9Mk9ztNohSlKBSlKBSlKBSlKBTNR7m3ZiMSOn8oQ5/xqarrngcj211Cbh2MwkCswX7vWCBjSBkDP/6xWtMVd/tulzdUuaVlZeV7oHTDeGOIFdKhACAFjBB04UeJWbZcZcgjFeJOWr3HhvSDhPEQx3BZnIXOBklRjsFTGN81lWtpWVueWbprp5lvCqs6eDT/AMtS50d8D4gNhvp337chy7eB7eNbkiBIYUdgSCWjZNeB3y6hvETkZ7mg19Kxh5QvWZTJfasaiBoOAWVxsC3i+LPizjSAO9e15TvCqh792I0Z2Kg6ZNZ+EgjVhR7DI3G1BsKZrKvyzdtDAjXpZkkDu2n4sSI67AjtpbwnI+889Ir4/AL7p2yC8OpBL1JcbklkKeH8WwkG521eeBQaulZP/de8yR9uYrqGzLnw6CrA75JyQe+NgSDvn7Y8r3aOhN4SA6swCY14ePOd9sxK0eBsNmG+aDV0rJS8rXg1CK9MamR5PgLFdcjtgZbBGGAwdsjIxUi04BdJNG5uh0w2p00sSw6SppLMx1bjOTvQaWlYyPlG9EnVN7mQ4X4WwEy5ZQCxx4mUj+UDJGK6vyxfaGAv219gxU4HiYltII3Pg2OQMMOx2DXUpSgUpSgUpSgUpSgUpSgUpSgUpSgUpSgUpSgj3MzgjQmr+oL/AJ1XXN9dG2umWEJMqydEag+sgHQSB2ycbVOvOKxRECRwpO4zn/SolnzNDNHcPATL0C6uqghtagnSNWAScbb43qVu3qjTWmPXf819FXLxy+jJj+yGUqVBkDYVgVjORhRnxF12XbSCRivEnM16o/8AgixxGQqlvxFiwLEY8Khcn8z9iATUmD/aBaMca2ycaMIzawWKKV0A5y6uAO/gJ7V7i56tWz4pAdRTBicksJukAMA5JbBA74IJA3xWEa547erdOi2haHWiBs+RL6pM43BAQ4Awudz6chzRdh7eH7MGmeGF3JJAVmZFlJCghVQljjOdqmX/AD7axS9MsxIco5CMQhAPc48WWwgC53PlXo89WuY8GRhIWCssTkEqyrgbZYl2CjAO4I2xQVh5l4g7LiyZB4yc7lhpfSN9kIOgHOc522BI6DmPiDKp+whDlM5YtjMmH2AGcID59yCMip97z1axGIFyVkRXDKrFdLjMfluX8gN/XArpNzfCsmnDFQIzrGO8ozGqpnqOzbfCp3I98BCfj18YYGFmVkeQB11atKiSPI7DBKGTxHwjRnfIFfJOaLsR23/BkyyCUtHqOVCMgG+nAyHJ328OBnIqQef7TPxtpwW1dOTGyJI2PDvpjYM2PhAOa7cK5xgnkEallkJcBSp30AE+IeHODnGc4oIH+8N/kg2X4guVcnvGTqAK4IDYzk7ZxgnY/bDj18XQPZkKXUMS2NC6o0PYeIgM0me2MqN1NaulBkpeYb6PI+xGU9RwpU6QY+o4TJPwtpCnPYg+RrvacduzNGjWrdN2wz7gKvSU6sEZHjyMNv8ApWmpQYt+aOIEgrYMAC5wTuyhHI/kIbp7blvw+ZHV+YuIbEWQA32LM2fBLgZAGnxIhzg7OBgGtfSgrOB380ok60PSKtpG+QwxuRkDsds9j5VZ0pQKUpQKUpQKUpQKUpQKUpQKUpQKUpQKUpQK+Bcdv+87mvtKCEeCwFdJhi06dGOmuNOdWnGPh1b47Zr0vCYQ2oRRhvXQufj198fn8Xz371LpQRZOFxMWLRRkt8RKKSdsb5G+22/lXh+CwHOYYjk5OY1OTjGTtvtt8qm0oIk/CoXOXijY6dGWRSdPfTuPhz5dq+zcLic5aKNjpKZKKToPdckfD7dqlUoIjcJhOxijPb8C+WnHl/Cn+Eegr1HwyJWDLHGGGSGCKCMjBwQM7ipNKBSlKBSlKBSlKBSlKBVVxvmJLXT1EkIZZG1KAQBGhds5IPwgnYHtVrUe84fHKMSIrjDDxDOzKVYfVSQfY0EA8122mQiVW6aGRguSwUd9u+RkDHfxD1FRbvneGIN1EmUqpLAx7qdMjBDg7swjcjGQdt/EM2ScCtwZCIYx1FKv4R4lJyQw8853zXJeWLUY/wCHi2BUeAdjqz886337+NvU0FdFz7bu+mNZHP3mMKoyI+5GthnPlj9q6z87wRi2MmtBOhkXUF2TK+JgGzjxKTjOBknABInQ8uWyFWWFFK5A0jGxABG3cbCu7cJhKhTGmkRmHGBjpHAKfynA29qCGnNtqSoEy5YqANwSWbSNiM41eEnsG8Jwdq5jnSzwD11wQpGzbhwzKw23BVWOe2Bmvd1ynbSOrmMBlkWXK+EllbUNRHcavER5nc9zXpOVrQHIt4gcKM6B2VNCj6Lt8qD5d80QRxGXJZAkcmVGfDI+hP1OdvY1Fj58tSjvrPgWR8aTqKxlwzBRvpyhwTgHK+tWv9kQ6CnSTQQoK6RjCtqUY9AxJHuajHla0/8Al4uxX4B8JzlfludqDxJzdaLjVOgyMjJIyNRU9x5EHPpjfFRzzvb9SBPGDMgkU6RgKdWMjOfwN2Bx54qW3K1oW1m3i1d9WkZznVnPrmvs3LNq+nVBGQq6FBUYC74GO2BqbHpmgjxc62bFh1lGCgydgda6lx9A3fHwP+U4tbG+SaNZI21I3Zt8EZxkZ8qgJyraKQRbxAggghBnI7HPt/qfU1ZW9usaKiKFRQFVQMAAbAD2o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2" name="1 Rectángulo"/>
          <p:cNvSpPr/>
          <p:nvPr/>
        </p:nvSpPr>
        <p:spPr>
          <a:xfrm>
            <a:off x="638794" y="415776"/>
            <a:ext cx="6318721" cy="461665"/>
          </a:xfrm>
          <a:prstGeom prst="rect">
            <a:avLst/>
          </a:prstGeom>
        </p:spPr>
        <p:txBody>
          <a:bodyPr wrap="square">
            <a:spAutoFit/>
          </a:bodyPr>
          <a:lstStyle/>
          <a:p>
            <a:pPr algn="ctr"/>
            <a:r>
              <a:rPr lang="es-ES" sz="2400" dirty="0" smtClean="0">
                <a:latin typeface="Berlin Sans FB Demi" pitchFamily="34" charset="0"/>
              </a:rPr>
              <a:t>OPERATIONAL EXTENDED FORECAST</a:t>
            </a:r>
            <a:endParaRPr lang="es-ES" sz="2400" dirty="0">
              <a:latin typeface="Berlin Sans FB Demi" pitchFamily="34" charset="0"/>
            </a:endParaRPr>
          </a:p>
        </p:txBody>
      </p:sp>
      <p:sp>
        <p:nvSpPr>
          <p:cNvPr id="10" name="Rectangle 1"/>
          <p:cNvSpPr>
            <a:spLocks noGrp="1" noChangeArrowheads="1"/>
          </p:cNvSpPr>
          <p:nvPr>
            <p:ph idx="1"/>
          </p:nvPr>
        </p:nvSpPr>
        <p:spPr bwMode="auto">
          <a:xfrm>
            <a:off x="309922" y="1124744"/>
            <a:ext cx="8584505" cy="498598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800" dirty="0" smtClean="0">
                <a:latin typeface="Bookman Old Style" pitchFamily="18" charset="0"/>
                <a:ea typeface="Arial Unicode MS" panose="020B0604020202020204" pitchFamily="34" charset="-128"/>
                <a:cs typeface="Arial Unicode MS" panose="020B0604020202020204" pitchFamily="34" charset="-128"/>
              </a:rPr>
              <a:t>Results of various oceanic and meteorological models and coupled operational mode, implemented and validated by the CIOH, extended to five days. It is subdivided into: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s-CO" sz="1800" dirty="0" smtClean="0">
              <a:latin typeface="Bookman Old Style" pitchFamily="18" charset="0"/>
              <a:ea typeface="Arial Unicode MS" panose="020B0604020202020204" pitchFamily="34" charset="-128"/>
              <a:cs typeface="Arial Unicode MS" panose="020B060402020202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800" b="1" u="sng" dirty="0" smtClean="0">
                <a:latin typeface="Bookman Old Style" pitchFamily="18" charset="0"/>
                <a:ea typeface="Arial Unicode MS" panose="020B0604020202020204" pitchFamily="34" charset="-128"/>
                <a:cs typeface="Arial Unicode MS" panose="020B0604020202020204" pitchFamily="34" charset="-128"/>
              </a:rPr>
              <a:t>Caribbean weather (WRF). </a:t>
            </a:r>
            <a:r>
              <a:rPr lang="en-US" altLang="es-CO" sz="1800" dirty="0" smtClean="0">
                <a:latin typeface="Bookman Old Style" pitchFamily="18" charset="0"/>
                <a:ea typeface="Arial Unicode MS" panose="020B0604020202020204" pitchFamily="34" charset="-128"/>
                <a:cs typeface="Arial Unicode MS" panose="020B0604020202020204" pitchFamily="34" charset="-128"/>
              </a:rPr>
              <a:t>Product forecast mesoscale atmospheric to 120 hours, convective rain, total rainfall, wind and atmospheric pressure for the Colombian Caribbean Sea. </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800" b="1" u="sng" dirty="0" smtClean="0">
                <a:latin typeface="Bookman Old Style" pitchFamily="18" charset="0"/>
                <a:ea typeface="Arial Unicode MS" panose="020B0604020202020204" pitchFamily="34" charset="-128"/>
                <a:cs typeface="Arial Unicode MS" panose="020B0604020202020204" pitchFamily="34" charset="-128"/>
              </a:rPr>
              <a:t>Cartagena weather (WRF). </a:t>
            </a:r>
            <a:r>
              <a:rPr lang="en-US" altLang="es-CO" sz="1800" dirty="0" smtClean="0">
                <a:latin typeface="Bookman Old Style" pitchFamily="18" charset="0"/>
                <a:ea typeface="Arial Unicode MS" panose="020B0604020202020204" pitchFamily="34" charset="-128"/>
                <a:cs typeface="Arial Unicode MS" panose="020B0604020202020204" pitchFamily="34" charset="-128"/>
              </a:rPr>
              <a:t>Product forecast local atmospheric to 120 hours, convective rain, total rainfall, wind and atmospheric pressure for the sector of Cartagena. </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800" b="1" u="sng" dirty="0" smtClean="0">
                <a:latin typeface="Bookman Old Style" pitchFamily="18" charset="0"/>
                <a:ea typeface="Arial Unicode MS" panose="020B0604020202020204" pitchFamily="34" charset="-128"/>
                <a:cs typeface="Arial Unicode MS" panose="020B0604020202020204" pitchFamily="34" charset="-128"/>
              </a:rPr>
              <a:t>Swell Caribbean Sea (</a:t>
            </a:r>
            <a:r>
              <a:rPr lang="en-US" altLang="es-CO" sz="1800" b="1" u="sng" dirty="0" err="1" smtClean="0">
                <a:latin typeface="Bookman Old Style" pitchFamily="18" charset="0"/>
                <a:ea typeface="Arial Unicode MS" panose="020B0604020202020204" pitchFamily="34" charset="-128"/>
                <a:cs typeface="Arial Unicode MS" panose="020B0604020202020204" pitchFamily="34" charset="-128"/>
              </a:rPr>
              <a:t>CaribWam</a:t>
            </a:r>
            <a:r>
              <a:rPr lang="en-US" altLang="es-CO" sz="1800" b="1" u="sng" dirty="0" smtClean="0">
                <a:latin typeface="Bookman Old Style" pitchFamily="18" charset="0"/>
                <a:ea typeface="Arial Unicode MS" panose="020B0604020202020204" pitchFamily="34" charset="-128"/>
                <a:cs typeface="Arial Unicode MS" panose="020B0604020202020204" pitchFamily="34" charset="-128"/>
              </a:rPr>
              <a:t>). </a:t>
            </a:r>
            <a:r>
              <a:rPr lang="en-US" altLang="es-CO" sz="1800" dirty="0" smtClean="0">
                <a:latin typeface="Bookman Old Style" pitchFamily="18" charset="0"/>
                <a:ea typeface="Arial Unicode MS" panose="020B0604020202020204" pitchFamily="34" charset="-128"/>
                <a:cs typeface="Arial Unicode MS" panose="020B0604020202020204" pitchFamily="34" charset="-128"/>
              </a:rPr>
              <a:t>Product oceanic mesoscale forecast to 120 hours, the significant wave height for the Colombian Caribbean Sea. Wind main ports. Product outputs virtual points of the atmospheric model to 120 hours, which illustrates the wind behavior for each of the main ports of the Colombian Caribbean. </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s-CO" sz="1800" b="1" u="sng" dirty="0" smtClean="0">
                <a:latin typeface="Bookman Old Style" pitchFamily="18" charset="0"/>
                <a:ea typeface="Arial Unicode MS" panose="020B0604020202020204" pitchFamily="34" charset="-128"/>
                <a:cs typeface="Arial Unicode MS" panose="020B0604020202020204" pitchFamily="34" charset="-128"/>
              </a:rPr>
              <a:t>Tide: </a:t>
            </a:r>
            <a:r>
              <a:rPr lang="en-US" altLang="es-CO" sz="1800" dirty="0" smtClean="0">
                <a:latin typeface="Bookman Old Style" pitchFamily="18" charset="0"/>
                <a:ea typeface="Arial Unicode MS" panose="020B0604020202020204" pitchFamily="34" charset="-128"/>
                <a:cs typeface="Arial Unicode MS" panose="020B0604020202020204" pitchFamily="34" charset="-128"/>
              </a:rPr>
              <a:t>Forecast High tides and low tides to 120 hours, which illustrates the behavior of the tide for each of the main ports of Colombia's Caribbean coastline. </a:t>
            </a:r>
            <a:endParaRPr lang="en-US" altLang="es-CO" sz="1800" dirty="0">
              <a:latin typeface="Bookman Old Style"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66837379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9798</TotalTime>
  <Words>893</Words>
  <Application>Microsoft Office PowerPoint</Application>
  <PresentationFormat>Presentación en pantalla (4:3)</PresentationFormat>
  <Paragraphs>130</Paragraphs>
  <Slides>27</Slides>
  <Notes>3</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27</vt:i4>
      </vt:variant>
    </vt:vector>
  </HeadingPairs>
  <TitlesOfParts>
    <vt:vector size="36" baseType="lpstr">
      <vt:lpstr>Arial Unicode MS</vt:lpstr>
      <vt:lpstr>Arial</vt:lpstr>
      <vt:lpstr>Arial Black</vt:lpstr>
      <vt:lpstr>Berlin Sans FB Demi</vt:lpstr>
      <vt:lpstr>Bookman Old Style</vt:lpstr>
      <vt:lpstr>Calibri</vt:lpstr>
      <vt:lpstr>inherit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ALERT OF ADVERSE EVENTS</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juan franco</dc:creator>
  <cp:lastModifiedBy>Diego Villate</cp:lastModifiedBy>
  <cp:revision>208</cp:revision>
  <dcterms:created xsi:type="dcterms:W3CDTF">2013-02-26T01:02:42Z</dcterms:created>
  <dcterms:modified xsi:type="dcterms:W3CDTF">2015-07-13T14:24:42Z</dcterms:modified>
</cp:coreProperties>
</file>