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56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sktop.frd.metoffice.com\folders\OS_Marine-Team\Monitoring\Targets\Running%20Performance%20Targe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sktop.frd.metoffice.com\folders\OS_Marine-Team\Monitoring\Targets\Running%20Performance%20Targe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5%20-%20PMO%205%20Chile\Running%20Performance%20Targe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sktop.frd.metoffice.com\folders\OS_Marine-Team\Monitoring\Targets\Running%20Performance%20Target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5%20-%20PMO%205%20Chile\Running%20Performance%20Targe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esktop.frd.metoffice.com\folders\OS_Marine-Team\Comms_-_Costs\Inmarsat%20Costs\Running%20costs\Satcom%20Costs%20.xls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5%20-%20PMO%205%20Chile\Running%20Performance%20Targ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352745424292868"/>
          <c:y val="2.8909061526544856E-2"/>
          <c:w val="0.76727139266324074"/>
          <c:h val="0.76555917771425053"/>
        </c:manualLayout>
      </c:layout>
      <c:barChart>
        <c:barDir val="col"/>
        <c:grouping val="clustered"/>
        <c:ser>
          <c:idx val="0"/>
          <c:order val="0"/>
          <c:tx>
            <c:strRef>
              <c:f>'Fleet Trends &amp; Classes'!$A$4:$B$4</c:f>
              <c:strCache>
                <c:ptCount val="1"/>
                <c:pt idx="0">
                  <c:v>Selected (&amp; VOSCLIM)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'Fleet Trends &amp; Classes'!$C$3:$Y$3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'Fleet Trends &amp; Classes'!$C$4:$Y$4</c:f>
              <c:numCache>
                <c:formatCode>General</c:formatCode>
                <c:ptCount val="23"/>
                <c:pt idx="0">
                  <c:v>460</c:v>
                </c:pt>
                <c:pt idx="1">
                  <c:v>417</c:v>
                </c:pt>
                <c:pt idx="2">
                  <c:v>480</c:v>
                </c:pt>
                <c:pt idx="3">
                  <c:v>493</c:v>
                </c:pt>
                <c:pt idx="4">
                  <c:v>489</c:v>
                </c:pt>
                <c:pt idx="5">
                  <c:v>483</c:v>
                </c:pt>
                <c:pt idx="6">
                  <c:v>475</c:v>
                </c:pt>
                <c:pt idx="7">
                  <c:v>453</c:v>
                </c:pt>
                <c:pt idx="8">
                  <c:v>454</c:v>
                </c:pt>
                <c:pt idx="9">
                  <c:v>445</c:v>
                </c:pt>
                <c:pt idx="10">
                  <c:v>426</c:v>
                </c:pt>
                <c:pt idx="11">
                  <c:v>413</c:v>
                </c:pt>
                <c:pt idx="12">
                  <c:v>395</c:v>
                </c:pt>
                <c:pt idx="13">
                  <c:v>392</c:v>
                </c:pt>
                <c:pt idx="14">
                  <c:v>387</c:v>
                </c:pt>
                <c:pt idx="15">
                  <c:v>373</c:v>
                </c:pt>
                <c:pt idx="16">
                  <c:v>368</c:v>
                </c:pt>
                <c:pt idx="17">
                  <c:v>340</c:v>
                </c:pt>
                <c:pt idx="18">
                  <c:v>312</c:v>
                </c:pt>
                <c:pt idx="19">
                  <c:v>291</c:v>
                </c:pt>
                <c:pt idx="20">
                  <c:v>280</c:v>
                </c:pt>
                <c:pt idx="21">
                  <c:v>272</c:v>
                </c:pt>
                <c:pt idx="22">
                  <c:v>249</c:v>
                </c:pt>
              </c:numCache>
            </c:numRef>
          </c:val>
        </c:ser>
        <c:ser>
          <c:idx val="1"/>
          <c:order val="1"/>
          <c:tx>
            <c:strRef>
              <c:f>'Fleet Trends &amp; Classes'!$A$5:$B$5</c:f>
              <c:strCache>
                <c:ptCount val="1"/>
                <c:pt idx="0">
                  <c:v>Selected ( &amp; Selected AWS)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'Fleet Trends &amp; Classes'!$C$3:$Y$3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'Fleet Trends &amp; Classes'!$C$5:$Y$5</c:f>
              <c:numCache>
                <c:formatCode>General</c:formatCode>
                <c:ptCount val="23"/>
                <c:pt idx="15">
                  <c:v>311</c:v>
                </c:pt>
                <c:pt idx="16">
                  <c:v>307</c:v>
                </c:pt>
                <c:pt idx="17">
                  <c:v>284</c:v>
                </c:pt>
                <c:pt idx="18">
                  <c:v>206</c:v>
                </c:pt>
                <c:pt idx="19">
                  <c:v>137</c:v>
                </c:pt>
                <c:pt idx="20">
                  <c:v>116</c:v>
                </c:pt>
                <c:pt idx="21">
                  <c:v>85</c:v>
                </c:pt>
                <c:pt idx="22">
                  <c:v>64</c:v>
                </c:pt>
              </c:numCache>
            </c:numRef>
          </c:val>
        </c:ser>
        <c:ser>
          <c:idx val="2"/>
          <c:order val="2"/>
          <c:tx>
            <c:strRef>
              <c:f>'Fleet Trends &amp; Classes'!$A$6:$B$6</c:f>
              <c:strCache>
                <c:ptCount val="1"/>
                <c:pt idx="0">
                  <c:v>VOSCLIM (&amp; VOSClim AWS)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'Fleet Trends &amp; Classes'!$C$3:$Y$3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'Fleet Trends &amp; Classes'!$C$6:$Y$6</c:f>
              <c:numCache>
                <c:formatCode>General</c:formatCode>
                <c:ptCount val="23"/>
                <c:pt idx="13">
                  <c:v>50</c:v>
                </c:pt>
                <c:pt idx="15">
                  <c:v>62</c:v>
                </c:pt>
                <c:pt idx="16">
                  <c:v>61</c:v>
                </c:pt>
                <c:pt idx="17">
                  <c:v>51</c:v>
                </c:pt>
                <c:pt idx="18">
                  <c:v>109</c:v>
                </c:pt>
                <c:pt idx="19">
                  <c:v>158</c:v>
                </c:pt>
                <c:pt idx="20">
                  <c:v>168</c:v>
                </c:pt>
                <c:pt idx="21">
                  <c:v>188</c:v>
                </c:pt>
                <c:pt idx="22">
                  <c:v>186</c:v>
                </c:pt>
              </c:numCache>
            </c:numRef>
          </c:val>
        </c:ser>
        <c:axId val="108975616"/>
        <c:axId val="108977152"/>
      </c:barChart>
      <c:lineChart>
        <c:grouping val="standard"/>
        <c:ser>
          <c:idx val="9"/>
          <c:order val="3"/>
          <c:tx>
            <c:strRef>
              <c:f>'Fleet Trends &amp; Classes'!$A$13:$B$13</c:f>
              <c:strCache>
                <c:ptCount val="1"/>
                <c:pt idx="0">
                  <c:v>Totals all manually reporting Ships &amp; Rigs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'Fleet Trends &amp; Classes'!$C$3:$Y$3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'Fleet Trends &amp; Classes'!$C$13:$Y$13</c:f>
              <c:numCache>
                <c:formatCode>General</c:formatCode>
                <c:ptCount val="23"/>
                <c:pt idx="0">
                  <c:v>540</c:v>
                </c:pt>
                <c:pt idx="1">
                  <c:v>495</c:v>
                </c:pt>
                <c:pt idx="2">
                  <c:v>587</c:v>
                </c:pt>
                <c:pt idx="3">
                  <c:v>605</c:v>
                </c:pt>
                <c:pt idx="4">
                  <c:v>595</c:v>
                </c:pt>
                <c:pt idx="5">
                  <c:v>595</c:v>
                </c:pt>
                <c:pt idx="6">
                  <c:v>580</c:v>
                </c:pt>
                <c:pt idx="7">
                  <c:v>551</c:v>
                </c:pt>
                <c:pt idx="8">
                  <c:v>552</c:v>
                </c:pt>
                <c:pt idx="9">
                  <c:v>543</c:v>
                </c:pt>
                <c:pt idx="10">
                  <c:v>510</c:v>
                </c:pt>
                <c:pt idx="11">
                  <c:v>496</c:v>
                </c:pt>
                <c:pt idx="12">
                  <c:v>473</c:v>
                </c:pt>
                <c:pt idx="13">
                  <c:v>444</c:v>
                </c:pt>
                <c:pt idx="14">
                  <c:v>434</c:v>
                </c:pt>
                <c:pt idx="15">
                  <c:v>403</c:v>
                </c:pt>
                <c:pt idx="16">
                  <c:v>395</c:v>
                </c:pt>
                <c:pt idx="17">
                  <c:v>362</c:v>
                </c:pt>
                <c:pt idx="18">
                  <c:v>331</c:v>
                </c:pt>
                <c:pt idx="19">
                  <c:v>302</c:v>
                </c:pt>
                <c:pt idx="20">
                  <c:v>281</c:v>
                </c:pt>
                <c:pt idx="21">
                  <c:v>272</c:v>
                </c:pt>
                <c:pt idx="22">
                  <c:v>249</c:v>
                </c:pt>
              </c:numCache>
            </c:numRef>
          </c:val>
        </c:ser>
        <c:marker val="1"/>
        <c:axId val="108975616"/>
        <c:axId val="108977152"/>
      </c:lineChart>
      <c:catAx>
        <c:axId val="108975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977152"/>
        <c:crosses val="autoZero"/>
        <c:auto val="1"/>
        <c:lblAlgn val="ctr"/>
        <c:lblOffset val="100"/>
        <c:tickMarkSkip val="1"/>
      </c:catAx>
      <c:valAx>
        <c:axId val="1089771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975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gradFill rotWithShape="0">
          <a:gsLst>
            <a:gs pos="0">
              <a:srgbClr val="CC99FF">
                <a:gamma/>
                <a:shade val="46275"/>
                <a:invGamma/>
              </a:srgbClr>
            </a:gs>
            <a:gs pos="100000">
              <a:srgbClr val="CC99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2684955876547382E-2"/>
          <c:y val="2.8218743487420293E-2"/>
          <c:w val="0.94731509625126642"/>
          <c:h val="0.85714433343037755"/>
        </c:manualLayout>
      </c:layout>
      <c:lineChart>
        <c:grouping val="standard"/>
        <c:ser>
          <c:idx val="0"/>
          <c:order val="0"/>
          <c:tx>
            <c:strRef>
              <c:f>'TOTAL Obs since 2006'!$A$8:$B$8</c:f>
              <c:strCache>
                <c:ptCount val="1"/>
                <c:pt idx="0">
                  <c:v>VOS TOTAL  Manual VOS &amp; VOSClim Obs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dot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'TOTAL Obs since 2006'!$C$7:$DF$7</c:f>
              <c:numCache>
                <c:formatCode>mmm\-yy</c:formatCode>
                <c:ptCount val="108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  <c:pt idx="24">
                  <c:v>39539</c:v>
                </c:pt>
                <c:pt idx="25">
                  <c:v>39569</c:v>
                </c:pt>
                <c:pt idx="26">
                  <c:v>39600</c:v>
                </c:pt>
                <c:pt idx="27">
                  <c:v>39630</c:v>
                </c:pt>
                <c:pt idx="28">
                  <c:v>39661</c:v>
                </c:pt>
                <c:pt idx="29">
                  <c:v>39692</c:v>
                </c:pt>
                <c:pt idx="30">
                  <c:v>39722</c:v>
                </c:pt>
                <c:pt idx="31">
                  <c:v>39753</c:v>
                </c:pt>
                <c:pt idx="32">
                  <c:v>39783</c:v>
                </c:pt>
                <c:pt idx="33">
                  <c:v>39814</c:v>
                </c:pt>
                <c:pt idx="34">
                  <c:v>39845</c:v>
                </c:pt>
                <c:pt idx="35">
                  <c:v>39873</c:v>
                </c:pt>
                <c:pt idx="36">
                  <c:v>39904</c:v>
                </c:pt>
                <c:pt idx="37">
                  <c:v>39934</c:v>
                </c:pt>
                <c:pt idx="38">
                  <c:v>39965</c:v>
                </c:pt>
                <c:pt idx="39">
                  <c:v>39995</c:v>
                </c:pt>
                <c:pt idx="40">
                  <c:v>40026</c:v>
                </c:pt>
                <c:pt idx="41">
                  <c:v>40057</c:v>
                </c:pt>
                <c:pt idx="42">
                  <c:v>40087</c:v>
                </c:pt>
                <c:pt idx="43">
                  <c:v>40118</c:v>
                </c:pt>
                <c:pt idx="44">
                  <c:v>40148</c:v>
                </c:pt>
                <c:pt idx="45">
                  <c:v>40179</c:v>
                </c:pt>
                <c:pt idx="46">
                  <c:v>40210</c:v>
                </c:pt>
                <c:pt idx="47">
                  <c:v>40238</c:v>
                </c:pt>
                <c:pt idx="48">
                  <c:v>40269</c:v>
                </c:pt>
                <c:pt idx="49">
                  <c:v>40299</c:v>
                </c:pt>
                <c:pt idx="50">
                  <c:v>40330</c:v>
                </c:pt>
                <c:pt idx="51">
                  <c:v>40360</c:v>
                </c:pt>
                <c:pt idx="52">
                  <c:v>40391</c:v>
                </c:pt>
                <c:pt idx="53">
                  <c:v>40422</c:v>
                </c:pt>
                <c:pt idx="54">
                  <c:v>40452</c:v>
                </c:pt>
                <c:pt idx="55">
                  <c:v>40483</c:v>
                </c:pt>
                <c:pt idx="56">
                  <c:v>40513</c:v>
                </c:pt>
                <c:pt idx="57">
                  <c:v>40544</c:v>
                </c:pt>
                <c:pt idx="58">
                  <c:v>40575</c:v>
                </c:pt>
                <c:pt idx="59">
                  <c:v>40603</c:v>
                </c:pt>
                <c:pt idx="60">
                  <c:v>40634</c:v>
                </c:pt>
                <c:pt idx="61">
                  <c:v>40664</c:v>
                </c:pt>
                <c:pt idx="62">
                  <c:v>40695</c:v>
                </c:pt>
                <c:pt idx="63">
                  <c:v>40725</c:v>
                </c:pt>
                <c:pt idx="64">
                  <c:v>40756</c:v>
                </c:pt>
                <c:pt idx="65">
                  <c:v>40787</c:v>
                </c:pt>
                <c:pt idx="66">
                  <c:v>40817</c:v>
                </c:pt>
                <c:pt idx="67">
                  <c:v>40848</c:v>
                </c:pt>
                <c:pt idx="68">
                  <c:v>40878</c:v>
                </c:pt>
                <c:pt idx="69">
                  <c:v>40909</c:v>
                </c:pt>
                <c:pt idx="70">
                  <c:v>40940</c:v>
                </c:pt>
                <c:pt idx="71">
                  <c:v>40969</c:v>
                </c:pt>
                <c:pt idx="72">
                  <c:v>41000</c:v>
                </c:pt>
                <c:pt idx="73">
                  <c:v>41030</c:v>
                </c:pt>
                <c:pt idx="74">
                  <c:v>41061</c:v>
                </c:pt>
                <c:pt idx="75">
                  <c:v>41091</c:v>
                </c:pt>
                <c:pt idx="76">
                  <c:v>41122</c:v>
                </c:pt>
                <c:pt idx="77">
                  <c:v>41153</c:v>
                </c:pt>
                <c:pt idx="78">
                  <c:v>41183</c:v>
                </c:pt>
                <c:pt idx="79">
                  <c:v>41214</c:v>
                </c:pt>
                <c:pt idx="80">
                  <c:v>41244</c:v>
                </c:pt>
                <c:pt idx="81">
                  <c:v>41275</c:v>
                </c:pt>
                <c:pt idx="82">
                  <c:v>41306</c:v>
                </c:pt>
                <c:pt idx="83">
                  <c:v>41334</c:v>
                </c:pt>
                <c:pt idx="84">
                  <c:v>41365</c:v>
                </c:pt>
                <c:pt idx="85">
                  <c:v>41395</c:v>
                </c:pt>
                <c:pt idx="86">
                  <c:v>41426</c:v>
                </c:pt>
                <c:pt idx="87">
                  <c:v>41456</c:v>
                </c:pt>
                <c:pt idx="88">
                  <c:v>41487</c:v>
                </c:pt>
                <c:pt idx="89">
                  <c:v>41518</c:v>
                </c:pt>
                <c:pt idx="90">
                  <c:v>41548</c:v>
                </c:pt>
                <c:pt idx="91">
                  <c:v>41579</c:v>
                </c:pt>
                <c:pt idx="92">
                  <c:v>41609</c:v>
                </c:pt>
                <c:pt idx="93">
                  <c:v>41640</c:v>
                </c:pt>
                <c:pt idx="94">
                  <c:v>41671</c:v>
                </c:pt>
                <c:pt idx="95">
                  <c:v>41699</c:v>
                </c:pt>
                <c:pt idx="96">
                  <c:v>41730</c:v>
                </c:pt>
                <c:pt idx="97">
                  <c:v>41760</c:v>
                </c:pt>
                <c:pt idx="98">
                  <c:v>41791</c:v>
                </c:pt>
                <c:pt idx="99">
                  <c:v>41821</c:v>
                </c:pt>
                <c:pt idx="100">
                  <c:v>41852</c:v>
                </c:pt>
                <c:pt idx="101">
                  <c:v>41883</c:v>
                </c:pt>
                <c:pt idx="102">
                  <c:v>41913</c:v>
                </c:pt>
                <c:pt idx="103">
                  <c:v>41944</c:v>
                </c:pt>
                <c:pt idx="104">
                  <c:v>41974</c:v>
                </c:pt>
                <c:pt idx="105">
                  <c:v>42005</c:v>
                </c:pt>
                <c:pt idx="106">
                  <c:v>42036</c:v>
                </c:pt>
                <c:pt idx="107">
                  <c:v>42064</c:v>
                </c:pt>
              </c:numCache>
            </c:numRef>
          </c:cat>
          <c:val>
            <c:numRef>
              <c:f>'TOTAL Obs since 2006'!$C$8:$DF$8</c:f>
              <c:numCache>
                <c:formatCode>General</c:formatCode>
                <c:ptCount val="108"/>
                <c:pt idx="0">
                  <c:v>5128</c:v>
                </c:pt>
                <c:pt idx="1">
                  <c:v>5283</c:v>
                </c:pt>
                <c:pt idx="2">
                  <c:v>5064</c:v>
                </c:pt>
                <c:pt idx="3">
                  <c:v>5443</c:v>
                </c:pt>
                <c:pt idx="4">
                  <c:v>4960</c:v>
                </c:pt>
                <c:pt idx="5">
                  <c:v>4964</c:v>
                </c:pt>
                <c:pt idx="6">
                  <c:v>5387</c:v>
                </c:pt>
                <c:pt idx="7">
                  <c:v>5214</c:v>
                </c:pt>
                <c:pt idx="8">
                  <c:v>5874</c:v>
                </c:pt>
                <c:pt idx="9">
                  <c:v>6547</c:v>
                </c:pt>
                <c:pt idx="10">
                  <c:v>5278</c:v>
                </c:pt>
                <c:pt idx="11">
                  <c:v>5908</c:v>
                </c:pt>
                <c:pt idx="12">
                  <c:v>5910</c:v>
                </c:pt>
                <c:pt idx="13">
                  <c:v>5402</c:v>
                </c:pt>
                <c:pt idx="14">
                  <c:v>5183</c:v>
                </c:pt>
                <c:pt idx="15">
                  <c:v>5785</c:v>
                </c:pt>
                <c:pt idx="16">
                  <c:v>5609</c:v>
                </c:pt>
                <c:pt idx="17">
                  <c:v>5208</c:v>
                </c:pt>
                <c:pt idx="18">
                  <c:v>5982</c:v>
                </c:pt>
                <c:pt idx="19">
                  <c:v>5986</c:v>
                </c:pt>
                <c:pt idx="20">
                  <c:v>6141</c:v>
                </c:pt>
                <c:pt idx="21">
                  <c:v>6425</c:v>
                </c:pt>
                <c:pt idx="22">
                  <c:v>5885</c:v>
                </c:pt>
                <c:pt idx="23">
                  <c:v>6071</c:v>
                </c:pt>
                <c:pt idx="24">
                  <c:v>6627</c:v>
                </c:pt>
                <c:pt idx="25">
                  <c:v>6595</c:v>
                </c:pt>
                <c:pt idx="26">
                  <c:v>6907</c:v>
                </c:pt>
                <c:pt idx="27">
                  <c:v>7184</c:v>
                </c:pt>
                <c:pt idx="28">
                  <c:v>7117</c:v>
                </c:pt>
                <c:pt idx="29">
                  <c:v>7191</c:v>
                </c:pt>
                <c:pt idx="30">
                  <c:v>6369</c:v>
                </c:pt>
                <c:pt idx="31">
                  <c:v>6226</c:v>
                </c:pt>
                <c:pt idx="32">
                  <c:v>6206</c:v>
                </c:pt>
                <c:pt idx="33">
                  <c:v>6331</c:v>
                </c:pt>
                <c:pt idx="34">
                  <c:v>5933</c:v>
                </c:pt>
                <c:pt idx="35">
                  <c:v>7411</c:v>
                </c:pt>
                <c:pt idx="36">
                  <c:v>6110</c:v>
                </c:pt>
                <c:pt idx="37">
                  <c:v>5849</c:v>
                </c:pt>
                <c:pt idx="38">
                  <c:v>5889</c:v>
                </c:pt>
                <c:pt idx="39">
                  <c:v>5809</c:v>
                </c:pt>
                <c:pt idx="40">
                  <c:v>5141</c:v>
                </c:pt>
                <c:pt idx="41">
                  <c:v>4850</c:v>
                </c:pt>
                <c:pt idx="42">
                  <c:v>5115</c:v>
                </c:pt>
                <c:pt idx="43">
                  <c:v>5200</c:v>
                </c:pt>
                <c:pt idx="44">
                  <c:v>4604</c:v>
                </c:pt>
                <c:pt idx="45">
                  <c:v>5423</c:v>
                </c:pt>
                <c:pt idx="46">
                  <c:v>5038</c:v>
                </c:pt>
                <c:pt idx="47">
                  <c:v>6070</c:v>
                </c:pt>
                <c:pt idx="48">
                  <c:v>5780</c:v>
                </c:pt>
                <c:pt idx="49">
                  <c:v>5169</c:v>
                </c:pt>
                <c:pt idx="50">
                  <c:v>5470</c:v>
                </c:pt>
                <c:pt idx="51">
                  <c:v>6618</c:v>
                </c:pt>
                <c:pt idx="52">
                  <c:v>5863</c:v>
                </c:pt>
                <c:pt idx="53">
                  <c:v>6459</c:v>
                </c:pt>
                <c:pt idx="54">
                  <c:v>8325</c:v>
                </c:pt>
                <c:pt idx="55">
                  <c:v>8108</c:v>
                </c:pt>
                <c:pt idx="56">
                  <c:v>7321</c:v>
                </c:pt>
                <c:pt idx="57">
                  <c:v>8336</c:v>
                </c:pt>
                <c:pt idx="58">
                  <c:v>7959</c:v>
                </c:pt>
                <c:pt idx="59">
                  <c:v>9095</c:v>
                </c:pt>
                <c:pt idx="60">
                  <c:v>8708</c:v>
                </c:pt>
                <c:pt idx="61">
                  <c:v>8662</c:v>
                </c:pt>
                <c:pt idx="62">
                  <c:v>7725</c:v>
                </c:pt>
                <c:pt idx="63">
                  <c:v>8485</c:v>
                </c:pt>
                <c:pt idx="64">
                  <c:v>8455</c:v>
                </c:pt>
                <c:pt idx="65">
                  <c:v>8281</c:v>
                </c:pt>
                <c:pt idx="66">
                  <c:v>9432</c:v>
                </c:pt>
                <c:pt idx="67">
                  <c:v>9504</c:v>
                </c:pt>
                <c:pt idx="68">
                  <c:v>9785</c:v>
                </c:pt>
                <c:pt idx="69">
                  <c:v>10087</c:v>
                </c:pt>
                <c:pt idx="70">
                  <c:v>9388</c:v>
                </c:pt>
                <c:pt idx="71">
                  <c:v>9365</c:v>
                </c:pt>
                <c:pt idx="72">
                  <c:v>8718</c:v>
                </c:pt>
                <c:pt idx="73">
                  <c:v>7989</c:v>
                </c:pt>
                <c:pt idx="74">
                  <c:v>7860</c:v>
                </c:pt>
                <c:pt idx="75">
                  <c:v>8259</c:v>
                </c:pt>
                <c:pt idx="76">
                  <c:v>8642</c:v>
                </c:pt>
                <c:pt idx="77">
                  <c:v>7884</c:v>
                </c:pt>
                <c:pt idx="78">
                  <c:v>8815</c:v>
                </c:pt>
                <c:pt idx="79">
                  <c:v>9176</c:v>
                </c:pt>
                <c:pt idx="80">
                  <c:v>9534</c:v>
                </c:pt>
                <c:pt idx="81">
                  <c:v>9040</c:v>
                </c:pt>
                <c:pt idx="82">
                  <c:v>7912</c:v>
                </c:pt>
                <c:pt idx="83">
                  <c:v>8805</c:v>
                </c:pt>
                <c:pt idx="84">
                  <c:v>7838</c:v>
                </c:pt>
                <c:pt idx="85">
                  <c:v>7866</c:v>
                </c:pt>
                <c:pt idx="86">
                  <c:v>7744</c:v>
                </c:pt>
                <c:pt idx="87">
                  <c:v>7987</c:v>
                </c:pt>
                <c:pt idx="88">
                  <c:v>7772</c:v>
                </c:pt>
                <c:pt idx="89">
                  <c:v>7604</c:v>
                </c:pt>
                <c:pt idx="90">
                  <c:v>8159</c:v>
                </c:pt>
                <c:pt idx="91">
                  <c:v>8502</c:v>
                </c:pt>
                <c:pt idx="92">
                  <c:v>8510</c:v>
                </c:pt>
                <c:pt idx="93">
                  <c:v>8100</c:v>
                </c:pt>
                <c:pt idx="94">
                  <c:v>7127</c:v>
                </c:pt>
                <c:pt idx="95">
                  <c:v>8010</c:v>
                </c:pt>
                <c:pt idx="96">
                  <c:v>7703</c:v>
                </c:pt>
                <c:pt idx="97">
                  <c:v>7835</c:v>
                </c:pt>
                <c:pt idx="98">
                  <c:v>7112</c:v>
                </c:pt>
                <c:pt idx="99">
                  <c:v>6662</c:v>
                </c:pt>
                <c:pt idx="100">
                  <c:v>6764</c:v>
                </c:pt>
                <c:pt idx="101">
                  <c:v>7270</c:v>
                </c:pt>
                <c:pt idx="102">
                  <c:v>7215</c:v>
                </c:pt>
                <c:pt idx="103">
                  <c:v>7241</c:v>
                </c:pt>
                <c:pt idx="104">
                  <c:v>7257</c:v>
                </c:pt>
                <c:pt idx="105">
                  <c:v>8049</c:v>
                </c:pt>
              </c:numCache>
            </c:numRef>
          </c:val>
        </c:ser>
        <c:ser>
          <c:idx val="1"/>
          <c:order val="1"/>
          <c:tx>
            <c:strRef>
              <c:f>'TOTAL Obs since 2006'!$A$9:$B$9</c:f>
              <c:strCache>
                <c:ptCount val="1"/>
                <c:pt idx="0">
                  <c:v>AWS Number of AWS Obs (incl E-Surf AWS)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ot"/>
            <c:size val="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'TOTAL Obs since 2006'!$C$7:$DF$7</c:f>
              <c:numCache>
                <c:formatCode>mmm\-yy</c:formatCode>
                <c:ptCount val="108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  <c:pt idx="24">
                  <c:v>39539</c:v>
                </c:pt>
                <c:pt idx="25">
                  <c:v>39569</c:v>
                </c:pt>
                <c:pt idx="26">
                  <c:v>39600</c:v>
                </c:pt>
                <c:pt idx="27">
                  <c:v>39630</c:v>
                </c:pt>
                <c:pt idx="28">
                  <c:v>39661</c:v>
                </c:pt>
                <c:pt idx="29">
                  <c:v>39692</c:v>
                </c:pt>
                <c:pt idx="30">
                  <c:v>39722</c:v>
                </c:pt>
                <c:pt idx="31">
                  <c:v>39753</c:v>
                </c:pt>
                <c:pt idx="32">
                  <c:v>39783</c:v>
                </c:pt>
                <c:pt idx="33">
                  <c:v>39814</c:v>
                </c:pt>
                <c:pt idx="34">
                  <c:v>39845</c:v>
                </c:pt>
                <c:pt idx="35">
                  <c:v>39873</c:v>
                </c:pt>
                <c:pt idx="36">
                  <c:v>39904</c:v>
                </c:pt>
                <c:pt idx="37">
                  <c:v>39934</c:v>
                </c:pt>
                <c:pt idx="38">
                  <c:v>39965</c:v>
                </c:pt>
                <c:pt idx="39">
                  <c:v>39995</c:v>
                </c:pt>
                <c:pt idx="40">
                  <c:v>40026</c:v>
                </c:pt>
                <c:pt idx="41">
                  <c:v>40057</c:v>
                </c:pt>
                <c:pt idx="42">
                  <c:v>40087</c:v>
                </c:pt>
                <c:pt idx="43">
                  <c:v>40118</c:v>
                </c:pt>
                <c:pt idx="44">
                  <c:v>40148</c:v>
                </c:pt>
                <c:pt idx="45">
                  <c:v>40179</c:v>
                </c:pt>
                <c:pt idx="46">
                  <c:v>40210</c:v>
                </c:pt>
                <c:pt idx="47">
                  <c:v>40238</c:v>
                </c:pt>
                <c:pt idx="48">
                  <c:v>40269</c:v>
                </c:pt>
                <c:pt idx="49">
                  <c:v>40299</c:v>
                </c:pt>
                <c:pt idx="50">
                  <c:v>40330</c:v>
                </c:pt>
                <c:pt idx="51">
                  <c:v>40360</c:v>
                </c:pt>
                <c:pt idx="52">
                  <c:v>40391</c:v>
                </c:pt>
                <c:pt idx="53">
                  <c:v>40422</c:v>
                </c:pt>
                <c:pt idx="54">
                  <c:v>40452</c:v>
                </c:pt>
                <c:pt idx="55">
                  <c:v>40483</c:v>
                </c:pt>
                <c:pt idx="56">
                  <c:v>40513</c:v>
                </c:pt>
                <c:pt idx="57">
                  <c:v>40544</c:v>
                </c:pt>
                <c:pt idx="58">
                  <c:v>40575</c:v>
                </c:pt>
                <c:pt idx="59">
                  <c:v>40603</c:v>
                </c:pt>
                <c:pt idx="60">
                  <c:v>40634</c:v>
                </c:pt>
                <c:pt idx="61">
                  <c:v>40664</c:v>
                </c:pt>
                <c:pt idx="62">
                  <c:v>40695</c:v>
                </c:pt>
                <c:pt idx="63">
                  <c:v>40725</c:v>
                </c:pt>
                <c:pt idx="64">
                  <c:v>40756</c:v>
                </c:pt>
                <c:pt idx="65">
                  <c:v>40787</c:v>
                </c:pt>
                <c:pt idx="66">
                  <c:v>40817</c:v>
                </c:pt>
                <c:pt idx="67">
                  <c:v>40848</c:v>
                </c:pt>
                <c:pt idx="68">
                  <c:v>40878</c:v>
                </c:pt>
                <c:pt idx="69">
                  <c:v>40909</c:v>
                </c:pt>
                <c:pt idx="70">
                  <c:v>40940</c:v>
                </c:pt>
                <c:pt idx="71">
                  <c:v>40969</c:v>
                </c:pt>
                <c:pt idx="72">
                  <c:v>41000</c:v>
                </c:pt>
                <c:pt idx="73">
                  <c:v>41030</c:v>
                </c:pt>
                <c:pt idx="74">
                  <c:v>41061</c:v>
                </c:pt>
                <c:pt idx="75">
                  <c:v>41091</c:v>
                </c:pt>
                <c:pt idx="76">
                  <c:v>41122</c:v>
                </c:pt>
                <c:pt idx="77">
                  <c:v>41153</c:v>
                </c:pt>
                <c:pt idx="78">
                  <c:v>41183</c:v>
                </c:pt>
                <c:pt idx="79">
                  <c:v>41214</c:v>
                </c:pt>
                <c:pt idx="80">
                  <c:v>41244</c:v>
                </c:pt>
                <c:pt idx="81">
                  <c:v>41275</c:v>
                </c:pt>
                <c:pt idx="82">
                  <c:v>41306</c:v>
                </c:pt>
                <c:pt idx="83">
                  <c:v>41334</c:v>
                </c:pt>
                <c:pt idx="84">
                  <c:v>41365</c:v>
                </c:pt>
                <c:pt idx="85">
                  <c:v>41395</c:v>
                </c:pt>
                <c:pt idx="86">
                  <c:v>41426</c:v>
                </c:pt>
                <c:pt idx="87">
                  <c:v>41456</c:v>
                </c:pt>
                <c:pt idx="88">
                  <c:v>41487</c:v>
                </c:pt>
                <c:pt idx="89">
                  <c:v>41518</c:v>
                </c:pt>
                <c:pt idx="90">
                  <c:v>41548</c:v>
                </c:pt>
                <c:pt idx="91">
                  <c:v>41579</c:v>
                </c:pt>
                <c:pt idx="92">
                  <c:v>41609</c:v>
                </c:pt>
                <c:pt idx="93">
                  <c:v>41640</c:v>
                </c:pt>
                <c:pt idx="94">
                  <c:v>41671</c:v>
                </c:pt>
                <c:pt idx="95">
                  <c:v>41699</c:v>
                </c:pt>
                <c:pt idx="96">
                  <c:v>41730</c:v>
                </c:pt>
                <c:pt idx="97">
                  <c:v>41760</c:v>
                </c:pt>
                <c:pt idx="98">
                  <c:v>41791</c:v>
                </c:pt>
                <c:pt idx="99">
                  <c:v>41821</c:v>
                </c:pt>
                <c:pt idx="100">
                  <c:v>41852</c:v>
                </c:pt>
                <c:pt idx="101">
                  <c:v>41883</c:v>
                </c:pt>
                <c:pt idx="102">
                  <c:v>41913</c:v>
                </c:pt>
                <c:pt idx="103">
                  <c:v>41944</c:v>
                </c:pt>
                <c:pt idx="104">
                  <c:v>41974</c:v>
                </c:pt>
                <c:pt idx="105">
                  <c:v>42005</c:v>
                </c:pt>
                <c:pt idx="106">
                  <c:v>42036</c:v>
                </c:pt>
                <c:pt idx="107">
                  <c:v>42064</c:v>
                </c:pt>
              </c:numCache>
            </c:numRef>
          </c:cat>
          <c:val>
            <c:numRef>
              <c:f>'TOTAL Obs since 2006'!$C$9:$DF$9</c:f>
              <c:numCache>
                <c:formatCode>General</c:formatCode>
                <c:ptCount val="108"/>
                <c:pt idx="0">
                  <c:v>753</c:v>
                </c:pt>
                <c:pt idx="1">
                  <c:v>964</c:v>
                </c:pt>
                <c:pt idx="2">
                  <c:v>1016</c:v>
                </c:pt>
                <c:pt idx="3">
                  <c:v>640</c:v>
                </c:pt>
                <c:pt idx="4">
                  <c:v>903</c:v>
                </c:pt>
                <c:pt idx="5">
                  <c:v>917</c:v>
                </c:pt>
                <c:pt idx="6">
                  <c:v>957</c:v>
                </c:pt>
                <c:pt idx="7">
                  <c:v>797</c:v>
                </c:pt>
                <c:pt idx="8">
                  <c:v>1157</c:v>
                </c:pt>
                <c:pt idx="9">
                  <c:v>1398</c:v>
                </c:pt>
                <c:pt idx="10">
                  <c:v>1188</c:v>
                </c:pt>
                <c:pt idx="11">
                  <c:v>2129</c:v>
                </c:pt>
                <c:pt idx="12">
                  <c:v>3469</c:v>
                </c:pt>
                <c:pt idx="13">
                  <c:v>4268</c:v>
                </c:pt>
                <c:pt idx="14">
                  <c:v>4604</c:v>
                </c:pt>
                <c:pt idx="15">
                  <c:v>4878</c:v>
                </c:pt>
                <c:pt idx="16">
                  <c:v>4907</c:v>
                </c:pt>
                <c:pt idx="17">
                  <c:v>4983</c:v>
                </c:pt>
                <c:pt idx="18">
                  <c:v>5189</c:v>
                </c:pt>
                <c:pt idx="19">
                  <c:v>5041</c:v>
                </c:pt>
                <c:pt idx="20">
                  <c:v>5109</c:v>
                </c:pt>
                <c:pt idx="21">
                  <c:v>4925</c:v>
                </c:pt>
                <c:pt idx="22">
                  <c:v>4454</c:v>
                </c:pt>
                <c:pt idx="23">
                  <c:v>4774</c:v>
                </c:pt>
                <c:pt idx="24">
                  <c:v>4600</c:v>
                </c:pt>
                <c:pt idx="25">
                  <c:v>4470</c:v>
                </c:pt>
                <c:pt idx="26">
                  <c:v>3778</c:v>
                </c:pt>
                <c:pt idx="27">
                  <c:v>3946</c:v>
                </c:pt>
                <c:pt idx="28">
                  <c:v>4853</c:v>
                </c:pt>
                <c:pt idx="29">
                  <c:v>4651</c:v>
                </c:pt>
                <c:pt idx="30">
                  <c:v>4940</c:v>
                </c:pt>
                <c:pt idx="31">
                  <c:v>5454</c:v>
                </c:pt>
                <c:pt idx="32">
                  <c:v>5392</c:v>
                </c:pt>
                <c:pt idx="33">
                  <c:v>4987</c:v>
                </c:pt>
                <c:pt idx="34">
                  <c:v>6430</c:v>
                </c:pt>
                <c:pt idx="35">
                  <c:v>7870</c:v>
                </c:pt>
                <c:pt idx="36">
                  <c:v>7750</c:v>
                </c:pt>
                <c:pt idx="37">
                  <c:v>6854</c:v>
                </c:pt>
                <c:pt idx="38">
                  <c:v>7180</c:v>
                </c:pt>
                <c:pt idx="39">
                  <c:v>7126</c:v>
                </c:pt>
                <c:pt idx="40">
                  <c:v>7232</c:v>
                </c:pt>
                <c:pt idx="41">
                  <c:v>7144</c:v>
                </c:pt>
                <c:pt idx="42">
                  <c:v>8359</c:v>
                </c:pt>
                <c:pt idx="43">
                  <c:v>7443</c:v>
                </c:pt>
                <c:pt idx="44">
                  <c:v>6762</c:v>
                </c:pt>
                <c:pt idx="45">
                  <c:v>6785</c:v>
                </c:pt>
                <c:pt idx="46">
                  <c:v>5995</c:v>
                </c:pt>
                <c:pt idx="47">
                  <c:v>6656</c:v>
                </c:pt>
                <c:pt idx="48">
                  <c:v>6251</c:v>
                </c:pt>
                <c:pt idx="49">
                  <c:v>7679</c:v>
                </c:pt>
                <c:pt idx="50">
                  <c:v>7795</c:v>
                </c:pt>
                <c:pt idx="51">
                  <c:v>8806</c:v>
                </c:pt>
                <c:pt idx="52">
                  <c:v>8526</c:v>
                </c:pt>
                <c:pt idx="53">
                  <c:v>8429</c:v>
                </c:pt>
                <c:pt idx="54">
                  <c:v>8974</c:v>
                </c:pt>
                <c:pt idx="55">
                  <c:v>8300</c:v>
                </c:pt>
                <c:pt idx="56">
                  <c:v>7647</c:v>
                </c:pt>
                <c:pt idx="57">
                  <c:v>6049</c:v>
                </c:pt>
                <c:pt idx="58">
                  <c:v>7282</c:v>
                </c:pt>
                <c:pt idx="59">
                  <c:v>7228</c:v>
                </c:pt>
                <c:pt idx="60">
                  <c:v>6342</c:v>
                </c:pt>
                <c:pt idx="61">
                  <c:v>9534</c:v>
                </c:pt>
                <c:pt idx="62">
                  <c:v>15505</c:v>
                </c:pt>
                <c:pt idx="63">
                  <c:v>14962</c:v>
                </c:pt>
                <c:pt idx="64">
                  <c:v>15840</c:v>
                </c:pt>
                <c:pt idx="65">
                  <c:v>14352</c:v>
                </c:pt>
                <c:pt idx="66">
                  <c:v>15672</c:v>
                </c:pt>
                <c:pt idx="67">
                  <c:v>15101</c:v>
                </c:pt>
                <c:pt idx="68">
                  <c:v>13054</c:v>
                </c:pt>
                <c:pt idx="69">
                  <c:v>15718</c:v>
                </c:pt>
                <c:pt idx="70">
                  <c:v>15799</c:v>
                </c:pt>
                <c:pt idx="71">
                  <c:v>19159</c:v>
                </c:pt>
                <c:pt idx="72">
                  <c:v>19143</c:v>
                </c:pt>
                <c:pt idx="73">
                  <c:v>19384</c:v>
                </c:pt>
                <c:pt idx="74">
                  <c:v>19163</c:v>
                </c:pt>
                <c:pt idx="75">
                  <c:v>22924</c:v>
                </c:pt>
                <c:pt idx="76">
                  <c:v>20228</c:v>
                </c:pt>
                <c:pt idx="77">
                  <c:v>20803</c:v>
                </c:pt>
                <c:pt idx="78">
                  <c:v>23505</c:v>
                </c:pt>
                <c:pt idx="79">
                  <c:v>21080</c:v>
                </c:pt>
                <c:pt idx="80">
                  <c:v>19845</c:v>
                </c:pt>
                <c:pt idx="81">
                  <c:v>16502</c:v>
                </c:pt>
                <c:pt idx="82">
                  <c:v>17131</c:v>
                </c:pt>
                <c:pt idx="83">
                  <c:v>21138</c:v>
                </c:pt>
                <c:pt idx="84">
                  <c:v>21735</c:v>
                </c:pt>
                <c:pt idx="85">
                  <c:v>20740</c:v>
                </c:pt>
                <c:pt idx="86">
                  <c:v>20834</c:v>
                </c:pt>
                <c:pt idx="87">
                  <c:v>22520</c:v>
                </c:pt>
                <c:pt idx="88">
                  <c:v>25040</c:v>
                </c:pt>
                <c:pt idx="89">
                  <c:v>24097</c:v>
                </c:pt>
                <c:pt idx="90">
                  <c:v>21113</c:v>
                </c:pt>
                <c:pt idx="91">
                  <c:v>23036</c:v>
                </c:pt>
                <c:pt idx="92">
                  <c:v>22997</c:v>
                </c:pt>
                <c:pt idx="93">
                  <c:v>21040</c:v>
                </c:pt>
                <c:pt idx="94">
                  <c:v>21762</c:v>
                </c:pt>
                <c:pt idx="95">
                  <c:v>24895</c:v>
                </c:pt>
                <c:pt idx="96">
                  <c:v>22788</c:v>
                </c:pt>
                <c:pt idx="97">
                  <c:v>22717</c:v>
                </c:pt>
                <c:pt idx="98">
                  <c:v>20364</c:v>
                </c:pt>
                <c:pt idx="99">
                  <c:v>20907</c:v>
                </c:pt>
                <c:pt idx="100">
                  <c:v>22808</c:v>
                </c:pt>
                <c:pt idx="101">
                  <c:v>21828</c:v>
                </c:pt>
                <c:pt idx="102">
                  <c:v>22623</c:v>
                </c:pt>
                <c:pt idx="103">
                  <c:v>22647</c:v>
                </c:pt>
                <c:pt idx="104">
                  <c:v>22073</c:v>
                </c:pt>
                <c:pt idx="105">
                  <c:v>22047</c:v>
                </c:pt>
              </c:numCache>
            </c:numRef>
          </c:val>
        </c:ser>
        <c:ser>
          <c:idx val="2"/>
          <c:order val="2"/>
          <c:tx>
            <c:strRef>
              <c:f>'TOTAL Obs since 2006'!$A$10:$B$10</c:f>
              <c:strCache>
                <c:ptCount val="1"/>
                <c:pt idx="0">
                  <c:v>RIGS Number of Manual Rig Obs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dot"/>
            <c:size val="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'TOTAL Obs since 2006'!$C$7:$DF$7</c:f>
              <c:numCache>
                <c:formatCode>mmm\-yy</c:formatCode>
                <c:ptCount val="108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  <c:pt idx="24">
                  <c:v>39539</c:v>
                </c:pt>
                <c:pt idx="25">
                  <c:v>39569</c:v>
                </c:pt>
                <c:pt idx="26">
                  <c:v>39600</c:v>
                </c:pt>
                <c:pt idx="27">
                  <c:v>39630</c:v>
                </c:pt>
                <c:pt idx="28">
                  <c:v>39661</c:v>
                </c:pt>
                <c:pt idx="29">
                  <c:v>39692</c:v>
                </c:pt>
                <c:pt idx="30">
                  <c:v>39722</c:v>
                </c:pt>
                <c:pt idx="31">
                  <c:v>39753</c:v>
                </c:pt>
                <c:pt idx="32">
                  <c:v>39783</c:v>
                </c:pt>
                <c:pt idx="33">
                  <c:v>39814</c:v>
                </c:pt>
                <c:pt idx="34">
                  <c:v>39845</c:v>
                </c:pt>
                <c:pt idx="35">
                  <c:v>39873</c:v>
                </c:pt>
                <c:pt idx="36">
                  <c:v>39904</c:v>
                </c:pt>
                <c:pt idx="37">
                  <c:v>39934</c:v>
                </c:pt>
                <c:pt idx="38">
                  <c:v>39965</c:v>
                </c:pt>
                <c:pt idx="39">
                  <c:v>39995</c:v>
                </c:pt>
                <c:pt idx="40">
                  <c:v>40026</c:v>
                </c:pt>
                <c:pt idx="41">
                  <c:v>40057</c:v>
                </c:pt>
                <c:pt idx="42">
                  <c:v>40087</c:v>
                </c:pt>
                <c:pt idx="43">
                  <c:v>40118</c:v>
                </c:pt>
                <c:pt idx="44">
                  <c:v>40148</c:v>
                </c:pt>
                <c:pt idx="45">
                  <c:v>40179</c:v>
                </c:pt>
                <c:pt idx="46">
                  <c:v>40210</c:v>
                </c:pt>
                <c:pt idx="47">
                  <c:v>40238</c:v>
                </c:pt>
                <c:pt idx="48">
                  <c:v>40269</c:v>
                </c:pt>
                <c:pt idx="49">
                  <c:v>40299</c:v>
                </c:pt>
                <c:pt idx="50">
                  <c:v>40330</c:v>
                </c:pt>
                <c:pt idx="51">
                  <c:v>40360</c:v>
                </c:pt>
                <c:pt idx="52">
                  <c:v>40391</c:v>
                </c:pt>
                <c:pt idx="53">
                  <c:v>40422</c:v>
                </c:pt>
                <c:pt idx="54">
                  <c:v>40452</c:v>
                </c:pt>
                <c:pt idx="55">
                  <c:v>40483</c:v>
                </c:pt>
                <c:pt idx="56">
                  <c:v>40513</c:v>
                </c:pt>
                <c:pt idx="57">
                  <c:v>40544</c:v>
                </c:pt>
                <c:pt idx="58">
                  <c:v>40575</c:v>
                </c:pt>
                <c:pt idx="59">
                  <c:v>40603</c:v>
                </c:pt>
                <c:pt idx="60">
                  <c:v>40634</c:v>
                </c:pt>
                <c:pt idx="61">
                  <c:v>40664</c:v>
                </c:pt>
                <c:pt idx="62">
                  <c:v>40695</c:v>
                </c:pt>
                <c:pt idx="63">
                  <c:v>40725</c:v>
                </c:pt>
                <c:pt idx="64">
                  <c:v>40756</c:v>
                </c:pt>
                <c:pt idx="65">
                  <c:v>40787</c:v>
                </c:pt>
                <c:pt idx="66">
                  <c:v>40817</c:v>
                </c:pt>
                <c:pt idx="67">
                  <c:v>40848</c:v>
                </c:pt>
                <c:pt idx="68">
                  <c:v>40878</c:v>
                </c:pt>
                <c:pt idx="69">
                  <c:v>40909</c:v>
                </c:pt>
                <c:pt idx="70">
                  <c:v>40940</c:v>
                </c:pt>
                <c:pt idx="71">
                  <c:v>40969</c:v>
                </c:pt>
                <c:pt idx="72">
                  <c:v>41000</c:v>
                </c:pt>
                <c:pt idx="73">
                  <c:v>41030</c:v>
                </c:pt>
                <c:pt idx="74">
                  <c:v>41061</c:v>
                </c:pt>
                <c:pt idx="75">
                  <c:v>41091</c:v>
                </c:pt>
                <c:pt idx="76">
                  <c:v>41122</c:v>
                </c:pt>
                <c:pt idx="77">
                  <c:v>41153</c:v>
                </c:pt>
                <c:pt idx="78">
                  <c:v>41183</c:v>
                </c:pt>
                <c:pt idx="79">
                  <c:v>41214</c:v>
                </c:pt>
                <c:pt idx="80">
                  <c:v>41244</c:v>
                </c:pt>
                <c:pt idx="81">
                  <c:v>41275</c:v>
                </c:pt>
                <c:pt idx="82">
                  <c:v>41306</c:v>
                </c:pt>
                <c:pt idx="83">
                  <c:v>41334</c:v>
                </c:pt>
                <c:pt idx="84">
                  <c:v>41365</c:v>
                </c:pt>
                <c:pt idx="85">
                  <c:v>41395</c:v>
                </c:pt>
                <c:pt idx="86">
                  <c:v>41426</c:v>
                </c:pt>
                <c:pt idx="87">
                  <c:v>41456</c:v>
                </c:pt>
                <c:pt idx="88">
                  <c:v>41487</c:v>
                </c:pt>
                <c:pt idx="89">
                  <c:v>41518</c:v>
                </c:pt>
                <c:pt idx="90">
                  <c:v>41548</c:v>
                </c:pt>
                <c:pt idx="91">
                  <c:v>41579</c:v>
                </c:pt>
                <c:pt idx="92">
                  <c:v>41609</c:v>
                </c:pt>
                <c:pt idx="93">
                  <c:v>41640</c:v>
                </c:pt>
                <c:pt idx="94">
                  <c:v>41671</c:v>
                </c:pt>
                <c:pt idx="95">
                  <c:v>41699</c:v>
                </c:pt>
                <c:pt idx="96">
                  <c:v>41730</c:v>
                </c:pt>
                <c:pt idx="97">
                  <c:v>41760</c:v>
                </c:pt>
                <c:pt idx="98">
                  <c:v>41791</c:v>
                </c:pt>
                <c:pt idx="99">
                  <c:v>41821</c:v>
                </c:pt>
                <c:pt idx="100">
                  <c:v>41852</c:v>
                </c:pt>
                <c:pt idx="101">
                  <c:v>41883</c:v>
                </c:pt>
                <c:pt idx="102">
                  <c:v>41913</c:v>
                </c:pt>
                <c:pt idx="103">
                  <c:v>41944</c:v>
                </c:pt>
                <c:pt idx="104">
                  <c:v>41974</c:v>
                </c:pt>
                <c:pt idx="105">
                  <c:v>42005</c:v>
                </c:pt>
                <c:pt idx="106">
                  <c:v>42036</c:v>
                </c:pt>
                <c:pt idx="107">
                  <c:v>42064</c:v>
                </c:pt>
              </c:numCache>
            </c:numRef>
          </c:cat>
          <c:val>
            <c:numRef>
              <c:f>'TOTAL Obs since 2006'!$C$10:$DF$10</c:f>
              <c:numCache>
                <c:formatCode>General</c:formatCode>
                <c:ptCount val="108"/>
                <c:pt idx="0">
                  <c:v>1481</c:v>
                </c:pt>
                <c:pt idx="1">
                  <c:v>1138</c:v>
                </c:pt>
                <c:pt idx="2">
                  <c:v>1502</c:v>
                </c:pt>
                <c:pt idx="3">
                  <c:v>1551</c:v>
                </c:pt>
                <c:pt idx="4">
                  <c:v>1233</c:v>
                </c:pt>
                <c:pt idx="5">
                  <c:v>1354</c:v>
                </c:pt>
                <c:pt idx="6">
                  <c:v>1376</c:v>
                </c:pt>
                <c:pt idx="7">
                  <c:v>1408</c:v>
                </c:pt>
                <c:pt idx="8">
                  <c:v>1252</c:v>
                </c:pt>
                <c:pt idx="9">
                  <c:v>1435</c:v>
                </c:pt>
                <c:pt idx="10">
                  <c:v>1289</c:v>
                </c:pt>
                <c:pt idx="11">
                  <c:v>1535</c:v>
                </c:pt>
                <c:pt idx="12">
                  <c:v>1408</c:v>
                </c:pt>
                <c:pt idx="13">
                  <c:v>1432</c:v>
                </c:pt>
                <c:pt idx="14">
                  <c:v>1324</c:v>
                </c:pt>
                <c:pt idx="15">
                  <c:v>1354</c:v>
                </c:pt>
                <c:pt idx="16">
                  <c:v>1507</c:v>
                </c:pt>
                <c:pt idx="17">
                  <c:v>1326</c:v>
                </c:pt>
                <c:pt idx="18">
                  <c:v>1428</c:v>
                </c:pt>
                <c:pt idx="19">
                  <c:v>1386</c:v>
                </c:pt>
                <c:pt idx="20">
                  <c:v>1380</c:v>
                </c:pt>
                <c:pt idx="21">
                  <c:v>1449</c:v>
                </c:pt>
                <c:pt idx="22">
                  <c:v>1326</c:v>
                </c:pt>
                <c:pt idx="23">
                  <c:v>1194</c:v>
                </c:pt>
                <c:pt idx="24">
                  <c:v>949</c:v>
                </c:pt>
                <c:pt idx="25">
                  <c:v>1037</c:v>
                </c:pt>
                <c:pt idx="26">
                  <c:v>1108</c:v>
                </c:pt>
                <c:pt idx="27">
                  <c:v>1004</c:v>
                </c:pt>
                <c:pt idx="28">
                  <c:v>789</c:v>
                </c:pt>
                <c:pt idx="29">
                  <c:v>722</c:v>
                </c:pt>
                <c:pt idx="30">
                  <c:v>835</c:v>
                </c:pt>
                <c:pt idx="31">
                  <c:v>991</c:v>
                </c:pt>
                <c:pt idx="32">
                  <c:v>807</c:v>
                </c:pt>
                <c:pt idx="33">
                  <c:v>937</c:v>
                </c:pt>
                <c:pt idx="34">
                  <c:v>756</c:v>
                </c:pt>
                <c:pt idx="35">
                  <c:v>855</c:v>
                </c:pt>
                <c:pt idx="36">
                  <c:v>661</c:v>
                </c:pt>
                <c:pt idx="37">
                  <c:v>763</c:v>
                </c:pt>
                <c:pt idx="38">
                  <c:v>783</c:v>
                </c:pt>
                <c:pt idx="39">
                  <c:v>883</c:v>
                </c:pt>
                <c:pt idx="40">
                  <c:v>961</c:v>
                </c:pt>
                <c:pt idx="41">
                  <c:v>883</c:v>
                </c:pt>
                <c:pt idx="42">
                  <c:v>840</c:v>
                </c:pt>
                <c:pt idx="43">
                  <c:v>1120</c:v>
                </c:pt>
                <c:pt idx="44">
                  <c:v>865</c:v>
                </c:pt>
                <c:pt idx="45">
                  <c:v>1002</c:v>
                </c:pt>
                <c:pt idx="46">
                  <c:v>905</c:v>
                </c:pt>
                <c:pt idx="47">
                  <c:v>936</c:v>
                </c:pt>
                <c:pt idx="48">
                  <c:v>828</c:v>
                </c:pt>
                <c:pt idx="49">
                  <c:v>836</c:v>
                </c:pt>
                <c:pt idx="50">
                  <c:v>956</c:v>
                </c:pt>
                <c:pt idx="51">
                  <c:v>974</c:v>
                </c:pt>
                <c:pt idx="52">
                  <c:v>825</c:v>
                </c:pt>
                <c:pt idx="53">
                  <c:v>966</c:v>
                </c:pt>
                <c:pt idx="54">
                  <c:v>795</c:v>
                </c:pt>
                <c:pt idx="55">
                  <c:v>898</c:v>
                </c:pt>
                <c:pt idx="56">
                  <c:v>722</c:v>
                </c:pt>
                <c:pt idx="57">
                  <c:v>734</c:v>
                </c:pt>
                <c:pt idx="58">
                  <c:v>686</c:v>
                </c:pt>
                <c:pt idx="59">
                  <c:v>740</c:v>
                </c:pt>
                <c:pt idx="60">
                  <c:v>700</c:v>
                </c:pt>
                <c:pt idx="61">
                  <c:v>730</c:v>
                </c:pt>
                <c:pt idx="62">
                  <c:v>745</c:v>
                </c:pt>
                <c:pt idx="63">
                  <c:v>684</c:v>
                </c:pt>
                <c:pt idx="64">
                  <c:v>733</c:v>
                </c:pt>
                <c:pt idx="65">
                  <c:v>801</c:v>
                </c:pt>
                <c:pt idx="66">
                  <c:v>685</c:v>
                </c:pt>
                <c:pt idx="67">
                  <c:v>651</c:v>
                </c:pt>
                <c:pt idx="68">
                  <c:v>618</c:v>
                </c:pt>
                <c:pt idx="69">
                  <c:v>599</c:v>
                </c:pt>
                <c:pt idx="70">
                  <c:v>492</c:v>
                </c:pt>
                <c:pt idx="71">
                  <c:v>476</c:v>
                </c:pt>
                <c:pt idx="72">
                  <c:v>465</c:v>
                </c:pt>
                <c:pt idx="73">
                  <c:v>441</c:v>
                </c:pt>
                <c:pt idx="74">
                  <c:v>372</c:v>
                </c:pt>
                <c:pt idx="75">
                  <c:v>325</c:v>
                </c:pt>
                <c:pt idx="76">
                  <c:v>291</c:v>
                </c:pt>
                <c:pt idx="77">
                  <c:v>372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</c:numCache>
            </c:numRef>
          </c:val>
        </c:ser>
        <c:ser>
          <c:idx val="3"/>
          <c:order val="3"/>
          <c:tx>
            <c:strRef>
              <c:f>'TOTAL Obs since 2006'!$A$12:$B$12</c:f>
              <c:strCache>
                <c:ptCount val="1"/>
                <c:pt idx="0">
                  <c:v>All VOS, manned Rigs  &amp; ship AWS  TOTAL Met Office Obs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ot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'TOTAL Obs since 2006'!$C$7:$DF$7</c:f>
              <c:numCache>
                <c:formatCode>mmm\-yy</c:formatCode>
                <c:ptCount val="108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  <c:pt idx="24">
                  <c:v>39539</c:v>
                </c:pt>
                <c:pt idx="25">
                  <c:v>39569</c:v>
                </c:pt>
                <c:pt idx="26">
                  <c:v>39600</c:v>
                </c:pt>
                <c:pt idx="27">
                  <c:v>39630</c:v>
                </c:pt>
                <c:pt idx="28">
                  <c:v>39661</c:v>
                </c:pt>
                <c:pt idx="29">
                  <c:v>39692</c:v>
                </c:pt>
                <c:pt idx="30">
                  <c:v>39722</c:v>
                </c:pt>
                <c:pt idx="31">
                  <c:v>39753</c:v>
                </c:pt>
                <c:pt idx="32">
                  <c:v>39783</c:v>
                </c:pt>
                <c:pt idx="33">
                  <c:v>39814</c:v>
                </c:pt>
                <c:pt idx="34">
                  <c:v>39845</c:v>
                </c:pt>
                <c:pt idx="35">
                  <c:v>39873</c:v>
                </c:pt>
                <c:pt idx="36">
                  <c:v>39904</c:v>
                </c:pt>
                <c:pt idx="37">
                  <c:v>39934</c:v>
                </c:pt>
                <c:pt idx="38">
                  <c:v>39965</c:v>
                </c:pt>
                <c:pt idx="39">
                  <c:v>39995</c:v>
                </c:pt>
                <c:pt idx="40">
                  <c:v>40026</c:v>
                </c:pt>
                <c:pt idx="41">
                  <c:v>40057</c:v>
                </c:pt>
                <c:pt idx="42">
                  <c:v>40087</c:v>
                </c:pt>
                <c:pt idx="43">
                  <c:v>40118</c:v>
                </c:pt>
                <c:pt idx="44">
                  <c:v>40148</c:v>
                </c:pt>
                <c:pt idx="45">
                  <c:v>40179</c:v>
                </c:pt>
                <c:pt idx="46">
                  <c:v>40210</c:v>
                </c:pt>
                <c:pt idx="47">
                  <c:v>40238</c:v>
                </c:pt>
                <c:pt idx="48">
                  <c:v>40269</c:v>
                </c:pt>
                <c:pt idx="49">
                  <c:v>40299</c:v>
                </c:pt>
                <c:pt idx="50">
                  <c:v>40330</c:v>
                </c:pt>
                <c:pt idx="51">
                  <c:v>40360</c:v>
                </c:pt>
                <c:pt idx="52">
                  <c:v>40391</c:v>
                </c:pt>
                <c:pt idx="53">
                  <c:v>40422</c:v>
                </c:pt>
                <c:pt idx="54">
                  <c:v>40452</c:v>
                </c:pt>
                <c:pt idx="55">
                  <c:v>40483</c:v>
                </c:pt>
                <c:pt idx="56">
                  <c:v>40513</c:v>
                </c:pt>
                <c:pt idx="57">
                  <c:v>40544</c:v>
                </c:pt>
                <c:pt idx="58">
                  <c:v>40575</c:v>
                </c:pt>
                <c:pt idx="59">
                  <c:v>40603</c:v>
                </c:pt>
                <c:pt idx="60">
                  <c:v>40634</c:v>
                </c:pt>
                <c:pt idx="61">
                  <c:v>40664</c:v>
                </c:pt>
                <c:pt idx="62">
                  <c:v>40695</c:v>
                </c:pt>
                <c:pt idx="63">
                  <c:v>40725</c:v>
                </c:pt>
                <c:pt idx="64">
                  <c:v>40756</c:v>
                </c:pt>
                <c:pt idx="65">
                  <c:v>40787</c:v>
                </c:pt>
                <c:pt idx="66">
                  <c:v>40817</c:v>
                </c:pt>
                <c:pt idx="67">
                  <c:v>40848</c:v>
                </c:pt>
                <c:pt idx="68">
                  <c:v>40878</c:v>
                </c:pt>
                <c:pt idx="69">
                  <c:v>40909</c:v>
                </c:pt>
                <c:pt idx="70">
                  <c:v>40940</c:v>
                </c:pt>
                <c:pt idx="71">
                  <c:v>40969</c:v>
                </c:pt>
                <c:pt idx="72">
                  <c:v>41000</c:v>
                </c:pt>
                <c:pt idx="73">
                  <c:v>41030</c:v>
                </c:pt>
                <c:pt idx="74">
                  <c:v>41061</c:v>
                </c:pt>
                <c:pt idx="75">
                  <c:v>41091</c:v>
                </c:pt>
                <c:pt idx="76">
                  <c:v>41122</c:v>
                </c:pt>
                <c:pt idx="77">
                  <c:v>41153</c:v>
                </c:pt>
                <c:pt idx="78">
                  <c:v>41183</c:v>
                </c:pt>
                <c:pt idx="79">
                  <c:v>41214</c:v>
                </c:pt>
                <c:pt idx="80">
                  <c:v>41244</c:v>
                </c:pt>
                <c:pt idx="81">
                  <c:v>41275</c:v>
                </c:pt>
                <c:pt idx="82">
                  <c:v>41306</c:v>
                </c:pt>
                <c:pt idx="83">
                  <c:v>41334</c:v>
                </c:pt>
                <c:pt idx="84">
                  <c:v>41365</c:v>
                </c:pt>
                <c:pt idx="85">
                  <c:v>41395</c:v>
                </c:pt>
                <c:pt idx="86">
                  <c:v>41426</c:v>
                </c:pt>
                <c:pt idx="87">
                  <c:v>41456</c:v>
                </c:pt>
                <c:pt idx="88">
                  <c:v>41487</c:v>
                </c:pt>
                <c:pt idx="89">
                  <c:v>41518</c:v>
                </c:pt>
                <c:pt idx="90">
                  <c:v>41548</c:v>
                </c:pt>
                <c:pt idx="91">
                  <c:v>41579</c:v>
                </c:pt>
                <c:pt idx="92">
                  <c:v>41609</c:v>
                </c:pt>
                <c:pt idx="93">
                  <c:v>41640</c:v>
                </c:pt>
                <c:pt idx="94">
                  <c:v>41671</c:v>
                </c:pt>
                <c:pt idx="95">
                  <c:v>41699</c:v>
                </c:pt>
                <c:pt idx="96">
                  <c:v>41730</c:v>
                </c:pt>
                <c:pt idx="97">
                  <c:v>41760</c:v>
                </c:pt>
                <c:pt idx="98">
                  <c:v>41791</c:v>
                </c:pt>
                <c:pt idx="99">
                  <c:v>41821</c:v>
                </c:pt>
                <c:pt idx="100">
                  <c:v>41852</c:v>
                </c:pt>
                <c:pt idx="101">
                  <c:v>41883</c:v>
                </c:pt>
                <c:pt idx="102">
                  <c:v>41913</c:v>
                </c:pt>
                <c:pt idx="103">
                  <c:v>41944</c:v>
                </c:pt>
                <c:pt idx="104">
                  <c:v>41974</c:v>
                </c:pt>
                <c:pt idx="105">
                  <c:v>42005</c:v>
                </c:pt>
                <c:pt idx="106">
                  <c:v>42036</c:v>
                </c:pt>
                <c:pt idx="107">
                  <c:v>42064</c:v>
                </c:pt>
              </c:numCache>
            </c:numRef>
          </c:cat>
          <c:val>
            <c:numRef>
              <c:f>'TOTAL Obs since 2006'!$C$12:$DF$12</c:f>
              <c:numCache>
                <c:formatCode>General</c:formatCode>
                <c:ptCount val="108"/>
                <c:pt idx="0">
                  <c:v>7362</c:v>
                </c:pt>
                <c:pt idx="1">
                  <c:v>7385</c:v>
                </c:pt>
                <c:pt idx="2">
                  <c:v>7582</c:v>
                </c:pt>
                <c:pt idx="3">
                  <c:v>7634</c:v>
                </c:pt>
                <c:pt idx="4">
                  <c:v>7096</c:v>
                </c:pt>
                <c:pt idx="5">
                  <c:v>7235</c:v>
                </c:pt>
                <c:pt idx="6">
                  <c:v>7720</c:v>
                </c:pt>
                <c:pt idx="7">
                  <c:v>7419</c:v>
                </c:pt>
                <c:pt idx="8">
                  <c:v>8283</c:v>
                </c:pt>
                <c:pt idx="9">
                  <c:v>9380</c:v>
                </c:pt>
                <c:pt idx="10">
                  <c:v>7755</c:v>
                </c:pt>
                <c:pt idx="11">
                  <c:v>9572</c:v>
                </c:pt>
                <c:pt idx="12">
                  <c:v>10787</c:v>
                </c:pt>
                <c:pt idx="13">
                  <c:v>11102</c:v>
                </c:pt>
                <c:pt idx="14">
                  <c:v>11111</c:v>
                </c:pt>
                <c:pt idx="15">
                  <c:v>12017</c:v>
                </c:pt>
                <c:pt idx="16">
                  <c:v>12023</c:v>
                </c:pt>
                <c:pt idx="17">
                  <c:v>11517</c:v>
                </c:pt>
                <c:pt idx="18">
                  <c:v>12599</c:v>
                </c:pt>
                <c:pt idx="19">
                  <c:v>12413</c:v>
                </c:pt>
                <c:pt idx="20">
                  <c:v>12630</c:v>
                </c:pt>
                <c:pt idx="21">
                  <c:v>12799</c:v>
                </c:pt>
                <c:pt idx="22">
                  <c:v>11665</c:v>
                </c:pt>
                <c:pt idx="23">
                  <c:v>12039</c:v>
                </c:pt>
                <c:pt idx="24">
                  <c:v>12176</c:v>
                </c:pt>
                <c:pt idx="25">
                  <c:v>12102</c:v>
                </c:pt>
                <c:pt idx="26">
                  <c:v>11793</c:v>
                </c:pt>
                <c:pt idx="27">
                  <c:v>12134</c:v>
                </c:pt>
                <c:pt idx="28">
                  <c:v>12759</c:v>
                </c:pt>
                <c:pt idx="29">
                  <c:v>12564</c:v>
                </c:pt>
                <c:pt idx="30">
                  <c:v>12144</c:v>
                </c:pt>
                <c:pt idx="31">
                  <c:v>12671</c:v>
                </c:pt>
                <c:pt idx="32">
                  <c:v>12405</c:v>
                </c:pt>
                <c:pt idx="33">
                  <c:v>12255</c:v>
                </c:pt>
                <c:pt idx="34">
                  <c:v>13119</c:v>
                </c:pt>
                <c:pt idx="35">
                  <c:v>16136</c:v>
                </c:pt>
                <c:pt idx="36">
                  <c:v>14521</c:v>
                </c:pt>
                <c:pt idx="37">
                  <c:v>13466</c:v>
                </c:pt>
                <c:pt idx="38">
                  <c:v>13852</c:v>
                </c:pt>
                <c:pt idx="39">
                  <c:v>13818</c:v>
                </c:pt>
                <c:pt idx="40">
                  <c:v>13334</c:v>
                </c:pt>
                <c:pt idx="41">
                  <c:v>12877</c:v>
                </c:pt>
                <c:pt idx="42">
                  <c:v>14314</c:v>
                </c:pt>
                <c:pt idx="43">
                  <c:v>13763</c:v>
                </c:pt>
                <c:pt idx="44">
                  <c:v>12231</c:v>
                </c:pt>
                <c:pt idx="45">
                  <c:v>13210</c:v>
                </c:pt>
                <c:pt idx="46">
                  <c:v>11938</c:v>
                </c:pt>
                <c:pt idx="47">
                  <c:v>13662</c:v>
                </c:pt>
                <c:pt idx="48">
                  <c:v>12859</c:v>
                </c:pt>
                <c:pt idx="49">
                  <c:v>13684</c:v>
                </c:pt>
                <c:pt idx="50">
                  <c:v>14221</c:v>
                </c:pt>
                <c:pt idx="51">
                  <c:v>16398</c:v>
                </c:pt>
                <c:pt idx="52">
                  <c:v>15214</c:v>
                </c:pt>
                <c:pt idx="53">
                  <c:v>15854</c:v>
                </c:pt>
                <c:pt idx="54">
                  <c:v>18094</c:v>
                </c:pt>
                <c:pt idx="55">
                  <c:v>17306</c:v>
                </c:pt>
                <c:pt idx="56">
                  <c:v>15690</c:v>
                </c:pt>
                <c:pt idx="57">
                  <c:v>15119</c:v>
                </c:pt>
                <c:pt idx="58">
                  <c:v>15927</c:v>
                </c:pt>
                <c:pt idx="59">
                  <c:v>17063</c:v>
                </c:pt>
                <c:pt idx="60">
                  <c:v>15750</c:v>
                </c:pt>
                <c:pt idx="61">
                  <c:v>18926</c:v>
                </c:pt>
                <c:pt idx="62">
                  <c:v>23975</c:v>
                </c:pt>
                <c:pt idx="63">
                  <c:v>24131</c:v>
                </c:pt>
                <c:pt idx="64">
                  <c:v>25028</c:v>
                </c:pt>
                <c:pt idx="65">
                  <c:v>23434</c:v>
                </c:pt>
                <c:pt idx="66">
                  <c:v>25789</c:v>
                </c:pt>
                <c:pt idx="67">
                  <c:v>25256</c:v>
                </c:pt>
                <c:pt idx="68">
                  <c:v>23457</c:v>
                </c:pt>
                <c:pt idx="69">
                  <c:v>26404</c:v>
                </c:pt>
                <c:pt idx="70">
                  <c:v>25679</c:v>
                </c:pt>
                <c:pt idx="71">
                  <c:v>29000</c:v>
                </c:pt>
                <c:pt idx="72">
                  <c:v>28326</c:v>
                </c:pt>
                <c:pt idx="73">
                  <c:v>27814</c:v>
                </c:pt>
                <c:pt idx="74">
                  <c:v>27395</c:v>
                </c:pt>
                <c:pt idx="75">
                  <c:v>31508</c:v>
                </c:pt>
                <c:pt idx="76">
                  <c:v>29161</c:v>
                </c:pt>
                <c:pt idx="77">
                  <c:v>29059</c:v>
                </c:pt>
                <c:pt idx="78">
                  <c:v>32320</c:v>
                </c:pt>
                <c:pt idx="79">
                  <c:v>30256</c:v>
                </c:pt>
                <c:pt idx="80">
                  <c:v>29379</c:v>
                </c:pt>
                <c:pt idx="81">
                  <c:v>25542</c:v>
                </c:pt>
                <c:pt idx="82">
                  <c:v>25043</c:v>
                </c:pt>
                <c:pt idx="83">
                  <c:v>29943</c:v>
                </c:pt>
                <c:pt idx="84">
                  <c:v>29573</c:v>
                </c:pt>
                <c:pt idx="85">
                  <c:v>28606</c:v>
                </c:pt>
                <c:pt idx="86">
                  <c:v>28578</c:v>
                </c:pt>
                <c:pt idx="87">
                  <c:v>30507</c:v>
                </c:pt>
                <c:pt idx="88">
                  <c:v>32812</c:v>
                </c:pt>
                <c:pt idx="89">
                  <c:v>31701</c:v>
                </c:pt>
                <c:pt idx="90">
                  <c:v>29272</c:v>
                </c:pt>
                <c:pt idx="91">
                  <c:v>31538</c:v>
                </c:pt>
                <c:pt idx="92">
                  <c:v>31507</c:v>
                </c:pt>
                <c:pt idx="93">
                  <c:v>29140</c:v>
                </c:pt>
                <c:pt idx="94">
                  <c:v>28889</c:v>
                </c:pt>
                <c:pt idx="95">
                  <c:v>32905</c:v>
                </c:pt>
                <c:pt idx="96">
                  <c:v>30491</c:v>
                </c:pt>
                <c:pt idx="97">
                  <c:v>30552</c:v>
                </c:pt>
                <c:pt idx="98">
                  <c:v>27476</c:v>
                </c:pt>
                <c:pt idx="99">
                  <c:v>27569</c:v>
                </c:pt>
                <c:pt idx="100">
                  <c:v>29572</c:v>
                </c:pt>
                <c:pt idx="101">
                  <c:v>29098</c:v>
                </c:pt>
                <c:pt idx="102">
                  <c:v>29838</c:v>
                </c:pt>
                <c:pt idx="103">
                  <c:v>29888</c:v>
                </c:pt>
                <c:pt idx="104">
                  <c:v>29330</c:v>
                </c:pt>
                <c:pt idx="105">
                  <c:v>30096</c:v>
                </c:pt>
              </c:numCache>
            </c:numRef>
          </c:val>
        </c:ser>
        <c:marker val="1"/>
        <c:axId val="111357952"/>
        <c:axId val="111359872"/>
      </c:lineChart>
      <c:dateAx>
        <c:axId val="111357952"/>
        <c:scaling>
          <c:orientation val="minMax"/>
        </c:scaling>
        <c:axPos val="b"/>
        <c:numFmt formatCode="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35987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113598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357952"/>
        <c:crosses val="autoZero"/>
        <c:crossBetween val="between"/>
      </c:valAx>
      <c:spPr>
        <a:gradFill rotWithShape="0">
          <a:gsLst>
            <a:gs pos="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919980747087471"/>
          <c:y val="7.5837927666449104E-2"/>
          <c:w val="0.31712291282739563"/>
          <c:h val="0.2345682715586477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8.2748948106591863E-2"/>
          <c:y val="4.3814488128332593E-2"/>
          <c:w val="0.91164095371669063"/>
          <c:h val="0.6907225187290077"/>
        </c:manualLayout>
      </c:layout>
      <c:lineChart>
        <c:grouping val="standard"/>
        <c:ser>
          <c:idx val="9"/>
          <c:order val="0"/>
          <c:tx>
            <c:strRef>
              <c:f>'Manual VOS'!$B$15</c:f>
              <c:strCache>
                <c:ptCount val="1"/>
                <c:pt idx="0">
                  <c:v>TOTAL  Manual VOSClim Obs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multiLvlStrRef>
              <c:f>'Manual VOS'!$AX$4:$DR$5</c:f>
              <c:multiLvlStrCache>
                <c:ptCount val="73"/>
                <c:lvl>
                  <c:pt idx="0">
                    <c:v>Mar-10</c:v>
                  </c:pt>
                  <c:pt idx="1">
                    <c:v>Apr-10</c:v>
                  </c:pt>
                  <c:pt idx="2">
                    <c:v>May-10</c:v>
                  </c:pt>
                  <c:pt idx="3">
                    <c:v>Jun-10</c:v>
                  </c:pt>
                  <c:pt idx="4">
                    <c:v>Jul-10</c:v>
                  </c:pt>
                  <c:pt idx="5">
                    <c:v>Aug-10</c:v>
                  </c:pt>
                  <c:pt idx="6">
                    <c:v>Sep-10</c:v>
                  </c:pt>
                  <c:pt idx="7">
                    <c:v>Oct-10</c:v>
                  </c:pt>
                  <c:pt idx="8">
                    <c:v>Nov-10</c:v>
                  </c:pt>
                  <c:pt idx="9">
                    <c:v>Dec-10</c:v>
                  </c:pt>
                  <c:pt idx="10">
                    <c:v>Jan-11</c:v>
                  </c:pt>
                  <c:pt idx="11">
                    <c:v>Feb-11</c:v>
                  </c:pt>
                  <c:pt idx="12">
                    <c:v>Mar-11</c:v>
                  </c:pt>
                  <c:pt idx="13">
                    <c:v>Apr-11</c:v>
                  </c:pt>
                  <c:pt idx="14">
                    <c:v>May-11</c:v>
                  </c:pt>
                  <c:pt idx="15">
                    <c:v>Jun-11</c:v>
                  </c:pt>
                  <c:pt idx="16">
                    <c:v>Jul-11</c:v>
                  </c:pt>
                  <c:pt idx="17">
                    <c:v>Aug-11</c:v>
                  </c:pt>
                  <c:pt idx="18">
                    <c:v>Sep-11</c:v>
                  </c:pt>
                  <c:pt idx="19">
                    <c:v>Oct-11</c:v>
                  </c:pt>
                  <c:pt idx="20">
                    <c:v>Nov-11</c:v>
                  </c:pt>
                  <c:pt idx="21">
                    <c:v>Dec-11</c:v>
                  </c:pt>
                  <c:pt idx="22">
                    <c:v>Jan-12</c:v>
                  </c:pt>
                  <c:pt idx="23">
                    <c:v>Feb-12</c:v>
                  </c:pt>
                  <c:pt idx="24">
                    <c:v>Mar-12</c:v>
                  </c:pt>
                  <c:pt idx="25">
                    <c:v>Apr-12</c:v>
                  </c:pt>
                  <c:pt idx="26">
                    <c:v>May-12</c:v>
                  </c:pt>
                  <c:pt idx="27">
                    <c:v>Jun-12</c:v>
                  </c:pt>
                  <c:pt idx="28">
                    <c:v>Jul-12</c:v>
                  </c:pt>
                  <c:pt idx="29">
                    <c:v>Aug-12</c:v>
                  </c:pt>
                  <c:pt idx="30">
                    <c:v>Sep-12</c:v>
                  </c:pt>
                  <c:pt idx="31">
                    <c:v>Oct-12</c:v>
                  </c:pt>
                  <c:pt idx="32">
                    <c:v>Nov-12</c:v>
                  </c:pt>
                  <c:pt idx="33">
                    <c:v>Dec-12</c:v>
                  </c:pt>
                  <c:pt idx="34">
                    <c:v>Jan-13</c:v>
                  </c:pt>
                  <c:pt idx="35">
                    <c:v>Feb-13</c:v>
                  </c:pt>
                  <c:pt idx="36">
                    <c:v>Mar-13</c:v>
                  </c:pt>
                  <c:pt idx="37">
                    <c:v>Apr-13</c:v>
                  </c:pt>
                  <c:pt idx="38">
                    <c:v>May-13</c:v>
                  </c:pt>
                  <c:pt idx="39">
                    <c:v>Jun-13</c:v>
                  </c:pt>
                  <c:pt idx="40">
                    <c:v>Jul-13</c:v>
                  </c:pt>
                  <c:pt idx="41">
                    <c:v>Aug-13</c:v>
                  </c:pt>
                  <c:pt idx="42">
                    <c:v>Sep-13</c:v>
                  </c:pt>
                  <c:pt idx="43">
                    <c:v>Oct-13</c:v>
                  </c:pt>
                  <c:pt idx="44">
                    <c:v>Nov-13</c:v>
                  </c:pt>
                  <c:pt idx="45">
                    <c:v>Dec-13</c:v>
                  </c:pt>
                  <c:pt idx="46">
                    <c:v>Jan-14</c:v>
                  </c:pt>
                  <c:pt idx="47">
                    <c:v>Feb-14</c:v>
                  </c:pt>
                  <c:pt idx="48">
                    <c:v>Mar-14</c:v>
                  </c:pt>
                  <c:pt idx="49">
                    <c:v>Apr-14</c:v>
                  </c:pt>
                  <c:pt idx="50">
                    <c:v>May-14</c:v>
                  </c:pt>
                  <c:pt idx="51">
                    <c:v>Jun-14</c:v>
                  </c:pt>
                  <c:pt idx="52">
                    <c:v>Jul-14</c:v>
                  </c:pt>
                  <c:pt idx="53">
                    <c:v>Aug-14</c:v>
                  </c:pt>
                  <c:pt idx="54">
                    <c:v>Sep-14</c:v>
                  </c:pt>
                  <c:pt idx="55">
                    <c:v>Oct-14</c:v>
                  </c:pt>
                  <c:pt idx="56">
                    <c:v>Nov-14</c:v>
                  </c:pt>
                  <c:pt idx="57">
                    <c:v>Dec-14</c:v>
                  </c:pt>
                  <c:pt idx="58">
                    <c:v>Jan-15</c:v>
                  </c:pt>
                  <c:pt idx="59">
                    <c:v>Feb-15</c:v>
                  </c:pt>
                  <c:pt idx="60">
                    <c:v>Mar-15</c:v>
                  </c:pt>
                  <c:pt idx="61">
                    <c:v>Apr-15</c:v>
                  </c:pt>
                  <c:pt idx="62">
                    <c:v>May-15</c:v>
                  </c:pt>
                  <c:pt idx="63">
                    <c:v>Jun-15</c:v>
                  </c:pt>
                  <c:pt idx="64">
                    <c:v>Jul-15</c:v>
                  </c:pt>
                  <c:pt idx="65">
                    <c:v>Aug-15</c:v>
                  </c:pt>
                  <c:pt idx="66">
                    <c:v>Sep-15</c:v>
                  </c:pt>
                  <c:pt idx="67">
                    <c:v>Oct-15</c:v>
                  </c:pt>
                  <c:pt idx="68">
                    <c:v>Nov-15</c:v>
                  </c:pt>
                  <c:pt idx="69">
                    <c:v>Dec-15</c:v>
                  </c:pt>
                  <c:pt idx="70">
                    <c:v>Jan-16</c:v>
                  </c:pt>
                  <c:pt idx="71">
                    <c:v>Feb-16</c:v>
                  </c:pt>
                  <c:pt idx="72">
                    <c:v>Mar-16</c:v>
                  </c:pt>
                </c:lvl>
                <c:lvl>
                  <c:pt idx="1">
                    <c:v>FY 10-11</c:v>
                  </c:pt>
                  <c:pt idx="13">
                    <c:v>FY 11-12</c:v>
                  </c:pt>
                  <c:pt idx="25">
                    <c:v>FY 12-13</c:v>
                  </c:pt>
                  <c:pt idx="37">
                    <c:v>FY 12-13</c:v>
                  </c:pt>
                  <c:pt idx="49">
                    <c:v>FY 14-15</c:v>
                  </c:pt>
                  <c:pt idx="61">
                    <c:v>FY 15-16</c:v>
                  </c:pt>
                </c:lvl>
              </c:multiLvlStrCache>
            </c:multiLvlStrRef>
          </c:cat>
          <c:val>
            <c:numRef>
              <c:f>'Manual VOS'!$AX$15:$DR$15</c:f>
              <c:numCache>
                <c:formatCode>General</c:formatCode>
                <c:ptCount val="73"/>
                <c:pt idx="2">
                  <c:v>1289</c:v>
                </c:pt>
                <c:pt idx="3">
                  <c:v>1948</c:v>
                </c:pt>
                <c:pt idx="4">
                  <c:v>2055</c:v>
                </c:pt>
                <c:pt idx="5">
                  <c:v>2064</c:v>
                </c:pt>
                <c:pt idx="6">
                  <c:v>3350</c:v>
                </c:pt>
                <c:pt idx="7">
                  <c:v>4617</c:v>
                </c:pt>
                <c:pt idx="8">
                  <c:v>4802</c:v>
                </c:pt>
                <c:pt idx="9">
                  <c:v>4372</c:v>
                </c:pt>
                <c:pt idx="10">
                  <c:v>4919</c:v>
                </c:pt>
                <c:pt idx="11">
                  <c:v>5245</c:v>
                </c:pt>
                <c:pt idx="12">
                  <c:v>5238</c:v>
                </c:pt>
                <c:pt idx="13">
                  <c:v>4709</c:v>
                </c:pt>
                <c:pt idx="14">
                  <c:v>5201</c:v>
                </c:pt>
                <c:pt idx="15">
                  <c:v>4390</c:v>
                </c:pt>
                <c:pt idx="16">
                  <c:v>4520</c:v>
                </c:pt>
                <c:pt idx="17">
                  <c:v>4804</c:v>
                </c:pt>
                <c:pt idx="18">
                  <c:v>4845</c:v>
                </c:pt>
                <c:pt idx="19">
                  <c:v>5632</c:v>
                </c:pt>
                <c:pt idx="20">
                  <c:v>6147</c:v>
                </c:pt>
                <c:pt idx="21">
                  <c:v>6686</c:v>
                </c:pt>
                <c:pt idx="22">
                  <c:v>6923</c:v>
                </c:pt>
                <c:pt idx="23">
                  <c:v>6352</c:v>
                </c:pt>
                <c:pt idx="24">
                  <c:v>6177</c:v>
                </c:pt>
                <c:pt idx="25">
                  <c:v>5769</c:v>
                </c:pt>
                <c:pt idx="26">
                  <c:v>5611</c:v>
                </c:pt>
                <c:pt idx="27">
                  <c:v>5261</c:v>
                </c:pt>
                <c:pt idx="28">
                  <c:v>5711</c:v>
                </c:pt>
                <c:pt idx="29">
                  <c:v>5868</c:v>
                </c:pt>
                <c:pt idx="30">
                  <c:v>5222</c:v>
                </c:pt>
                <c:pt idx="31">
                  <c:v>5819</c:v>
                </c:pt>
                <c:pt idx="32">
                  <c:v>6157</c:v>
                </c:pt>
                <c:pt idx="33">
                  <c:v>6597</c:v>
                </c:pt>
                <c:pt idx="34">
                  <c:v>6025</c:v>
                </c:pt>
                <c:pt idx="35">
                  <c:v>5329</c:v>
                </c:pt>
                <c:pt idx="36">
                  <c:v>6244</c:v>
                </c:pt>
                <c:pt idx="37">
                  <c:v>5843</c:v>
                </c:pt>
                <c:pt idx="38">
                  <c:v>6157</c:v>
                </c:pt>
                <c:pt idx="39">
                  <c:v>6207</c:v>
                </c:pt>
                <c:pt idx="40">
                  <c:v>6258</c:v>
                </c:pt>
                <c:pt idx="41">
                  <c:v>6396</c:v>
                </c:pt>
                <c:pt idx="42">
                  <c:v>6400</c:v>
                </c:pt>
                <c:pt idx="43">
                  <c:v>6656</c:v>
                </c:pt>
                <c:pt idx="44">
                  <c:v>6925</c:v>
                </c:pt>
                <c:pt idx="45">
                  <c:v>7109</c:v>
                </c:pt>
                <c:pt idx="46">
                  <c:v>6616</c:v>
                </c:pt>
                <c:pt idx="47">
                  <c:v>5912</c:v>
                </c:pt>
                <c:pt idx="48">
                  <c:v>6543</c:v>
                </c:pt>
                <c:pt idx="49">
                  <c:v>6356</c:v>
                </c:pt>
                <c:pt idx="50">
                  <c:v>6575</c:v>
                </c:pt>
                <c:pt idx="51">
                  <c:v>5895</c:v>
                </c:pt>
                <c:pt idx="52">
                  <c:v>5547</c:v>
                </c:pt>
                <c:pt idx="53">
                  <c:v>5546</c:v>
                </c:pt>
                <c:pt idx="54">
                  <c:v>5904</c:v>
                </c:pt>
                <c:pt idx="55">
                  <c:v>6119</c:v>
                </c:pt>
                <c:pt idx="56">
                  <c:v>5975</c:v>
                </c:pt>
                <c:pt idx="57">
                  <c:v>5820</c:v>
                </c:pt>
                <c:pt idx="58">
                  <c:v>6785</c:v>
                </c:pt>
                <c:pt idx="59">
                  <c:v>5855</c:v>
                </c:pt>
                <c:pt idx="60">
                  <c:v>6404</c:v>
                </c:pt>
                <c:pt idx="61">
                  <c:v>6169</c:v>
                </c:pt>
                <c:pt idx="62">
                  <c:v>6627</c:v>
                </c:pt>
                <c:pt idx="63">
                  <c:v>6674</c:v>
                </c:pt>
              </c:numCache>
            </c:numRef>
          </c:val>
        </c:ser>
        <c:ser>
          <c:idx val="10"/>
          <c:order val="1"/>
          <c:tx>
            <c:strRef>
              <c:f>'Manual VOS'!$B$16</c:f>
              <c:strCache>
                <c:ptCount val="1"/>
                <c:pt idx="0">
                  <c:v>TOTAL Manual Selected Obs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cat>
            <c:multiLvlStrRef>
              <c:f>'Manual VOS'!$AX$4:$DR$5</c:f>
              <c:multiLvlStrCache>
                <c:ptCount val="73"/>
                <c:lvl>
                  <c:pt idx="0">
                    <c:v>Mar-10</c:v>
                  </c:pt>
                  <c:pt idx="1">
                    <c:v>Apr-10</c:v>
                  </c:pt>
                  <c:pt idx="2">
                    <c:v>May-10</c:v>
                  </c:pt>
                  <c:pt idx="3">
                    <c:v>Jun-10</c:v>
                  </c:pt>
                  <c:pt idx="4">
                    <c:v>Jul-10</c:v>
                  </c:pt>
                  <c:pt idx="5">
                    <c:v>Aug-10</c:v>
                  </c:pt>
                  <c:pt idx="6">
                    <c:v>Sep-10</c:v>
                  </c:pt>
                  <c:pt idx="7">
                    <c:v>Oct-10</c:v>
                  </c:pt>
                  <c:pt idx="8">
                    <c:v>Nov-10</c:v>
                  </c:pt>
                  <c:pt idx="9">
                    <c:v>Dec-10</c:v>
                  </c:pt>
                  <c:pt idx="10">
                    <c:v>Jan-11</c:v>
                  </c:pt>
                  <c:pt idx="11">
                    <c:v>Feb-11</c:v>
                  </c:pt>
                  <c:pt idx="12">
                    <c:v>Mar-11</c:v>
                  </c:pt>
                  <c:pt idx="13">
                    <c:v>Apr-11</c:v>
                  </c:pt>
                  <c:pt idx="14">
                    <c:v>May-11</c:v>
                  </c:pt>
                  <c:pt idx="15">
                    <c:v>Jun-11</c:v>
                  </c:pt>
                  <c:pt idx="16">
                    <c:v>Jul-11</c:v>
                  </c:pt>
                  <c:pt idx="17">
                    <c:v>Aug-11</c:v>
                  </c:pt>
                  <c:pt idx="18">
                    <c:v>Sep-11</c:v>
                  </c:pt>
                  <c:pt idx="19">
                    <c:v>Oct-11</c:v>
                  </c:pt>
                  <c:pt idx="20">
                    <c:v>Nov-11</c:v>
                  </c:pt>
                  <c:pt idx="21">
                    <c:v>Dec-11</c:v>
                  </c:pt>
                  <c:pt idx="22">
                    <c:v>Jan-12</c:v>
                  </c:pt>
                  <c:pt idx="23">
                    <c:v>Feb-12</c:v>
                  </c:pt>
                  <c:pt idx="24">
                    <c:v>Mar-12</c:v>
                  </c:pt>
                  <c:pt idx="25">
                    <c:v>Apr-12</c:v>
                  </c:pt>
                  <c:pt idx="26">
                    <c:v>May-12</c:v>
                  </c:pt>
                  <c:pt idx="27">
                    <c:v>Jun-12</c:v>
                  </c:pt>
                  <c:pt idx="28">
                    <c:v>Jul-12</c:v>
                  </c:pt>
                  <c:pt idx="29">
                    <c:v>Aug-12</c:v>
                  </c:pt>
                  <c:pt idx="30">
                    <c:v>Sep-12</c:v>
                  </c:pt>
                  <c:pt idx="31">
                    <c:v>Oct-12</c:v>
                  </c:pt>
                  <c:pt idx="32">
                    <c:v>Nov-12</c:v>
                  </c:pt>
                  <c:pt idx="33">
                    <c:v>Dec-12</c:v>
                  </c:pt>
                  <c:pt idx="34">
                    <c:v>Jan-13</c:v>
                  </c:pt>
                  <c:pt idx="35">
                    <c:v>Feb-13</c:v>
                  </c:pt>
                  <c:pt idx="36">
                    <c:v>Mar-13</c:v>
                  </c:pt>
                  <c:pt idx="37">
                    <c:v>Apr-13</c:v>
                  </c:pt>
                  <c:pt idx="38">
                    <c:v>May-13</c:v>
                  </c:pt>
                  <c:pt idx="39">
                    <c:v>Jun-13</c:v>
                  </c:pt>
                  <c:pt idx="40">
                    <c:v>Jul-13</c:v>
                  </c:pt>
                  <c:pt idx="41">
                    <c:v>Aug-13</c:v>
                  </c:pt>
                  <c:pt idx="42">
                    <c:v>Sep-13</c:v>
                  </c:pt>
                  <c:pt idx="43">
                    <c:v>Oct-13</c:v>
                  </c:pt>
                  <c:pt idx="44">
                    <c:v>Nov-13</c:v>
                  </c:pt>
                  <c:pt idx="45">
                    <c:v>Dec-13</c:v>
                  </c:pt>
                  <c:pt idx="46">
                    <c:v>Jan-14</c:v>
                  </c:pt>
                  <c:pt idx="47">
                    <c:v>Feb-14</c:v>
                  </c:pt>
                  <c:pt idx="48">
                    <c:v>Mar-14</c:v>
                  </c:pt>
                  <c:pt idx="49">
                    <c:v>Apr-14</c:v>
                  </c:pt>
                  <c:pt idx="50">
                    <c:v>May-14</c:v>
                  </c:pt>
                  <c:pt idx="51">
                    <c:v>Jun-14</c:v>
                  </c:pt>
                  <c:pt idx="52">
                    <c:v>Jul-14</c:v>
                  </c:pt>
                  <c:pt idx="53">
                    <c:v>Aug-14</c:v>
                  </c:pt>
                  <c:pt idx="54">
                    <c:v>Sep-14</c:v>
                  </c:pt>
                  <c:pt idx="55">
                    <c:v>Oct-14</c:v>
                  </c:pt>
                  <c:pt idx="56">
                    <c:v>Nov-14</c:v>
                  </c:pt>
                  <c:pt idx="57">
                    <c:v>Dec-14</c:v>
                  </c:pt>
                  <c:pt idx="58">
                    <c:v>Jan-15</c:v>
                  </c:pt>
                  <c:pt idx="59">
                    <c:v>Feb-15</c:v>
                  </c:pt>
                  <c:pt idx="60">
                    <c:v>Mar-15</c:v>
                  </c:pt>
                  <c:pt idx="61">
                    <c:v>Apr-15</c:v>
                  </c:pt>
                  <c:pt idx="62">
                    <c:v>May-15</c:v>
                  </c:pt>
                  <c:pt idx="63">
                    <c:v>Jun-15</c:v>
                  </c:pt>
                  <c:pt idx="64">
                    <c:v>Jul-15</c:v>
                  </c:pt>
                  <c:pt idx="65">
                    <c:v>Aug-15</c:v>
                  </c:pt>
                  <c:pt idx="66">
                    <c:v>Sep-15</c:v>
                  </c:pt>
                  <c:pt idx="67">
                    <c:v>Oct-15</c:v>
                  </c:pt>
                  <c:pt idx="68">
                    <c:v>Nov-15</c:v>
                  </c:pt>
                  <c:pt idx="69">
                    <c:v>Dec-15</c:v>
                  </c:pt>
                  <c:pt idx="70">
                    <c:v>Jan-16</c:v>
                  </c:pt>
                  <c:pt idx="71">
                    <c:v>Feb-16</c:v>
                  </c:pt>
                  <c:pt idx="72">
                    <c:v>Mar-16</c:v>
                  </c:pt>
                </c:lvl>
                <c:lvl>
                  <c:pt idx="1">
                    <c:v>FY 10-11</c:v>
                  </c:pt>
                  <c:pt idx="13">
                    <c:v>FY 11-12</c:v>
                  </c:pt>
                  <c:pt idx="25">
                    <c:v>FY 12-13</c:v>
                  </c:pt>
                  <c:pt idx="37">
                    <c:v>FY 12-13</c:v>
                  </c:pt>
                  <c:pt idx="49">
                    <c:v>FY 14-15</c:v>
                  </c:pt>
                  <c:pt idx="61">
                    <c:v>FY 15-16</c:v>
                  </c:pt>
                </c:lvl>
              </c:multiLvlStrCache>
            </c:multiLvlStrRef>
          </c:cat>
          <c:val>
            <c:numRef>
              <c:f>'Manual VOS'!$AX$16:$DR$16</c:f>
              <c:numCache>
                <c:formatCode>General</c:formatCode>
                <c:ptCount val="73"/>
                <c:pt idx="2">
                  <c:v>3880</c:v>
                </c:pt>
                <c:pt idx="3">
                  <c:v>3522</c:v>
                </c:pt>
                <c:pt idx="4">
                  <c:v>4563</c:v>
                </c:pt>
                <c:pt idx="5">
                  <c:v>3799</c:v>
                </c:pt>
                <c:pt idx="6">
                  <c:v>3109</c:v>
                </c:pt>
                <c:pt idx="7">
                  <c:v>3708</c:v>
                </c:pt>
                <c:pt idx="8">
                  <c:v>3306</c:v>
                </c:pt>
                <c:pt idx="9">
                  <c:v>2949</c:v>
                </c:pt>
                <c:pt idx="10">
                  <c:v>3417</c:v>
                </c:pt>
                <c:pt idx="11">
                  <c:v>2714</c:v>
                </c:pt>
                <c:pt idx="12">
                  <c:v>3857</c:v>
                </c:pt>
                <c:pt idx="13">
                  <c:v>3999</c:v>
                </c:pt>
                <c:pt idx="14">
                  <c:v>3461</c:v>
                </c:pt>
                <c:pt idx="15">
                  <c:v>3335</c:v>
                </c:pt>
                <c:pt idx="16">
                  <c:v>3965</c:v>
                </c:pt>
                <c:pt idx="17">
                  <c:v>3651</c:v>
                </c:pt>
                <c:pt idx="18">
                  <c:v>3436</c:v>
                </c:pt>
                <c:pt idx="19">
                  <c:v>3800</c:v>
                </c:pt>
                <c:pt idx="20">
                  <c:v>3357</c:v>
                </c:pt>
                <c:pt idx="21">
                  <c:v>3099</c:v>
                </c:pt>
                <c:pt idx="22">
                  <c:v>3164</c:v>
                </c:pt>
                <c:pt idx="23">
                  <c:v>3036</c:v>
                </c:pt>
                <c:pt idx="24">
                  <c:v>3188</c:v>
                </c:pt>
                <c:pt idx="25">
                  <c:v>2949</c:v>
                </c:pt>
                <c:pt idx="26">
                  <c:v>2378</c:v>
                </c:pt>
                <c:pt idx="27">
                  <c:v>2599</c:v>
                </c:pt>
                <c:pt idx="28">
                  <c:v>2548</c:v>
                </c:pt>
                <c:pt idx="29">
                  <c:v>2774</c:v>
                </c:pt>
                <c:pt idx="30">
                  <c:v>2662</c:v>
                </c:pt>
                <c:pt idx="31">
                  <c:v>2996</c:v>
                </c:pt>
                <c:pt idx="32">
                  <c:v>3019</c:v>
                </c:pt>
                <c:pt idx="33">
                  <c:v>2937</c:v>
                </c:pt>
                <c:pt idx="34">
                  <c:v>3015</c:v>
                </c:pt>
                <c:pt idx="35">
                  <c:v>2583</c:v>
                </c:pt>
                <c:pt idx="36">
                  <c:v>2561</c:v>
                </c:pt>
                <c:pt idx="37">
                  <c:v>1995</c:v>
                </c:pt>
                <c:pt idx="38">
                  <c:v>1709</c:v>
                </c:pt>
                <c:pt idx="39">
                  <c:v>1537</c:v>
                </c:pt>
                <c:pt idx="40">
                  <c:v>1729</c:v>
                </c:pt>
                <c:pt idx="41">
                  <c:v>1376</c:v>
                </c:pt>
                <c:pt idx="42">
                  <c:v>1204</c:v>
                </c:pt>
                <c:pt idx="43">
                  <c:v>1503</c:v>
                </c:pt>
                <c:pt idx="44">
                  <c:v>1577</c:v>
                </c:pt>
                <c:pt idx="45">
                  <c:v>1401</c:v>
                </c:pt>
                <c:pt idx="46">
                  <c:v>1484</c:v>
                </c:pt>
                <c:pt idx="47">
                  <c:v>1215</c:v>
                </c:pt>
                <c:pt idx="48">
                  <c:v>1467</c:v>
                </c:pt>
                <c:pt idx="49">
                  <c:v>1347</c:v>
                </c:pt>
                <c:pt idx="50">
                  <c:v>1260</c:v>
                </c:pt>
                <c:pt idx="51">
                  <c:v>1217</c:v>
                </c:pt>
                <c:pt idx="52">
                  <c:v>1115</c:v>
                </c:pt>
                <c:pt idx="53">
                  <c:v>1218</c:v>
                </c:pt>
                <c:pt idx="54">
                  <c:v>1366</c:v>
                </c:pt>
                <c:pt idx="55">
                  <c:v>1096</c:v>
                </c:pt>
                <c:pt idx="56">
                  <c:v>1266</c:v>
                </c:pt>
                <c:pt idx="57">
                  <c:v>1437</c:v>
                </c:pt>
                <c:pt idx="58">
                  <c:v>1264</c:v>
                </c:pt>
                <c:pt idx="59">
                  <c:v>1118</c:v>
                </c:pt>
                <c:pt idx="60">
                  <c:v>888</c:v>
                </c:pt>
                <c:pt idx="61">
                  <c:v>956</c:v>
                </c:pt>
                <c:pt idx="62">
                  <c:v>779</c:v>
                </c:pt>
                <c:pt idx="63">
                  <c:v>530</c:v>
                </c:pt>
              </c:numCache>
            </c:numRef>
          </c:val>
        </c:ser>
        <c:marker val="1"/>
        <c:axId val="114112384"/>
        <c:axId val="114130944"/>
      </c:lineChart>
      <c:catAx>
        <c:axId val="1141123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130944"/>
        <c:crosses val="autoZero"/>
        <c:auto val="1"/>
        <c:lblAlgn val="ctr"/>
        <c:lblOffset val="100"/>
        <c:tickLblSkip val="2"/>
        <c:tickMarkSkip val="1"/>
      </c:catAx>
      <c:valAx>
        <c:axId val="1141309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112384"/>
        <c:crosses val="autoZero"/>
        <c:crossBetween val="between"/>
      </c:valAx>
      <c:spPr>
        <a:gradFill rotWithShape="0">
          <a:gsLst>
            <a:gs pos="0">
              <a:srgbClr val="CCCCFF">
                <a:gamma/>
                <a:shade val="46275"/>
                <a:invGamma/>
              </a:srgbClr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840579710144945"/>
          <c:y val="0.58247410212963857"/>
          <c:w val="0.29966891486331476"/>
          <c:h val="0.128866249966176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160659722823813E-2"/>
          <c:y val="2.5555730533683291E-2"/>
          <c:w val="0.91409980641981992"/>
          <c:h val="0.84777900262467387"/>
        </c:manualLayout>
      </c:layout>
      <c:barChart>
        <c:barDir val="col"/>
        <c:grouping val="stacked"/>
        <c:ser>
          <c:idx val="2"/>
          <c:order val="0"/>
          <c:tx>
            <c:strRef>
              <c:f>'TOTAL Obs since 2006'!$A$11:$B$11</c:f>
              <c:strCache>
                <c:ptCount val="1"/>
                <c:pt idx="0">
                  <c:v>THIRD PARTY OFFSHORE AWS Third Party Data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'TOTAL Obs since 2006'!$AM$7:$DF$7</c:f>
              <c:numCache>
                <c:formatCode>mmm\-yy</c:formatCode>
                <c:ptCount val="72"/>
                <c:pt idx="0">
                  <c:v>39904</c:v>
                </c:pt>
                <c:pt idx="1">
                  <c:v>39934</c:v>
                </c:pt>
                <c:pt idx="2">
                  <c:v>39965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40179</c:v>
                </c:pt>
                <c:pt idx="10">
                  <c:v>40210</c:v>
                </c:pt>
                <c:pt idx="11">
                  <c:v>40238</c:v>
                </c:pt>
                <c:pt idx="12">
                  <c:v>40269</c:v>
                </c:pt>
                <c:pt idx="13">
                  <c:v>40299</c:v>
                </c:pt>
                <c:pt idx="14">
                  <c:v>40330</c:v>
                </c:pt>
                <c:pt idx="15">
                  <c:v>40360</c:v>
                </c:pt>
                <c:pt idx="16">
                  <c:v>40391</c:v>
                </c:pt>
                <c:pt idx="17">
                  <c:v>40422</c:v>
                </c:pt>
                <c:pt idx="18">
                  <c:v>40452</c:v>
                </c:pt>
                <c:pt idx="19">
                  <c:v>40483</c:v>
                </c:pt>
                <c:pt idx="20">
                  <c:v>40513</c:v>
                </c:pt>
                <c:pt idx="21">
                  <c:v>40544</c:v>
                </c:pt>
                <c:pt idx="22">
                  <c:v>40575</c:v>
                </c:pt>
                <c:pt idx="23">
                  <c:v>40603</c:v>
                </c:pt>
                <c:pt idx="24">
                  <c:v>40634</c:v>
                </c:pt>
                <c:pt idx="25">
                  <c:v>40664</c:v>
                </c:pt>
                <c:pt idx="26">
                  <c:v>40695</c:v>
                </c:pt>
                <c:pt idx="27">
                  <c:v>40725</c:v>
                </c:pt>
                <c:pt idx="28">
                  <c:v>40756</c:v>
                </c:pt>
                <c:pt idx="29">
                  <c:v>40787</c:v>
                </c:pt>
                <c:pt idx="30">
                  <c:v>40817</c:v>
                </c:pt>
                <c:pt idx="31">
                  <c:v>40848</c:v>
                </c:pt>
                <c:pt idx="32">
                  <c:v>40878</c:v>
                </c:pt>
                <c:pt idx="33">
                  <c:v>40909</c:v>
                </c:pt>
                <c:pt idx="34">
                  <c:v>40940</c:v>
                </c:pt>
                <c:pt idx="35">
                  <c:v>40969</c:v>
                </c:pt>
                <c:pt idx="36">
                  <c:v>41000</c:v>
                </c:pt>
                <c:pt idx="37">
                  <c:v>41030</c:v>
                </c:pt>
                <c:pt idx="38">
                  <c:v>41061</c:v>
                </c:pt>
                <c:pt idx="39">
                  <c:v>41091</c:v>
                </c:pt>
                <c:pt idx="40">
                  <c:v>41122</c:v>
                </c:pt>
                <c:pt idx="41">
                  <c:v>41153</c:v>
                </c:pt>
                <c:pt idx="42">
                  <c:v>41183</c:v>
                </c:pt>
                <c:pt idx="43">
                  <c:v>41214</c:v>
                </c:pt>
                <c:pt idx="44">
                  <c:v>41244</c:v>
                </c:pt>
                <c:pt idx="45">
                  <c:v>41275</c:v>
                </c:pt>
                <c:pt idx="46">
                  <c:v>41306</c:v>
                </c:pt>
                <c:pt idx="47">
                  <c:v>41334</c:v>
                </c:pt>
                <c:pt idx="48">
                  <c:v>41365</c:v>
                </c:pt>
                <c:pt idx="49">
                  <c:v>41395</c:v>
                </c:pt>
                <c:pt idx="50">
                  <c:v>41426</c:v>
                </c:pt>
                <c:pt idx="51">
                  <c:v>41456</c:v>
                </c:pt>
                <c:pt idx="52">
                  <c:v>41487</c:v>
                </c:pt>
                <c:pt idx="53">
                  <c:v>41518</c:v>
                </c:pt>
                <c:pt idx="54">
                  <c:v>41548</c:v>
                </c:pt>
                <c:pt idx="55">
                  <c:v>41579</c:v>
                </c:pt>
                <c:pt idx="56">
                  <c:v>41609</c:v>
                </c:pt>
                <c:pt idx="57">
                  <c:v>41640</c:v>
                </c:pt>
                <c:pt idx="58">
                  <c:v>41671</c:v>
                </c:pt>
                <c:pt idx="59">
                  <c:v>41699</c:v>
                </c:pt>
                <c:pt idx="60">
                  <c:v>41730</c:v>
                </c:pt>
                <c:pt idx="61">
                  <c:v>41760</c:v>
                </c:pt>
                <c:pt idx="62">
                  <c:v>41791</c:v>
                </c:pt>
                <c:pt idx="63">
                  <c:v>41821</c:v>
                </c:pt>
                <c:pt idx="64">
                  <c:v>41852</c:v>
                </c:pt>
                <c:pt idx="65">
                  <c:v>41883</c:v>
                </c:pt>
                <c:pt idx="66">
                  <c:v>41913</c:v>
                </c:pt>
                <c:pt idx="67">
                  <c:v>41944</c:v>
                </c:pt>
                <c:pt idx="68">
                  <c:v>41974</c:v>
                </c:pt>
                <c:pt idx="69">
                  <c:v>42005</c:v>
                </c:pt>
                <c:pt idx="70">
                  <c:v>42036</c:v>
                </c:pt>
                <c:pt idx="71">
                  <c:v>42064</c:v>
                </c:pt>
              </c:numCache>
            </c:numRef>
          </c:cat>
          <c:val>
            <c:numRef>
              <c:f>'TOTAL Obs since 2006'!$AM$11:$DF$11</c:f>
              <c:numCache>
                <c:formatCode>General</c:formatCode>
                <c:ptCount val="72"/>
                <c:pt idx="0">
                  <c:v>22992</c:v>
                </c:pt>
                <c:pt idx="1">
                  <c:v>24701</c:v>
                </c:pt>
                <c:pt idx="2">
                  <c:v>23636</c:v>
                </c:pt>
                <c:pt idx="3">
                  <c:v>24991</c:v>
                </c:pt>
                <c:pt idx="4">
                  <c:v>24025</c:v>
                </c:pt>
                <c:pt idx="5">
                  <c:v>23968</c:v>
                </c:pt>
                <c:pt idx="6">
                  <c:v>25642</c:v>
                </c:pt>
                <c:pt idx="7">
                  <c:v>25317</c:v>
                </c:pt>
                <c:pt idx="8">
                  <c:v>25682</c:v>
                </c:pt>
                <c:pt idx="9">
                  <c:v>25097</c:v>
                </c:pt>
                <c:pt idx="10">
                  <c:v>22405</c:v>
                </c:pt>
                <c:pt idx="11">
                  <c:v>24810</c:v>
                </c:pt>
                <c:pt idx="12">
                  <c:v>23023</c:v>
                </c:pt>
                <c:pt idx="13">
                  <c:v>24807</c:v>
                </c:pt>
                <c:pt idx="14">
                  <c:v>23527</c:v>
                </c:pt>
                <c:pt idx="15">
                  <c:v>23209</c:v>
                </c:pt>
                <c:pt idx="16">
                  <c:v>21429</c:v>
                </c:pt>
                <c:pt idx="17">
                  <c:v>5661</c:v>
                </c:pt>
                <c:pt idx="18">
                  <c:v>3672</c:v>
                </c:pt>
                <c:pt idx="19">
                  <c:v>23684</c:v>
                </c:pt>
                <c:pt idx="20">
                  <c:v>29587</c:v>
                </c:pt>
                <c:pt idx="21">
                  <c:v>29949</c:v>
                </c:pt>
                <c:pt idx="22">
                  <c:v>30796</c:v>
                </c:pt>
                <c:pt idx="23">
                  <c:v>36222</c:v>
                </c:pt>
                <c:pt idx="24">
                  <c:v>35031</c:v>
                </c:pt>
                <c:pt idx="25">
                  <c:v>40516</c:v>
                </c:pt>
                <c:pt idx="26">
                  <c:v>36080</c:v>
                </c:pt>
                <c:pt idx="27">
                  <c:v>34683</c:v>
                </c:pt>
                <c:pt idx="28">
                  <c:v>39072</c:v>
                </c:pt>
                <c:pt idx="29">
                  <c:v>39232</c:v>
                </c:pt>
                <c:pt idx="30">
                  <c:v>40651</c:v>
                </c:pt>
                <c:pt idx="31">
                  <c:v>39301</c:v>
                </c:pt>
                <c:pt idx="32">
                  <c:v>40981</c:v>
                </c:pt>
                <c:pt idx="33">
                  <c:v>40212</c:v>
                </c:pt>
                <c:pt idx="34">
                  <c:v>38635</c:v>
                </c:pt>
                <c:pt idx="35">
                  <c:v>41900</c:v>
                </c:pt>
                <c:pt idx="36">
                  <c:v>39434</c:v>
                </c:pt>
                <c:pt idx="37">
                  <c:v>40567</c:v>
                </c:pt>
                <c:pt idx="38">
                  <c:v>40920</c:v>
                </c:pt>
                <c:pt idx="39">
                  <c:v>41576</c:v>
                </c:pt>
                <c:pt idx="40">
                  <c:v>41973</c:v>
                </c:pt>
                <c:pt idx="41">
                  <c:v>41598</c:v>
                </c:pt>
                <c:pt idx="42">
                  <c:v>41175</c:v>
                </c:pt>
                <c:pt idx="43">
                  <c:v>38927</c:v>
                </c:pt>
                <c:pt idx="44">
                  <c:v>42092</c:v>
                </c:pt>
                <c:pt idx="45">
                  <c:v>43123</c:v>
                </c:pt>
                <c:pt idx="46">
                  <c:v>38832</c:v>
                </c:pt>
                <c:pt idx="47">
                  <c:v>43364</c:v>
                </c:pt>
                <c:pt idx="48">
                  <c:v>41471</c:v>
                </c:pt>
                <c:pt idx="49">
                  <c:v>43089</c:v>
                </c:pt>
                <c:pt idx="50">
                  <c:v>40510</c:v>
                </c:pt>
                <c:pt idx="51">
                  <c:v>40880</c:v>
                </c:pt>
                <c:pt idx="52">
                  <c:v>41339</c:v>
                </c:pt>
                <c:pt idx="53">
                  <c:v>40542</c:v>
                </c:pt>
                <c:pt idx="54">
                  <c:v>41814</c:v>
                </c:pt>
                <c:pt idx="55">
                  <c:v>40168</c:v>
                </c:pt>
                <c:pt idx="56">
                  <c:v>41725</c:v>
                </c:pt>
                <c:pt idx="57">
                  <c:v>41969</c:v>
                </c:pt>
                <c:pt idx="58">
                  <c:v>60307</c:v>
                </c:pt>
                <c:pt idx="59">
                  <c:v>69580</c:v>
                </c:pt>
                <c:pt idx="60">
                  <c:v>66600</c:v>
                </c:pt>
                <c:pt idx="61">
                  <c:v>67729</c:v>
                </c:pt>
                <c:pt idx="62">
                  <c:v>66273</c:v>
                </c:pt>
                <c:pt idx="63">
                  <c:v>68814</c:v>
                </c:pt>
                <c:pt idx="64">
                  <c:v>67712</c:v>
                </c:pt>
                <c:pt idx="65">
                  <c:v>66381</c:v>
                </c:pt>
                <c:pt idx="66">
                  <c:v>70743</c:v>
                </c:pt>
                <c:pt idx="67">
                  <c:v>67787</c:v>
                </c:pt>
                <c:pt idx="68">
                  <c:v>69747</c:v>
                </c:pt>
                <c:pt idx="69">
                  <c:v>68717</c:v>
                </c:pt>
              </c:numCache>
            </c:numRef>
          </c:val>
        </c:ser>
        <c:ser>
          <c:idx val="4"/>
          <c:order val="1"/>
          <c:tx>
            <c:strRef>
              <c:f>'TOTAL Obs since 2006'!$A$12:$B$12</c:f>
              <c:strCache>
                <c:ptCount val="1"/>
                <c:pt idx="0">
                  <c:v>All VOS, manned Rigs  &amp; ship AWS  TOTAL Met Office Obs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'TOTAL Obs since 2006'!$AM$7:$DF$7</c:f>
              <c:numCache>
                <c:formatCode>mmm\-yy</c:formatCode>
                <c:ptCount val="72"/>
                <c:pt idx="0">
                  <c:v>39904</c:v>
                </c:pt>
                <c:pt idx="1">
                  <c:v>39934</c:v>
                </c:pt>
                <c:pt idx="2">
                  <c:v>39965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40179</c:v>
                </c:pt>
                <c:pt idx="10">
                  <c:v>40210</c:v>
                </c:pt>
                <c:pt idx="11">
                  <c:v>40238</c:v>
                </c:pt>
                <c:pt idx="12">
                  <c:v>40269</c:v>
                </c:pt>
                <c:pt idx="13">
                  <c:v>40299</c:v>
                </c:pt>
                <c:pt idx="14">
                  <c:v>40330</c:v>
                </c:pt>
                <c:pt idx="15">
                  <c:v>40360</c:v>
                </c:pt>
                <c:pt idx="16">
                  <c:v>40391</c:v>
                </c:pt>
                <c:pt idx="17">
                  <c:v>40422</c:v>
                </c:pt>
                <c:pt idx="18">
                  <c:v>40452</c:v>
                </c:pt>
                <c:pt idx="19">
                  <c:v>40483</c:v>
                </c:pt>
                <c:pt idx="20">
                  <c:v>40513</c:v>
                </c:pt>
                <c:pt idx="21">
                  <c:v>40544</c:v>
                </c:pt>
                <c:pt idx="22">
                  <c:v>40575</c:v>
                </c:pt>
                <c:pt idx="23">
                  <c:v>40603</c:v>
                </c:pt>
                <c:pt idx="24">
                  <c:v>40634</c:v>
                </c:pt>
                <c:pt idx="25">
                  <c:v>40664</c:v>
                </c:pt>
                <c:pt idx="26">
                  <c:v>40695</c:v>
                </c:pt>
                <c:pt idx="27">
                  <c:v>40725</c:v>
                </c:pt>
                <c:pt idx="28">
                  <c:v>40756</c:v>
                </c:pt>
                <c:pt idx="29">
                  <c:v>40787</c:v>
                </c:pt>
                <c:pt idx="30">
                  <c:v>40817</c:v>
                </c:pt>
                <c:pt idx="31">
                  <c:v>40848</c:v>
                </c:pt>
                <c:pt idx="32">
                  <c:v>40878</c:v>
                </c:pt>
                <c:pt idx="33">
                  <c:v>40909</c:v>
                </c:pt>
                <c:pt idx="34">
                  <c:v>40940</c:v>
                </c:pt>
                <c:pt idx="35">
                  <c:v>40969</c:v>
                </c:pt>
                <c:pt idx="36">
                  <c:v>41000</c:v>
                </c:pt>
                <c:pt idx="37">
                  <c:v>41030</c:v>
                </c:pt>
                <c:pt idx="38">
                  <c:v>41061</c:v>
                </c:pt>
                <c:pt idx="39">
                  <c:v>41091</c:v>
                </c:pt>
                <c:pt idx="40">
                  <c:v>41122</c:v>
                </c:pt>
                <c:pt idx="41">
                  <c:v>41153</c:v>
                </c:pt>
                <c:pt idx="42">
                  <c:v>41183</c:v>
                </c:pt>
                <c:pt idx="43">
                  <c:v>41214</c:v>
                </c:pt>
                <c:pt idx="44">
                  <c:v>41244</c:v>
                </c:pt>
                <c:pt idx="45">
                  <c:v>41275</c:v>
                </c:pt>
                <c:pt idx="46">
                  <c:v>41306</c:v>
                </c:pt>
                <c:pt idx="47">
                  <c:v>41334</c:v>
                </c:pt>
                <c:pt idx="48">
                  <c:v>41365</c:v>
                </c:pt>
                <c:pt idx="49">
                  <c:v>41395</c:v>
                </c:pt>
                <c:pt idx="50">
                  <c:v>41426</c:v>
                </c:pt>
                <c:pt idx="51">
                  <c:v>41456</c:v>
                </c:pt>
                <c:pt idx="52">
                  <c:v>41487</c:v>
                </c:pt>
                <c:pt idx="53">
                  <c:v>41518</c:v>
                </c:pt>
                <c:pt idx="54">
                  <c:v>41548</c:v>
                </c:pt>
                <c:pt idx="55">
                  <c:v>41579</c:v>
                </c:pt>
                <c:pt idx="56">
                  <c:v>41609</c:v>
                </c:pt>
                <c:pt idx="57">
                  <c:v>41640</c:v>
                </c:pt>
                <c:pt idx="58">
                  <c:v>41671</c:v>
                </c:pt>
                <c:pt idx="59">
                  <c:v>41699</c:v>
                </c:pt>
                <c:pt idx="60">
                  <c:v>41730</c:v>
                </c:pt>
                <c:pt idx="61">
                  <c:v>41760</c:v>
                </c:pt>
                <c:pt idx="62">
                  <c:v>41791</c:v>
                </c:pt>
                <c:pt idx="63">
                  <c:v>41821</c:v>
                </c:pt>
                <c:pt idx="64">
                  <c:v>41852</c:v>
                </c:pt>
                <c:pt idx="65">
                  <c:v>41883</c:v>
                </c:pt>
                <c:pt idx="66">
                  <c:v>41913</c:v>
                </c:pt>
                <c:pt idx="67">
                  <c:v>41944</c:v>
                </c:pt>
                <c:pt idx="68">
                  <c:v>41974</c:v>
                </c:pt>
                <c:pt idx="69">
                  <c:v>42005</c:v>
                </c:pt>
                <c:pt idx="70">
                  <c:v>42036</c:v>
                </c:pt>
                <c:pt idx="71">
                  <c:v>42064</c:v>
                </c:pt>
              </c:numCache>
            </c:numRef>
          </c:cat>
          <c:val>
            <c:numRef>
              <c:f>'TOTAL Obs since 2006'!$AM$12:$DF$12</c:f>
              <c:numCache>
                <c:formatCode>General</c:formatCode>
                <c:ptCount val="72"/>
                <c:pt idx="0">
                  <c:v>14521</c:v>
                </c:pt>
                <c:pt idx="1">
                  <c:v>13466</c:v>
                </c:pt>
                <c:pt idx="2">
                  <c:v>13852</c:v>
                </c:pt>
                <c:pt idx="3">
                  <c:v>13818</c:v>
                </c:pt>
                <c:pt idx="4">
                  <c:v>13334</c:v>
                </c:pt>
                <c:pt idx="5">
                  <c:v>12877</c:v>
                </c:pt>
                <c:pt idx="6">
                  <c:v>14314</c:v>
                </c:pt>
                <c:pt idx="7">
                  <c:v>13763</c:v>
                </c:pt>
                <c:pt idx="8">
                  <c:v>12231</c:v>
                </c:pt>
                <c:pt idx="9">
                  <c:v>13210</c:v>
                </c:pt>
                <c:pt idx="10">
                  <c:v>11938</c:v>
                </c:pt>
                <c:pt idx="11">
                  <c:v>13662</c:v>
                </c:pt>
                <c:pt idx="12">
                  <c:v>12859</c:v>
                </c:pt>
                <c:pt idx="13">
                  <c:v>13684</c:v>
                </c:pt>
                <c:pt idx="14">
                  <c:v>14221</c:v>
                </c:pt>
                <c:pt idx="15">
                  <c:v>16398</c:v>
                </c:pt>
                <c:pt idx="16">
                  <c:v>15214</c:v>
                </c:pt>
                <c:pt idx="17">
                  <c:v>15854</c:v>
                </c:pt>
                <c:pt idx="18">
                  <c:v>18094</c:v>
                </c:pt>
                <c:pt idx="19">
                  <c:v>17306</c:v>
                </c:pt>
                <c:pt idx="20">
                  <c:v>15690</c:v>
                </c:pt>
                <c:pt idx="21">
                  <c:v>15119</c:v>
                </c:pt>
                <c:pt idx="22">
                  <c:v>15927</c:v>
                </c:pt>
                <c:pt idx="23">
                  <c:v>17063</c:v>
                </c:pt>
                <c:pt idx="24">
                  <c:v>15750</c:v>
                </c:pt>
                <c:pt idx="25">
                  <c:v>18926</c:v>
                </c:pt>
                <c:pt idx="26">
                  <c:v>23975</c:v>
                </c:pt>
                <c:pt idx="27">
                  <c:v>24131</c:v>
                </c:pt>
                <c:pt idx="28">
                  <c:v>25028</c:v>
                </c:pt>
                <c:pt idx="29">
                  <c:v>23434</c:v>
                </c:pt>
                <c:pt idx="30">
                  <c:v>25789</c:v>
                </c:pt>
                <c:pt idx="31">
                  <c:v>25256</c:v>
                </c:pt>
                <c:pt idx="32">
                  <c:v>23457</c:v>
                </c:pt>
                <c:pt idx="33">
                  <c:v>26404</c:v>
                </c:pt>
                <c:pt idx="34">
                  <c:v>25679</c:v>
                </c:pt>
                <c:pt idx="35">
                  <c:v>29000</c:v>
                </c:pt>
                <c:pt idx="36">
                  <c:v>28326</c:v>
                </c:pt>
                <c:pt idx="37">
                  <c:v>27814</c:v>
                </c:pt>
                <c:pt idx="38">
                  <c:v>27395</c:v>
                </c:pt>
                <c:pt idx="39">
                  <c:v>31508</c:v>
                </c:pt>
                <c:pt idx="40">
                  <c:v>29161</c:v>
                </c:pt>
                <c:pt idx="41">
                  <c:v>29059</c:v>
                </c:pt>
                <c:pt idx="42">
                  <c:v>32320</c:v>
                </c:pt>
                <c:pt idx="43">
                  <c:v>30256</c:v>
                </c:pt>
                <c:pt idx="44">
                  <c:v>29379</c:v>
                </c:pt>
                <c:pt idx="45">
                  <c:v>25542</c:v>
                </c:pt>
                <c:pt idx="46">
                  <c:v>25043</c:v>
                </c:pt>
                <c:pt idx="47">
                  <c:v>29943</c:v>
                </c:pt>
                <c:pt idx="48">
                  <c:v>29573</c:v>
                </c:pt>
                <c:pt idx="49">
                  <c:v>28606</c:v>
                </c:pt>
                <c:pt idx="50">
                  <c:v>28578</c:v>
                </c:pt>
                <c:pt idx="51">
                  <c:v>30507</c:v>
                </c:pt>
                <c:pt idx="52">
                  <c:v>32812</c:v>
                </c:pt>
                <c:pt idx="53">
                  <c:v>31701</c:v>
                </c:pt>
                <c:pt idx="54">
                  <c:v>29272</c:v>
                </c:pt>
                <c:pt idx="55">
                  <c:v>31538</c:v>
                </c:pt>
                <c:pt idx="56">
                  <c:v>31507</c:v>
                </c:pt>
                <c:pt idx="57">
                  <c:v>29140</c:v>
                </c:pt>
                <c:pt idx="58">
                  <c:v>28889</c:v>
                </c:pt>
                <c:pt idx="59">
                  <c:v>32905</c:v>
                </c:pt>
                <c:pt idx="60">
                  <c:v>30491</c:v>
                </c:pt>
                <c:pt idx="61">
                  <c:v>30552</c:v>
                </c:pt>
                <c:pt idx="62">
                  <c:v>27476</c:v>
                </c:pt>
                <c:pt idx="63">
                  <c:v>27569</c:v>
                </c:pt>
                <c:pt idx="64">
                  <c:v>29572</c:v>
                </c:pt>
                <c:pt idx="65">
                  <c:v>29098</c:v>
                </c:pt>
                <c:pt idx="66">
                  <c:v>29838</c:v>
                </c:pt>
                <c:pt idx="67">
                  <c:v>29888</c:v>
                </c:pt>
                <c:pt idx="68">
                  <c:v>29330</c:v>
                </c:pt>
                <c:pt idx="69">
                  <c:v>30096</c:v>
                </c:pt>
              </c:numCache>
            </c:numRef>
          </c:val>
        </c:ser>
        <c:overlap val="100"/>
        <c:axId val="114368896"/>
        <c:axId val="114370432"/>
      </c:barChart>
      <c:dateAx>
        <c:axId val="114368896"/>
        <c:scaling>
          <c:orientation val="minMax"/>
        </c:scaling>
        <c:axPos val="b"/>
        <c:numFmt formatCode="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370432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1437043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368896"/>
        <c:crosses val="autoZero"/>
        <c:crossBetween val="between"/>
      </c:valAx>
      <c:spPr>
        <a:gradFill rotWithShape="0">
          <a:gsLst>
            <a:gs pos="0">
              <a:srgbClr val="CC99FF"/>
            </a:gs>
            <a:gs pos="50000">
              <a:srgbClr val="CC99FF">
                <a:gamma/>
                <a:shade val="48627"/>
                <a:invGamma/>
              </a:srgbClr>
            </a:gs>
            <a:gs pos="100000">
              <a:srgbClr val="CC99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099880185726491"/>
          <c:y val="6.9512282336964423E-2"/>
          <c:w val="0.66322707438637163"/>
          <c:h val="0.20934671028899671"/>
        </c:manualLayout>
      </c:layout>
      <c:spPr>
        <a:solidFill>
          <a:srgbClr val="FFFFFF">
            <a:alpha val="0"/>
          </a:srgb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4.6132960886315993E-2"/>
          <c:y val="1.470078997389151E-2"/>
          <c:w val="0.95178797130543702"/>
          <c:h val="0.86410472782634151"/>
        </c:manualLayout>
      </c:layout>
      <c:lineChart>
        <c:grouping val="standard"/>
        <c:ser>
          <c:idx val="0"/>
          <c:order val="0"/>
          <c:tx>
            <c:strRef>
              <c:f>'VOSClim Targets'!$B$7</c:f>
              <c:strCache>
                <c:ptCount val="1"/>
                <c:pt idx="0">
                  <c:v>Number of Recruited VOSClim Class Ships ( including VOSClim AWS)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multiLvlStrRef>
              <c:f>'VOSClim Targets'!$C$5:$BV$6</c:f>
              <c:multiLvlStrCache>
                <c:ptCount val="7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</c:lvl>
                <c:lvl>
                  <c:pt idx="0">
                    <c:v>2011</c:v>
                  </c:pt>
                  <c:pt idx="13">
                    <c:v>2010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'VOSClim Targets'!$C$7:$BV$7</c:f>
              <c:numCache>
                <c:formatCode>General</c:formatCode>
                <c:ptCount val="72"/>
                <c:pt idx="0">
                  <c:v>51</c:v>
                </c:pt>
                <c:pt idx="1">
                  <c:v>53</c:v>
                </c:pt>
                <c:pt idx="2">
                  <c:v>53</c:v>
                </c:pt>
                <c:pt idx="3">
                  <c:v>56</c:v>
                </c:pt>
                <c:pt idx="4">
                  <c:v>60</c:v>
                </c:pt>
                <c:pt idx="5">
                  <c:v>72</c:v>
                </c:pt>
                <c:pt idx="6">
                  <c:v>74</c:v>
                </c:pt>
                <c:pt idx="7">
                  <c:v>83</c:v>
                </c:pt>
                <c:pt idx="8">
                  <c:v>96</c:v>
                </c:pt>
                <c:pt idx="9">
                  <c:v>105</c:v>
                </c:pt>
                <c:pt idx="10">
                  <c:v>107</c:v>
                </c:pt>
                <c:pt idx="11">
                  <c:v>107</c:v>
                </c:pt>
                <c:pt idx="12">
                  <c:v>109</c:v>
                </c:pt>
                <c:pt idx="13">
                  <c:v>117</c:v>
                </c:pt>
                <c:pt idx="14">
                  <c:v>119</c:v>
                </c:pt>
                <c:pt idx="15">
                  <c:v>119</c:v>
                </c:pt>
                <c:pt idx="16">
                  <c:v>125</c:v>
                </c:pt>
                <c:pt idx="17">
                  <c:v>126</c:v>
                </c:pt>
                <c:pt idx="18">
                  <c:v>126</c:v>
                </c:pt>
                <c:pt idx="19">
                  <c:v>130</c:v>
                </c:pt>
                <c:pt idx="20">
                  <c:v>137</c:v>
                </c:pt>
                <c:pt idx="21">
                  <c:v>139</c:v>
                </c:pt>
                <c:pt idx="22">
                  <c:v>155</c:v>
                </c:pt>
                <c:pt idx="23">
                  <c:v>158</c:v>
                </c:pt>
                <c:pt idx="24">
                  <c:v>158</c:v>
                </c:pt>
                <c:pt idx="25">
                  <c:v>158</c:v>
                </c:pt>
                <c:pt idx="26">
                  <c:v>156</c:v>
                </c:pt>
                <c:pt idx="27">
                  <c:v>159</c:v>
                </c:pt>
                <c:pt idx="28">
                  <c:v>159</c:v>
                </c:pt>
                <c:pt idx="29">
                  <c:v>156</c:v>
                </c:pt>
                <c:pt idx="30">
                  <c:v>161</c:v>
                </c:pt>
                <c:pt idx="31">
                  <c:v>162</c:v>
                </c:pt>
                <c:pt idx="32">
                  <c:v>163</c:v>
                </c:pt>
                <c:pt idx="33">
                  <c:v>167</c:v>
                </c:pt>
                <c:pt idx="34">
                  <c:v>173</c:v>
                </c:pt>
                <c:pt idx="35">
                  <c:v>167</c:v>
                </c:pt>
                <c:pt idx="36">
                  <c:v>169</c:v>
                </c:pt>
                <c:pt idx="37">
                  <c:v>169</c:v>
                </c:pt>
                <c:pt idx="38">
                  <c:v>170</c:v>
                </c:pt>
                <c:pt idx="39">
                  <c:v>178</c:v>
                </c:pt>
                <c:pt idx="40">
                  <c:v>182</c:v>
                </c:pt>
                <c:pt idx="41">
                  <c:v>183</c:v>
                </c:pt>
                <c:pt idx="42">
                  <c:v>184</c:v>
                </c:pt>
                <c:pt idx="43">
                  <c:v>185</c:v>
                </c:pt>
                <c:pt idx="44">
                  <c:v>187</c:v>
                </c:pt>
                <c:pt idx="45">
                  <c:v>188</c:v>
                </c:pt>
                <c:pt idx="46">
                  <c:v>190</c:v>
                </c:pt>
                <c:pt idx="47">
                  <c:v>189</c:v>
                </c:pt>
                <c:pt idx="48">
                  <c:v>185</c:v>
                </c:pt>
                <c:pt idx="49">
                  <c:v>182</c:v>
                </c:pt>
                <c:pt idx="50">
                  <c:v>183</c:v>
                </c:pt>
                <c:pt idx="51">
                  <c:v>187</c:v>
                </c:pt>
                <c:pt idx="52">
                  <c:v>188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188</c:v>
                </c:pt>
                <c:pt idx="57">
                  <c:v>187</c:v>
                </c:pt>
                <c:pt idx="58">
                  <c:v>185</c:v>
                </c:pt>
                <c:pt idx="59">
                  <c:v>186</c:v>
                </c:pt>
                <c:pt idx="60">
                  <c:v>191</c:v>
                </c:pt>
                <c:pt idx="61">
                  <c:v>194</c:v>
                </c:pt>
                <c:pt idx="62">
                  <c:v>201</c:v>
                </c:pt>
                <c:pt idx="63">
                  <c:v>202</c:v>
                </c:pt>
                <c:pt idx="64">
                  <c:v>205</c:v>
                </c:pt>
                <c:pt idx="65">
                  <c:v>206</c:v>
                </c:pt>
              </c:numCache>
            </c:numRef>
          </c:val>
        </c:ser>
        <c:ser>
          <c:idx val="1"/>
          <c:order val="1"/>
          <c:tx>
            <c:strRef>
              <c:f>'VOSClim Targets'!$B$8</c:f>
              <c:strCache>
                <c:ptCount val="1"/>
                <c:pt idx="0">
                  <c:v>Number of Active VOSClim Ships ( producing more than 20 Observations per month)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'VOSClim Targets'!$C$5:$BV$6</c:f>
              <c:multiLvlStrCache>
                <c:ptCount val="7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</c:lvl>
                <c:lvl>
                  <c:pt idx="0">
                    <c:v>2011</c:v>
                  </c:pt>
                  <c:pt idx="13">
                    <c:v>2010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'VOSClim Targets'!$C$8:$BV$8</c:f>
              <c:numCache>
                <c:formatCode>General</c:formatCode>
                <c:ptCount val="72"/>
                <c:pt idx="3">
                  <c:v>27</c:v>
                </c:pt>
                <c:pt idx="4">
                  <c:v>28</c:v>
                </c:pt>
                <c:pt idx="5">
                  <c:v>43</c:v>
                </c:pt>
                <c:pt idx="6">
                  <c:v>44</c:v>
                </c:pt>
                <c:pt idx="7">
                  <c:v>44</c:v>
                </c:pt>
                <c:pt idx="8">
                  <c:v>64</c:v>
                </c:pt>
                <c:pt idx="9">
                  <c:v>79</c:v>
                </c:pt>
                <c:pt idx="10">
                  <c:v>73</c:v>
                </c:pt>
                <c:pt idx="11">
                  <c:v>78</c:v>
                </c:pt>
                <c:pt idx="12">
                  <c:v>79</c:v>
                </c:pt>
                <c:pt idx="13">
                  <c:v>87</c:v>
                </c:pt>
                <c:pt idx="14">
                  <c:v>87</c:v>
                </c:pt>
                <c:pt idx="15">
                  <c:v>78</c:v>
                </c:pt>
                <c:pt idx="16">
                  <c:v>83</c:v>
                </c:pt>
                <c:pt idx="17">
                  <c:v>85</c:v>
                </c:pt>
                <c:pt idx="18">
                  <c:v>84</c:v>
                </c:pt>
                <c:pt idx="19">
                  <c:v>90</c:v>
                </c:pt>
                <c:pt idx="20">
                  <c:v>94</c:v>
                </c:pt>
                <c:pt idx="21">
                  <c:v>96</c:v>
                </c:pt>
                <c:pt idx="22">
                  <c:v>108</c:v>
                </c:pt>
                <c:pt idx="23">
                  <c:v>113</c:v>
                </c:pt>
                <c:pt idx="24">
                  <c:v>116</c:v>
                </c:pt>
                <c:pt idx="25">
                  <c:v>117</c:v>
                </c:pt>
                <c:pt idx="26">
                  <c:v>111</c:v>
                </c:pt>
                <c:pt idx="27">
                  <c:v>102</c:v>
                </c:pt>
                <c:pt idx="28">
                  <c:v>104</c:v>
                </c:pt>
                <c:pt idx="29">
                  <c:v>101</c:v>
                </c:pt>
                <c:pt idx="30">
                  <c:v>106</c:v>
                </c:pt>
                <c:pt idx="31">
                  <c:v>105</c:v>
                </c:pt>
                <c:pt idx="32">
                  <c:v>103</c:v>
                </c:pt>
                <c:pt idx="33">
                  <c:v>111</c:v>
                </c:pt>
                <c:pt idx="34">
                  <c:v>113</c:v>
                </c:pt>
                <c:pt idx="35">
                  <c:v>125</c:v>
                </c:pt>
                <c:pt idx="36">
                  <c:v>109</c:v>
                </c:pt>
                <c:pt idx="37">
                  <c:v>105</c:v>
                </c:pt>
                <c:pt idx="38">
                  <c:v>117</c:v>
                </c:pt>
                <c:pt idx="39">
                  <c:v>105</c:v>
                </c:pt>
                <c:pt idx="40">
                  <c:v>118</c:v>
                </c:pt>
                <c:pt idx="41">
                  <c:v>122</c:v>
                </c:pt>
                <c:pt idx="42">
                  <c:v>120</c:v>
                </c:pt>
                <c:pt idx="43">
                  <c:v>114</c:v>
                </c:pt>
                <c:pt idx="44">
                  <c:v>115</c:v>
                </c:pt>
                <c:pt idx="45">
                  <c:v>124</c:v>
                </c:pt>
                <c:pt idx="46">
                  <c:v>129</c:v>
                </c:pt>
                <c:pt idx="47">
                  <c:v>129</c:v>
                </c:pt>
                <c:pt idx="48">
                  <c:v>116</c:v>
                </c:pt>
                <c:pt idx="49">
                  <c:v>115</c:v>
                </c:pt>
                <c:pt idx="50">
                  <c:v>119</c:v>
                </c:pt>
                <c:pt idx="51">
                  <c:v>119</c:v>
                </c:pt>
                <c:pt idx="52">
                  <c:v>124</c:v>
                </c:pt>
                <c:pt idx="53">
                  <c:v>124</c:v>
                </c:pt>
                <c:pt idx="54">
                  <c:v>110</c:v>
                </c:pt>
                <c:pt idx="55">
                  <c:v>106</c:v>
                </c:pt>
                <c:pt idx="56">
                  <c:v>116</c:v>
                </c:pt>
                <c:pt idx="57">
                  <c:v>120</c:v>
                </c:pt>
                <c:pt idx="58">
                  <c:v>124</c:v>
                </c:pt>
                <c:pt idx="59">
                  <c:v>117</c:v>
                </c:pt>
                <c:pt idx="60">
                  <c:v>130</c:v>
                </c:pt>
                <c:pt idx="61">
                  <c:v>121</c:v>
                </c:pt>
                <c:pt idx="62">
                  <c:v>120</c:v>
                </c:pt>
                <c:pt idx="63">
                  <c:v>113</c:v>
                </c:pt>
                <c:pt idx="64">
                  <c:v>122</c:v>
                </c:pt>
                <c:pt idx="65">
                  <c:v>120</c:v>
                </c:pt>
              </c:numCache>
            </c:numRef>
          </c:val>
        </c:ser>
        <c:marker val="1"/>
        <c:axId val="115152768"/>
        <c:axId val="115154304"/>
      </c:lineChart>
      <c:catAx>
        <c:axId val="115152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154304"/>
        <c:crosses val="autoZero"/>
        <c:auto val="1"/>
        <c:lblAlgn val="ctr"/>
        <c:lblOffset val="100"/>
        <c:tickLblSkip val="1"/>
        <c:tickMarkSkip val="1"/>
      </c:catAx>
      <c:valAx>
        <c:axId val="1151543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152768"/>
        <c:crosses val="autoZero"/>
        <c:crossBetween val="between"/>
      </c:valAx>
      <c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951106111736765"/>
          <c:y val="0.61795033313144065"/>
          <c:w val="0.5941814332032026"/>
          <c:h val="0.1776073801587739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39038953991191E-2"/>
          <c:y val="1.7905368832786955E-2"/>
          <c:w val="0.87096774193548387"/>
          <c:h val="0.81261404246558844"/>
        </c:manualLayout>
      </c:layout>
      <c:lineChart>
        <c:grouping val="standard"/>
        <c:ser>
          <c:idx val="0"/>
          <c:order val="0"/>
          <c:tx>
            <c:strRef>
              <c:f>'SAT-C Running Costs'!$B$5</c:f>
              <c:strCache>
                <c:ptCount val="1"/>
                <c:pt idx="0">
                  <c:v>Cost £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'SAT-C Running Costs'!$C$3:$FB$3</c:f>
              <c:numCache>
                <c:formatCode>General</c:formatCode>
                <c:ptCount val="156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</c:numCache>
            </c:numRef>
          </c:cat>
          <c:val>
            <c:numRef>
              <c:f>'SAT-C Running Costs'!$C$5:$FB$5</c:f>
              <c:numCache>
                <c:formatCode>0.00</c:formatCode>
                <c:ptCount val="156"/>
                <c:pt idx="0">
                  <c:v>5894</c:v>
                </c:pt>
                <c:pt idx="1">
                  <c:v>5765</c:v>
                </c:pt>
                <c:pt idx="2">
                  <c:v>7152</c:v>
                </c:pt>
                <c:pt idx="3">
                  <c:v>6855</c:v>
                </c:pt>
                <c:pt idx="4">
                  <c:v>7566</c:v>
                </c:pt>
                <c:pt idx="5">
                  <c:v>7608</c:v>
                </c:pt>
                <c:pt idx="6">
                  <c:v>6834</c:v>
                </c:pt>
                <c:pt idx="7">
                  <c:v>7136</c:v>
                </c:pt>
                <c:pt idx="8">
                  <c:v>7285</c:v>
                </c:pt>
                <c:pt idx="9">
                  <c:v>6823</c:v>
                </c:pt>
                <c:pt idx="10">
                  <c:v>6434</c:v>
                </c:pt>
                <c:pt idx="11">
                  <c:v>6678</c:v>
                </c:pt>
                <c:pt idx="12">
                  <c:v>6354</c:v>
                </c:pt>
                <c:pt idx="13">
                  <c:v>5645</c:v>
                </c:pt>
                <c:pt idx="14">
                  <c:v>6306</c:v>
                </c:pt>
                <c:pt idx="15">
                  <c:v>6570</c:v>
                </c:pt>
                <c:pt idx="16">
                  <c:v>6754</c:v>
                </c:pt>
                <c:pt idx="17">
                  <c:v>7066</c:v>
                </c:pt>
                <c:pt idx="18">
                  <c:v>7167</c:v>
                </c:pt>
                <c:pt idx="19">
                  <c:v>8600</c:v>
                </c:pt>
                <c:pt idx="20">
                  <c:v>7691</c:v>
                </c:pt>
                <c:pt idx="21">
                  <c:v>8618</c:v>
                </c:pt>
                <c:pt idx="22">
                  <c:v>8035</c:v>
                </c:pt>
                <c:pt idx="23">
                  <c:v>8020.8</c:v>
                </c:pt>
                <c:pt idx="24">
                  <c:v>7727</c:v>
                </c:pt>
                <c:pt idx="25">
                  <c:v>7913</c:v>
                </c:pt>
                <c:pt idx="26">
                  <c:v>7547</c:v>
                </c:pt>
                <c:pt idx="27">
                  <c:v>7519</c:v>
                </c:pt>
                <c:pt idx="28">
                  <c:v>6742</c:v>
                </c:pt>
                <c:pt idx="29">
                  <c:v>5986</c:v>
                </c:pt>
                <c:pt idx="30">
                  <c:v>6357</c:v>
                </c:pt>
                <c:pt idx="31">
                  <c:v>6145</c:v>
                </c:pt>
                <c:pt idx="32">
                  <c:v>6442</c:v>
                </c:pt>
                <c:pt idx="33">
                  <c:v>6137</c:v>
                </c:pt>
                <c:pt idx="34">
                  <c:v>6324</c:v>
                </c:pt>
                <c:pt idx="35">
                  <c:v>7015</c:v>
                </c:pt>
                <c:pt idx="36">
                  <c:v>6653</c:v>
                </c:pt>
                <c:pt idx="37">
                  <c:v>6269</c:v>
                </c:pt>
                <c:pt idx="38">
                  <c:v>6499</c:v>
                </c:pt>
                <c:pt idx="39">
                  <c:v>6134</c:v>
                </c:pt>
                <c:pt idx="40">
                  <c:v>6791</c:v>
                </c:pt>
                <c:pt idx="41">
                  <c:v>7033</c:v>
                </c:pt>
                <c:pt idx="42">
                  <c:v>7487</c:v>
                </c:pt>
                <c:pt idx="43">
                  <c:v>7343</c:v>
                </c:pt>
                <c:pt idx="44">
                  <c:v>7253</c:v>
                </c:pt>
                <c:pt idx="45">
                  <c:v>6423</c:v>
                </c:pt>
                <c:pt idx="46">
                  <c:v>6515</c:v>
                </c:pt>
                <c:pt idx="47">
                  <c:v>6118.44</c:v>
                </c:pt>
                <c:pt idx="48">
                  <c:v>5830.14</c:v>
                </c:pt>
                <c:pt idx="49">
                  <c:v>4625.38</c:v>
                </c:pt>
                <c:pt idx="50">
                  <c:v>5670.8600000000024</c:v>
                </c:pt>
                <c:pt idx="51">
                  <c:v>5839.79</c:v>
                </c:pt>
                <c:pt idx="52">
                  <c:v>6933.24</c:v>
                </c:pt>
                <c:pt idx="53">
                  <c:v>7226.8200000000024</c:v>
                </c:pt>
                <c:pt idx="54">
                  <c:v>6785.7</c:v>
                </c:pt>
                <c:pt idx="55">
                  <c:v>6783.57</c:v>
                </c:pt>
                <c:pt idx="56">
                  <c:v>5364.45</c:v>
                </c:pt>
                <c:pt idx="57">
                  <c:v>6438.51</c:v>
                </c:pt>
                <c:pt idx="58">
                  <c:v>5763.2699999999995</c:v>
                </c:pt>
                <c:pt idx="59">
                  <c:v>3455.29</c:v>
                </c:pt>
                <c:pt idx="60">
                  <c:v>3639.19</c:v>
                </c:pt>
                <c:pt idx="61">
                  <c:v>2876.22</c:v>
                </c:pt>
                <c:pt idx="62">
                  <c:v>3492.24</c:v>
                </c:pt>
                <c:pt idx="63">
                  <c:v>3321.4300000000012</c:v>
                </c:pt>
                <c:pt idx="64">
                  <c:v>2796.55</c:v>
                </c:pt>
                <c:pt idx="65">
                  <c:v>2638.75</c:v>
                </c:pt>
                <c:pt idx="66">
                  <c:v>2830.62</c:v>
                </c:pt>
                <c:pt idx="67">
                  <c:v>2254.3700000000017</c:v>
                </c:pt>
                <c:pt idx="68">
                  <c:v>2214.44</c:v>
                </c:pt>
                <c:pt idx="69">
                  <c:v>2569.02</c:v>
                </c:pt>
                <c:pt idx="70">
                  <c:v>2157.0700000000002</c:v>
                </c:pt>
                <c:pt idx="71">
                  <c:v>2483.7799999999997</c:v>
                </c:pt>
                <c:pt idx="72">
                  <c:v>2279.54</c:v>
                </c:pt>
                <c:pt idx="73">
                  <c:v>1825.6399999999999</c:v>
                </c:pt>
                <c:pt idx="74">
                  <c:v>1976.45</c:v>
                </c:pt>
                <c:pt idx="75">
                  <c:v>2478.48</c:v>
                </c:pt>
                <c:pt idx="76">
                  <c:v>2553.06</c:v>
                </c:pt>
                <c:pt idx="77">
                  <c:v>2371.8200000000002</c:v>
                </c:pt>
                <c:pt idx="78">
                  <c:v>2486.29</c:v>
                </c:pt>
                <c:pt idx="79">
                  <c:v>2593.14</c:v>
                </c:pt>
                <c:pt idx="80">
                  <c:v>2316.7399999999998</c:v>
                </c:pt>
                <c:pt idx="81">
                  <c:v>2825.8300000000017</c:v>
                </c:pt>
                <c:pt idx="82">
                  <c:v>3035.84</c:v>
                </c:pt>
                <c:pt idx="83">
                  <c:v>3166.08</c:v>
                </c:pt>
                <c:pt idx="84">
                  <c:v>3685.88</c:v>
                </c:pt>
                <c:pt idx="85">
                  <c:v>3537.2</c:v>
                </c:pt>
                <c:pt idx="86">
                  <c:v>3665.8300000000017</c:v>
                </c:pt>
                <c:pt idx="87">
                  <c:v>3377.61</c:v>
                </c:pt>
                <c:pt idx="88">
                  <c:v>2737.2799999999997</c:v>
                </c:pt>
                <c:pt idx="89">
                  <c:v>2749.4500000000012</c:v>
                </c:pt>
                <c:pt idx="90">
                  <c:v>3182.01</c:v>
                </c:pt>
                <c:pt idx="91">
                  <c:v>3312.77</c:v>
                </c:pt>
                <c:pt idx="92">
                  <c:v>2988.77</c:v>
                </c:pt>
                <c:pt idx="93">
                  <c:v>3190.2799999999997</c:v>
                </c:pt>
                <c:pt idx="94">
                  <c:v>2733.4100000000012</c:v>
                </c:pt>
                <c:pt idx="95">
                  <c:v>2863.66</c:v>
                </c:pt>
                <c:pt idx="96">
                  <c:v>2643.24</c:v>
                </c:pt>
                <c:pt idx="97">
                  <c:v>2191.0500000000002</c:v>
                </c:pt>
                <c:pt idx="98">
                  <c:v>2333.8000000000002</c:v>
                </c:pt>
                <c:pt idx="99">
                  <c:v>2360.9</c:v>
                </c:pt>
                <c:pt idx="100">
                  <c:v>2533.94</c:v>
                </c:pt>
                <c:pt idx="101">
                  <c:v>2300.0500000000002</c:v>
                </c:pt>
                <c:pt idx="102">
                  <c:v>2371.0700000000002</c:v>
                </c:pt>
                <c:pt idx="103">
                  <c:v>2384.8700000000017</c:v>
                </c:pt>
                <c:pt idx="104">
                  <c:v>2503.73</c:v>
                </c:pt>
                <c:pt idx="105">
                  <c:v>2633.09</c:v>
                </c:pt>
                <c:pt idx="106">
                  <c:v>2440.7199999999998</c:v>
                </c:pt>
                <c:pt idx="107">
                  <c:v>2314.48</c:v>
                </c:pt>
                <c:pt idx="108">
                  <c:v>2656.71</c:v>
                </c:pt>
                <c:pt idx="109">
                  <c:v>2856.92</c:v>
                </c:pt>
                <c:pt idx="110">
                  <c:v>3152.18</c:v>
                </c:pt>
                <c:pt idx="111">
                  <c:v>2598.88</c:v>
                </c:pt>
                <c:pt idx="112">
                  <c:v>2755.52</c:v>
                </c:pt>
                <c:pt idx="113">
                  <c:v>1999.6299999999999</c:v>
                </c:pt>
                <c:pt idx="114">
                  <c:v>2441.2199999999998</c:v>
                </c:pt>
                <c:pt idx="115">
                  <c:v>2049.4899999999998</c:v>
                </c:pt>
                <c:pt idx="116">
                  <c:v>2049.4899999999998</c:v>
                </c:pt>
                <c:pt idx="117">
                  <c:v>2006.99</c:v>
                </c:pt>
                <c:pt idx="118">
                  <c:v>2090.4499999999998</c:v>
                </c:pt>
                <c:pt idx="119">
                  <c:v>2006.99</c:v>
                </c:pt>
                <c:pt idx="120">
                  <c:v>2193.08</c:v>
                </c:pt>
                <c:pt idx="121">
                  <c:v>2169.77</c:v>
                </c:pt>
                <c:pt idx="122">
                  <c:v>2128.62</c:v>
                </c:pt>
                <c:pt idx="123">
                  <c:v>2320.54</c:v>
                </c:pt>
                <c:pt idx="124">
                  <c:v>2340.7399999999998</c:v>
                </c:pt>
                <c:pt idx="125">
                  <c:v>2638.64</c:v>
                </c:pt>
                <c:pt idx="126">
                  <c:v>2777.22</c:v>
                </c:pt>
                <c:pt idx="127">
                  <c:v>3228.8700000000017</c:v>
                </c:pt>
                <c:pt idx="128">
                  <c:v>2806.71</c:v>
                </c:pt>
                <c:pt idx="129">
                  <c:v>2211.12</c:v>
                </c:pt>
                <c:pt idx="130">
                  <c:v>2253.04</c:v>
                </c:pt>
                <c:pt idx="131">
                  <c:v>2397.4899999999998</c:v>
                </c:pt>
                <c:pt idx="132">
                  <c:v>2326.54</c:v>
                </c:pt>
                <c:pt idx="133">
                  <c:v>2197.8900000000012</c:v>
                </c:pt>
                <c:pt idx="134">
                  <c:v>2213.29</c:v>
                </c:pt>
                <c:pt idx="135">
                  <c:v>2340.7399999999998</c:v>
                </c:pt>
                <c:pt idx="136">
                  <c:v>2203.0100000000002</c:v>
                </c:pt>
                <c:pt idx="137">
                  <c:v>2207.75</c:v>
                </c:pt>
                <c:pt idx="138">
                  <c:v>2373.5500000000002</c:v>
                </c:pt>
                <c:pt idx="139">
                  <c:v>1969.11</c:v>
                </c:pt>
                <c:pt idx="140">
                  <c:v>1888.45</c:v>
                </c:pt>
                <c:pt idx="141">
                  <c:v>1802.81</c:v>
                </c:pt>
                <c:pt idx="142">
                  <c:v>1773.01</c:v>
                </c:pt>
                <c:pt idx="143">
                  <c:v>1883.43</c:v>
                </c:pt>
                <c:pt idx="149">
                  <c:v>1659.1999999999998</c:v>
                </c:pt>
                <c:pt idx="150">
                  <c:v>1901.78</c:v>
                </c:pt>
                <c:pt idx="151">
                  <c:v>2061.21</c:v>
                </c:pt>
                <c:pt idx="152">
                  <c:v>1836.9</c:v>
                </c:pt>
                <c:pt idx="153">
                  <c:v>2200.94</c:v>
                </c:pt>
                <c:pt idx="154">
                  <c:v>1773.01</c:v>
                </c:pt>
              </c:numCache>
            </c:numRef>
          </c:val>
        </c:ser>
        <c:marker val="1"/>
        <c:axId val="114397184"/>
        <c:axId val="120778752"/>
      </c:lineChart>
      <c:catAx>
        <c:axId val="114397184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778752"/>
        <c:crosses val="autoZero"/>
        <c:lblAlgn val="ctr"/>
        <c:lblOffset val="100"/>
        <c:tickMarkSkip val="12"/>
      </c:catAx>
      <c:valAx>
        <c:axId val="120778752"/>
        <c:scaling>
          <c:orientation val="minMax"/>
          <c:max val="100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397184"/>
        <c:crosses val="autoZero"/>
        <c:crossBetween val="between"/>
        <c:majorUnit val="1000"/>
        <c:minorUnit val="200"/>
      </c:valAx>
      <c:spPr>
        <a:gradFill rotWithShape="0">
          <a:gsLst>
            <a:gs pos="0">
              <a:srgbClr val="800080"/>
            </a:gs>
            <a:gs pos="100000">
              <a:srgbClr val="00000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6.5065128668833544E-2"/>
          <c:y val="3.8897893030794189E-2"/>
          <c:w val="0.92993083897455964"/>
          <c:h val="0.73095623987034031"/>
        </c:manualLayout>
      </c:layout>
      <c:lineChart>
        <c:grouping val="standard"/>
        <c:ser>
          <c:idx val="1"/>
          <c:order val="2"/>
          <c:tx>
            <c:strRef>
              <c:f>'Real time quality'!$A$42:$B$42</c:f>
              <c:strCache>
                <c:ptCount val="1"/>
                <c:pt idx="0">
                  <c:v>Pressure RMS Pressure - Global Manual</c:v>
                </c:pt>
              </c:strCache>
            </c:strRef>
          </c:tx>
          <c:spPr>
            <a:ln w="3175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'Real time quality'!$C$7:$BD$7</c:f>
              <c:numCache>
                <c:formatCode>mmm\-yy</c:formatCode>
                <c:ptCount val="54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  <c:pt idx="12">
                  <c:v>41000</c:v>
                </c:pt>
                <c:pt idx="13">
                  <c:v>41030</c:v>
                </c:pt>
                <c:pt idx="14">
                  <c:v>41061</c:v>
                </c:pt>
                <c:pt idx="15">
                  <c:v>41091</c:v>
                </c:pt>
                <c:pt idx="16">
                  <c:v>41122</c:v>
                </c:pt>
                <c:pt idx="17">
                  <c:v>41153</c:v>
                </c:pt>
                <c:pt idx="18">
                  <c:v>41183</c:v>
                </c:pt>
                <c:pt idx="19">
                  <c:v>41214</c:v>
                </c:pt>
                <c:pt idx="20">
                  <c:v>41244</c:v>
                </c:pt>
                <c:pt idx="21">
                  <c:v>41275</c:v>
                </c:pt>
                <c:pt idx="22">
                  <c:v>41306</c:v>
                </c:pt>
                <c:pt idx="23">
                  <c:v>41334</c:v>
                </c:pt>
                <c:pt idx="24">
                  <c:v>41365</c:v>
                </c:pt>
                <c:pt idx="25">
                  <c:v>41395</c:v>
                </c:pt>
                <c:pt idx="26">
                  <c:v>41426</c:v>
                </c:pt>
                <c:pt idx="27">
                  <c:v>41456</c:v>
                </c:pt>
                <c:pt idx="28">
                  <c:v>41487</c:v>
                </c:pt>
                <c:pt idx="29">
                  <c:v>41518</c:v>
                </c:pt>
                <c:pt idx="30">
                  <c:v>41548</c:v>
                </c:pt>
                <c:pt idx="31">
                  <c:v>41579</c:v>
                </c:pt>
                <c:pt idx="32">
                  <c:v>41609</c:v>
                </c:pt>
                <c:pt idx="33">
                  <c:v>41640</c:v>
                </c:pt>
                <c:pt idx="34">
                  <c:v>41671</c:v>
                </c:pt>
                <c:pt idx="35">
                  <c:v>41699</c:v>
                </c:pt>
                <c:pt idx="36">
                  <c:v>41730</c:v>
                </c:pt>
                <c:pt idx="37">
                  <c:v>41760</c:v>
                </c:pt>
                <c:pt idx="38">
                  <c:v>41791</c:v>
                </c:pt>
                <c:pt idx="39">
                  <c:v>41821</c:v>
                </c:pt>
                <c:pt idx="40">
                  <c:v>41852</c:v>
                </c:pt>
                <c:pt idx="41">
                  <c:v>41883</c:v>
                </c:pt>
                <c:pt idx="42">
                  <c:v>41913</c:v>
                </c:pt>
                <c:pt idx="43">
                  <c:v>41944</c:v>
                </c:pt>
                <c:pt idx="44">
                  <c:v>41974</c:v>
                </c:pt>
                <c:pt idx="45">
                  <c:v>42005</c:v>
                </c:pt>
                <c:pt idx="46">
                  <c:v>42036</c:v>
                </c:pt>
                <c:pt idx="47">
                  <c:v>42064</c:v>
                </c:pt>
                <c:pt idx="48">
                  <c:v>42095</c:v>
                </c:pt>
                <c:pt idx="49">
                  <c:v>42125</c:v>
                </c:pt>
                <c:pt idx="50">
                  <c:v>42156</c:v>
                </c:pt>
                <c:pt idx="51">
                  <c:v>42186</c:v>
                </c:pt>
                <c:pt idx="52">
                  <c:v>42217</c:v>
                </c:pt>
                <c:pt idx="53">
                  <c:v>42248</c:v>
                </c:pt>
              </c:numCache>
            </c:numRef>
          </c:cat>
          <c:val>
            <c:numRef>
              <c:f>'Real time quality'!$C$42:$BD$42</c:f>
              <c:numCache>
                <c:formatCode>General</c:formatCode>
                <c:ptCount val="54"/>
                <c:pt idx="2">
                  <c:v>1.5049999999999997</c:v>
                </c:pt>
                <c:pt idx="3">
                  <c:v>1.46</c:v>
                </c:pt>
                <c:pt idx="4">
                  <c:v>1.52</c:v>
                </c:pt>
                <c:pt idx="5">
                  <c:v>1.59</c:v>
                </c:pt>
                <c:pt idx="6">
                  <c:v>1.51</c:v>
                </c:pt>
                <c:pt idx="7">
                  <c:v>1.44</c:v>
                </c:pt>
                <c:pt idx="8">
                  <c:v>1.5</c:v>
                </c:pt>
                <c:pt idx="9">
                  <c:v>1.3800000000000001</c:v>
                </c:pt>
                <c:pt idx="10">
                  <c:v>1.52</c:v>
                </c:pt>
                <c:pt idx="11">
                  <c:v>1.55</c:v>
                </c:pt>
                <c:pt idx="12">
                  <c:v>1.5</c:v>
                </c:pt>
                <c:pt idx="13">
                  <c:v>1.41</c:v>
                </c:pt>
                <c:pt idx="14">
                  <c:v>1.46</c:v>
                </c:pt>
                <c:pt idx="15">
                  <c:v>1.4</c:v>
                </c:pt>
                <c:pt idx="16">
                  <c:v>1.53</c:v>
                </c:pt>
                <c:pt idx="17">
                  <c:v>1.46</c:v>
                </c:pt>
                <c:pt idx="18">
                  <c:v>1.42</c:v>
                </c:pt>
                <c:pt idx="19">
                  <c:v>1.3900000000000001</c:v>
                </c:pt>
                <c:pt idx="20">
                  <c:v>1.36</c:v>
                </c:pt>
                <c:pt idx="21">
                  <c:v>1.35</c:v>
                </c:pt>
                <c:pt idx="22">
                  <c:v>1.37</c:v>
                </c:pt>
                <c:pt idx="23">
                  <c:v>1.3900000000000001</c:v>
                </c:pt>
                <c:pt idx="24">
                  <c:v>1.41</c:v>
                </c:pt>
                <c:pt idx="25">
                  <c:v>1.3</c:v>
                </c:pt>
                <c:pt idx="26">
                  <c:v>1.41</c:v>
                </c:pt>
                <c:pt idx="27">
                  <c:v>1.3900000000000001</c:v>
                </c:pt>
                <c:pt idx="28">
                  <c:v>1.31</c:v>
                </c:pt>
                <c:pt idx="29">
                  <c:v>1.31</c:v>
                </c:pt>
                <c:pt idx="30">
                  <c:v>1.21</c:v>
                </c:pt>
                <c:pt idx="31">
                  <c:v>1.29</c:v>
                </c:pt>
                <c:pt idx="32">
                  <c:v>1.29</c:v>
                </c:pt>
                <c:pt idx="33">
                  <c:v>1.25</c:v>
                </c:pt>
                <c:pt idx="34">
                  <c:v>1.24</c:v>
                </c:pt>
                <c:pt idx="35">
                  <c:v>1.24</c:v>
                </c:pt>
                <c:pt idx="36">
                  <c:v>1.26</c:v>
                </c:pt>
                <c:pt idx="37">
                  <c:v>1.22</c:v>
                </c:pt>
                <c:pt idx="38">
                  <c:v>1.1599999999999997</c:v>
                </c:pt>
                <c:pt idx="39">
                  <c:v>1.1399999999999997</c:v>
                </c:pt>
                <c:pt idx="40">
                  <c:v>1.1100000000000001</c:v>
                </c:pt>
                <c:pt idx="41">
                  <c:v>1.21</c:v>
                </c:pt>
                <c:pt idx="42">
                  <c:v>1.24</c:v>
                </c:pt>
                <c:pt idx="43">
                  <c:v>1.1800000000000002</c:v>
                </c:pt>
                <c:pt idx="44">
                  <c:v>1.23</c:v>
                </c:pt>
                <c:pt idx="45">
                  <c:v>1.32</c:v>
                </c:pt>
                <c:pt idx="47">
                  <c:v>1.23</c:v>
                </c:pt>
                <c:pt idx="48">
                  <c:v>1.1800000000000002</c:v>
                </c:pt>
                <c:pt idx="49">
                  <c:v>1.1100000000000001</c:v>
                </c:pt>
              </c:numCache>
            </c:numRef>
          </c:val>
        </c:ser>
        <c:ser>
          <c:idx val="34"/>
          <c:order val="0"/>
          <c:tx>
            <c:strRef>
              <c:f>'Real time quality'!$A$42:$B$42</c:f>
              <c:strCache>
                <c:ptCount val="1"/>
                <c:pt idx="0">
                  <c:v>Pressure RMS Pressure - Global Manual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trendline>
            <c:spPr>
              <a:ln w="15875">
                <a:solidFill>
                  <a:srgbClr val="FF0000"/>
                </a:solidFill>
                <a:tailEnd type="arrow"/>
              </a:ln>
            </c:spPr>
            <c:trendlineType val="linear"/>
          </c:trendline>
          <c:cat>
            <c:numRef>
              <c:f>'Real time quality'!$C$7:$BD$7</c:f>
              <c:numCache>
                <c:formatCode>mmm\-yy</c:formatCode>
                <c:ptCount val="54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  <c:pt idx="12">
                  <c:v>41000</c:v>
                </c:pt>
                <c:pt idx="13">
                  <c:v>41030</c:v>
                </c:pt>
                <c:pt idx="14">
                  <c:v>41061</c:v>
                </c:pt>
                <c:pt idx="15">
                  <c:v>41091</c:v>
                </c:pt>
                <c:pt idx="16">
                  <c:v>41122</c:v>
                </c:pt>
                <c:pt idx="17">
                  <c:v>41153</c:v>
                </c:pt>
                <c:pt idx="18">
                  <c:v>41183</c:v>
                </c:pt>
                <c:pt idx="19">
                  <c:v>41214</c:v>
                </c:pt>
                <c:pt idx="20">
                  <c:v>41244</c:v>
                </c:pt>
                <c:pt idx="21">
                  <c:v>41275</c:v>
                </c:pt>
                <c:pt idx="22">
                  <c:v>41306</c:v>
                </c:pt>
                <c:pt idx="23">
                  <c:v>41334</c:v>
                </c:pt>
                <c:pt idx="24">
                  <c:v>41365</c:v>
                </c:pt>
                <c:pt idx="25">
                  <c:v>41395</c:v>
                </c:pt>
                <c:pt idx="26">
                  <c:v>41426</c:v>
                </c:pt>
                <c:pt idx="27">
                  <c:v>41456</c:v>
                </c:pt>
                <c:pt idx="28">
                  <c:v>41487</c:v>
                </c:pt>
                <c:pt idx="29">
                  <c:v>41518</c:v>
                </c:pt>
                <c:pt idx="30">
                  <c:v>41548</c:v>
                </c:pt>
                <c:pt idx="31">
                  <c:v>41579</c:v>
                </c:pt>
                <c:pt idx="32">
                  <c:v>41609</c:v>
                </c:pt>
                <c:pt idx="33">
                  <c:v>41640</c:v>
                </c:pt>
                <c:pt idx="34">
                  <c:v>41671</c:v>
                </c:pt>
                <c:pt idx="35">
                  <c:v>41699</c:v>
                </c:pt>
                <c:pt idx="36">
                  <c:v>41730</c:v>
                </c:pt>
                <c:pt idx="37">
                  <c:v>41760</c:v>
                </c:pt>
                <c:pt idx="38">
                  <c:v>41791</c:v>
                </c:pt>
                <c:pt idx="39">
                  <c:v>41821</c:v>
                </c:pt>
                <c:pt idx="40">
                  <c:v>41852</c:v>
                </c:pt>
                <c:pt idx="41">
                  <c:v>41883</c:v>
                </c:pt>
                <c:pt idx="42">
                  <c:v>41913</c:v>
                </c:pt>
                <c:pt idx="43">
                  <c:v>41944</c:v>
                </c:pt>
                <c:pt idx="44">
                  <c:v>41974</c:v>
                </c:pt>
                <c:pt idx="45">
                  <c:v>42005</c:v>
                </c:pt>
                <c:pt idx="46">
                  <c:v>42036</c:v>
                </c:pt>
                <c:pt idx="47">
                  <c:v>42064</c:v>
                </c:pt>
                <c:pt idx="48">
                  <c:v>42095</c:v>
                </c:pt>
                <c:pt idx="49">
                  <c:v>42125</c:v>
                </c:pt>
                <c:pt idx="50">
                  <c:v>42156</c:v>
                </c:pt>
                <c:pt idx="51">
                  <c:v>42186</c:v>
                </c:pt>
                <c:pt idx="52">
                  <c:v>42217</c:v>
                </c:pt>
                <c:pt idx="53">
                  <c:v>42248</c:v>
                </c:pt>
              </c:numCache>
            </c:numRef>
          </c:cat>
          <c:val>
            <c:numRef>
              <c:f>'Real time quality'!$C$42:$BD$42</c:f>
              <c:numCache>
                <c:formatCode>General</c:formatCode>
                <c:ptCount val="54"/>
                <c:pt idx="2">
                  <c:v>1.5049999999999997</c:v>
                </c:pt>
                <c:pt idx="3">
                  <c:v>1.46</c:v>
                </c:pt>
                <c:pt idx="4">
                  <c:v>1.52</c:v>
                </c:pt>
                <c:pt idx="5">
                  <c:v>1.59</c:v>
                </c:pt>
                <c:pt idx="6">
                  <c:v>1.51</c:v>
                </c:pt>
                <c:pt idx="7">
                  <c:v>1.44</c:v>
                </c:pt>
                <c:pt idx="8">
                  <c:v>1.5</c:v>
                </c:pt>
                <c:pt idx="9">
                  <c:v>1.3800000000000001</c:v>
                </c:pt>
                <c:pt idx="10">
                  <c:v>1.52</c:v>
                </c:pt>
                <c:pt idx="11">
                  <c:v>1.55</c:v>
                </c:pt>
                <c:pt idx="12">
                  <c:v>1.5</c:v>
                </c:pt>
                <c:pt idx="13">
                  <c:v>1.41</c:v>
                </c:pt>
                <c:pt idx="14">
                  <c:v>1.46</c:v>
                </c:pt>
                <c:pt idx="15">
                  <c:v>1.4</c:v>
                </c:pt>
                <c:pt idx="16">
                  <c:v>1.53</c:v>
                </c:pt>
                <c:pt idx="17">
                  <c:v>1.46</c:v>
                </c:pt>
                <c:pt idx="18">
                  <c:v>1.42</c:v>
                </c:pt>
                <c:pt idx="19">
                  <c:v>1.3900000000000001</c:v>
                </c:pt>
                <c:pt idx="20">
                  <c:v>1.36</c:v>
                </c:pt>
                <c:pt idx="21">
                  <c:v>1.35</c:v>
                </c:pt>
                <c:pt idx="22">
                  <c:v>1.37</c:v>
                </c:pt>
                <c:pt idx="23">
                  <c:v>1.3900000000000001</c:v>
                </c:pt>
                <c:pt idx="24">
                  <c:v>1.41</c:v>
                </c:pt>
                <c:pt idx="25">
                  <c:v>1.3</c:v>
                </c:pt>
                <c:pt idx="26">
                  <c:v>1.41</c:v>
                </c:pt>
                <c:pt idx="27">
                  <c:v>1.3900000000000001</c:v>
                </c:pt>
                <c:pt idx="28">
                  <c:v>1.31</c:v>
                </c:pt>
                <c:pt idx="29">
                  <c:v>1.31</c:v>
                </c:pt>
                <c:pt idx="30">
                  <c:v>1.21</c:v>
                </c:pt>
                <c:pt idx="31">
                  <c:v>1.29</c:v>
                </c:pt>
                <c:pt idx="32">
                  <c:v>1.29</c:v>
                </c:pt>
                <c:pt idx="33">
                  <c:v>1.25</c:v>
                </c:pt>
                <c:pt idx="34">
                  <c:v>1.24</c:v>
                </c:pt>
                <c:pt idx="35">
                  <c:v>1.24</c:v>
                </c:pt>
                <c:pt idx="36">
                  <c:v>1.26</c:v>
                </c:pt>
                <c:pt idx="37">
                  <c:v>1.22</c:v>
                </c:pt>
                <c:pt idx="38">
                  <c:v>1.1599999999999997</c:v>
                </c:pt>
                <c:pt idx="39">
                  <c:v>1.1399999999999997</c:v>
                </c:pt>
                <c:pt idx="40">
                  <c:v>1.1100000000000001</c:v>
                </c:pt>
                <c:pt idx="41">
                  <c:v>1.21</c:v>
                </c:pt>
                <c:pt idx="42">
                  <c:v>1.24</c:v>
                </c:pt>
                <c:pt idx="43">
                  <c:v>1.1800000000000002</c:v>
                </c:pt>
                <c:pt idx="44">
                  <c:v>1.23</c:v>
                </c:pt>
                <c:pt idx="45">
                  <c:v>1.32</c:v>
                </c:pt>
                <c:pt idx="47">
                  <c:v>1.23</c:v>
                </c:pt>
                <c:pt idx="48">
                  <c:v>1.1800000000000002</c:v>
                </c:pt>
                <c:pt idx="49">
                  <c:v>1.1100000000000001</c:v>
                </c:pt>
              </c:numCache>
            </c:numRef>
          </c:val>
        </c:ser>
        <c:ser>
          <c:idx val="51"/>
          <c:order val="1"/>
          <c:tx>
            <c:strRef>
              <c:f>'Real time quality'!$A$59:$B$59</c:f>
              <c:strCache>
                <c:ptCount val="1"/>
                <c:pt idx="0">
                  <c:v>Pressure RMS Pressure - Global AWS</c:v>
                </c:pt>
              </c:strCache>
            </c:strRef>
          </c:tx>
          <c:spPr>
            <a:ln w="25400">
              <a:solidFill>
                <a:srgbClr val="660066"/>
              </a:solidFill>
              <a:prstDash val="solid"/>
            </a:ln>
          </c:spPr>
          <c:marker>
            <c:symbol val="none"/>
          </c:marker>
          <c:trendline>
            <c:spPr>
              <a:ln w="15875">
                <a:solidFill>
                  <a:srgbClr val="FF0000"/>
                </a:solidFill>
                <a:tailEnd type="arrow"/>
              </a:ln>
            </c:spPr>
            <c:trendlineType val="linear"/>
          </c:trendline>
          <c:cat>
            <c:numRef>
              <c:f>'Real time quality'!$C$7:$BD$7</c:f>
              <c:numCache>
                <c:formatCode>mmm\-yy</c:formatCode>
                <c:ptCount val="54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  <c:pt idx="12">
                  <c:v>41000</c:v>
                </c:pt>
                <c:pt idx="13">
                  <c:v>41030</c:v>
                </c:pt>
                <c:pt idx="14">
                  <c:v>41061</c:v>
                </c:pt>
                <c:pt idx="15">
                  <c:v>41091</c:v>
                </c:pt>
                <c:pt idx="16">
                  <c:v>41122</c:v>
                </c:pt>
                <c:pt idx="17">
                  <c:v>41153</c:v>
                </c:pt>
                <c:pt idx="18">
                  <c:v>41183</c:v>
                </c:pt>
                <c:pt idx="19">
                  <c:v>41214</c:v>
                </c:pt>
                <c:pt idx="20">
                  <c:v>41244</c:v>
                </c:pt>
                <c:pt idx="21">
                  <c:v>41275</c:v>
                </c:pt>
                <c:pt idx="22">
                  <c:v>41306</c:v>
                </c:pt>
                <c:pt idx="23">
                  <c:v>41334</c:v>
                </c:pt>
                <c:pt idx="24">
                  <c:v>41365</c:v>
                </c:pt>
                <c:pt idx="25">
                  <c:v>41395</c:v>
                </c:pt>
                <c:pt idx="26">
                  <c:v>41426</c:v>
                </c:pt>
                <c:pt idx="27">
                  <c:v>41456</c:v>
                </c:pt>
                <c:pt idx="28">
                  <c:v>41487</c:v>
                </c:pt>
                <c:pt idx="29">
                  <c:v>41518</c:v>
                </c:pt>
                <c:pt idx="30">
                  <c:v>41548</c:v>
                </c:pt>
                <c:pt idx="31">
                  <c:v>41579</c:v>
                </c:pt>
                <c:pt idx="32">
                  <c:v>41609</c:v>
                </c:pt>
                <c:pt idx="33">
                  <c:v>41640</c:v>
                </c:pt>
                <c:pt idx="34">
                  <c:v>41671</c:v>
                </c:pt>
                <c:pt idx="35">
                  <c:v>41699</c:v>
                </c:pt>
                <c:pt idx="36">
                  <c:v>41730</c:v>
                </c:pt>
                <c:pt idx="37">
                  <c:v>41760</c:v>
                </c:pt>
                <c:pt idx="38">
                  <c:v>41791</c:v>
                </c:pt>
                <c:pt idx="39">
                  <c:v>41821</c:v>
                </c:pt>
                <c:pt idx="40">
                  <c:v>41852</c:v>
                </c:pt>
                <c:pt idx="41">
                  <c:v>41883</c:v>
                </c:pt>
                <c:pt idx="42">
                  <c:v>41913</c:v>
                </c:pt>
                <c:pt idx="43">
                  <c:v>41944</c:v>
                </c:pt>
                <c:pt idx="44">
                  <c:v>41974</c:v>
                </c:pt>
                <c:pt idx="45">
                  <c:v>42005</c:v>
                </c:pt>
                <c:pt idx="46">
                  <c:v>42036</c:v>
                </c:pt>
                <c:pt idx="47">
                  <c:v>42064</c:v>
                </c:pt>
                <c:pt idx="48">
                  <c:v>42095</c:v>
                </c:pt>
                <c:pt idx="49">
                  <c:v>42125</c:v>
                </c:pt>
                <c:pt idx="50">
                  <c:v>42156</c:v>
                </c:pt>
                <c:pt idx="51">
                  <c:v>42186</c:v>
                </c:pt>
                <c:pt idx="52">
                  <c:v>42217</c:v>
                </c:pt>
                <c:pt idx="53">
                  <c:v>42248</c:v>
                </c:pt>
              </c:numCache>
            </c:numRef>
          </c:cat>
          <c:val>
            <c:numRef>
              <c:f>'Real time quality'!$C$59:$BD$59</c:f>
              <c:numCache>
                <c:formatCode>General</c:formatCode>
                <c:ptCount val="54"/>
                <c:pt idx="2">
                  <c:v>0.74500000000000011</c:v>
                </c:pt>
                <c:pt idx="3">
                  <c:v>0.92</c:v>
                </c:pt>
                <c:pt idx="4">
                  <c:v>0.93</c:v>
                </c:pt>
                <c:pt idx="5">
                  <c:v>0.9</c:v>
                </c:pt>
                <c:pt idx="6">
                  <c:v>0.91</c:v>
                </c:pt>
                <c:pt idx="7">
                  <c:v>0.91</c:v>
                </c:pt>
                <c:pt idx="8">
                  <c:v>1.03</c:v>
                </c:pt>
                <c:pt idx="9">
                  <c:v>0.9</c:v>
                </c:pt>
                <c:pt idx="10">
                  <c:v>0.99</c:v>
                </c:pt>
                <c:pt idx="11">
                  <c:v>0.95000000000000007</c:v>
                </c:pt>
                <c:pt idx="12">
                  <c:v>0.87000000000000011</c:v>
                </c:pt>
                <c:pt idx="13">
                  <c:v>0.95000000000000007</c:v>
                </c:pt>
                <c:pt idx="14">
                  <c:v>0.98</c:v>
                </c:pt>
                <c:pt idx="15">
                  <c:v>0.82000000000000006</c:v>
                </c:pt>
                <c:pt idx="16">
                  <c:v>0.83000000000000007</c:v>
                </c:pt>
                <c:pt idx="17">
                  <c:v>1</c:v>
                </c:pt>
                <c:pt idx="18">
                  <c:v>0.91</c:v>
                </c:pt>
                <c:pt idx="19">
                  <c:v>0.9</c:v>
                </c:pt>
                <c:pt idx="20">
                  <c:v>0.9</c:v>
                </c:pt>
                <c:pt idx="21">
                  <c:v>0.95000000000000007</c:v>
                </c:pt>
                <c:pt idx="22">
                  <c:v>0.87000000000000011</c:v>
                </c:pt>
                <c:pt idx="23">
                  <c:v>0.8</c:v>
                </c:pt>
                <c:pt idx="24">
                  <c:v>0.70000000000000007</c:v>
                </c:pt>
                <c:pt idx="25">
                  <c:v>0.66000000000000014</c:v>
                </c:pt>
                <c:pt idx="26">
                  <c:v>0.63000000000000012</c:v>
                </c:pt>
                <c:pt idx="27">
                  <c:v>0.65000000000000013</c:v>
                </c:pt>
                <c:pt idx="28">
                  <c:v>0.58000000000000007</c:v>
                </c:pt>
                <c:pt idx="29">
                  <c:v>0.66000000000000014</c:v>
                </c:pt>
                <c:pt idx="30">
                  <c:v>0.79</c:v>
                </c:pt>
                <c:pt idx="31">
                  <c:v>0.82000000000000006</c:v>
                </c:pt>
                <c:pt idx="32">
                  <c:v>0.94000000000000006</c:v>
                </c:pt>
                <c:pt idx="33">
                  <c:v>0.83000000000000007</c:v>
                </c:pt>
                <c:pt idx="34">
                  <c:v>0.88</c:v>
                </c:pt>
                <c:pt idx="35">
                  <c:v>0.79</c:v>
                </c:pt>
                <c:pt idx="36">
                  <c:v>0.68</c:v>
                </c:pt>
                <c:pt idx="37">
                  <c:v>0.62000000000000011</c:v>
                </c:pt>
                <c:pt idx="38">
                  <c:v>0.56000000000000005</c:v>
                </c:pt>
                <c:pt idx="39">
                  <c:v>0.56999999999999995</c:v>
                </c:pt>
                <c:pt idx="40">
                  <c:v>0.64000000000000012</c:v>
                </c:pt>
                <c:pt idx="41">
                  <c:v>0.56000000000000005</c:v>
                </c:pt>
                <c:pt idx="42">
                  <c:v>0.75000000000000011</c:v>
                </c:pt>
                <c:pt idx="43">
                  <c:v>0.72000000000000008</c:v>
                </c:pt>
                <c:pt idx="44">
                  <c:v>0.85000000000000009</c:v>
                </c:pt>
                <c:pt idx="45">
                  <c:v>0.92</c:v>
                </c:pt>
                <c:pt idx="46">
                  <c:v>0.75000000000000011</c:v>
                </c:pt>
                <c:pt idx="47">
                  <c:v>0.81</c:v>
                </c:pt>
                <c:pt idx="48">
                  <c:v>0.64000000000000012</c:v>
                </c:pt>
                <c:pt idx="49">
                  <c:v>0.68</c:v>
                </c:pt>
                <c:pt idx="50">
                  <c:v>0.63000000000000012</c:v>
                </c:pt>
              </c:numCache>
            </c:numRef>
          </c:val>
        </c:ser>
        <c:marker val="1"/>
        <c:axId val="120962048"/>
        <c:axId val="123163392"/>
      </c:lineChart>
      <c:dateAx>
        <c:axId val="120962048"/>
        <c:scaling>
          <c:orientation val="minMax"/>
        </c:scaling>
        <c:axPos val="b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163392"/>
        <c:crosses val="autoZero"/>
        <c:auto val="1"/>
        <c:lblOffset val="100"/>
        <c:majorUnit val="1"/>
        <c:minorUnit val="1"/>
      </c:dateAx>
      <c:valAx>
        <c:axId val="1231633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962048"/>
        <c:crosses val="autoZero"/>
        <c:crossBetween val="between"/>
      </c:valAx>
      <c:spPr>
        <a:gradFill rotWithShape="0">
          <a:gsLst>
            <a:gs pos="0">
              <a:srgbClr val="CCCCFF">
                <a:gamma/>
                <a:shade val="46275"/>
                <a:invGamma/>
              </a:srgbClr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2055430758843228"/>
          <c:y val="0.54078876283090227"/>
          <c:w val="0.42342384379129788"/>
          <c:h val="0.1944894651539739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0.12318</cdr:x>
      <cdr:y>0.43281</cdr:y>
    </cdr:from>
    <cdr:to>
      <cdr:x>0.15967</cdr:x>
      <cdr:y>0.5288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75" y="2362200"/>
          <a:ext cx="3810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2800">
              <a:solidFill>
                <a:srgbClr val="FFFF00"/>
              </a:solidFill>
            </a:rPr>
            <a:t>£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46A5-B269-4976-A1E7-41B4615E58D1}" type="datetimeFigureOut">
              <a:rPr lang="en-GB" smtClean="0"/>
              <a:pPr/>
              <a:t>2015-07-10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47B5-E015-4D1D-BA31-77C71233ED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ACBEC4E9-C2BB-417C-8019-C082A090B1E0}" type="slidenum">
              <a:rPr lang="en-GB" altLang="en-US" sz="120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</a:pPr>
              <a:t>8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CA725AF-6F25-4426-9F27-C8D0419EFADF}" type="slidenum">
              <a:rPr lang="en-GB" altLang="en-US" sz="120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</a:pPr>
              <a:t>12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48BA595-2530-4E67-BF45-EE286B8014DF}" type="slidenum">
              <a:rPr lang="en-GB" altLang="en-US" sz="120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</a:pPr>
              <a:t>14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7020272" cy="504056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Sarah North  &amp; Steve Bond</a:t>
            </a:r>
            <a:endParaRPr lang="en-US" b="1" dirty="0" smtClean="0">
              <a:latin typeface="Calibri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PMO 5 – Chile – July 2015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UK National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323528" y="1628800"/>
          <a:ext cx="8424862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26064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smtClean="0"/>
              <a:t>Status Report</a:t>
            </a:r>
            <a:r>
              <a:rPr lang="en-GB" altLang="en-US" sz="3600" b="1" dirty="0" smtClean="0"/>
              <a:t> </a:t>
            </a:r>
            <a:r>
              <a:rPr lang="en-GB" altLang="en-US" b="1" dirty="0" smtClean="0">
                <a:solidFill>
                  <a:schemeClr val="bg1"/>
                </a:solidFill>
              </a:rPr>
              <a:t>UK s </a:t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r>
              <a:rPr lang="en-US" altLang="en-US" sz="2400" b="1" dirty="0" smtClean="0"/>
              <a:t>C</a:t>
            </a:r>
            <a:r>
              <a:rPr lang="en-GB" altLang="en-US" sz="2400" b="1" i="1" dirty="0" smtClean="0"/>
              <a:t>communication Costs – Inmarsat 2002 -2014</a:t>
            </a:r>
          </a:p>
        </p:txBody>
      </p:sp>
      <p:sp>
        <p:nvSpPr>
          <p:cNvPr id="68611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691680" y="4221088"/>
            <a:ext cx="2232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en-US" sz="1600" b="1" i="1" dirty="0">
                <a:solidFill>
                  <a:schemeClr val="tx1"/>
                </a:solidFill>
              </a:rPr>
              <a:t>Goonhilly Closure and transfer of ASAP TEMP messages</a:t>
            </a:r>
            <a:endParaRPr lang="en-US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 flipV="1">
            <a:off x="3707904" y="4365104"/>
            <a:ext cx="6492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5795963" y="3068638"/>
            <a:ext cx="259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en-US" sz="1600" b="1" i="1">
                <a:solidFill>
                  <a:schemeClr val="tx1"/>
                </a:solidFill>
              </a:rPr>
              <a:t>Increased use of E-mail for sending Obs</a:t>
            </a:r>
            <a:endParaRPr lang="en-US" altLang="en-US" sz="1600" b="1" i="1">
              <a:solidFill>
                <a:schemeClr val="tx1"/>
              </a:solidFill>
            </a:endParaRPr>
          </a:p>
        </p:txBody>
      </p:sp>
      <p:sp>
        <p:nvSpPr>
          <p:cNvPr id="68615" name="Line 6"/>
          <p:cNvSpPr>
            <a:spLocks noChangeShapeType="1"/>
          </p:cNvSpPr>
          <p:nvPr/>
        </p:nvSpPr>
        <p:spPr bwMode="auto">
          <a:xfrm>
            <a:off x="6302375" y="3573463"/>
            <a:ext cx="43021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1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FFFFFF"/>
                </a:solidFill>
              </a:rPr>
              <a:t>Data Quality – RMS Pressure</a:t>
            </a:r>
          </a:p>
          <a:p>
            <a:pPr eaLnBrk="1" hangingPunct="1"/>
            <a:endParaRPr lang="en-GB" altLang="en-US" sz="900" b="1" dirty="0">
              <a:solidFill>
                <a:srgbClr val="FFFFFF"/>
              </a:solidFill>
            </a:endParaRPr>
          </a:p>
          <a:p>
            <a:pPr eaLnBrk="1" hangingPunct="1"/>
            <a:r>
              <a:rPr lang="en-GB" altLang="en-US" sz="3200" dirty="0" smtClean="0">
                <a:solidFill>
                  <a:srgbClr val="FFFFFF"/>
                </a:solidFill>
              </a:rPr>
              <a:t>2011-2015 </a:t>
            </a:r>
            <a:r>
              <a:rPr lang="en-GB" altLang="en-US" sz="2800" dirty="0" smtClean="0">
                <a:solidFill>
                  <a:srgbClr val="FFFFFF"/>
                </a:solidFill>
              </a:rPr>
              <a:t>(AWS </a:t>
            </a:r>
            <a:r>
              <a:rPr lang="en-GB" altLang="en-US" sz="2800" dirty="0">
                <a:solidFill>
                  <a:srgbClr val="FFFFFF"/>
                </a:solidFill>
              </a:rPr>
              <a:t>&amp; Manned VOS) 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95536" y="1628800"/>
          <a:ext cx="811374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ooter Placeholder 4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1828800"/>
            <a:ext cx="4038600" cy="3581400"/>
            <a:chOff x="384" y="2880"/>
            <a:chExt cx="1728" cy="1180"/>
          </a:xfrm>
        </p:grpSpPr>
        <p:pic>
          <p:nvPicPr>
            <p:cNvPr id="1028" name="Picture 3" descr="IMG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80"/>
              <a:ext cx="1728" cy="1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4" descr="IMG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168"/>
              <a:ext cx="1036" cy="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692275" y="260350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3200" b="1" dirty="0">
                <a:solidFill>
                  <a:srgbClr val="FFFFFF"/>
                </a:solidFill>
              </a:rPr>
              <a:t>Electronic </a:t>
            </a:r>
            <a:r>
              <a:rPr lang="en-GB" altLang="en-US" sz="3200" b="1" dirty="0" smtClean="0">
                <a:solidFill>
                  <a:srgbClr val="FFFFFF"/>
                </a:solidFill>
              </a:rPr>
              <a:t>Logbook Versions</a:t>
            </a:r>
            <a:endParaRPr lang="en-GB" altLang="en-US" sz="2800" dirty="0">
              <a:solidFill>
                <a:srgbClr val="FFFFFF"/>
              </a:solidFill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95288" y="1557338"/>
            <a:ext cx="4103687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63525" indent="-26352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en-AU" altLang="en-US" sz="2400" b="1" u="sng" dirty="0" err="1" smtClean="0">
                <a:solidFill>
                  <a:srgbClr val="7030A0"/>
                </a:solidFill>
              </a:rPr>
              <a:t>TurboWin</a:t>
            </a:r>
            <a:endParaRPr lang="en-AU" altLang="en-US" sz="2400" b="1" u="sng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endParaRPr lang="en-AU" altLang="en-US" sz="12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AU" altLang="en-US" sz="2400" b="1" dirty="0">
                <a:solidFill>
                  <a:srgbClr val="FFFFFF"/>
                </a:solidFill>
              </a:rPr>
              <a:t>5.0+ – </a:t>
            </a:r>
            <a:r>
              <a:rPr lang="en-AU" altLang="en-US" sz="2400" b="1" dirty="0" smtClean="0">
                <a:solidFill>
                  <a:srgbClr val="FFFFFF"/>
                </a:solidFill>
              </a:rPr>
              <a:t>176 </a:t>
            </a:r>
            <a:r>
              <a:rPr lang="en-AU" altLang="en-US" sz="2400" b="1" dirty="0">
                <a:solidFill>
                  <a:srgbClr val="FFFFFF"/>
                </a:solidFill>
              </a:rPr>
              <a:t>ships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AU" altLang="en-US" sz="2400" b="1" dirty="0">
                <a:solidFill>
                  <a:srgbClr val="FFFFFF"/>
                </a:solidFill>
              </a:rPr>
              <a:t>4.0+ – </a:t>
            </a:r>
            <a:r>
              <a:rPr lang="en-AU" altLang="en-US" sz="2400" b="1" dirty="0" smtClean="0">
                <a:solidFill>
                  <a:srgbClr val="FFFFFF"/>
                </a:solidFill>
              </a:rPr>
              <a:t>65 </a:t>
            </a:r>
            <a:r>
              <a:rPr lang="en-AU" altLang="en-US" sz="2400" b="1" dirty="0">
                <a:solidFill>
                  <a:srgbClr val="FFFFFF"/>
                </a:solidFill>
              </a:rPr>
              <a:t>ships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AU" altLang="en-US" sz="9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en-AU" altLang="en-US" sz="2400" b="1" u="sng" dirty="0" err="1">
                <a:solidFill>
                  <a:srgbClr val="7030A0"/>
                </a:solidFill>
              </a:rPr>
              <a:t>TurboWeb</a:t>
            </a:r>
            <a:endParaRPr lang="en-AU" altLang="en-US" sz="2400" b="1" u="sng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AU" altLang="en-US" sz="2400" b="1" dirty="0" smtClean="0">
                <a:solidFill>
                  <a:srgbClr val="FFFFFF"/>
                </a:solidFill>
              </a:rPr>
              <a:t>15 </a:t>
            </a:r>
            <a:r>
              <a:rPr lang="en-AU" altLang="en-US" sz="2400" b="1" dirty="0">
                <a:solidFill>
                  <a:srgbClr val="FFFFFF"/>
                </a:solidFill>
              </a:rPr>
              <a:t>ships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endParaRPr lang="en-AU" altLang="en-US" sz="24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AU" altLang="en-US" sz="18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en-AU" altLang="en-US" sz="1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en-AU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1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1981200" y="304800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3600" b="1">
                <a:solidFill>
                  <a:srgbClr val="FFFFFF"/>
                </a:solidFill>
              </a:rPr>
              <a:t>Third Party Offshore </a:t>
            </a:r>
            <a:br>
              <a:rPr lang="en-GB" altLang="en-US" sz="3600" b="1">
                <a:solidFill>
                  <a:srgbClr val="FFFFFF"/>
                </a:solidFill>
              </a:rPr>
            </a:br>
            <a:r>
              <a:rPr lang="en-GB" altLang="en-US" sz="3600" b="1">
                <a:solidFill>
                  <a:srgbClr val="FFFFFF"/>
                </a:solidFill>
              </a:rPr>
              <a:t>Platforms &amp; Rigs</a:t>
            </a:r>
            <a:endParaRPr lang="en-GB" altLang="en-US" sz="3600" i="1">
              <a:solidFill>
                <a:srgbClr val="FFFFFF"/>
              </a:solidFill>
            </a:endParaRPr>
          </a:p>
        </p:txBody>
      </p:sp>
      <p:pic>
        <p:nvPicPr>
          <p:cNvPr id="7270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905000"/>
            <a:ext cx="2989262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2400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2971800" cy="214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732240" y="1916832"/>
            <a:ext cx="1981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&gt;110 installations contributing ~ 800k observations</a:t>
            </a:r>
          </a:p>
        </p:txBody>
      </p:sp>
      <p:pic>
        <p:nvPicPr>
          <p:cNvPr id="727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1330325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0" y="4776788"/>
            <a:ext cx="8077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endParaRPr lang="en-GB" altLang="en-US" sz="1800" b="1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25000"/>
              </a:spcAft>
            </a:pPr>
            <a:endParaRPr lang="en-GB" altLang="en-US" sz="1800" b="1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GB" altLang="en-US" sz="1800" b="1">
                <a:solidFill>
                  <a:srgbClr val="FFFF00"/>
                </a:solidFill>
              </a:rPr>
              <a:t>	</a:t>
            </a:r>
            <a:endParaRPr lang="en-GB" altLang="en-US" sz="1800" b="1">
              <a:solidFill>
                <a:srgbClr val="E2F026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25000"/>
              </a:spcAft>
            </a:pPr>
            <a:endParaRPr lang="en-GB" altLang="en-US" sz="1800" b="1">
              <a:solidFill>
                <a:srgbClr val="E2F026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endParaRPr lang="en-US" altLang="en-US" sz="1800" b="1" i="1">
              <a:solidFill>
                <a:srgbClr val="E2F026"/>
              </a:solidFill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381000"/>
            <a:ext cx="7272337" cy="8890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4400" b="1" dirty="0" smtClean="0"/>
              <a:t> VOS Automation</a:t>
            </a:r>
            <a:endParaRPr lang="en-GB" altLang="en-US" sz="4400" i="1" dirty="0" smtClean="0"/>
          </a:p>
        </p:txBody>
      </p:sp>
      <p:sp>
        <p:nvSpPr>
          <p:cNvPr id="80900" name="Text Box 8"/>
          <p:cNvSpPr txBox="1">
            <a:spLocks noChangeArrowheads="1"/>
          </p:cNvSpPr>
          <p:nvPr/>
        </p:nvSpPr>
        <p:spPr bwMode="auto">
          <a:xfrm>
            <a:off x="467544" y="1844824"/>
            <a:ext cx="647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/>
              <a:t>Integrated AWS Systems</a:t>
            </a:r>
            <a:endParaRPr lang="en-US" altLang="en-US" sz="3600" u="sng" dirty="0">
              <a:latin typeface="Times New Roman" pitchFamily="18" charset="0"/>
            </a:endParaRPr>
          </a:p>
        </p:txBody>
      </p:sp>
      <p:sp>
        <p:nvSpPr>
          <p:cNvPr id="80901" name="Text Box 9"/>
          <p:cNvSpPr txBox="1">
            <a:spLocks noChangeArrowheads="1"/>
          </p:cNvSpPr>
          <p:nvPr/>
        </p:nvSpPr>
        <p:spPr bwMode="auto">
          <a:xfrm>
            <a:off x="467544" y="3429000"/>
            <a:ext cx="7543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/>
              <a:t>Autonomous AWS Systems</a:t>
            </a:r>
            <a:endParaRPr lang="en-US" altLang="en-US" sz="3600" u="sng" dirty="0">
              <a:latin typeface="Times New Roman" pitchFamily="18" charset="0"/>
            </a:endParaRPr>
          </a:p>
        </p:txBody>
      </p:sp>
      <p:sp>
        <p:nvSpPr>
          <p:cNvPr id="80902" name="Rectangle 10"/>
          <p:cNvSpPr>
            <a:spLocks noChangeArrowheads="1"/>
          </p:cNvSpPr>
          <p:nvPr/>
        </p:nvSpPr>
        <p:spPr bwMode="auto">
          <a:xfrm>
            <a:off x="1066800" y="2590800"/>
            <a:ext cx="76819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1  BATOS system - installed on </a:t>
            </a:r>
            <a:r>
              <a:rPr lang="en-GB" altLang="en-US" sz="2000" dirty="0" smtClean="0">
                <a:solidFill>
                  <a:schemeClr val="tx1"/>
                </a:solidFill>
              </a:rPr>
              <a:t>fishery </a:t>
            </a:r>
            <a:r>
              <a:rPr lang="en-GB" altLang="en-US" sz="2000" dirty="0">
                <a:solidFill>
                  <a:schemeClr val="tx1"/>
                </a:solidFill>
              </a:rPr>
              <a:t>protection </a:t>
            </a:r>
            <a:r>
              <a:rPr lang="en-GB" altLang="en-US" sz="2000" dirty="0" smtClean="0">
                <a:solidFill>
                  <a:schemeClr val="tx1"/>
                </a:solidFill>
              </a:rPr>
              <a:t>vessel</a:t>
            </a:r>
            <a:endParaRPr lang="en-GB" alt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endParaRPr lang="en-GB" altLang="en-US" sz="1000" b="1" dirty="0">
              <a:solidFill>
                <a:srgbClr val="FFFF00"/>
              </a:solidFill>
            </a:endParaRPr>
          </a:p>
        </p:txBody>
      </p:sp>
      <p:sp>
        <p:nvSpPr>
          <p:cNvPr id="80903" name="Rectangle 11"/>
          <p:cNvSpPr>
            <a:spLocks noChangeArrowheads="1"/>
          </p:cNvSpPr>
          <p:nvPr/>
        </p:nvSpPr>
        <p:spPr bwMode="auto">
          <a:xfrm>
            <a:off x="990600" y="4343400"/>
            <a:ext cx="7681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</a:rPr>
              <a:t>41 </a:t>
            </a:r>
            <a:r>
              <a:rPr lang="en-GB" altLang="en-US" sz="2000" dirty="0">
                <a:solidFill>
                  <a:schemeClr val="tx1"/>
                </a:solidFill>
              </a:rPr>
              <a:t>AMOS AWS systems installed mainly on ferries operating out of the </a:t>
            </a:r>
            <a:r>
              <a:rPr lang="en-GB" altLang="en-US" sz="2000" dirty="0" smtClean="0">
                <a:solidFill>
                  <a:schemeClr val="tx1"/>
                </a:solidFill>
              </a:rPr>
              <a:t>UK, </a:t>
            </a:r>
            <a:r>
              <a:rPr lang="en-GB" altLang="en-US" sz="2000" dirty="0">
                <a:solidFill>
                  <a:schemeClr val="tx1"/>
                </a:solidFill>
              </a:rPr>
              <a:t>but also on </a:t>
            </a:r>
            <a:r>
              <a:rPr lang="en-GB" altLang="en-US" sz="2000" dirty="0" smtClean="0">
                <a:solidFill>
                  <a:schemeClr val="tx1"/>
                </a:solidFill>
              </a:rPr>
              <a:t>a few ships and research ships operating </a:t>
            </a:r>
            <a:r>
              <a:rPr lang="en-GB" altLang="en-US" sz="2000" dirty="0">
                <a:solidFill>
                  <a:schemeClr val="tx1"/>
                </a:solidFill>
              </a:rPr>
              <a:t>in data sparse areas</a:t>
            </a:r>
          </a:p>
          <a:p>
            <a:pPr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3 MINOS systems on ferries operating out of the UK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6934200" cy="777875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Recent AMOS locations</a:t>
            </a:r>
          </a:p>
        </p:txBody>
      </p:sp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1600"/>
            <a:ext cx="3861123" cy="3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279775" cy="27765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42588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41 </a:t>
            </a:r>
            <a:r>
              <a:rPr lang="en-GB" altLang="en-US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AMOS systems currently active on ferries, coastal ships, research ships and container ships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00" y="3284984"/>
            <a:ext cx="2324673" cy="32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664"/>
            <a:ext cx="6934200" cy="1371600"/>
          </a:xfrm>
        </p:spPr>
        <p:txBody>
          <a:bodyPr/>
          <a:lstStyle/>
          <a:p>
            <a:r>
              <a:rPr lang="en-GB" altLang="en-US" dirty="0" smtClean="0"/>
              <a:t>AMOS Plans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endParaRPr lang="en-GB" altLang="en-US" sz="2400" b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86800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GB" altLang="en-US" dirty="0" smtClean="0">
                <a:latin typeface="Calibri" pitchFamily="34" charset="0"/>
              </a:rPr>
              <a:t>Plan to install a further 15 systems in this Financial Year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Agree future iridium supplier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Finish rolling out new data format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Concentrate on 24 v systems if possible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Start developing a Mk2 variant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AMOS Display development on bridge</a:t>
            </a:r>
          </a:p>
          <a:p>
            <a:pPr marL="342900" indent="-342900"/>
            <a:r>
              <a:rPr lang="en-GB" altLang="en-US" dirty="0" smtClean="0">
                <a:latin typeface="Calibri" pitchFamily="34" charset="0"/>
              </a:rPr>
              <a:t>New data gateway to allow BUFR data to the GTS and with ability to block poor data</a:t>
            </a:r>
          </a:p>
          <a:p>
            <a:pPr marL="342900" indent="-342900"/>
            <a:endParaRPr lang="en-GB" altLang="en-US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476672"/>
            <a:ext cx="7391400" cy="920750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Future VOS Plans</a:t>
            </a:r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endParaRPr lang="en-GB" altLang="en-US" sz="2400" dirty="0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371600"/>
            <a:ext cx="7592888" cy="4967288"/>
          </a:xfrm>
        </p:spPr>
        <p:txBody>
          <a:bodyPr/>
          <a:lstStyle/>
          <a:p>
            <a:pPr marL="447675" lvl="1" indent="0" eaLnBrk="1" hangingPunct="1">
              <a:lnSpc>
                <a:spcPct val="100000"/>
              </a:lnSpc>
              <a:buFontTx/>
              <a:buNone/>
            </a:pPr>
            <a:endParaRPr lang="en-US" altLang="en-US" sz="900" b="1" dirty="0" smtClean="0">
              <a:solidFill>
                <a:srgbClr val="E2F026"/>
              </a:solidFill>
            </a:endParaRP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US" altLang="en-US" sz="1600" b="1" dirty="0" smtClean="0"/>
              <a:t>Aim for 100 AMOS systems (rolling out ~15 new AMOS this FY)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US" altLang="en-US" sz="1600" b="1" dirty="0" smtClean="0"/>
              <a:t>Replace all </a:t>
            </a:r>
            <a:r>
              <a:rPr lang="en-US" altLang="en-US" sz="1600" b="1" dirty="0" err="1" smtClean="0"/>
              <a:t>existng</a:t>
            </a:r>
            <a:r>
              <a:rPr lang="en-US" altLang="en-US" sz="1600" b="1" dirty="0" smtClean="0"/>
              <a:t> </a:t>
            </a:r>
            <a:r>
              <a:rPr lang="en-US" altLang="en-US" sz="1600" b="1" dirty="0" smtClean="0"/>
              <a:t>ship AWS systems with AMOS this year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US" altLang="en-US" sz="1600" b="1" dirty="0" smtClean="0"/>
              <a:t>Aim for 200 ‘Active’ manually reporting  </a:t>
            </a:r>
            <a:r>
              <a:rPr lang="en-US" altLang="en-US" sz="1600" b="1" dirty="0" err="1" smtClean="0"/>
              <a:t>VOSClim</a:t>
            </a:r>
            <a:r>
              <a:rPr lang="en-US" altLang="en-US" sz="1600" b="1" dirty="0" smtClean="0"/>
              <a:t> ships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US" altLang="en-US" sz="1600" b="1" dirty="0" smtClean="0"/>
              <a:t>Operational Acceptance for AMOS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GB" altLang="en-US" sz="1600" b="1" dirty="0" smtClean="0"/>
              <a:t>Phasing out use of mercury thermometry ( use of digital systems)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GB" altLang="en-US" sz="1600" b="1" dirty="0" smtClean="0"/>
              <a:t>Roll out of TurboWeb to suitable ships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GB" altLang="en-US" sz="1600" b="1" dirty="0" smtClean="0"/>
              <a:t>Roll out of TurboWin V5.5 using E-Surfmar data format</a:t>
            </a:r>
            <a:endParaRPr lang="en-US" altLang="en-US" sz="1600" b="1" dirty="0" smtClean="0"/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GB" altLang="en-US" sz="1600" b="1" dirty="0" smtClean="0"/>
              <a:t>Further roll out of </a:t>
            </a:r>
            <a:r>
              <a:rPr lang="en-GB" altLang="en-US" sz="1600" b="1" dirty="0" err="1" smtClean="0"/>
              <a:t>Vaisala</a:t>
            </a:r>
            <a:r>
              <a:rPr lang="en-GB" altLang="en-US" sz="1600" b="1" dirty="0" smtClean="0"/>
              <a:t> </a:t>
            </a:r>
            <a:r>
              <a:rPr lang="en-GB" altLang="en-US" sz="1600" b="1" dirty="0" smtClean="0"/>
              <a:t>330 barometers to replace PAB’s</a:t>
            </a:r>
            <a:endParaRPr lang="en-US" altLang="en-US" sz="1600" b="1" dirty="0" smtClean="0"/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US" altLang="en-US" sz="1600" b="1" dirty="0" smtClean="0"/>
              <a:t>Concentrate on key </a:t>
            </a:r>
            <a:r>
              <a:rPr lang="en-US" altLang="en-US" sz="1600" b="1" dirty="0" err="1" smtClean="0"/>
              <a:t>shipowner’s</a:t>
            </a:r>
            <a:r>
              <a:rPr lang="en-US" altLang="en-US" sz="1600" b="1" dirty="0" smtClean="0"/>
              <a:t> </a:t>
            </a:r>
            <a:r>
              <a:rPr lang="en-US" altLang="en-US" sz="1600" b="1" dirty="0" smtClean="0"/>
              <a:t>with increased ‘buy-in’ </a:t>
            </a:r>
          </a:p>
          <a:p>
            <a:pPr marL="985838" lvl="2" indent="-358775" eaLnBrk="1" hangingPunct="1">
              <a:lnSpc>
                <a:spcPct val="100000"/>
              </a:lnSpc>
            </a:pPr>
            <a:r>
              <a:rPr lang="en-GB" altLang="en-US" sz="1600" b="1" dirty="0" smtClean="0"/>
              <a:t>Development of new marine data gateway to permit BUFR quality data to GTS</a:t>
            </a:r>
          </a:p>
          <a:p>
            <a:pPr marL="985838" lvl="2" indent="-358775" eaLnBrk="1" hangingPunct="1">
              <a:lnSpc>
                <a:spcPct val="70000"/>
              </a:lnSpc>
            </a:pPr>
            <a:endParaRPr lang="en-US" altLang="en-US" sz="1600" b="1" dirty="0" smtClean="0"/>
          </a:p>
          <a:p>
            <a:pPr marL="985838" lvl="2" indent="-358775" eaLnBrk="1" hangingPunct="1">
              <a:lnSpc>
                <a:spcPct val="70000"/>
              </a:lnSpc>
            </a:pPr>
            <a:endParaRPr lang="en-US" altLang="en-US" sz="1200" b="1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916113"/>
            <a:ext cx="1295400" cy="4148137"/>
            <a:chOff x="4422" y="935"/>
            <a:chExt cx="1180" cy="3112"/>
          </a:xfrm>
        </p:grpSpPr>
        <p:graphicFrame>
          <p:nvGraphicFramePr>
            <p:cNvPr id="84998" name="Object 5"/>
            <p:cNvGraphicFramePr>
              <a:graphicFrameLocks noChangeAspect="1"/>
            </p:cNvGraphicFramePr>
            <p:nvPr/>
          </p:nvGraphicFramePr>
          <p:xfrm>
            <a:off x="4422" y="935"/>
            <a:ext cx="1134" cy="801"/>
          </p:xfrm>
          <a:graphic>
            <a:graphicData uri="http://schemas.openxmlformats.org/presentationml/2006/ole">
              <p:oleObj spid="_x0000_s2050" r:id="rId3" imgW="3657143" imgH="2486372" progId="">
                <p:embed/>
              </p:oleObj>
            </a:graphicData>
          </a:graphic>
        </p:graphicFrame>
        <p:graphicFrame>
          <p:nvGraphicFramePr>
            <p:cNvPr id="84999" name="Object 6"/>
            <p:cNvGraphicFramePr>
              <a:graphicFrameLocks noChangeAspect="1"/>
            </p:cNvGraphicFramePr>
            <p:nvPr/>
          </p:nvGraphicFramePr>
          <p:xfrm>
            <a:off x="4441" y="1797"/>
            <a:ext cx="1128" cy="1316"/>
          </p:xfrm>
          <a:graphic>
            <a:graphicData uri="http://schemas.openxmlformats.org/presentationml/2006/ole">
              <p:oleObj spid="_x0000_s2051" r:id="rId4" imgW="7020905" imgH="7685714" progId="">
                <p:embed/>
              </p:oleObj>
            </a:graphicData>
          </a:graphic>
        </p:graphicFrame>
        <p:graphicFrame>
          <p:nvGraphicFramePr>
            <p:cNvPr id="85000" name="Object 7"/>
            <p:cNvGraphicFramePr>
              <a:graphicFrameLocks noChangeAspect="1"/>
            </p:cNvGraphicFramePr>
            <p:nvPr/>
          </p:nvGraphicFramePr>
          <p:xfrm>
            <a:off x="4468" y="3158"/>
            <a:ext cx="1134" cy="889"/>
          </p:xfrm>
          <a:graphic>
            <a:graphicData uri="http://schemas.openxmlformats.org/presentationml/2006/ole">
              <p:oleObj spid="_x0000_s2052" r:id="rId5" imgW="8790476" imgH="6961905" progId="">
                <p:embed/>
              </p:oleObj>
            </a:graphicData>
          </a:graphic>
        </p:graphicFrame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57563"/>
            <a:ext cx="2879725" cy="1008062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Questions</a:t>
            </a:r>
            <a:endParaRPr lang="en-US" altLang="en-US" smtClean="0"/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altLang="en-US" sz="1000" smtClean="0">
                <a:solidFill>
                  <a:schemeClr val="tx1"/>
                </a:solidFill>
              </a:rPr>
              <a:t>© Crown copyright   Met Office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716463" y="4221163"/>
            <a:ext cx="15097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Real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11188" y="4292600"/>
            <a:ext cx="1833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Perfect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47663"/>
            <a:ext cx="7391400" cy="1371600"/>
          </a:xfrm>
        </p:spPr>
        <p:txBody>
          <a:bodyPr/>
          <a:lstStyle/>
          <a:p>
            <a:pPr eaLnBrk="1" hangingPunct="1"/>
            <a:r>
              <a:rPr lang="en-GB" altLang="en-US" smtClean="0"/>
              <a:t>UK VOS Fleet - </a:t>
            </a:r>
            <a:r>
              <a:rPr lang="en-GB" altLang="en-US" sz="3200" smtClean="0"/>
              <a:t>VOS Classes</a:t>
            </a:r>
          </a:p>
        </p:txBody>
      </p:sp>
      <p:graphicFrame>
        <p:nvGraphicFramePr>
          <p:cNvPr id="907306" name="Group 42"/>
          <p:cNvGraphicFramePr>
            <a:graphicFrameLocks noGrp="1"/>
          </p:cNvGraphicFramePr>
          <p:nvPr>
            <p:ph idx="4294967295"/>
          </p:nvPr>
        </p:nvGraphicFramePr>
        <p:xfrm>
          <a:off x="611560" y="1124744"/>
          <a:ext cx="7344221" cy="4114800"/>
        </p:xfrm>
        <a:graphic>
          <a:graphicData uri="http://schemas.openxmlformats.org/drawingml/2006/table">
            <a:tbl>
              <a:tblPr/>
              <a:tblGrid>
                <a:gridCol w="5086616"/>
                <a:gridCol w="2257605"/>
              </a:tblGrid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Selected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Selected (AWS)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VOSClim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VOSClim (AWS)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Auxiliary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Auxiliary (AWS)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Supplementary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Supplementary (AWS)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 &gt;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07301" name="Text Box 37"/>
          <p:cNvSpPr txBox="1">
            <a:spLocks noChangeArrowheads="1"/>
          </p:cNvSpPr>
          <p:nvPr/>
        </p:nvSpPr>
        <p:spPr bwMode="auto">
          <a:xfrm>
            <a:off x="250825" y="5733256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i="1" dirty="0"/>
              <a:t>We also receive third party data from &gt;110</a:t>
            </a:r>
            <a:r>
              <a:rPr lang="en-GB" altLang="en-US" sz="2000" i="1" dirty="0">
                <a:solidFill>
                  <a:srgbClr val="FF00FF"/>
                </a:solidFill>
              </a:rPr>
              <a:t> </a:t>
            </a:r>
            <a:r>
              <a:rPr lang="en-GB" altLang="en-US" sz="2000" i="1" dirty="0">
                <a:solidFill>
                  <a:schemeClr val="tx1"/>
                </a:solidFill>
              </a:rPr>
              <a:t>automated offshore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installations</a:t>
            </a:r>
            <a:endParaRPr lang="en-GB" altLang="en-US" sz="2000" i="1" dirty="0">
              <a:solidFill>
                <a:schemeClr val="tx1"/>
              </a:solidFill>
            </a:endParaRPr>
          </a:p>
        </p:txBody>
      </p:sp>
      <p:sp>
        <p:nvSpPr>
          <p:cNvPr id="907302" name="Text Box 38"/>
          <p:cNvSpPr txBox="1">
            <a:spLocks noChangeArrowheads="1"/>
          </p:cNvSpPr>
          <p:nvPr/>
        </p:nvSpPr>
        <p:spPr bwMode="auto">
          <a:xfrm>
            <a:off x="6156176" y="5301208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[ </a:t>
            </a:r>
            <a:r>
              <a:rPr lang="en-GB" altLang="en-US" sz="2400" dirty="0" smtClean="0"/>
              <a:t>=301</a:t>
            </a:r>
            <a:r>
              <a:rPr lang="en-GB" altLang="en-US" sz="2400" b="1" dirty="0" smtClean="0"/>
              <a:t> </a:t>
            </a:r>
            <a:r>
              <a:rPr lang="en-GB" altLang="en-US" sz="2400" b="1" dirty="0"/>
              <a:t>]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301" grpId="0" autoUpdateAnimBg="0"/>
      <p:bldP spid="9073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47813"/>
            <a:ext cx="8807450" cy="4986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1752600" y="304800"/>
            <a:ext cx="739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FF"/>
                </a:solidFill>
              </a:rPr>
              <a:t>PMO Activity – since 2000</a:t>
            </a:r>
            <a:br>
              <a:rPr lang="en-GB" altLang="en-US" sz="3600">
                <a:solidFill>
                  <a:srgbClr val="FFFFFF"/>
                </a:solidFill>
              </a:rPr>
            </a:br>
            <a:endParaRPr lang="en-GB" altLang="en-US" sz="28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07505" y="1484784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7" name="Footer Placeholder 4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88640"/>
            <a:ext cx="7391400" cy="1371600"/>
          </a:xfrm>
        </p:spPr>
        <p:txBody>
          <a:bodyPr/>
          <a:lstStyle/>
          <a:p>
            <a:pPr eaLnBrk="1" hangingPunct="1"/>
            <a:r>
              <a:rPr lang="en-GB" altLang="en-US" sz="3400" dirty="0" smtClean="0"/>
              <a:t>UK VOS – Fleet</a:t>
            </a:r>
            <a:r>
              <a:rPr lang="en-GB" altLang="en-US" sz="3600" dirty="0" smtClean="0"/>
              <a:t>  </a:t>
            </a:r>
            <a:r>
              <a:rPr lang="en-GB" altLang="en-US" sz="2800" i="1" dirty="0" smtClean="0"/>
              <a:t>1992 - 2014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188" y="2205038"/>
            <a:ext cx="1152525" cy="2305050"/>
            <a:chOff x="113" y="845"/>
            <a:chExt cx="998" cy="2257"/>
          </a:xfrm>
        </p:grpSpPr>
        <p:graphicFrame>
          <p:nvGraphicFramePr>
            <p:cNvPr id="62470" name="Object 5"/>
            <p:cNvGraphicFramePr>
              <a:graphicFrameLocks noChangeAspect="1"/>
            </p:cNvGraphicFramePr>
            <p:nvPr/>
          </p:nvGraphicFramePr>
          <p:xfrm>
            <a:off x="113" y="2353"/>
            <a:ext cx="998" cy="749"/>
          </p:xfrm>
          <a:graphic>
            <a:graphicData uri="http://schemas.openxmlformats.org/presentationml/2006/ole">
              <p:oleObj spid="_x0000_s1026" name="Photo Editor Photo" r:id="rId4" imgW="9752381" imgH="7314286" progId="">
                <p:embed/>
              </p:oleObj>
            </a:graphicData>
          </a:graphic>
        </p:graphicFrame>
        <p:graphicFrame>
          <p:nvGraphicFramePr>
            <p:cNvPr id="62471" name="Object 6"/>
            <p:cNvGraphicFramePr>
              <a:graphicFrameLocks noChangeAspect="1"/>
            </p:cNvGraphicFramePr>
            <p:nvPr/>
          </p:nvGraphicFramePr>
          <p:xfrm>
            <a:off x="113" y="1616"/>
            <a:ext cx="998" cy="677"/>
          </p:xfrm>
          <a:graphic>
            <a:graphicData uri="http://schemas.openxmlformats.org/presentationml/2006/ole">
              <p:oleObj spid="_x0000_s1027" r:id="rId5" imgW="3657143" imgH="2486372" progId="">
                <p:embed/>
              </p:oleObj>
            </a:graphicData>
          </a:graphic>
        </p:graphicFrame>
        <p:graphicFrame>
          <p:nvGraphicFramePr>
            <p:cNvPr id="62472" name="Object 7"/>
            <p:cNvGraphicFramePr>
              <a:graphicFrameLocks noChangeAspect="1"/>
            </p:cNvGraphicFramePr>
            <p:nvPr/>
          </p:nvGraphicFramePr>
          <p:xfrm>
            <a:off x="113" y="845"/>
            <a:ext cx="998" cy="708"/>
          </p:xfrm>
          <a:graphic>
            <a:graphicData uri="http://schemas.openxmlformats.org/presentationml/2006/ole">
              <p:oleObj spid="_x0000_s1028" r:id="rId6" imgW="7323810" imgH="4371429" progId="">
                <p:embed/>
              </p:oleObj>
            </a:graphicData>
          </a:graphic>
        </p:graphicFrame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47663"/>
            <a:ext cx="7391400" cy="1371600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UK VOS Fleet - Observations</a:t>
            </a:r>
            <a:br>
              <a:rPr lang="en-GB" altLang="en-US" smtClean="0"/>
            </a:br>
            <a:r>
              <a:rPr lang="en-GB" altLang="en-US" sz="2400" i="1" smtClean="0"/>
              <a:t>Trend  2006 - 2015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95536" y="1556792"/>
          <a:ext cx="842493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1331640" y="332656"/>
            <a:ext cx="8229600" cy="1143000"/>
          </a:xfrm>
        </p:spPr>
        <p:txBody>
          <a:bodyPr/>
          <a:lstStyle/>
          <a:p>
            <a:pPr algn="ctr"/>
            <a:r>
              <a:rPr lang="en-GB" altLang="en-US" dirty="0" smtClean="0"/>
              <a:t>Selected – v – VOSClim</a:t>
            </a:r>
            <a:br>
              <a:rPr lang="en-GB" altLang="en-US" dirty="0" smtClean="0"/>
            </a:br>
            <a:r>
              <a:rPr lang="en-GB" altLang="en-US" dirty="0" smtClean="0"/>
              <a:t>Observations</a:t>
            </a:r>
          </a:p>
        </p:txBody>
      </p:sp>
      <p:sp>
        <p:nvSpPr>
          <p:cNvPr id="64515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67544" y="1547812"/>
          <a:ext cx="8208912" cy="490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34200" cy="1371600"/>
          </a:xfrm>
        </p:spPr>
        <p:txBody>
          <a:bodyPr/>
          <a:lstStyle/>
          <a:p>
            <a:r>
              <a:rPr lang="en-GB" altLang="en-US" dirty="0" smtClean="0"/>
              <a:t>Observations in 2014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924800" cy="309634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en-US" b="1" dirty="0" smtClean="0">
                <a:solidFill>
                  <a:schemeClr val="tx1"/>
                </a:solidFill>
              </a:rPr>
              <a:t>88296 – real time observations from manually reporting UK VOS &amp; VOSClim ships (81311 within HH+120 minutes) 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262541 –real time observations from shipborne AWS installed </a:t>
            </a: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 &gt;800000– real time observations from third party offshore rigs and platforms.</a:t>
            </a:r>
            <a:r>
              <a:rPr lang="en-GB" altLang="en-US" dirty="0" smtClean="0">
                <a:solidFill>
                  <a:srgbClr val="000000"/>
                </a:solidFill>
              </a:rPr>
              <a:t>	</a:t>
            </a:r>
          </a:p>
          <a:p>
            <a:endParaRPr lang="en-GB" altLang="en-US" dirty="0" smtClean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7715250" cy="1136650"/>
          </a:xfrm>
        </p:spPr>
        <p:txBody>
          <a:bodyPr/>
          <a:lstStyle/>
          <a:p>
            <a:pPr eaLnBrk="1" hangingPunct="1"/>
            <a:r>
              <a:rPr lang="en-GB" altLang="en-US" sz="2600" b="1" dirty="0" smtClean="0"/>
              <a:t>Met Office – v-  Third Party </a:t>
            </a:r>
            <a:r>
              <a:rPr lang="en-GB" altLang="en-US" sz="2600" b="1" dirty="0" err="1" smtClean="0"/>
              <a:t>Obs</a:t>
            </a:r>
            <a:r>
              <a:rPr lang="en-GB" altLang="en-US" sz="2600" b="1" dirty="0" smtClean="0"/>
              <a:t> 2009-15</a:t>
            </a:r>
            <a:r>
              <a:rPr lang="en-GB" altLang="en-US" sz="3200" b="1" dirty="0" smtClean="0"/>
              <a:t> </a:t>
            </a:r>
            <a:br>
              <a:rPr lang="en-GB" altLang="en-US" sz="3200" b="1" dirty="0" smtClean="0"/>
            </a:br>
            <a:r>
              <a:rPr lang="en-GB" altLang="en-US" sz="2000" i="1" dirty="0" smtClean="0"/>
              <a:t>(excluding moored buoys)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7544" y="1484784"/>
          <a:ext cx="8352928" cy="508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1763688" y="26064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VOSClim Activity 2010 -15</a:t>
            </a:r>
          </a:p>
        </p:txBody>
      </p:sp>
      <p:sp>
        <p:nvSpPr>
          <p:cNvPr id="67587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</a:rPr>
              <a:t>© Crown copyright   Met Office</a:t>
            </a:r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15616" y="1772816"/>
            <a:ext cx="47228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1600" b="1" dirty="0">
                <a:solidFill>
                  <a:schemeClr val="bg1"/>
                </a:solidFill>
              </a:rPr>
              <a:t>We are moving to a core UK fleet of ~200 active manually reporting VOS Climate standard ships</a:t>
            </a:r>
            <a:endParaRPr lang="en-GB" alt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55576" y="1484784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heme1">
  <a:themeElements>
    <a:clrScheme name="Blank Presentation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4">
    <a:dk1>
      <a:srgbClr val="808080"/>
    </a:dk1>
    <a:lt1>
      <a:srgbClr val="FFFFFF"/>
    </a:lt1>
    <a:dk2>
      <a:srgbClr val="000000"/>
    </a:dk2>
    <a:lt2>
      <a:srgbClr val="FFFFFF"/>
    </a:lt2>
    <a:accent1>
      <a:srgbClr val="BBE0E3"/>
    </a:accent1>
    <a:accent2>
      <a:srgbClr val="ED2939"/>
    </a:accent2>
    <a:accent3>
      <a:srgbClr val="AAAAAA"/>
    </a:accent3>
    <a:accent4>
      <a:srgbClr val="DADADA"/>
    </a:accent4>
    <a:accent5>
      <a:srgbClr val="DAEDEF"/>
    </a:accent5>
    <a:accent6>
      <a:srgbClr val="D72433"/>
    </a:accent6>
    <a:hlink>
      <a:srgbClr val="009999"/>
    </a:hlink>
    <a:folHlink>
      <a:srgbClr val="B9DB0E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4">
    <a:dk1>
      <a:srgbClr val="808080"/>
    </a:dk1>
    <a:lt1>
      <a:srgbClr val="FFFFFF"/>
    </a:lt1>
    <a:dk2>
      <a:srgbClr val="000000"/>
    </a:dk2>
    <a:lt2>
      <a:srgbClr val="FFFFFF"/>
    </a:lt2>
    <a:accent1>
      <a:srgbClr val="BBE0E3"/>
    </a:accent1>
    <a:accent2>
      <a:srgbClr val="ED2939"/>
    </a:accent2>
    <a:accent3>
      <a:srgbClr val="AAAAAA"/>
    </a:accent3>
    <a:accent4>
      <a:srgbClr val="DADADA"/>
    </a:accent4>
    <a:accent5>
      <a:srgbClr val="DAEDEF"/>
    </a:accent5>
    <a:accent6>
      <a:srgbClr val="D72433"/>
    </a:accent6>
    <a:hlink>
      <a:srgbClr val="009999"/>
    </a:hlink>
    <a:folHlink>
      <a:srgbClr val="B9DB0E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4">
    <a:dk1>
      <a:srgbClr val="808080"/>
    </a:dk1>
    <a:lt1>
      <a:srgbClr val="FFFFFF"/>
    </a:lt1>
    <a:dk2>
      <a:srgbClr val="000000"/>
    </a:dk2>
    <a:lt2>
      <a:srgbClr val="FFFFFF"/>
    </a:lt2>
    <a:accent1>
      <a:srgbClr val="BBE0E3"/>
    </a:accent1>
    <a:accent2>
      <a:srgbClr val="ED2939"/>
    </a:accent2>
    <a:accent3>
      <a:srgbClr val="AAAAAA"/>
    </a:accent3>
    <a:accent4>
      <a:srgbClr val="DADADA"/>
    </a:accent4>
    <a:accent5>
      <a:srgbClr val="DAEDEF"/>
    </a:accent5>
    <a:accent6>
      <a:srgbClr val="D72433"/>
    </a:accent6>
    <a:hlink>
      <a:srgbClr val="009999"/>
    </a:hlink>
    <a:folHlink>
      <a:srgbClr val="B9DB0E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4">
    <a:dk1>
      <a:srgbClr val="808080"/>
    </a:dk1>
    <a:lt1>
      <a:srgbClr val="FFFFFF"/>
    </a:lt1>
    <a:dk2>
      <a:srgbClr val="000000"/>
    </a:dk2>
    <a:lt2>
      <a:srgbClr val="FFFFFF"/>
    </a:lt2>
    <a:accent1>
      <a:srgbClr val="BBE0E3"/>
    </a:accent1>
    <a:accent2>
      <a:srgbClr val="ED2939"/>
    </a:accent2>
    <a:accent3>
      <a:srgbClr val="AAAAAA"/>
    </a:accent3>
    <a:accent4>
      <a:srgbClr val="DADADA"/>
    </a:accent4>
    <a:accent5>
      <a:srgbClr val="DAEDEF"/>
    </a:accent5>
    <a:accent6>
      <a:srgbClr val="D72433"/>
    </a:accent6>
    <a:hlink>
      <a:srgbClr val="009999"/>
    </a:hlink>
    <a:folHlink>
      <a:srgbClr val="B9DB0E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</TotalTime>
  <Words>535</Words>
  <Application>Microsoft Office PowerPoint</Application>
  <PresentationFormat>On-screen Show (4:3)</PresentationFormat>
  <Paragraphs>105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Photo Editor Photo</vt:lpstr>
      <vt:lpstr>UK National Report</vt:lpstr>
      <vt:lpstr>UK VOS Fleet - VOS Classes</vt:lpstr>
      <vt:lpstr>Slide 3</vt:lpstr>
      <vt:lpstr>UK VOS – Fleet  1992 - 2014</vt:lpstr>
      <vt:lpstr>UK VOS Fleet - Observations Trend  2006 - 2015</vt:lpstr>
      <vt:lpstr>Selected – v – VOSClim Observations</vt:lpstr>
      <vt:lpstr>Observations in 2014</vt:lpstr>
      <vt:lpstr>Met Office – v-  Third Party Obs 2009-15  (excluding moored buoys)</vt:lpstr>
      <vt:lpstr>VOSClim Activity 2010 -15</vt:lpstr>
      <vt:lpstr>Status Report UK s  Ccommunication Costs – Inmarsat 2002 -2014</vt:lpstr>
      <vt:lpstr>Slide 11</vt:lpstr>
      <vt:lpstr>Slide 12</vt:lpstr>
      <vt:lpstr>Slide 13</vt:lpstr>
      <vt:lpstr> VOS Automation</vt:lpstr>
      <vt:lpstr>Recent AMOS locations</vt:lpstr>
      <vt:lpstr>AMOS Plans </vt:lpstr>
      <vt:lpstr>Future VOS Plans </vt:lpstr>
      <vt:lpstr>Questions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VOS Fleet - VOS Classes</dc:title>
  <dc:creator>sarah.north</dc:creator>
  <cp:lastModifiedBy>Admin</cp:lastModifiedBy>
  <cp:revision>8</cp:revision>
  <dcterms:created xsi:type="dcterms:W3CDTF">2015-07-10T18:15:50Z</dcterms:created>
  <dcterms:modified xsi:type="dcterms:W3CDTF">2015-07-10T21:43:51Z</dcterms:modified>
</cp:coreProperties>
</file>