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2" autoAdjust="0"/>
    <p:restoredTop sz="87792" autoAdjust="0"/>
  </p:normalViewPr>
  <p:slideViewPr>
    <p:cSldViewPr snapToGrid="0">
      <p:cViewPr varScale="1">
        <p:scale>
          <a:sx n="65" d="100"/>
          <a:sy n="65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63CE2-BE44-4B1E-A083-D552BD740D20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32EDC-2677-43D1-BBC5-ADC381EA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2EDC-2677-43D1-BBC5-ADC381EA6E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1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2EDC-2677-43D1-BBC5-ADC381EA6E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7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2EDC-2677-43D1-BBC5-ADC381EA6E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2EDC-2677-43D1-BBC5-ADC381EA6E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7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2EDC-2677-43D1-BBC5-ADC381EA6E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0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A89F-7C24-4CF7-A684-34E1E01EA95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273-B88B-4443-8302-5A270EC2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3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A89F-7C24-4CF7-A684-34E1E01EA95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273-B88B-4443-8302-5A270EC2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A89F-7C24-4CF7-A684-34E1E01EA95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273-B88B-4443-8302-5A270EC2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3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A89F-7C24-4CF7-A684-34E1E01EA95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273-B88B-4443-8302-5A270EC2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7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A89F-7C24-4CF7-A684-34E1E01EA95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273-B88B-4443-8302-5A270EC2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A89F-7C24-4CF7-A684-34E1E01EA95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273-B88B-4443-8302-5A270EC2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1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A89F-7C24-4CF7-A684-34E1E01EA95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273-B88B-4443-8302-5A270EC2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5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A89F-7C24-4CF7-A684-34E1E01EA95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273-B88B-4443-8302-5A270EC2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0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A89F-7C24-4CF7-A684-34E1E01EA95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273-B88B-4443-8302-5A270EC2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A89F-7C24-4CF7-A684-34E1E01EA95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273-B88B-4443-8302-5A270EC2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A89F-7C24-4CF7-A684-34E1E01EA95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273-B88B-4443-8302-5A270EC2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5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5A89F-7C24-4CF7-A684-34E1E01EA95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1273-B88B-4443-8302-5A270EC2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jp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2.png"/><Relationship Id="rId10" Type="http://schemas.openxmlformats.org/officeDocument/2006/relationships/image" Target="../media/image10.jp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jp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Compiled and Presented by: </a:t>
            </a:r>
            <a:r>
              <a:rPr lang="en-US" dirty="0" err="1" smtClean="0"/>
              <a:t>Mardené</a:t>
            </a:r>
            <a:r>
              <a:rPr lang="en-US" dirty="0" smtClean="0"/>
              <a:t> de Villiers</a:t>
            </a:r>
          </a:p>
          <a:p>
            <a:r>
              <a:rPr lang="en-US" dirty="0" smtClean="0"/>
              <a:t>South African Weather Service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008914"/>
            <a:ext cx="12192000" cy="1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878" y="6008914"/>
            <a:ext cx="1239616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824139"/>
            <a:ext cx="10515600" cy="5184775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endParaRPr lang="en-US" dirty="0"/>
          </a:p>
          <a:p>
            <a:r>
              <a:rPr lang="en-US" dirty="0" smtClean="0"/>
              <a:t>VOS fleet</a:t>
            </a:r>
          </a:p>
          <a:p>
            <a:endParaRPr lang="en-US" dirty="0" smtClean="0"/>
          </a:p>
          <a:p>
            <a:r>
              <a:rPr lang="en-US" dirty="0" smtClean="0"/>
              <a:t>ASAP</a:t>
            </a:r>
          </a:p>
          <a:p>
            <a:endParaRPr lang="en-US" dirty="0" smtClean="0"/>
          </a:p>
          <a:p>
            <a:r>
              <a:rPr lang="en-US" dirty="0" smtClean="0"/>
              <a:t>Buoy Deployment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Process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008914"/>
            <a:ext cx="12192000" cy="1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878" y="6008914"/>
            <a:ext cx="1239616" cy="849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92000" cy="687388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tIns="274320" bIns="2743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5867400" cy="365125"/>
          </a:xfrm>
        </p:spPr>
        <p:txBody>
          <a:bodyPr/>
          <a:lstStyle/>
          <a:p>
            <a:pPr algn="l">
              <a:defRPr/>
            </a:pPr>
            <a:r>
              <a:rPr lang="en-US" b="1" dirty="0"/>
              <a:t>Document Reference: </a:t>
            </a:r>
            <a:r>
              <a:rPr lang="en-US" b="1" dirty="0" smtClean="0"/>
              <a:t>BCS-PSN-001-2015-06-19</a:t>
            </a:r>
            <a:endParaRPr lang="en-US" b="1" dirty="0"/>
          </a:p>
          <a:p>
            <a:pPr algn="l">
              <a:defRPr/>
            </a:pPr>
            <a:r>
              <a:rPr lang="en-US" b="1" dirty="0"/>
              <a:t>Document Template Reference:  BCS-PSN-001.1 	Date of last revision:</a:t>
            </a:r>
          </a:p>
        </p:txBody>
      </p:sp>
    </p:spTree>
    <p:extLst>
      <p:ext uri="{BB962C8B-B14F-4D97-AF65-F5344CB8AC3E}">
        <p14:creationId xmlns:p14="http://schemas.microsoft.com/office/powerpoint/2010/main" val="12766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008914"/>
            <a:ext cx="12192000" cy="1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878" y="6008914"/>
            <a:ext cx="1239616" cy="849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92000" cy="687388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tIns="274320" bIns="2743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5867400" cy="365125"/>
          </a:xfrm>
        </p:spPr>
        <p:txBody>
          <a:bodyPr/>
          <a:lstStyle/>
          <a:p>
            <a:pPr algn="l">
              <a:defRPr/>
            </a:pPr>
            <a:r>
              <a:rPr lang="en-US" b="1" dirty="0"/>
              <a:t>Document Reference: </a:t>
            </a:r>
            <a:r>
              <a:rPr lang="en-US" b="1" dirty="0" smtClean="0"/>
              <a:t>BCS-PSN-001-2015-06-19</a:t>
            </a:r>
            <a:endParaRPr lang="en-US" b="1" dirty="0"/>
          </a:p>
          <a:p>
            <a:pPr algn="l">
              <a:defRPr/>
            </a:pPr>
            <a:r>
              <a:rPr lang="en-US" b="1" dirty="0"/>
              <a:t>Document Template Reference:  BCS-PSN-001.1 	Date of last revision: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10" y="690931"/>
            <a:ext cx="6181180" cy="5275914"/>
          </a:xfrm>
        </p:spPr>
      </p:pic>
      <p:sp>
        <p:nvSpPr>
          <p:cNvPr id="17" name="TextBox 16"/>
          <p:cNvSpPr txBox="1"/>
          <p:nvPr/>
        </p:nvSpPr>
        <p:spPr>
          <a:xfrm>
            <a:off x="4941777" y="1851184"/>
            <a:ext cx="13712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PMO offices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853113" y="2220516"/>
            <a:ext cx="2547937" cy="1405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962401" y="2220516"/>
            <a:ext cx="1533524" cy="3243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94220" y="1463245"/>
            <a:ext cx="925622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Head office</a:t>
            </a:r>
            <a:endParaRPr lang="en-US" sz="1100" dirty="0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357031" y="1728398"/>
            <a:ext cx="29765" cy="252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45" y="687388"/>
            <a:ext cx="6075883" cy="534560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4293815" y="2153159"/>
            <a:ext cx="223520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86100" y="4925021"/>
            <a:ext cx="14763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Marine office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8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9" grpId="0" animBg="1"/>
      <p:bldP spid="29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4300"/>
            <a:ext cx="3263086" cy="2447314"/>
          </a:xfrm>
        </p:spPr>
      </p:pic>
      <p:cxnSp>
        <p:nvCxnSpPr>
          <p:cNvPr id="4" name="Straight Connector 3"/>
          <p:cNvCxnSpPr/>
          <p:nvPr/>
        </p:nvCxnSpPr>
        <p:spPr>
          <a:xfrm flipV="1">
            <a:off x="0" y="6008914"/>
            <a:ext cx="12192000" cy="1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878" y="6008914"/>
            <a:ext cx="1239616" cy="849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92000" cy="687388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tIns="274320" bIns="274320"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 fleet</a:t>
            </a:r>
            <a:endParaRPr lang="en-US" sz="2800" b="1" kern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5867400" cy="365125"/>
          </a:xfrm>
        </p:spPr>
        <p:txBody>
          <a:bodyPr/>
          <a:lstStyle/>
          <a:p>
            <a:pPr algn="l">
              <a:defRPr/>
            </a:pPr>
            <a:r>
              <a:rPr lang="en-US" b="1" dirty="0">
                <a:solidFill>
                  <a:prstClr val="black">
                    <a:tint val="75000"/>
                  </a:prstClr>
                </a:solidFill>
              </a:rPr>
              <a:t>Document Reference: </a:t>
            </a: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BCS-PSN-001-2015-06-19</a:t>
            </a:r>
            <a:endParaRPr lang="en-US" b="1" dirty="0">
              <a:solidFill>
                <a:prstClr val="black">
                  <a:tint val="75000"/>
                </a:prstClr>
              </a:solidFill>
            </a:endParaRPr>
          </a:p>
          <a:p>
            <a:pPr algn="l">
              <a:defRPr/>
            </a:pPr>
            <a:r>
              <a:rPr lang="en-US" b="1" dirty="0">
                <a:solidFill>
                  <a:prstClr val="black">
                    <a:tint val="75000"/>
                  </a:prstClr>
                </a:solidFill>
              </a:rPr>
              <a:t>Document Template Reference:  BCS-PSN-001.1 	Date of last revision: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3"/>
          <a:stretch/>
        </p:blipFill>
        <p:spPr>
          <a:xfrm>
            <a:off x="8953501" y="687388"/>
            <a:ext cx="3200400" cy="244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32" y="3572486"/>
            <a:ext cx="3248570" cy="24364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2526" r="2561" b="2388"/>
          <a:stretch/>
        </p:blipFill>
        <p:spPr>
          <a:xfrm>
            <a:off x="5859955" y="685798"/>
            <a:ext cx="3860736" cy="24342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07" y="3588891"/>
            <a:ext cx="2477993" cy="2431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8" y="680050"/>
            <a:ext cx="3687102" cy="2447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1"/>
          <a:stretch/>
        </p:blipFill>
        <p:spPr>
          <a:xfrm>
            <a:off x="6592784" y="3574301"/>
            <a:ext cx="3083668" cy="2447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/>
          <a:stretch/>
        </p:blipFill>
        <p:spPr>
          <a:xfrm>
            <a:off x="3654862" y="683598"/>
            <a:ext cx="2688957" cy="24424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3052115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 Agulhas II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97905" y="3052115"/>
            <a:ext cx="134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Lady Amber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81917" y="3052115"/>
            <a:ext cx="99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Afrikana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699432" y="3052115"/>
            <a:ext cx="7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Algoa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941404"/>
            <a:ext cx="148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 Agulhas 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37830" y="5950186"/>
            <a:ext cx="17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SAS </a:t>
            </a:r>
            <a:r>
              <a:rPr lang="en-US" dirty="0" err="1" smtClean="0"/>
              <a:t>Protea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40816" y="5941404"/>
            <a:ext cx="11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Edinburgh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663207" y="5950186"/>
            <a:ext cx="14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Smit</a:t>
            </a:r>
            <a:r>
              <a:rPr lang="en-US" dirty="0" smtClean="0"/>
              <a:t> </a:t>
            </a:r>
            <a:r>
              <a:rPr lang="en-US" dirty="0" err="1" smtClean="0"/>
              <a:t>Amandla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008914"/>
            <a:ext cx="12192000" cy="1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878" y="6008914"/>
            <a:ext cx="1239616" cy="849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92000" cy="687388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tIns="274320" bIns="2743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ASAP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5867400" cy="365125"/>
          </a:xfrm>
        </p:spPr>
        <p:txBody>
          <a:bodyPr/>
          <a:lstStyle/>
          <a:p>
            <a:pPr algn="l">
              <a:defRPr/>
            </a:pPr>
            <a:r>
              <a:rPr lang="en-US" b="1" dirty="0"/>
              <a:t>Document Reference: </a:t>
            </a:r>
            <a:r>
              <a:rPr lang="en-US" b="1" dirty="0" smtClean="0"/>
              <a:t>BCS-PSN-001-2015-06-19</a:t>
            </a:r>
            <a:endParaRPr lang="en-US" b="1" dirty="0"/>
          </a:p>
          <a:p>
            <a:pPr algn="l">
              <a:defRPr/>
            </a:pPr>
            <a:r>
              <a:rPr lang="en-US" b="1" dirty="0"/>
              <a:t>Document Template Reference:  BCS-PSN-001.1 	Date of last revision: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850"/>
            <a:ext cx="5069666" cy="3364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79" y="687388"/>
            <a:ext cx="4419296" cy="2485854"/>
          </a:xfrm>
          <a:prstGeom prst="rect">
            <a:avLst/>
          </a:prstGeom>
        </p:spPr>
      </p:pic>
      <p:pic>
        <p:nvPicPr>
          <p:cNvPr id="11" name="Picture 10" descr="E:\Untitled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30" y="684872"/>
            <a:ext cx="5379720" cy="37779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3246120" y="2331720"/>
            <a:ext cx="457200" cy="4326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2" idx="6"/>
          </p:cNvCxnSpPr>
          <p:nvPr/>
        </p:nvCxnSpPr>
        <p:spPr>
          <a:xfrm flipV="1">
            <a:off x="3703320" y="1930315"/>
            <a:ext cx="4069384" cy="617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61" y="2119399"/>
            <a:ext cx="6907058" cy="389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008914"/>
            <a:ext cx="12192000" cy="1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878" y="6008914"/>
            <a:ext cx="1239616" cy="849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92000" cy="687388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tIns="274320" bIns="2743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Buoy Deployment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5867400" cy="365125"/>
          </a:xfrm>
        </p:spPr>
        <p:txBody>
          <a:bodyPr/>
          <a:lstStyle/>
          <a:p>
            <a:pPr algn="l">
              <a:defRPr/>
            </a:pPr>
            <a:r>
              <a:rPr lang="en-US" b="1" dirty="0"/>
              <a:t>Document Reference: </a:t>
            </a:r>
            <a:r>
              <a:rPr lang="en-US" b="1" dirty="0" smtClean="0"/>
              <a:t>BCS-PSN-001-2015-06-19</a:t>
            </a:r>
            <a:endParaRPr lang="en-US" b="1" dirty="0"/>
          </a:p>
          <a:p>
            <a:pPr algn="l">
              <a:defRPr/>
            </a:pPr>
            <a:r>
              <a:rPr lang="en-US" b="1" dirty="0"/>
              <a:t>Document Template Reference:  BCS-PSN-001.1 	Date of last revision: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184"/>
            <a:ext cx="5166360" cy="3429171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88965" y="2223265"/>
            <a:ext cx="5674694" cy="3785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/>
          <a:stretch/>
        </p:blipFill>
        <p:spPr>
          <a:xfrm>
            <a:off x="15558" y="1034452"/>
            <a:ext cx="5319914" cy="4832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3"/>
          <a:stretch/>
        </p:blipFill>
        <p:spPr>
          <a:xfrm>
            <a:off x="5795679" y="1028980"/>
            <a:ext cx="6331484" cy="4837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87" y="776897"/>
            <a:ext cx="6088992" cy="51378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07378" y="2361529"/>
            <a:ext cx="131911" cy="101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38050" y="3334101"/>
            <a:ext cx="93029" cy="83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93151" y="5140273"/>
            <a:ext cx="101259" cy="838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30565" y="3284383"/>
            <a:ext cx="89288" cy="89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00790" y="2976504"/>
            <a:ext cx="89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98780" y="3036502"/>
            <a:ext cx="825500" cy="383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Gough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75637" y="4843785"/>
            <a:ext cx="81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SANAE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23811" y="2052351"/>
            <a:ext cx="128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Cape Town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7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1" grpId="0"/>
      <p:bldP spid="11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008914"/>
            <a:ext cx="12192000" cy="1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878" y="6008914"/>
            <a:ext cx="1239616" cy="849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92000" cy="687388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tIns="274320" bIns="2743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Process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5867400" cy="365125"/>
          </a:xfrm>
        </p:spPr>
        <p:txBody>
          <a:bodyPr/>
          <a:lstStyle/>
          <a:p>
            <a:pPr algn="l">
              <a:defRPr/>
            </a:pPr>
            <a:r>
              <a:rPr lang="en-US" b="1" dirty="0"/>
              <a:t>Document Reference: </a:t>
            </a:r>
            <a:r>
              <a:rPr lang="en-US" b="1" dirty="0" smtClean="0"/>
              <a:t>BCS-PSN-001-2015-06-19</a:t>
            </a:r>
            <a:endParaRPr lang="en-US" b="1" dirty="0"/>
          </a:p>
          <a:p>
            <a:pPr algn="l">
              <a:defRPr/>
            </a:pPr>
            <a:r>
              <a:rPr lang="en-US" b="1" dirty="0"/>
              <a:t>Document Template Reference:  BCS-PSN-001.1 	Date of last revision: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871" y="1239864"/>
            <a:ext cx="505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Algoa</a:t>
            </a:r>
            <a:r>
              <a:rPr lang="en-US" sz="3200" dirty="0" smtClean="0"/>
              <a:t> (Aug 2015) – </a:t>
            </a:r>
            <a:r>
              <a:rPr lang="en-US" sz="3200" dirty="0" err="1" smtClean="0"/>
              <a:t>VOSclim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15870" y="2129439"/>
            <a:ext cx="736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Improve quality and availability of data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5870" y="2961958"/>
            <a:ext cx="872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Discussions of recruiting another </a:t>
            </a:r>
            <a:r>
              <a:rPr lang="en-US" sz="3200" dirty="0" err="1" smtClean="0"/>
              <a:t>VOSclim</a:t>
            </a:r>
            <a:r>
              <a:rPr lang="en-US" sz="3200" dirty="0" smtClean="0"/>
              <a:t> ship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72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140</Words>
  <Application>Microsoft Office PowerPoint</Application>
  <PresentationFormat>Widescreen</PresentationFormat>
  <Paragraphs>53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National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Report</dc:title>
  <dc:creator>Mardene de Villiers</dc:creator>
  <cp:lastModifiedBy>Mardene de Villiers</cp:lastModifiedBy>
  <cp:revision>48</cp:revision>
  <dcterms:created xsi:type="dcterms:W3CDTF">2015-06-19T08:42:23Z</dcterms:created>
  <dcterms:modified xsi:type="dcterms:W3CDTF">2015-07-09T19:28:57Z</dcterms:modified>
</cp:coreProperties>
</file>