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0" r:id="rId2"/>
  </p:sldMasterIdLst>
  <p:notesMasterIdLst>
    <p:notesMasterId r:id="rId8"/>
  </p:notesMasterIdLst>
  <p:handoutMasterIdLst>
    <p:handoutMasterId r:id="rId9"/>
  </p:handoutMasterIdLst>
  <p:sldIdLst>
    <p:sldId id="263" r:id="rId3"/>
    <p:sldId id="391" r:id="rId4"/>
    <p:sldId id="395" r:id="rId5"/>
    <p:sldId id="426" r:id="rId6"/>
    <p:sldId id="262" r:id="rId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99"/>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4" autoAdjust="0"/>
    <p:restoredTop sz="94733" autoAdjust="0"/>
  </p:normalViewPr>
  <p:slideViewPr>
    <p:cSldViewPr>
      <p:cViewPr varScale="1">
        <p:scale>
          <a:sx n="62" d="100"/>
          <a:sy n="62" d="100"/>
        </p:scale>
        <p:origin x="1270"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spcBef>
                <a:spcPct val="0"/>
              </a:spcBef>
              <a:buClrTx/>
              <a:buFontTx/>
              <a:buNone/>
              <a:defRPr sz="1200">
                <a:latin typeface="Times" panose="02020603050405020304" pitchFamily="18" charset="0"/>
              </a:defRPr>
            </a:lvl1pPr>
          </a:lstStyle>
          <a:p>
            <a:pPr>
              <a:defRPr/>
            </a:pPr>
            <a:endParaRPr lang="en-GB" altLang="en-US"/>
          </a:p>
        </p:txBody>
      </p:sp>
      <p:sp>
        <p:nvSpPr>
          <p:cNvPr id="38915"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spcBef>
                <a:spcPct val="0"/>
              </a:spcBef>
              <a:buClrTx/>
              <a:buFontTx/>
              <a:buNone/>
              <a:defRPr sz="1200">
                <a:latin typeface="Times" panose="02020603050405020304" pitchFamily="18" charset="0"/>
              </a:defRPr>
            </a:lvl1pPr>
          </a:lstStyle>
          <a:p>
            <a:pPr>
              <a:defRPr/>
            </a:pPr>
            <a:endParaRPr lang="en-GB" altLang="en-US"/>
          </a:p>
        </p:txBody>
      </p:sp>
      <p:sp>
        <p:nvSpPr>
          <p:cNvPr id="38916"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spcBef>
                <a:spcPct val="0"/>
              </a:spcBef>
              <a:buClrTx/>
              <a:buFontTx/>
              <a:buNone/>
              <a:defRPr sz="1200">
                <a:latin typeface="Times" panose="02020603050405020304" pitchFamily="18" charset="0"/>
              </a:defRPr>
            </a:lvl1pPr>
          </a:lstStyle>
          <a:p>
            <a:pPr>
              <a:defRPr/>
            </a:pPr>
            <a:endParaRPr lang="en-GB" altLang="en-US"/>
          </a:p>
        </p:txBody>
      </p:sp>
      <p:sp>
        <p:nvSpPr>
          <p:cNvPr id="38917"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spcBef>
                <a:spcPct val="0"/>
              </a:spcBef>
              <a:buClrTx/>
              <a:buFontTx/>
              <a:buNone/>
              <a:defRPr sz="1200">
                <a:latin typeface="Times" panose="02020603050405020304" pitchFamily="18" charset="0"/>
              </a:defRPr>
            </a:lvl1pPr>
          </a:lstStyle>
          <a:p>
            <a:pPr>
              <a:defRPr/>
            </a:pPr>
            <a:fld id="{AB803A1F-9B39-49E0-8F86-FAE8EA8C751E}" type="slidenum">
              <a:rPr lang="en-GB" altLang="en-US"/>
              <a:pPr>
                <a:defRPr/>
              </a:pPr>
              <a:t>‹#›</a:t>
            </a:fld>
            <a:endParaRPr lang="en-GB" altLang="en-US"/>
          </a:p>
        </p:txBody>
      </p:sp>
    </p:spTree>
    <p:extLst>
      <p:ext uri="{BB962C8B-B14F-4D97-AF65-F5344CB8AC3E}">
        <p14:creationId xmlns:p14="http://schemas.microsoft.com/office/powerpoint/2010/main" val="881119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spcBef>
                <a:spcPct val="0"/>
              </a:spcBef>
              <a:buClrTx/>
              <a:buFontTx/>
              <a:buNone/>
              <a:defRPr sz="1200">
                <a:latin typeface="Times" panose="02020603050405020304" pitchFamily="18" charset="0"/>
              </a:defRPr>
            </a:lvl1pPr>
          </a:lstStyle>
          <a:p>
            <a:pPr>
              <a:defRPr/>
            </a:pPr>
            <a:endParaRPr lang="en-GB" altLang="en-US"/>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spcBef>
                <a:spcPct val="0"/>
              </a:spcBef>
              <a:buClrTx/>
              <a:buFontTx/>
              <a:buNone/>
              <a:defRPr sz="1200">
                <a:latin typeface="Times" panose="02020603050405020304" pitchFamily="18" charset="0"/>
              </a:defRPr>
            </a:lvl1pPr>
          </a:lstStyle>
          <a:p>
            <a:pPr>
              <a:defRPr/>
            </a:pPr>
            <a:endParaRPr lang="en-GB" alt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spcBef>
                <a:spcPct val="0"/>
              </a:spcBef>
              <a:buClrTx/>
              <a:buFontTx/>
              <a:buNone/>
              <a:defRPr sz="1200">
                <a:latin typeface="Times" panose="02020603050405020304" pitchFamily="18" charset="0"/>
              </a:defRPr>
            </a:lvl1pPr>
          </a:lstStyle>
          <a:p>
            <a:pPr>
              <a:defRPr/>
            </a:pPr>
            <a:endParaRPr lang="en-GB" altLang="en-US"/>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spcBef>
                <a:spcPct val="0"/>
              </a:spcBef>
              <a:buClrTx/>
              <a:buFontTx/>
              <a:buNone/>
              <a:defRPr sz="1200">
                <a:latin typeface="Times" panose="02020603050405020304" pitchFamily="18" charset="0"/>
              </a:defRPr>
            </a:lvl1pPr>
          </a:lstStyle>
          <a:p>
            <a:pPr>
              <a:defRPr/>
            </a:pPr>
            <a:fld id="{23511422-69C2-4CC5-B0AE-5FE364C5746D}" type="slidenum">
              <a:rPr lang="en-GB" altLang="en-US"/>
              <a:pPr>
                <a:defRPr/>
              </a:pPr>
              <a:t>‹#›</a:t>
            </a:fld>
            <a:endParaRPr lang="en-GB" altLang="en-US"/>
          </a:p>
        </p:txBody>
      </p:sp>
    </p:spTree>
    <p:extLst>
      <p:ext uri="{BB962C8B-B14F-4D97-AF65-F5344CB8AC3E}">
        <p14:creationId xmlns:p14="http://schemas.microsoft.com/office/powerpoint/2010/main" val="15194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57066" indent="-291179">
              <a:defRPr sz="2400">
                <a:solidFill>
                  <a:schemeClr val="tx1"/>
                </a:solidFill>
                <a:latin typeface="Arial" panose="020B0604020202020204" pitchFamily="34" charset="0"/>
              </a:defRPr>
            </a:lvl2pPr>
            <a:lvl3pPr marL="1164717" indent="-232943">
              <a:defRPr sz="2400">
                <a:solidFill>
                  <a:schemeClr val="tx1"/>
                </a:solidFill>
                <a:latin typeface="Arial" panose="020B0604020202020204" pitchFamily="34" charset="0"/>
              </a:defRPr>
            </a:lvl3pPr>
            <a:lvl4pPr marL="1630604" indent="-232943">
              <a:defRPr sz="2400">
                <a:solidFill>
                  <a:schemeClr val="tx1"/>
                </a:solidFill>
                <a:latin typeface="Arial" panose="020B0604020202020204" pitchFamily="34" charset="0"/>
              </a:defRPr>
            </a:lvl4pPr>
            <a:lvl5pPr marL="2096491" indent="-232943">
              <a:defRPr sz="2400">
                <a:solidFill>
                  <a:schemeClr val="tx1"/>
                </a:solidFill>
                <a:latin typeface="Arial" panose="020B0604020202020204" pitchFamily="34" charset="0"/>
              </a:defRPr>
            </a:lvl5pPr>
            <a:lvl6pPr marL="2562377" indent="-232943" eaLnBrk="0" fontAlgn="base" hangingPunct="0">
              <a:spcBef>
                <a:spcPct val="0"/>
              </a:spcBef>
              <a:spcAft>
                <a:spcPct val="0"/>
              </a:spcAft>
              <a:defRPr sz="2400">
                <a:solidFill>
                  <a:schemeClr val="tx1"/>
                </a:solidFill>
                <a:latin typeface="Arial" panose="020B0604020202020204" pitchFamily="34" charset="0"/>
              </a:defRPr>
            </a:lvl6pPr>
            <a:lvl7pPr marL="3028264" indent="-232943" eaLnBrk="0" fontAlgn="base" hangingPunct="0">
              <a:spcBef>
                <a:spcPct val="0"/>
              </a:spcBef>
              <a:spcAft>
                <a:spcPct val="0"/>
              </a:spcAft>
              <a:defRPr sz="2400">
                <a:solidFill>
                  <a:schemeClr val="tx1"/>
                </a:solidFill>
                <a:latin typeface="Arial" panose="020B0604020202020204" pitchFamily="34" charset="0"/>
              </a:defRPr>
            </a:lvl7pPr>
            <a:lvl8pPr marL="3494151" indent="-232943" eaLnBrk="0" fontAlgn="base" hangingPunct="0">
              <a:spcBef>
                <a:spcPct val="0"/>
              </a:spcBef>
              <a:spcAft>
                <a:spcPct val="0"/>
              </a:spcAft>
              <a:defRPr sz="2400">
                <a:solidFill>
                  <a:schemeClr val="tx1"/>
                </a:solidFill>
                <a:latin typeface="Arial" panose="020B0604020202020204" pitchFamily="34" charset="0"/>
              </a:defRPr>
            </a:lvl8pPr>
            <a:lvl9pPr marL="3960038" indent="-232943" eaLnBrk="0" fontAlgn="base" hangingPunct="0">
              <a:spcBef>
                <a:spcPct val="0"/>
              </a:spcBef>
              <a:spcAft>
                <a:spcPct val="0"/>
              </a:spcAft>
              <a:defRPr sz="2400">
                <a:solidFill>
                  <a:schemeClr val="tx1"/>
                </a:solidFill>
                <a:latin typeface="Arial" panose="020B0604020202020204" pitchFamily="34" charset="0"/>
              </a:defRPr>
            </a:lvl9pPr>
          </a:lstStyle>
          <a:p>
            <a:fld id="{598C8849-0091-4745-AB05-AC36075F7180}" type="slidenum">
              <a:rPr lang="en-GB" altLang="fr-FR" sz="1200">
                <a:latin typeface="Times" panose="02020603050405020304" pitchFamily="18" charset="0"/>
              </a:rPr>
              <a:pPr/>
              <a:t>2</a:t>
            </a:fld>
            <a:endParaRPr lang="en-GB" altLang="fr-FR" sz="1200">
              <a:latin typeface="Times" panose="02020603050405020304" pitchFamily="18" charset="0"/>
            </a:endParaRPr>
          </a:p>
        </p:txBody>
      </p:sp>
      <p:sp>
        <p:nvSpPr>
          <p:cNvPr id="13315" name="Rectangle 2"/>
          <p:cNvSpPr>
            <a:spLocks noGrp="1" noRot="1" noChangeAspect="1" noChangeArrowheads="1" noTextEdit="1"/>
          </p:cNvSpPr>
          <p:nvPr>
            <p:ph type="sldImg"/>
          </p:nvPr>
        </p:nvSpPr>
        <p:spPr>
          <a:xfrm>
            <a:off x="950913" y="757238"/>
            <a:ext cx="5048250" cy="3786187"/>
          </a:xfrm>
          <a:ln/>
        </p:spPr>
      </p:sp>
      <p:sp>
        <p:nvSpPr>
          <p:cNvPr id="13316" name="Rectangle 3"/>
          <p:cNvSpPr>
            <a:spLocks noGrp="1" noChangeArrowheads="1"/>
          </p:cNvSpPr>
          <p:nvPr>
            <p:ph type="body" idx="1"/>
          </p:nvPr>
        </p:nvSpPr>
        <p:spPr>
          <a:xfrm>
            <a:off x="928229" y="4795071"/>
            <a:ext cx="5092277" cy="45400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smtClean="0">
              <a:latin typeface="Times" panose="02020603050405020304" pitchFamily="18" charset="0"/>
            </a:endParaRPr>
          </a:p>
        </p:txBody>
      </p:sp>
    </p:spTree>
    <p:extLst>
      <p:ext uri="{BB962C8B-B14F-4D97-AF65-F5344CB8AC3E}">
        <p14:creationId xmlns:p14="http://schemas.microsoft.com/office/powerpoint/2010/main" val="3702159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57066" indent="-291179">
              <a:defRPr sz="2400">
                <a:solidFill>
                  <a:schemeClr val="tx1"/>
                </a:solidFill>
                <a:latin typeface="Arial" panose="020B0604020202020204" pitchFamily="34" charset="0"/>
              </a:defRPr>
            </a:lvl2pPr>
            <a:lvl3pPr marL="1164717" indent="-232943">
              <a:defRPr sz="2400">
                <a:solidFill>
                  <a:schemeClr val="tx1"/>
                </a:solidFill>
                <a:latin typeface="Arial" panose="020B0604020202020204" pitchFamily="34" charset="0"/>
              </a:defRPr>
            </a:lvl3pPr>
            <a:lvl4pPr marL="1630604" indent="-232943">
              <a:defRPr sz="2400">
                <a:solidFill>
                  <a:schemeClr val="tx1"/>
                </a:solidFill>
                <a:latin typeface="Arial" panose="020B0604020202020204" pitchFamily="34" charset="0"/>
              </a:defRPr>
            </a:lvl4pPr>
            <a:lvl5pPr marL="2096491" indent="-232943">
              <a:defRPr sz="2400">
                <a:solidFill>
                  <a:schemeClr val="tx1"/>
                </a:solidFill>
                <a:latin typeface="Arial" panose="020B0604020202020204" pitchFamily="34" charset="0"/>
              </a:defRPr>
            </a:lvl5pPr>
            <a:lvl6pPr marL="2562377" indent="-232943" eaLnBrk="0" fontAlgn="base" hangingPunct="0">
              <a:spcBef>
                <a:spcPct val="0"/>
              </a:spcBef>
              <a:spcAft>
                <a:spcPct val="0"/>
              </a:spcAft>
              <a:defRPr sz="2400">
                <a:solidFill>
                  <a:schemeClr val="tx1"/>
                </a:solidFill>
                <a:latin typeface="Arial" panose="020B0604020202020204" pitchFamily="34" charset="0"/>
              </a:defRPr>
            </a:lvl6pPr>
            <a:lvl7pPr marL="3028264" indent="-232943" eaLnBrk="0" fontAlgn="base" hangingPunct="0">
              <a:spcBef>
                <a:spcPct val="0"/>
              </a:spcBef>
              <a:spcAft>
                <a:spcPct val="0"/>
              </a:spcAft>
              <a:defRPr sz="2400">
                <a:solidFill>
                  <a:schemeClr val="tx1"/>
                </a:solidFill>
                <a:latin typeface="Arial" panose="020B0604020202020204" pitchFamily="34" charset="0"/>
              </a:defRPr>
            </a:lvl7pPr>
            <a:lvl8pPr marL="3494151" indent="-232943" eaLnBrk="0" fontAlgn="base" hangingPunct="0">
              <a:spcBef>
                <a:spcPct val="0"/>
              </a:spcBef>
              <a:spcAft>
                <a:spcPct val="0"/>
              </a:spcAft>
              <a:defRPr sz="2400">
                <a:solidFill>
                  <a:schemeClr val="tx1"/>
                </a:solidFill>
                <a:latin typeface="Arial" panose="020B0604020202020204" pitchFamily="34" charset="0"/>
              </a:defRPr>
            </a:lvl8pPr>
            <a:lvl9pPr marL="3960038" indent="-232943" eaLnBrk="0" fontAlgn="base" hangingPunct="0">
              <a:spcBef>
                <a:spcPct val="0"/>
              </a:spcBef>
              <a:spcAft>
                <a:spcPct val="0"/>
              </a:spcAft>
              <a:defRPr sz="2400">
                <a:solidFill>
                  <a:schemeClr val="tx1"/>
                </a:solidFill>
                <a:latin typeface="Arial" panose="020B0604020202020204" pitchFamily="34" charset="0"/>
              </a:defRPr>
            </a:lvl9pPr>
          </a:lstStyle>
          <a:p>
            <a:fld id="{598C8849-0091-4745-AB05-AC36075F7180}" type="slidenum">
              <a:rPr lang="en-GB" altLang="fr-FR" sz="1200">
                <a:latin typeface="Times" panose="02020603050405020304" pitchFamily="18" charset="0"/>
              </a:rPr>
              <a:pPr/>
              <a:t>3</a:t>
            </a:fld>
            <a:endParaRPr lang="en-GB" altLang="fr-FR" sz="1200">
              <a:latin typeface="Times" panose="02020603050405020304" pitchFamily="18" charset="0"/>
            </a:endParaRPr>
          </a:p>
        </p:txBody>
      </p:sp>
      <p:sp>
        <p:nvSpPr>
          <p:cNvPr id="13315" name="Rectangle 2"/>
          <p:cNvSpPr>
            <a:spLocks noGrp="1" noRot="1" noChangeAspect="1" noChangeArrowheads="1" noTextEdit="1"/>
          </p:cNvSpPr>
          <p:nvPr>
            <p:ph type="sldImg"/>
          </p:nvPr>
        </p:nvSpPr>
        <p:spPr>
          <a:xfrm>
            <a:off x="950913" y="757238"/>
            <a:ext cx="5048250" cy="3786187"/>
          </a:xfrm>
          <a:ln/>
        </p:spPr>
      </p:sp>
      <p:sp>
        <p:nvSpPr>
          <p:cNvPr id="13316" name="Rectangle 3"/>
          <p:cNvSpPr>
            <a:spLocks noGrp="1" noChangeArrowheads="1"/>
          </p:cNvSpPr>
          <p:nvPr>
            <p:ph type="body" idx="1"/>
          </p:nvPr>
        </p:nvSpPr>
        <p:spPr>
          <a:xfrm>
            <a:off x="928229" y="4795071"/>
            <a:ext cx="5092277" cy="45400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smtClean="0">
              <a:latin typeface="Times" panose="02020603050405020304" pitchFamily="18" charset="0"/>
            </a:endParaRPr>
          </a:p>
        </p:txBody>
      </p:sp>
    </p:spTree>
    <p:extLst>
      <p:ext uri="{BB962C8B-B14F-4D97-AF65-F5344CB8AC3E}">
        <p14:creationId xmlns:p14="http://schemas.microsoft.com/office/powerpoint/2010/main" val="3702159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57066" indent="-291179">
              <a:defRPr sz="2400">
                <a:solidFill>
                  <a:schemeClr val="tx1"/>
                </a:solidFill>
                <a:latin typeface="Arial" panose="020B0604020202020204" pitchFamily="34" charset="0"/>
              </a:defRPr>
            </a:lvl2pPr>
            <a:lvl3pPr marL="1164717" indent="-232943">
              <a:defRPr sz="2400">
                <a:solidFill>
                  <a:schemeClr val="tx1"/>
                </a:solidFill>
                <a:latin typeface="Arial" panose="020B0604020202020204" pitchFamily="34" charset="0"/>
              </a:defRPr>
            </a:lvl3pPr>
            <a:lvl4pPr marL="1630604" indent="-232943">
              <a:defRPr sz="2400">
                <a:solidFill>
                  <a:schemeClr val="tx1"/>
                </a:solidFill>
                <a:latin typeface="Arial" panose="020B0604020202020204" pitchFamily="34" charset="0"/>
              </a:defRPr>
            </a:lvl4pPr>
            <a:lvl5pPr marL="2096491" indent="-232943">
              <a:defRPr sz="2400">
                <a:solidFill>
                  <a:schemeClr val="tx1"/>
                </a:solidFill>
                <a:latin typeface="Arial" panose="020B0604020202020204" pitchFamily="34" charset="0"/>
              </a:defRPr>
            </a:lvl5pPr>
            <a:lvl6pPr marL="2562377" indent="-232943" eaLnBrk="0" fontAlgn="base" hangingPunct="0">
              <a:spcBef>
                <a:spcPct val="0"/>
              </a:spcBef>
              <a:spcAft>
                <a:spcPct val="0"/>
              </a:spcAft>
              <a:defRPr sz="2400">
                <a:solidFill>
                  <a:schemeClr val="tx1"/>
                </a:solidFill>
                <a:latin typeface="Arial" panose="020B0604020202020204" pitchFamily="34" charset="0"/>
              </a:defRPr>
            </a:lvl6pPr>
            <a:lvl7pPr marL="3028264" indent="-232943" eaLnBrk="0" fontAlgn="base" hangingPunct="0">
              <a:spcBef>
                <a:spcPct val="0"/>
              </a:spcBef>
              <a:spcAft>
                <a:spcPct val="0"/>
              </a:spcAft>
              <a:defRPr sz="2400">
                <a:solidFill>
                  <a:schemeClr val="tx1"/>
                </a:solidFill>
                <a:latin typeface="Arial" panose="020B0604020202020204" pitchFamily="34" charset="0"/>
              </a:defRPr>
            </a:lvl7pPr>
            <a:lvl8pPr marL="3494151" indent="-232943" eaLnBrk="0" fontAlgn="base" hangingPunct="0">
              <a:spcBef>
                <a:spcPct val="0"/>
              </a:spcBef>
              <a:spcAft>
                <a:spcPct val="0"/>
              </a:spcAft>
              <a:defRPr sz="2400">
                <a:solidFill>
                  <a:schemeClr val="tx1"/>
                </a:solidFill>
                <a:latin typeface="Arial" panose="020B0604020202020204" pitchFamily="34" charset="0"/>
              </a:defRPr>
            </a:lvl8pPr>
            <a:lvl9pPr marL="3960038" indent="-232943" eaLnBrk="0" fontAlgn="base" hangingPunct="0">
              <a:spcBef>
                <a:spcPct val="0"/>
              </a:spcBef>
              <a:spcAft>
                <a:spcPct val="0"/>
              </a:spcAft>
              <a:defRPr sz="2400">
                <a:solidFill>
                  <a:schemeClr val="tx1"/>
                </a:solidFill>
                <a:latin typeface="Arial" panose="020B0604020202020204" pitchFamily="34" charset="0"/>
              </a:defRPr>
            </a:lvl9pPr>
          </a:lstStyle>
          <a:p>
            <a:fld id="{598C8849-0091-4745-AB05-AC36075F7180}" type="slidenum">
              <a:rPr lang="en-GB" altLang="fr-FR" sz="1200">
                <a:latin typeface="Times" panose="02020603050405020304" pitchFamily="18" charset="0"/>
              </a:rPr>
              <a:pPr/>
              <a:t>4</a:t>
            </a:fld>
            <a:endParaRPr lang="en-GB" altLang="fr-FR" sz="1200">
              <a:latin typeface="Times" panose="02020603050405020304" pitchFamily="18" charset="0"/>
            </a:endParaRPr>
          </a:p>
        </p:txBody>
      </p:sp>
      <p:sp>
        <p:nvSpPr>
          <p:cNvPr id="13315" name="Rectangle 2"/>
          <p:cNvSpPr>
            <a:spLocks noGrp="1" noRot="1" noChangeAspect="1" noChangeArrowheads="1" noTextEdit="1"/>
          </p:cNvSpPr>
          <p:nvPr>
            <p:ph type="sldImg"/>
          </p:nvPr>
        </p:nvSpPr>
        <p:spPr>
          <a:xfrm>
            <a:off x="950913" y="757238"/>
            <a:ext cx="5048250" cy="3786187"/>
          </a:xfrm>
          <a:ln/>
        </p:spPr>
      </p:sp>
      <p:sp>
        <p:nvSpPr>
          <p:cNvPr id="13316" name="Rectangle 3"/>
          <p:cNvSpPr>
            <a:spLocks noGrp="1" noChangeArrowheads="1"/>
          </p:cNvSpPr>
          <p:nvPr>
            <p:ph type="body" idx="1"/>
          </p:nvPr>
        </p:nvSpPr>
        <p:spPr>
          <a:xfrm>
            <a:off x="928229" y="4795071"/>
            <a:ext cx="5092277" cy="45400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smtClean="0">
              <a:latin typeface="Times" panose="02020603050405020304" pitchFamily="18" charset="0"/>
            </a:endParaRPr>
          </a:p>
        </p:txBody>
      </p:sp>
    </p:spTree>
    <p:extLst>
      <p:ext uri="{BB962C8B-B14F-4D97-AF65-F5344CB8AC3E}">
        <p14:creationId xmlns:p14="http://schemas.microsoft.com/office/powerpoint/2010/main" val="411135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1" descr="wmo_ppt_201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Rectangle 3"/>
          <p:cNvSpPr>
            <a:spLocks noGrp="1" noChangeArrowheads="1"/>
          </p:cNvSpPr>
          <p:nvPr>
            <p:ph type="ctrTitle"/>
          </p:nvPr>
        </p:nvSpPr>
        <p:spPr>
          <a:xfrm>
            <a:off x="611188" y="3211513"/>
            <a:ext cx="7921625" cy="1730375"/>
          </a:xfrm>
        </p:spPr>
        <p:txBody>
          <a:bodyPr/>
          <a:lstStyle>
            <a:lvl1pPr algn="ctr">
              <a:defRPr sz="4000" smtClean="0">
                <a:solidFill>
                  <a:schemeClr val="bg1"/>
                </a:solidFill>
              </a:defRPr>
            </a:lvl1pPr>
          </a:lstStyle>
          <a:p>
            <a:pPr lvl="0"/>
            <a:r>
              <a:rPr lang="en-US" altLang="en-US" noProof="0" smtClean="0"/>
              <a:t>Click to edit Master title style</a:t>
            </a:r>
          </a:p>
        </p:txBody>
      </p:sp>
      <p:sp>
        <p:nvSpPr>
          <p:cNvPr id="38917" name="Rectangle 4"/>
          <p:cNvSpPr>
            <a:spLocks noGrp="1" noChangeArrowheads="1"/>
          </p:cNvSpPr>
          <p:nvPr>
            <p:ph type="subTitle" idx="1"/>
          </p:nvPr>
        </p:nvSpPr>
        <p:spPr>
          <a:xfrm>
            <a:off x="611188" y="5106988"/>
            <a:ext cx="7921625" cy="914400"/>
          </a:xfrm>
        </p:spPr>
        <p:txBody>
          <a:bodyPr/>
          <a:lstStyle>
            <a:lvl1pPr marL="0" indent="0" algn="ctr">
              <a:buFont typeface="Wingdings" pitchFamily="2" charset="2"/>
              <a:buNone/>
              <a:defRPr smtClean="0">
                <a:solidFill>
                  <a:schemeClr val="bg1"/>
                </a:solidFill>
              </a:defRPr>
            </a:lvl1pPr>
          </a:lstStyle>
          <a:p>
            <a:pPr lvl="0"/>
            <a:r>
              <a:rPr lang="en-US" altLang="en-US" noProof="0" smtClean="0"/>
              <a:t>Click to edit Master subtitle style</a:t>
            </a:r>
          </a:p>
        </p:txBody>
      </p:sp>
      <p:sp>
        <p:nvSpPr>
          <p:cNvPr id="5" name="Rectangle 6"/>
          <p:cNvSpPr>
            <a:spLocks noGrp="1" noChangeArrowheads="1"/>
          </p:cNvSpPr>
          <p:nvPr>
            <p:ph type="ftr" sz="quarter" idx="10"/>
          </p:nvPr>
        </p:nvSpPr>
        <p:spPr>
          <a:xfrm>
            <a:off x="2843213" y="6467475"/>
            <a:ext cx="2520950" cy="331788"/>
          </a:xfrm>
        </p:spPr>
        <p:txBody>
          <a:bodyPr/>
          <a:lstStyle>
            <a:lvl1pPr>
              <a:defRPr/>
            </a:lvl1pPr>
          </a:lstStyle>
          <a:p>
            <a:pPr>
              <a:defRPr/>
            </a:pPr>
            <a:r>
              <a:rPr lang="en-US" altLang="en-US"/>
              <a:t>test footer</a:t>
            </a:r>
          </a:p>
        </p:txBody>
      </p:sp>
      <p:sp>
        <p:nvSpPr>
          <p:cNvPr id="6" name="Rectangle 7"/>
          <p:cNvSpPr>
            <a:spLocks noGrp="1" noChangeArrowheads="1"/>
          </p:cNvSpPr>
          <p:nvPr>
            <p:ph type="sldNum" sz="quarter" idx="11"/>
          </p:nvPr>
        </p:nvSpPr>
        <p:spPr>
          <a:xfrm>
            <a:off x="5795963" y="6467475"/>
            <a:ext cx="1152525" cy="331788"/>
          </a:xfrm>
        </p:spPr>
        <p:txBody>
          <a:bodyPr/>
          <a:lstStyle>
            <a:lvl1pPr>
              <a:defRPr/>
            </a:lvl1pPr>
          </a:lstStyle>
          <a:p>
            <a:pPr>
              <a:defRPr/>
            </a:pPr>
            <a:fld id="{8F872654-C705-491D-9067-9304ACE39831}" type="slidenum">
              <a:rPr lang="en-US" altLang="en-US"/>
              <a:pPr>
                <a:defRPr/>
              </a:pPr>
              <a:t>‹#›</a:t>
            </a:fld>
            <a:endParaRPr lang="en-US" altLang="en-US"/>
          </a:p>
        </p:txBody>
      </p:sp>
    </p:spTree>
    <p:extLst>
      <p:ext uri="{BB962C8B-B14F-4D97-AF65-F5344CB8AC3E}">
        <p14:creationId xmlns:p14="http://schemas.microsoft.com/office/powerpoint/2010/main" val="2163138341"/>
      </p:ext>
    </p:extLst>
  </p:cSld>
  <p:clrMapOvr>
    <a:masterClrMapping/>
  </p:clrMapOvr>
  <p:transition spd="slow"/>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9882BDE3-CFCE-4CA8-B272-7017FB1586BA}" type="slidenum">
              <a:rPr lang="en-US" altLang="en-US"/>
              <a:pPr>
                <a:defRPr/>
              </a:pPr>
              <a:t>‹#›</a:t>
            </a:fld>
            <a:endParaRPr lang="en-US" altLang="en-US"/>
          </a:p>
        </p:txBody>
      </p:sp>
    </p:spTree>
    <p:extLst>
      <p:ext uri="{BB962C8B-B14F-4D97-AF65-F5344CB8AC3E}">
        <p14:creationId xmlns:p14="http://schemas.microsoft.com/office/powerpoint/2010/main" val="1614161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81553458-BC0D-49CB-B0A5-10A55B0E99AC}" type="slidenum">
              <a:rPr lang="en-US" altLang="en-US"/>
              <a:pPr>
                <a:defRPr/>
              </a:pPr>
              <a:t>‹#›</a:t>
            </a:fld>
            <a:endParaRPr lang="en-US" altLang="en-US"/>
          </a:p>
        </p:txBody>
      </p:sp>
    </p:spTree>
    <p:extLst>
      <p:ext uri="{BB962C8B-B14F-4D97-AF65-F5344CB8AC3E}">
        <p14:creationId xmlns:p14="http://schemas.microsoft.com/office/powerpoint/2010/main" val="2370603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5488" y="188913"/>
            <a:ext cx="1889125" cy="59070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403350" y="188913"/>
            <a:ext cx="5519738" cy="5907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6958958A-CEB6-4A8B-9747-29E256728BEF}" type="slidenum">
              <a:rPr lang="en-US" altLang="en-US"/>
              <a:pPr>
                <a:defRPr/>
              </a:pPr>
              <a:t>‹#›</a:t>
            </a:fld>
            <a:endParaRPr lang="en-US" altLang="en-US"/>
          </a:p>
        </p:txBody>
      </p:sp>
    </p:spTree>
    <p:extLst>
      <p:ext uri="{BB962C8B-B14F-4D97-AF65-F5344CB8AC3E}">
        <p14:creationId xmlns:p14="http://schemas.microsoft.com/office/powerpoint/2010/main" val="1661122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04D0E1D1-8DFE-402B-B5E1-7ECE076C46FE}" type="slidenum">
              <a:rPr lang="en-US" altLang="en-US"/>
              <a:pPr>
                <a:defRPr/>
              </a:pPr>
              <a:t>‹#›</a:t>
            </a:fld>
            <a:endParaRPr lang="en-US" altLang="en-US"/>
          </a:p>
        </p:txBody>
      </p:sp>
    </p:spTree>
    <p:extLst>
      <p:ext uri="{BB962C8B-B14F-4D97-AF65-F5344CB8AC3E}">
        <p14:creationId xmlns:p14="http://schemas.microsoft.com/office/powerpoint/2010/main" val="834673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E06193B8-81F7-41AD-AD42-357CAA64B2AA}" type="slidenum">
              <a:rPr lang="en-US" altLang="en-US"/>
              <a:pPr>
                <a:defRPr/>
              </a:pPr>
              <a:t>‹#›</a:t>
            </a:fld>
            <a:endParaRPr lang="en-US" altLang="en-US"/>
          </a:p>
        </p:txBody>
      </p:sp>
    </p:spTree>
    <p:extLst>
      <p:ext uri="{BB962C8B-B14F-4D97-AF65-F5344CB8AC3E}">
        <p14:creationId xmlns:p14="http://schemas.microsoft.com/office/powerpoint/2010/main" val="3706226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AE43CD8C-229A-4962-8978-D232D3678E63}" type="slidenum">
              <a:rPr lang="en-US" altLang="en-US"/>
              <a:pPr>
                <a:defRPr/>
              </a:pPr>
              <a:t>‹#›</a:t>
            </a:fld>
            <a:endParaRPr lang="en-US" altLang="en-US"/>
          </a:p>
        </p:txBody>
      </p:sp>
    </p:spTree>
    <p:extLst>
      <p:ext uri="{BB962C8B-B14F-4D97-AF65-F5344CB8AC3E}">
        <p14:creationId xmlns:p14="http://schemas.microsoft.com/office/powerpoint/2010/main" val="209357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1B678B95-0925-41D4-8C9B-4F197C067C7D}" type="slidenum">
              <a:rPr lang="en-US" altLang="en-US"/>
              <a:pPr>
                <a:defRPr/>
              </a:pPr>
              <a:t>‹#›</a:t>
            </a:fld>
            <a:endParaRPr lang="en-US" altLang="en-US"/>
          </a:p>
        </p:txBody>
      </p:sp>
    </p:spTree>
    <p:extLst>
      <p:ext uri="{BB962C8B-B14F-4D97-AF65-F5344CB8AC3E}">
        <p14:creationId xmlns:p14="http://schemas.microsoft.com/office/powerpoint/2010/main" val="3802895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8" y="981075"/>
            <a:ext cx="4316412"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81075"/>
            <a:ext cx="4316413"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0"/>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6" name="Rectangle 11"/>
          <p:cNvSpPr>
            <a:spLocks noGrp="1" noChangeArrowheads="1"/>
          </p:cNvSpPr>
          <p:nvPr>
            <p:ph type="sldNum" sz="quarter" idx="11"/>
          </p:nvPr>
        </p:nvSpPr>
        <p:spPr>
          <a:ln/>
        </p:spPr>
        <p:txBody>
          <a:bodyPr/>
          <a:lstStyle>
            <a:lvl1pPr>
              <a:defRPr/>
            </a:lvl1pPr>
          </a:lstStyle>
          <a:p>
            <a:pPr>
              <a:defRPr/>
            </a:pPr>
            <a:fld id="{D2CC8758-BF77-461E-AFFA-404E01D368AE}" type="slidenum">
              <a:rPr lang="en-US" altLang="en-US"/>
              <a:pPr>
                <a:defRPr/>
              </a:pPr>
              <a:t>‹#›</a:t>
            </a:fld>
            <a:endParaRPr lang="en-US" altLang="en-US"/>
          </a:p>
        </p:txBody>
      </p:sp>
    </p:spTree>
    <p:extLst>
      <p:ext uri="{BB962C8B-B14F-4D97-AF65-F5344CB8AC3E}">
        <p14:creationId xmlns:p14="http://schemas.microsoft.com/office/powerpoint/2010/main" val="5217413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0"/>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8" name="Rectangle 11"/>
          <p:cNvSpPr>
            <a:spLocks noGrp="1" noChangeArrowheads="1"/>
          </p:cNvSpPr>
          <p:nvPr>
            <p:ph type="sldNum" sz="quarter" idx="11"/>
          </p:nvPr>
        </p:nvSpPr>
        <p:spPr>
          <a:ln/>
        </p:spPr>
        <p:txBody>
          <a:bodyPr/>
          <a:lstStyle>
            <a:lvl1pPr>
              <a:defRPr/>
            </a:lvl1pPr>
          </a:lstStyle>
          <a:p>
            <a:pPr>
              <a:defRPr/>
            </a:pPr>
            <a:fld id="{BA7891E8-526F-4908-97FE-BAC0D0829F25}" type="slidenum">
              <a:rPr lang="en-US" altLang="en-US"/>
              <a:pPr>
                <a:defRPr/>
              </a:pPr>
              <a:t>‹#›</a:t>
            </a:fld>
            <a:endParaRPr lang="en-US" altLang="en-US"/>
          </a:p>
        </p:txBody>
      </p:sp>
    </p:spTree>
    <p:extLst>
      <p:ext uri="{BB962C8B-B14F-4D97-AF65-F5344CB8AC3E}">
        <p14:creationId xmlns:p14="http://schemas.microsoft.com/office/powerpoint/2010/main" val="1095241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0"/>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4" name="Rectangle 11"/>
          <p:cNvSpPr>
            <a:spLocks noGrp="1" noChangeArrowheads="1"/>
          </p:cNvSpPr>
          <p:nvPr>
            <p:ph type="sldNum" sz="quarter" idx="11"/>
          </p:nvPr>
        </p:nvSpPr>
        <p:spPr>
          <a:ln/>
        </p:spPr>
        <p:txBody>
          <a:bodyPr/>
          <a:lstStyle>
            <a:lvl1pPr>
              <a:defRPr/>
            </a:lvl1pPr>
          </a:lstStyle>
          <a:p>
            <a:pPr>
              <a:defRPr/>
            </a:pPr>
            <a:fld id="{C3E51F5B-2691-439B-87CB-FF0DBC0CDDCB}" type="slidenum">
              <a:rPr lang="en-US" altLang="en-US"/>
              <a:pPr>
                <a:defRPr/>
              </a:pPr>
              <a:t>‹#›</a:t>
            </a:fld>
            <a:endParaRPr lang="en-US" altLang="en-US"/>
          </a:p>
        </p:txBody>
      </p:sp>
    </p:spTree>
    <p:extLst>
      <p:ext uri="{BB962C8B-B14F-4D97-AF65-F5344CB8AC3E}">
        <p14:creationId xmlns:p14="http://schemas.microsoft.com/office/powerpoint/2010/main" val="127275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wmo_ppt_2012.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468313" y="1341438"/>
            <a:ext cx="107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defRPr sz="2400">
                <a:solidFill>
                  <a:schemeClr val="tx1"/>
                </a:solidFill>
                <a:latin typeface="Times" pitchFamily="18" charset="0"/>
              </a:defRPr>
            </a:lvl1pPr>
            <a:lvl2pPr marL="742950" indent="-285750">
              <a:spcBef>
                <a:spcPct val="0"/>
              </a:spcBef>
              <a:defRPr sz="2400">
                <a:solidFill>
                  <a:schemeClr val="tx1"/>
                </a:solidFill>
                <a:latin typeface="Times" pitchFamily="18" charset="0"/>
              </a:defRPr>
            </a:lvl2pPr>
            <a:lvl3pPr marL="1143000" indent="-228600">
              <a:spcBef>
                <a:spcPct val="0"/>
              </a:spcBef>
              <a:defRPr sz="2400">
                <a:solidFill>
                  <a:schemeClr val="tx1"/>
                </a:solidFill>
                <a:latin typeface="Times" pitchFamily="18" charset="0"/>
              </a:defRPr>
            </a:lvl3pPr>
            <a:lvl4pPr marL="1600200" indent="-228600">
              <a:spcBef>
                <a:spcPct val="0"/>
              </a:spcBef>
              <a:defRPr sz="2400">
                <a:solidFill>
                  <a:schemeClr val="tx1"/>
                </a:solidFill>
                <a:latin typeface="Times" pitchFamily="18" charset="0"/>
              </a:defRPr>
            </a:lvl4pPr>
            <a:lvl5pPr marL="2057400" indent="-228600">
              <a:spcBef>
                <a:spcPct val="0"/>
              </a:spcBef>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spcBef>
                <a:spcPct val="50000"/>
              </a:spcBef>
              <a:defRPr/>
            </a:pPr>
            <a:r>
              <a:rPr lang="en-US" altLang="en-US" sz="1800" smtClean="0">
                <a:solidFill>
                  <a:schemeClr val="bg1"/>
                </a:solidFill>
                <a:latin typeface="Arial Black" pitchFamily="34" charset="0"/>
              </a:rPr>
              <a:t>WMO</a:t>
            </a:r>
          </a:p>
        </p:txBody>
      </p:sp>
      <p:sp>
        <p:nvSpPr>
          <p:cNvPr id="51203" name="Rectangle 3"/>
          <p:cNvSpPr>
            <a:spLocks noGrp="1" noChangeArrowheads="1"/>
          </p:cNvSpPr>
          <p:nvPr>
            <p:ph type="ctrTitle"/>
          </p:nvPr>
        </p:nvSpPr>
        <p:spPr>
          <a:xfrm>
            <a:off x="1908175" y="260350"/>
            <a:ext cx="6985000" cy="1470025"/>
          </a:xfrm>
        </p:spPr>
        <p:txBody>
          <a:bodyPr/>
          <a:lstStyle>
            <a:lvl1pPr>
              <a:defRPr sz="4000">
                <a:solidFill>
                  <a:schemeClr val="bg1"/>
                </a:solidFill>
              </a:defRPr>
            </a:lvl1pPr>
          </a:lstStyle>
          <a:p>
            <a:pPr lvl="0"/>
            <a:r>
              <a:rPr lang="en-GB" noProof="0" smtClean="0"/>
              <a:t>Click to edit Master title style</a:t>
            </a:r>
          </a:p>
        </p:txBody>
      </p:sp>
      <p:sp>
        <p:nvSpPr>
          <p:cNvPr id="51204" name="Rectangle 4"/>
          <p:cNvSpPr>
            <a:spLocks noGrp="1" noChangeArrowheads="1"/>
          </p:cNvSpPr>
          <p:nvPr>
            <p:ph type="subTitle" idx="1"/>
          </p:nvPr>
        </p:nvSpPr>
        <p:spPr>
          <a:xfrm>
            <a:off x="1908175" y="3405188"/>
            <a:ext cx="6985000" cy="1752600"/>
          </a:xfrm>
        </p:spPr>
        <p:txBody>
          <a:bodyPr/>
          <a:lstStyle>
            <a:lvl1pPr marL="0" indent="0">
              <a:defRPr>
                <a:solidFill>
                  <a:schemeClr val="bg1"/>
                </a:solidFill>
              </a:defRPr>
            </a:lvl1pPr>
          </a:lstStyle>
          <a:p>
            <a:pPr lvl="0"/>
            <a:r>
              <a:rPr lang="en-GB" noProof="0" smtClean="0"/>
              <a:t>Click to edit Master subtitle style</a:t>
            </a:r>
          </a:p>
        </p:txBody>
      </p:sp>
      <p:sp>
        <p:nvSpPr>
          <p:cNvPr id="6" name="Rectangle 6"/>
          <p:cNvSpPr>
            <a:spLocks noGrp="1" noChangeArrowheads="1"/>
          </p:cNvSpPr>
          <p:nvPr>
            <p:ph type="ftr" sz="quarter" idx="10"/>
          </p:nvPr>
        </p:nvSpPr>
        <p:spPr>
          <a:xfrm>
            <a:off x="2843213" y="6467475"/>
            <a:ext cx="2520950" cy="331788"/>
          </a:xfrm>
        </p:spPr>
        <p:txBody>
          <a:bodyPr/>
          <a:lstStyle>
            <a:lvl1pPr>
              <a:defRPr/>
            </a:lvl1pPr>
          </a:lstStyle>
          <a:p>
            <a:pPr>
              <a:defRPr/>
            </a:pPr>
            <a:r>
              <a:rPr lang="en-US" altLang="en-US"/>
              <a:t>test footer</a:t>
            </a:r>
          </a:p>
        </p:txBody>
      </p:sp>
      <p:sp>
        <p:nvSpPr>
          <p:cNvPr id="7" name="Rectangle 7"/>
          <p:cNvSpPr>
            <a:spLocks noGrp="1" noChangeArrowheads="1"/>
          </p:cNvSpPr>
          <p:nvPr>
            <p:ph type="sldNum" sz="quarter" idx="11"/>
          </p:nvPr>
        </p:nvSpPr>
        <p:spPr>
          <a:xfrm>
            <a:off x="5795963" y="6467475"/>
            <a:ext cx="1152525" cy="331788"/>
          </a:xfrm>
        </p:spPr>
        <p:txBody>
          <a:bodyPr/>
          <a:lstStyle>
            <a:lvl1pPr>
              <a:defRPr/>
            </a:lvl1pPr>
          </a:lstStyle>
          <a:p>
            <a:pPr>
              <a:defRPr/>
            </a:pPr>
            <a:fld id="{26576215-8B60-4209-B79C-D4BDB5EAA38A}" type="slidenum">
              <a:rPr lang="en-US" altLang="en-US"/>
              <a:pPr>
                <a:defRPr/>
              </a:pPr>
              <a:t>‹#›</a:t>
            </a:fld>
            <a:endParaRPr lang="en-US" altLang="en-US"/>
          </a:p>
        </p:txBody>
      </p:sp>
    </p:spTree>
    <p:extLst>
      <p:ext uri="{BB962C8B-B14F-4D97-AF65-F5344CB8AC3E}">
        <p14:creationId xmlns:p14="http://schemas.microsoft.com/office/powerpoint/2010/main" val="136947108"/>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3" name="Rectangle 11"/>
          <p:cNvSpPr>
            <a:spLocks noGrp="1" noChangeArrowheads="1"/>
          </p:cNvSpPr>
          <p:nvPr>
            <p:ph type="sldNum" sz="quarter" idx="11"/>
          </p:nvPr>
        </p:nvSpPr>
        <p:spPr>
          <a:ln/>
        </p:spPr>
        <p:txBody>
          <a:bodyPr/>
          <a:lstStyle>
            <a:lvl1pPr>
              <a:defRPr/>
            </a:lvl1pPr>
          </a:lstStyle>
          <a:p>
            <a:pPr>
              <a:defRPr/>
            </a:pPr>
            <a:fld id="{AEBD1D96-A12A-47EA-9A86-35E10E9B4778}" type="slidenum">
              <a:rPr lang="en-US" altLang="en-US"/>
              <a:pPr>
                <a:defRPr/>
              </a:pPr>
              <a:t>‹#›</a:t>
            </a:fld>
            <a:endParaRPr lang="en-US" altLang="en-US"/>
          </a:p>
        </p:txBody>
      </p:sp>
    </p:spTree>
    <p:extLst>
      <p:ext uri="{BB962C8B-B14F-4D97-AF65-F5344CB8AC3E}">
        <p14:creationId xmlns:p14="http://schemas.microsoft.com/office/powerpoint/2010/main" val="10277074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6" name="Rectangle 11"/>
          <p:cNvSpPr>
            <a:spLocks noGrp="1" noChangeArrowheads="1"/>
          </p:cNvSpPr>
          <p:nvPr>
            <p:ph type="sldNum" sz="quarter" idx="11"/>
          </p:nvPr>
        </p:nvSpPr>
        <p:spPr>
          <a:ln/>
        </p:spPr>
        <p:txBody>
          <a:bodyPr/>
          <a:lstStyle>
            <a:lvl1pPr>
              <a:defRPr/>
            </a:lvl1pPr>
          </a:lstStyle>
          <a:p>
            <a:pPr>
              <a:defRPr/>
            </a:pPr>
            <a:fld id="{88D3B2F9-ECD8-4606-A5A5-344D90F97C60}" type="slidenum">
              <a:rPr lang="en-US" altLang="en-US"/>
              <a:pPr>
                <a:defRPr/>
              </a:pPr>
              <a:t>‹#›</a:t>
            </a:fld>
            <a:endParaRPr lang="en-US" altLang="en-US"/>
          </a:p>
        </p:txBody>
      </p:sp>
    </p:spTree>
    <p:extLst>
      <p:ext uri="{BB962C8B-B14F-4D97-AF65-F5344CB8AC3E}">
        <p14:creationId xmlns:p14="http://schemas.microsoft.com/office/powerpoint/2010/main" val="21412083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6" name="Rectangle 11"/>
          <p:cNvSpPr>
            <a:spLocks noGrp="1" noChangeArrowheads="1"/>
          </p:cNvSpPr>
          <p:nvPr>
            <p:ph type="sldNum" sz="quarter" idx="11"/>
          </p:nvPr>
        </p:nvSpPr>
        <p:spPr>
          <a:ln/>
        </p:spPr>
        <p:txBody>
          <a:bodyPr/>
          <a:lstStyle>
            <a:lvl1pPr>
              <a:defRPr/>
            </a:lvl1pPr>
          </a:lstStyle>
          <a:p>
            <a:pPr>
              <a:defRPr/>
            </a:pPr>
            <a:fld id="{94F1BC01-F345-4496-BC01-672DEC4DE31B}" type="slidenum">
              <a:rPr lang="en-US" altLang="en-US"/>
              <a:pPr>
                <a:defRPr/>
              </a:pPr>
              <a:t>‹#›</a:t>
            </a:fld>
            <a:endParaRPr lang="en-US" altLang="en-US"/>
          </a:p>
        </p:txBody>
      </p:sp>
    </p:spTree>
    <p:extLst>
      <p:ext uri="{BB962C8B-B14F-4D97-AF65-F5344CB8AC3E}">
        <p14:creationId xmlns:p14="http://schemas.microsoft.com/office/powerpoint/2010/main" val="3270594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72C49E91-EF46-4480-8CD1-9F8F8F89EB6C}" type="slidenum">
              <a:rPr lang="en-US" altLang="en-US"/>
              <a:pPr>
                <a:defRPr/>
              </a:pPr>
              <a:t>‹#›</a:t>
            </a:fld>
            <a:endParaRPr lang="en-US" altLang="en-US"/>
          </a:p>
        </p:txBody>
      </p:sp>
    </p:spTree>
    <p:extLst>
      <p:ext uri="{BB962C8B-B14F-4D97-AF65-F5344CB8AC3E}">
        <p14:creationId xmlns:p14="http://schemas.microsoft.com/office/powerpoint/2010/main" val="668878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88913"/>
            <a:ext cx="2195513" cy="6264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9388" y="188913"/>
            <a:ext cx="6437312" cy="6264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5" name="Rectangle 11"/>
          <p:cNvSpPr>
            <a:spLocks noGrp="1" noChangeArrowheads="1"/>
          </p:cNvSpPr>
          <p:nvPr>
            <p:ph type="sldNum" sz="quarter" idx="11"/>
          </p:nvPr>
        </p:nvSpPr>
        <p:spPr>
          <a:ln/>
        </p:spPr>
        <p:txBody>
          <a:bodyPr/>
          <a:lstStyle>
            <a:lvl1pPr>
              <a:defRPr/>
            </a:lvl1pPr>
          </a:lstStyle>
          <a:p>
            <a:pPr>
              <a:defRPr/>
            </a:pPr>
            <a:fld id="{CD3A7885-681C-4B71-ADBC-E15C3ACE8328}" type="slidenum">
              <a:rPr lang="en-US" altLang="en-US"/>
              <a:pPr>
                <a:defRPr/>
              </a:pPr>
              <a:t>‹#›</a:t>
            </a:fld>
            <a:endParaRPr lang="en-US" altLang="en-US"/>
          </a:p>
        </p:txBody>
      </p:sp>
    </p:spTree>
    <p:extLst>
      <p:ext uri="{BB962C8B-B14F-4D97-AF65-F5344CB8AC3E}">
        <p14:creationId xmlns:p14="http://schemas.microsoft.com/office/powerpoint/2010/main" val="418852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416495A7-3ADF-4DAB-96A6-167D3ACF3935}" type="slidenum">
              <a:rPr lang="en-US" altLang="en-US"/>
              <a:pPr>
                <a:defRPr/>
              </a:pPr>
              <a:t>‹#›</a:t>
            </a:fld>
            <a:endParaRPr lang="en-US" altLang="en-US"/>
          </a:p>
        </p:txBody>
      </p:sp>
    </p:spTree>
    <p:extLst>
      <p:ext uri="{BB962C8B-B14F-4D97-AF65-F5344CB8AC3E}">
        <p14:creationId xmlns:p14="http://schemas.microsoft.com/office/powerpoint/2010/main" val="1782391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CF24A8C2-7B5B-432E-958D-A43A3D12FB7F}" type="slidenum">
              <a:rPr lang="en-US" altLang="en-US"/>
              <a:pPr>
                <a:defRPr/>
              </a:pPr>
              <a:t>‹#›</a:t>
            </a:fld>
            <a:endParaRPr lang="en-US" altLang="en-US"/>
          </a:p>
        </p:txBody>
      </p:sp>
    </p:spTree>
    <p:extLst>
      <p:ext uri="{BB962C8B-B14F-4D97-AF65-F5344CB8AC3E}">
        <p14:creationId xmlns:p14="http://schemas.microsoft.com/office/powerpoint/2010/main" val="3835692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403350" y="1412875"/>
            <a:ext cx="3703638"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59388" y="1412875"/>
            <a:ext cx="3705225" cy="468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11B84143-7EB8-4761-BEDA-6F645D0B8ED2}" type="slidenum">
              <a:rPr lang="en-US" altLang="en-US"/>
              <a:pPr>
                <a:defRPr/>
              </a:pPr>
              <a:t>‹#›</a:t>
            </a:fld>
            <a:endParaRPr lang="en-US" altLang="en-US"/>
          </a:p>
        </p:txBody>
      </p:sp>
    </p:spTree>
    <p:extLst>
      <p:ext uri="{BB962C8B-B14F-4D97-AF65-F5344CB8AC3E}">
        <p14:creationId xmlns:p14="http://schemas.microsoft.com/office/powerpoint/2010/main" val="215883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55160" cy="108012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8" name="Rectangle 7"/>
          <p:cNvSpPr>
            <a:spLocks noGrp="1" noChangeArrowheads="1"/>
          </p:cNvSpPr>
          <p:nvPr>
            <p:ph type="sldNum" sz="quarter" idx="11"/>
          </p:nvPr>
        </p:nvSpPr>
        <p:spPr>
          <a:ln/>
        </p:spPr>
        <p:txBody>
          <a:bodyPr/>
          <a:lstStyle>
            <a:lvl1pPr>
              <a:defRPr/>
            </a:lvl1pPr>
          </a:lstStyle>
          <a:p>
            <a:pPr>
              <a:defRPr/>
            </a:pPr>
            <a:fld id="{FE5A1187-59A8-4EA5-BF70-0C1BFF994E24}" type="slidenum">
              <a:rPr lang="en-US" altLang="en-US"/>
              <a:pPr>
                <a:defRPr/>
              </a:pPr>
              <a:t>‹#›</a:t>
            </a:fld>
            <a:endParaRPr lang="en-US" altLang="en-US"/>
          </a:p>
        </p:txBody>
      </p:sp>
    </p:spTree>
    <p:extLst>
      <p:ext uri="{BB962C8B-B14F-4D97-AF65-F5344CB8AC3E}">
        <p14:creationId xmlns:p14="http://schemas.microsoft.com/office/powerpoint/2010/main" val="3323496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4" name="Rectangle 7"/>
          <p:cNvSpPr>
            <a:spLocks noGrp="1" noChangeArrowheads="1"/>
          </p:cNvSpPr>
          <p:nvPr>
            <p:ph type="sldNum" sz="quarter" idx="11"/>
          </p:nvPr>
        </p:nvSpPr>
        <p:spPr>
          <a:ln/>
        </p:spPr>
        <p:txBody>
          <a:bodyPr/>
          <a:lstStyle>
            <a:lvl1pPr>
              <a:defRPr/>
            </a:lvl1pPr>
          </a:lstStyle>
          <a:p>
            <a:pPr>
              <a:defRPr/>
            </a:pPr>
            <a:fld id="{FA6BFB7D-2877-4F91-9FF7-FEEFF27DCE5D}" type="slidenum">
              <a:rPr lang="en-US" altLang="en-US"/>
              <a:pPr>
                <a:defRPr/>
              </a:pPr>
              <a:t>‹#›</a:t>
            </a:fld>
            <a:endParaRPr lang="en-US" altLang="en-US"/>
          </a:p>
        </p:txBody>
      </p:sp>
    </p:spTree>
    <p:extLst>
      <p:ext uri="{BB962C8B-B14F-4D97-AF65-F5344CB8AC3E}">
        <p14:creationId xmlns:p14="http://schemas.microsoft.com/office/powerpoint/2010/main" val="2315998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3" name="Rectangle 7"/>
          <p:cNvSpPr>
            <a:spLocks noGrp="1" noChangeArrowheads="1"/>
          </p:cNvSpPr>
          <p:nvPr>
            <p:ph type="sldNum" sz="quarter" idx="11"/>
          </p:nvPr>
        </p:nvSpPr>
        <p:spPr>
          <a:ln/>
        </p:spPr>
        <p:txBody>
          <a:bodyPr/>
          <a:lstStyle>
            <a:lvl1pPr>
              <a:defRPr/>
            </a:lvl1pPr>
          </a:lstStyle>
          <a:p>
            <a:pPr>
              <a:defRPr/>
            </a:pPr>
            <a:fld id="{C41EDC3A-C44C-4386-8B24-291CFB4E097C}" type="slidenum">
              <a:rPr lang="en-US" altLang="en-US"/>
              <a:pPr>
                <a:defRPr/>
              </a:pPr>
              <a:t>‹#›</a:t>
            </a:fld>
            <a:endParaRPr lang="en-US" altLang="en-US"/>
          </a:p>
        </p:txBody>
      </p:sp>
    </p:spTree>
    <p:extLst>
      <p:ext uri="{BB962C8B-B14F-4D97-AF65-F5344CB8AC3E}">
        <p14:creationId xmlns:p14="http://schemas.microsoft.com/office/powerpoint/2010/main" val="176659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44816" cy="1008112"/>
          </a:xfrm>
        </p:spPr>
        <p:txBody>
          <a:bodyPr/>
          <a:lstStyle>
            <a:lvl1pPr algn="l">
              <a:defRPr sz="3200" b="0"/>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412776"/>
            <a:ext cx="5111750" cy="4713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E981F44E-C4CF-4898-BE8D-94DF65F3F38D}" type="slidenum">
              <a:rPr lang="en-US" altLang="en-US"/>
              <a:pPr>
                <a:defRPr/>
              </a:pPr>
              <a:t>‹#›</a:t>
            </a:fld>
            <a:endParaRPr lang="en-US" altLang="en-US"/>
          </a:p>
        </p:txBody>
      </p:sp>
    </p:spTree>
    <p:extLst>
      <p:ext uri="{BB962C8B-B14F-4D97-AF65-F5344CB8AC3E}">
        <p14:creationId xmlns:p14="http://schemas.microsoft.com/office/powerpoint/2010/main" val="1105292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wmo_ppt_2012.jp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50825" y="188913"/>
            <a:ext cx="871378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250825" y="1052513"/>
            <a:ext cx="8713788"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0"/>
            <a:r>
              <a:rPr lang="en-US" altLang="en-US" smtClean="0"/>
              <a:t>First level</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582" name="Rectangle 6"/>
          <p:cNvSpPr>
            <a:spLocks noGrp="1" noChangeArrowheads="1"/>
          </p:cNvSpPr>
          <p:nvPr>
            <p:ph type="ftr" sz="quarter" idx="3"/>
          </p:nvPr>
        </p:nvSpPr>
        <p:spPr bwMode="auto">
          <a:xfrm>
            <a:off x="1042988" y="6453188"/>
            <a:ext cx="4465637"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Arial" charset="0"/>
              </a:defRPr>
            </a:lvl1pPr>
          </a:lstStyle>
          <a:p>
            <a:pPr>
              <a:defRPr/>
            </a:pPr>
            <a:r>
              <a:rPr lang="en-US" altLang="en-US"/>
              <a:t>test footer</a:t>
            </a:r>
          </a:p>
        </p:txBody>
      </p:sp>
      <p:sp>
        <p:nvSpPr>
          <p:cNvPr id="24583" name="Rectangle 7"/>
          <p:cNvSpPr>
            <a:spLocks noGrp="1" noChangeArrowheads="1"/>
          </p:cNvSpPr>
          <p:nvPr>
            <p:ph type="sldNum" sz="quarter" idx="4"/>
          </p:nvPr>
        </p:nvSpPr>
        <p:spPr bwMode="auto">
          <a:xfrm>
            <a:off x="5867400" y="6478588"/>
            <a:ext cx="11525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vl1pPr>
          </a:lstStyle>
          <a:p>
            <a:pPr>
              <a:defRPr/>
            </a:pPr>
            <a:fld id="{EB0570D9-CAC1-4FBF-A18D-97C9CD6317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8" r:id="rId1"/>
    <p:sldLayoutId id="2147483909"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96" r:id="rId13"/>
  </p:sldLayoutIdLst>
  <p:hf hdr="0" dt="0"/>
  <p:txStyles>
    <p:titleStyle>
      <a:lvl1pPr algn="l" rtl="0" eaLnBrk="0" fontAlgn="base" hangingPunct="0">
        <a:spcBef>
          <a:spcPct val="0"/>
        </a:spcBef>
        <a:spcAft>
          <a:spcPct val="0"/>
        </a:spcAft>
        <a:defRPr sz="3000">
          <a:solidFill>
            <a:schemeClr val="tx2"/>
          </a:solidFill>
          <a:latin typeface="Arial" charset="0"/>
          <a:ea typeface="+mj-ea"/>
          <a:cs typeface="+mj-cs"/>
        </a:defRPr>
      </a:lvl1pPr>
      <a:lvl2pPr algn="l" rtl="0" eaLnBrk="0" fontAlgn="base" hangingPunct="0">
        <a:spcBef>
          <a:spcPct val="0"/>
        </a:spcBef>
        <a:spcAft>
          <a:spcPct val="0"/>
        </a:spcAft>
        <a:defRPr sz="3000">
          <a:solidFill>
            <a:schemeClr val="tx2"/>
          </a:solidFill>
          <a:latin typeface="Arial" charset="0"/>
        </a:defRPr>
      </a:lvl2pPr>
      <a:lvl3pPr algn="l" rtl="0" eaLnBrk="0" fontAlgn="base" hangingPunct="0">
        <a:spcBef>
          <a:spcPct val="0"/>
        </a:spcBef>
        <a:spcAft>
          <a:spcPct val="0"/>
        </a:spcAft>
        <a:defRPr sz="3000">
          <a:solidFill>
            <a:schemeClr val="tx2"/>
          </a:solidFill>
          <a:latin typeface="Arial" charset="0"/>
        </a:defRPr>
      </a:lvl3pPr>
      <a:lvl4pPr algn="l" rtl="0" eaLnBrk="0" fontAlgn="base" hangingPunct="0">
        <a:spcBef>
          <a:spcPct val="0"/>
        </a:spcBef>
        <a:spcAft>
          <a:spcPct val="0"/>
        </a:spcAft>
        <a:defRPr sz="3000">
          <a:solidFill>
            <a:schemeClr val="tx2"/>
          </a:solidFill>
          <a:latin typeface="Arial" charset="0"/>
        </a:defRPr>
      </a:lvl4pPr>
      <a:lvl5pPr algn="l" rtl="0" eaLnBrk="0" fontAlgn="base" hangingPunct="0">
        <a:spcBef>
          <a:spcPct val="0"/>
        </a:spcBef>
        <a:spcAft>
          <a:spcPct val="0"/>
        </a:spcAft>
        <a:defRPr sz="3000">
          <a:solidFill>
            <a:schemeClr val="tx2"/>
          </a:solidFill>
          <a:latin typeface="Arial" charset="0"/>
        </a:defRPr>
      </a:lvl5pPr>
      <a:lvl6pPr marL="457200" algn="l" rtl="0" eaLnBrk="0" fontAlgn="base" hangingPunct="0">
        <a:spcBef>
          <a:spcPct val="0"/>
        </a:spcBef>
        <a:spcAft>
          <a:spcPct val="0"/>
        </a:spcAft>
        <a:defRPr sz="3200">
          <a:solidFill>
            <a:schemeClr val="tx2"/>
          </a:solidFill>
          <a:latin typeface="Arial Narrow" pitchFamily="34" charset="0"/>
        </a:defRPr>
      </a:lvl6pPr>
      <a:lvl7pPr marL="914400" algn="l" rtl="0" eaLnBrk="0" fontAlgn="base" hangingPunct="0">
        <a:spcBef>
          <a:spcPct val="0"/>
        </a:spcBef>
        <a:spcAft>
          <a:spcPct val="0"/>
        </a:spcAft>
        <a:defRPr sz="3200">
          <a:solidFill>
            <a:schemeClr val="tx2"/>
          </a:solidFill>
          <a:latin typeface="Arial Narrow" pitchFamily="34" charset="0"/>
        </a:defRPr>
      </a:lvl7pPr>
      <a:lvl8pPr marL="1371600" algn="l" rtl="0" eaLnBrk="0" fontAlgn="base" hangingPunct="0">
        <a:spcBef>
          <a:spcPct val="0"/>
        </a:spcBef>
        <a:spcAft>
          <a:spcPct val="0"/>
        </a:spcAft>
        <a:defRPr sz="3200">
          <a:solidFill>
            <a:schemeClr val="tx2"/>
          </a:solidFill>
          <a:latin typeface="Arial Narrow" pitchFamily="34" charset="0"/>
        </a:defRPr>
      </a:lvl8pPr>
      <a:lvl9pPr marL="1828800" algn="l" rtl="0" eaLnBrk="0" fontAlgn="base" hangingPunct="0">
        <a:spcBef>
          <a:spcPct val="0"/>
        </a:spcBef>
        <a:spcAft>
          <a:spcPct val="0"/>
        </a:spcAft>
        <a:defRPr sz="3200">
          <a:solidFill>
            <a:schemeClr val="tx2"/>
          </a:solidFill>
          <a:latin typeface="Arial Narrow" pitchFamily="34" charset="0"/>
        </a:defRPr>
      </a:lvl9pPr>
    </p:titleStyle>
    <p:bodyStyle>
      <a:lvl1pPr marL="533400" indent="-533400" algn="l" rtl="0" eaLnBrk="0" fontAlgn="base" hangingPunct="0">
        <a:spcBef>
          <a:spcPct val="20000"/>
        </a:spcBef>
        <a:spcAft>
          <a:spcPct val="0"/>
        </a:spcAft>
        <a:buClr>
          <a:srgbClr val="FF9900"/>
        </a:buClr>
        <a:buFont typeface="Wingdings" panose="05000000000000000000" pitchFamily="2" charset="2"/>
        <a:buChar char="§"/>
        <a:defRPr sz="2800">
          <a:solidFill>
            <a:schemeClr val="tx1"/>
          </a:solidFill>
          <a:latin typeface="Arial" charset="0"/>
          <a:ea typeface="+mn-ea"/>
          <a:cs typeface="+mn-cs"/>
        </a:defRPr>
      </a:lvl1pPr>
      <a:lvl2pPr marL="990600" indent="-533400" algn="l" rtl="0" eaLnBrk="0" fontAlgn="base" hangingPunct="0">
        <a:spcBef>
          <a:spcPct val="20000"/>
        </a:spcBef>
        <a:spcAft>
          <a:spcPct val="0"/>
        </a:spcAft>
        <a:buClr>
          <a:srgbClr val="FF9900"/>
        </a:buClr>
        <a:buFont typeface="Wingdings" panose="05000000000000000000" pitchFamily="2" charset="2"/>
        <a:buChar char="§"/>
        <a:defRPr sz="2800">
          <a:solidFill>
            <a:schemeClr val="tx1"/>
          </a:solidFill>
          <a:latin typeface="Arial" charset="0"/>
        </a:defRPr>
      </a:lvl2pPr>
      <a:lvl3pPr marL="1371600" indent="-457200" algn="l" rtl="0" eaLnBrk="0" fontAlgn="base" hangingPunct="0">
        <a:spcBef>
          <a:spcPct val="20000"/>
        </a:spcBef>
        <a:spcAft>
          <a:spcPct val="0"/>
        </a:spcAft>
        <a:buClr>
          <a:srgbClr val="FF9900"/>
        </a:buClr>
        <a:buFont typeface="Wingdings" panose="05000000000000000000" pitchFamily="2" charset="2"/>
        <a:buChar char="§"/>
        <a:defRPr sz="2400">
          <a:solidFill>
            <a:schemeClr val="tx1"/>
          </a:solidFill>
          <a:latin typeface="Arial" charset="0"/>
        </a:defRPr>
      </a:lvl3pPr>
      <a:lvl4pPr marL="1752600" indent="-381000" algn="l" rtl="0" eaLnBrk="0" fontAlgn="base" hangingPunct="0">
        <a:spcBef>
          <a:spcPct val="20000"/>
        </a:spcBef>
        <a:spcAft>
          <a:spcPct val="0"/>
        </a:spcAft>
        <a:buClr>
          <a:srgbClr val="FF9900"/>
        </a:buClr>
        <a:buFont typeface="Wingdings" panose="05000000000000000000" pitchFamily="2" charset="2"/>
        <a:buChar char="§"/>
        <a:defRPr sz="2000">
          <a:solidFill>
            <a:schemeClr val="tx1"/>
          </a:solidFill>
          <a:latin typeface="Arial" charset="0"/>
        </a:defRPr>
      </a:lvl4pPr>
      <a:lvl5pPr marL="2209800" indent="-381000" algn="l" rtl="0" eaLnBrk="0" fontAlgn="base" hangingPunct="0">
        <a:spcBef>
          <a:spcPct val="20000"/>
        </a:spcBef>
        <a:spcAft>
          <a:spcPct val="0"/>
        </a:spcAft>
        <a:buClr>
          <a:srgbClr val="FF9900"/>
        </a:buClr>
        <a:buFont typeface="Wingdings" panose="05000000000000000000" pitchFamily="2" charset="2"/>
        <a:buChar char="§"/>
        <a:defRPr sz="2000">
          <a:solidFill>
            <a:schemeClr val="tx1"/>
          </a:solidFill>
          <a:latin typeface="Arial" charset="0"/>
        </a:defRPr>
      </a:lvl5pPr>
      <a:lvl6pPr marL="26670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6pPr>
      <a:lvl7pPr marL="31242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7pPr>
      <a:lvl8pPr marL="35814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8pPr>
      <a:lvl9pPr marL="4038600" indent="-381000"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 descr="wmo_ppt_2012_last.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8"/>
          <p:cNvSpPr>
            <a:spLocks noGrp="1" noChangeArrowheads="1"/>
          </p:cNvSpPr>
          <p:nvPr>
            <p:ph type="body" idx="1"/>
          </p:nvPr>
        </p:nvSpPr>
        <p:spPr bwMode="auto">
          <a:xfrm>
            <a:off x="179388" y="4365625"/>
            <a:ext cx="8785225"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This space can be used for contact information</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226" name="Rectangle 10"/>
          <p:cNvSpPr>
            <a:spLocks noGrp="1" noChangeArrowheads="1"/>
          </p:cNvSpPr>
          <p:nvPr>
            <p:ph type="ftr" sz="quarter" idx="3"/>
          </p:nvPr>
        </p:nvSpPr>
        <p:spPr bwMode="auto">
          <a:xfrm>
            <a:off x="2484438" y="6462713"/>
            <a:ext cx="2447925"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Arial" charset="0"/>
              </a:defRPr>
            </a:lvl1pPr>
          </a:lstStyle>
          <a:p>
            <a:pPr>
              <a:defRPr/>
            </a:pPr>
            <a:r>
              <a:rPr lang="en-US" altLang="en-US"/>
              <a:t>test footer</a:t>
            </a:r>
          </a:p>
        </p:txBody>
      </p:sp>
      <p:sp>
        <p:nvSpPr>
          <p:cNvPr id="9227" name="Rectangle 11"/>
          <p:cNvSpPr>
            <a:spLocks noGrp="1" noChangeArrowheads="1"/>
          </p:cNvSpPr>
          <p:nvPr>
            <p:ph type="sldNum" sz="quarter" idx="4"/>
          </p:nvPr>
        </p:nvSpPr>
        <p:spPr bwMode="auto">
          <a:xfrm>
            <a:off x="5148263" y="6462713"/>
            <a:ext cx="190500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vl1pPr>
          </a:lstStyle>
          <a:p>
            <a:pPr>
              <a:defRPr/>
            </a:pPr>
            <a:fld id="{860B50D8-21B8-46FC-ACBF-F9971625468F}" type="slidenum">
              <a:rPr lang="en-US" altLang="en-US"/>
              <a:pPr>
                <a:defRPr/>
              </a:pPr>
              <a:t>‹#›</a:t>
            </a:fld>
            <a:endParaRPr lang="en-US" altLang="en-US"/>
          </a:p>
        </p:txBody>
      </p:sp>
      <p:sp>
        <p:nvSpPr>
          <p:cNvPr id="2054" name="Rectangle 13"/>
          <p:cNvSpPr>
            <a:spLocks noGrp="1" noChangeArrowheads="1"/>
          </p:cNvSpPr>
          <p:nvPr>
            <p:ph type="title"/>
          </p:nvPr>
        </p:nvSpPr>
        <p:spPr bwMode="auto">
          <a:xfrm>
            <a:off x="250825" y="3573463"/>
            <a:ext cx="871378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Thank you for your attention</a:t>
            </a:r>
          </a:p>
        </p:txBody>
      </p:sp>
      <p:sp>
        <p:nvSpPr>
          <p:cNvPr id="2055" name="Title 9"/>
          <p:cNvSpPr txBox="1">
            <a:spLocks/>
          </p:cNvSpPr>
          <p:nvPr userDrawn="1"/>
        </p:nvSpPr>
        <p:spPr bwMode="auto">
          <a:xfrm>
            <a:off x="117475" y="6380163"/>
            <a:ext cx="1141413"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sz="2400">
                <a:solidFill>
                  <a:schemeClr val="tx1"/>
                </a:solidFill>
                <a:latin typeface="Arial" charset="0"/>
              </a:defRPr>
            </a:lvl1pPr>
            <a:lvl2pPr marL="742950" indent="-285750" defTabSz="457200">
              <a:defRPr sz="2400">
                <a:solidFill>
                  <a:schemeClr val="tx1"/>
                </a:solidFill>
                <a:latin typeface="Arial" charset="0"/>
              </a:defRPr>
            </a:lvl2pPr>
            <a:lvl3pPr marL="1143000" indent="-228600" defTabSz="457200">
              <a:defRPr sz="2400">
                <a:solidFill>
                  <a:schemeClr val="tx1"/>
                </a:solidFill>
                <a:latin typeface="Arial" charset="0"/>
              </a:defRPr>
            </a:lvl3pPr>
            <a:lvl4pPr marL="1600200" indent="-228600" defTabSz="457200">
              <a:defRPr sz="2400">
                <a:solidFill>
                  <a:schemeClr val="tx1"/>
                </a:solidFill>
                <a:latin typeface="Arial" charset="0"/>
              </a:defRPr>
            </a:lvl4pPr>
            <a:lvl5pPr marL="2057400" indent="-228600" defTabSz="457200">
              <a:defRPr sz="2400">
                <a:solidFill>
                  <a:schemeClr val="tx1"/>
                </a:solidFill>
                <a:latin typeface="Arial" charset="0"/>
              </a:defRPr>
            </a:lvl5pPr>
            <a:lvl6pPr marL="25146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eaLnBrk="1" hangingPunct="1">
              <a:defRPr/>
            </a:pPr>
            <a:r>
              <a:rPr lang="en-US" altLang="en-US" sz="1200" smtClean="0">
                <a:cs typeface="Arial" charset="0"/>
              </a:rPr>
              <a:t>www.wmo.int</a:t>
            </a:r>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hf hdr="0" dt="0"/>
  <p:txStyles>
    <p:titleStyle>
      <a:lvl1pPr algn="ctr" rtl="0" eaLnBrk="0" fontAlgn="base" hangingPunct="0">
        <a:spcBef>
          <a:spcPct val="0"/>
        </a:spcBef>
        <a:spcAft>
          <a:spcPct val="0"/>
        </a:spcAft>
        <a:defRPr sz="4000">
          <a:solidFill>
            <a:schemeClr val="bg1"/>
          </a:solidFill>
          <a:latin typeface="+mj-lt"/>
          <a:ea typeface="+mj-ea"/>
          <a:cs typeface="+mj-cs"/>
        </a:defRPr>
      </a:lvl1pPr>
      <a:lvl2pPr algn="ctr" rtl="0" eaLnBrk="0" fontAlgn="base" hangingPunct="0">
        <a:spcBef>
          <a:spcPct val="0"/>
        </a:spcBef>
        <a:spcAft>
          <a:spcPct val="0"/>
        </a:spcAft>
        <a:defRPr sz="4000">
          <a:solidFill>
            <a:schemeClr val="bg1"/>
          </a:solidFill>
          <a:latin typeface="Arial Narrow" pitchFamily="34" charset="0"/>
        </a:defRPr>
      </a:lvl2pPr>
      <a:lvl3pPr algn="ctr" rtl="0" eaLnBrk="0" fontAlgn="base" hangingPunct="0">
        <a:spcBef>
          <a:spcPct val="0"/>
        </a:spcBef>
        <a:spcAft>
          <a:spcPct val="0"/>
        </a:spcAft>
        <a:defRPr sz="4000">
          <a:solidFill>
            <a:schemeClr val="bg1"/>
          </a:solidFill>
          <a:latin typeface="Arial Narrow" pitchFamily="34" charset="0"/>
        </a:defRPr>
      </a:lvl3pPr>
      <a:lvl4pPr algn="ctr" rtl="0" eaLnBrk="0" fontAlgn="base" hangingPunct="0">
        <a:spcBef>
          <a:spcPct val="0"/>
        </a:spcBef>
        <a:spcAft>
          <a:spcPct val="0"/>
        </a:spcAft>
        <a:defRPr sz="4000">
          <a:solidFill>
            <a:schemeClr val="bg1"/>
          </a:solidFill>
          <a:latin typeface="Arial Narrow" pitchFamily="34" charset="0"/>
        </a:defRPr>
      </a:lvl4pPr>
      <a:lvl5pPr algn="ctr" rtl="0" eaLnBrk="0" fontAlgn="base" hangingPunct="0">
        <a:spcBef>
          <a:spcPct val="0"/>
        </a:spcBef>
        <a:spcAft>
          <a:spcPct val="0"/>
        </a:spcAft>
        <a:defRPr sz="4000">
          <a:solidFill>
            <a:schemeClr val="bg1"/>
          </a:solidFill>
          <a:latin typeface="Arial Narrow" pitchFamily="34" charset="0"/>
        </a:defRPr>
      </a:lvl5pPr>
      <a:lvl6pPr marL="457200" algn="l" rtl="0" fontAlgn="base">
        <a:spcBef>
          <a:spcPct val="0"/>
        </a:spcBef>
        <a:spcAft>
          <a:spcPct val="0"/>
        </a:spcAft>
        <a:defRPr sz="3200">
          <a:solidFill>
            <a:schemeClr val="tx2"/>
          </a:solidFill>
          <a:latin typeface="Arial Narrow" pitchFamily="34" charset="0"/>
        </a:defRPr>
      </a:lvl6pPr>
      <a:lvl7pPr marL="914400" algn="l" rtl="0" fontAlgn="base">
        <a:spcBef>
          <a:spcPct val="0"/>
        </a:spcBef>
        <a:spcAft>
          <a:spcPct val="0"/>
        </a:spcAft>
        <a:defRPr sz="3200">
          <a:solidFill>
            <a:schemeClr val="tx2"/>
          </a:solidFill>
          <a:latin typeface="Arial Narrow" pitchFamily="34" charset="0"/>
        </a:defRPr>
      </a:lvl7pPr>
      <a:lvl8pPr marL="1371600" algn="l" rtl="0" fontAlgn="base">
        <a:spcBef>
          <a:spcPct val="0"/>
        </a:spcBef>
        <a:spcAft>
          <a:spcPct val="0"/>
        </a:spcAft>
        <a:defRPr sz="3200">
          <a:solidFill>
            <a:schemeClr val="tx2"/>
          </a:solidFill>
          <a:latin typeface="Arial Narrow" pitchFamily="34" charset="0"/>
        </a:defRPr>
      </a:lvl8pPr>
      <a:lvl9pPr marL="1828800" algn="l" rtl="0" fontAlgn="base">
        <a:spcBef>
          <a:spcPct val="0"/>
        </a:spcBef>
        <a:spcAft>
          <a:spcPct val="0"/>
        </a:spcAft>
        <a:defRPr sz="3200">
          <a:solidFill>
            <a:schemeClr val="tx2"/>
          </a:solidFill>
          <a:latin typeface="Arial Narrow" pitchFamily="34" charset="0"/>
        </a:defRPr>
      </a:lvl9pPr>
    </p:titleStyle>
    <p:bodyStyle>
      <a:lvl1pPr marL="342900" indent="-342900" algn="ctr" rtl="0" eaLnBrk="0" fontAlgn="base" hangingPunct="0">
        <a:spcBef>
          <a:spcPct val="20000"/>
        </a:spcBef>
        <a:spcAft>
          <a:spcPct val="0"/>
        </a:spcAft>
        <a:defRPr sz="2000">
          <a:solidFill>
            <a:schemeClr val="bg1"/>
          </a:solidFill>
          <a:latin typeface="Arial" charset="0"/>
          <a:ea typeface="+mn-ea"/>
          <a:cs typeface="+mn-cs"/>
        </a:defRPr>
      </a:lvl1pPr>
      <a:lvl2pPr marL="742950" indent="-285750" algn="ctr" rtl="0" eaLnBrk="0" fontAlgn="base" hangingPunct="0">
        <a:spcBef>
          <a:spcPct val="20000"/>
        </a:spcBef>
        <a:spcAft>
          <a:spcPct val="0"/>
        </a:spcAft>
        <a:buClr>
          <a:srgbClr val="FF9900"/>
        </a:buClr>
        <a:buFont typeface="Wingdings" panose="05000000000000000000" pitchFamily="2" charset="2"/>
        <a:buChar char="§"/>
        <a:defRPr sz="2800">
          <a:solidFill>
            <a:schemeClr val="bg1"/>
          </a:solidFill>
          <a:latin typeface="Arial" charset="0"/>
        </a:defRPr>
      </a:lvl2pPr>
      <a:lvl3pPr marL="1143000" indent="-228600" algn="ctr" rtl="0" eaLnBrk="0" fontAlgn="base" hangingPunct="0">
        <a:spcBef>
          <a:spcPct val="20000"/>
        </a:spcBef>
        <a:spcAft>
          <a:spcPct val="0"/>
        </a:spcAft>
        <a:buClr>
          <a:srgbClr val="FF9900"/>
        </a:buClr>
        <a:buFont typeface="Wingdings" panose="05000000000000000000" pitchFamily="2" charset="2"/>
        <a:buChar char="§"/>
        <a:defRPr sz="2400">
          <a:solidFill>
            <a:schemeClr val="bg1"/>
          </a:solidFill>
          <a:latin typeface="Arial" charset="0"/>
        </a:defRPr>
      </a:lvl3pPr>
      <a:lvl4pPr marL="1600200" indent="-228600" algn="ctr" rtl="0" eaLnBrk="0" fontAlgn="base" hangingPunct="0">
        <a:spcBef>
          <a:spcPct val="20000"/>
        </a:spcBef>
        <a:spcAft>
          <a:spcPct val="0"/>
        </a:spcAft>
        <a:buClr>
          <a:srgbClr val="FF9900"/>
        </a:buClr>
        <a:buFont typeface="Wingdings" panose="05000000000000000000" pitchFamily="2" charset="2"/>
        <a:buChar char="§"/>
        <a:defRPr sz="2000">
          <a:solidFill>
            <a:schemeClr val="bg1"/>
          </a:solidFill>
          <a:latin typeface="Arial" charset="0"/>
        </a:defRPr>
      </a:lvl4pPr>
      <a:lvl5pPr marL="2057400" indent="-228600" algn="ctr" rtl="0" eaLnBrk="0" fontAlgn="base" hangingPunct="0">
        <a:spcBef>
          <a:spcPct val="20000"/>
        </a:spcBef>
        <a:spcAft>
          <a:spcPct val="0"/>
        </a:spcAft>
        <a:buClr>
          <a:srgbClr val="FF9900"/>
        </a:buClr>
        <a:buFont typeface="Wingdings" panose="05000000000000000000" pitchFamily="2" charset="2"/>
        <a:buChar char="§"/>
        <a:defRPr sz="2000">
          <a:solidFill>
            <a:schemeClr val="bg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ctrTitle"/>
          </p:nvPr>
        </p:nvSpPr>
        <p:spPr>
          <a:xfrm>
            <a:off x="755576" y="2348880"/>
            <a:ext cx="7561263" cy="1730375"/>
          </a:xfrm>
        </p:spPr>
        <p:txBody>
          <a:bodyPr/>
          <a:lstStyle/>
          <a:p>
            <a:r>
              <a:rPr lang="en-US" b="1" dirty="0">
                <a:latin typeface="Arial" panose="020B0604020202020204" pitchFamily="34" charset="0"/>
                <a:cs typeface="Arial" panose="020B0604020202020204" pitchFamily="34" charset="0"/>
              </a:rPr>
              <a:t>Joint JCOMM/</a:t>
            </a:r>
            <a:r>
              <a:rPr lang="en-US" b="1" dirty="0" err="1">
                <a:latin typeface="Arial" panose="020B0604020202020204" pitchFamily="34" charset="0"/>
                <a:cs typeface="Arial" panose="020B0604020202020204" pitchFamily="34" charset="0"/>
              </a:rPr>
              <a:t>CAgM</a:t>
            </a:r>
            <a:r>
              <a:rPr lang="en-US" b="1" dirty="0">
                <a:latin typeface="Arial" panose="020B0604020202020204" pitchFamily="34" charset="0"/>
                <a:cs typeface="Arial" panose="020B0604020202020204" pitchFamily="34" charset="0"/>
              </a:rPr>
              <a:t> Task Team on Weather, Climate and Fisheries</a:t>
            </a:r>
            <a:endParaRPr lang="en-US" altLang="en-US" b="1" dirty="0">
              <a:latin typeface="Arial" panose="020B0604020202020204" pitchFamily="34" charset="0"/>
            </a:endParaRPr>
          </a:p>
        </p:txBody>
      </p:sp>
      <p:sp>
        <p:nvSpPr>
          <p:cNvPr id="7171" name="Rectangle 6"/>
          <p:cNvSpPr>
            <a:spLocks noGrp="1" noChangeArrowheads="1"/>
          </p:cNvSpPr>
          <p:nvPr>
            <p:ph type="subTitle" idx="1"/>
          </p:nvPr>
        </p:nvSpPr>
        <p:spPr>
          <a:xfrm>
            <a:off x="611188" y="4581128"/>
            <a:ext cx="7921625" cy="1511697"/>
          </a:xfrm>
        </p:spPr>
        <p:txBody>
          <a:bodyPr/>
          <a:lstStyle/>
          <a:p>
            <a:r>
              <a:rPr lang="en-US" altLang="en-US" sz="2400" dirty="0" smtClean="0">
                <a:latin typeface="Arial" panose="020B0604020202020204" pitchFamily="34" charset="0"/>
              </a:rPr>
              <a:t>R</a:t>
            </a:r>
            <a:r>
              <a:rPr lang="en-US" altLang="en-US" sz="2400" dirty="0" smtClean="0">
                <a:latin typeface="Arial" panose="020B0604020202020204" pitchFamily="34" charset="0"/>
              </a:rPr>
              <a:t>obert Stefanski</a:t>
            </a:r>
          </a:p>
          <a:p>
            <a:r>
              <a:rPr lang="en-US" altLang="en-US" sz="2400" dirty="0" smtClean="0">
                <a:latin typeface="Arial" panose="020B0604020202020204" pitchFamily="34" charset="0"/>
              </a:rPr>
              <a:t>Chief, Agricultural Meteorology </a:t>
            </a:r>
            <a:r>
              <a:rPr lang="en-US" altLang="en-US" sz="2400" dirty="0" err="1" smtClean="0">
                <a:latin typeface="Arial" panose="020B0604020202020204" pitchFamily="34" charset="0"/>
              </a:rPr>
              <a:t>Programme</a:t>
            </a:r>
            <a:r>
              <a:rPr lang="en-US" altLang="en-US" sz="2400" dirty="0" smtClean="0">
                <a:latin typeface="Arial" panose="020B0604020202020204" pitchFamily="34" charset="0"/>
              </a:rPr>
              <a:t> </a:t>
            </a:r>
          </a:p>
          <a:p>
            <a:r>
              <a:rPr lang="en-US" altLang="en-US" sz="2400" dirty="0" smtClean="0">
                <a:latin typeface="Arial" panose="020B0604020202020204" pitchFamily="34" charset="0"/>
              </a:rPr>
              <a:t>WMO</a:t>
            </a:r>
            <a:endParaRPr lang="en-US" altLang="en-US" sz="2400" dirty="0">
              <a:latin typeface="Arial" panose="020B0604020202020204" pitchFamily="34" charset="0"/>
            </a:endParaRPr>
          </a:p>
        </p:txBody>
      </p:sp>
      <p:sp>
        <p:nvSpPr>
          <p:cNvPr id="7172" name="Title 9"/>
          <p:cNvSpPr txBox="1">
            <a:spLocks/>
          </p:cNvSpPr>
          <p:nvPr/>
        </p:nvSpPr>
        <p:spPr bwMode="auto">
          <a:xfrm>
            <a:off x="117475" y="6453188"/>
            <a:ext cx="24384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Clr>
                <a:srgbClr val="FF9900"/>
              </a:buClr>
              <a:buFont typeface="Wingdings" panose="05000000000000000000" pitchFamily="2" charset="2"/>
              <a:buChar char="§"/>
              <a:defRPr sz="2800">
                <a:solidFill>
                  <a:schemeClr val="tx1"/>
                </a:solidFill>
                <a:latin typeface="Arial" panose="020B0604020202020204" pitchFamily="34" charset="0"/>
              </a:defRPr>
            </a:lvl1pPr>
            <a:lvl2pPr marL="742950" indent="-285750" defTabSz="457200">
              <a:spcBef>
                <a:spcPct val="20000"/>
              </a:spcBef>
              <a:buClr>
                <a:srgbClr val="FF9900"/>
              </a:buClr>
              <a:buFont typeface="Wingdings" panose="05000000000000000000" pitchFamily="2" charset="2"/>
              <a:buChar char="§"/>
              <a:defRPr sz="2800">
                <a:solidFill>
                  <a:schemeClr val="tx1"/>
                </a:solidFill>
                <a:latin typeface="Arial" panose="020B0604020202020204" pitchFamily="34" charset="0"/>
              </a:defRPr>
            </a:lvl2pPr>
            <a:lvl3pPr marL="1143000" indent="-228600" defTabSz="457200">
              <a:spcBef>
                <a:spcPct val="20000"/>
              </a:spcBef>
              <a:buClr>
                <a:srgbClr val="FF9900"/>
              </a:buClr>
              <a:buFont typeface="Wingdings" panose="05000000000000000000" pitchFamily="2" charset="2"/>
              <a:buChar char="§"/>
              <a:defRPr sz="2400">
                <a:solidFill>
                  <a:schemeClr val="tx1"/>
                </a:solidFill>
                <a:latin typeface="Arial" panose="020B0604020202020204" pitchFamily="34" charset="0"/>
              </a:defRPr>
            </a:lvl3pPr>
            <a:lvl4pPr marL="1600200" indent="-228600" defTabSz="457200">
              <a:spcBef>
                <a:spcPct val="20000"/>
              </a:spcBef>
              <a:buClr>
                <a:srgbClr val="FF9900"/>
              </a:buClr>
              <a:buFont typeface="Wingdings" panose="05000000000000000000" pitchFamily="2" charset="2"/>
              <a:buChar char="§"/>
              <a:defRPr sz="2000">
                <a:solidFill>
                  <a:schemeClr val="tx1"/>
                </a:solidFill>
                <a:latin typeface="Arial" panose="020B0604020202020204" pitchFamily="34" charset="0"/>
              </a:defRPr>
            </a:lvl4pPr>
            <a:lvl5pPr marL="2057400" indent="-228600" defTabSz="457200">
              <a:spcBef>
                <a:spcPct val="20000"/>
              </a:spcBef>
              <a:buClr>
                <a:srgbClr val="FF9900"/>
              </a:buClr>
              <a:buFont typeface="Wingdings" panose="05000000000000000000" pitchFamily="2" charset="2"/>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lr>
                <a:srgbClr val="FF9900"/>
              </a:buClr>
              <a:buFont typeface="Wingdings" panose="05000000000000000000" pitchFamily="2" charset="2"/>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lr>
                <a:srgbClr val="FF9900"/>
              </a:buClr>
              <a:buFont typeface="Wingdings" panose="05000000000000000000" pitchFamily="2" charset="2"/>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lr>
                <a:srgbClr val="FF9900"/>
              </a:buClr>
              <a:buFont typeface="Wingdings" panose="05000000000000000000" pitchFamily="2" charset="2"/>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lr>
                <a:srgbClr val="FF9900"/>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200">
                <a:cs typeface="Arial" panose="020B0604020202020204" pitchFamily="34" charset="0"/>
              </a:rPr>
              <a:t>WMO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8306" name="Rectangle 2"/>
          <p:cNvSpPr>
            <a:spLocks noGrp="1" noChangeArrowheads="1"/>
          </p:cNvSpPr>
          <p:nvPr>
            <p:ph type="title"/>
          </p:nvPr>
        </p:nvSpPr>
        <p:spPr/>
        <p:txBody>
          <a:bodyPr/>
          <a:lstStyle/>
          <a:p>
            <a:pPr>
              <a:defRPr/>
            </a:pPr>
            <a:r>
              <a:rPr lang="en-US" altLang="fr-FR" sz="3600" b="1" dirty="0" smtClean="0">
                <a:solidFill>
                  <a:srgbClr val="000099"/>
                </a:solidFill>
              </a:rPr>
              <a:t>TORs - I</a:t>
            </a:r>
            <a:endParaRPr lang="en-GB" altLang="fr-FR" sz="3600" b="1" dirty="0">
              <a:solidFill>
                <a:srgbClr val="000099"/>
              </a:solidFill>
            </a:endParaRPr>
          </a:p>
        </p:txBody>
      </p:sp>
      <p:sp>
        <p:nvSpPr>
          <p:cNvPr id="1378307" name="Rectangle 3"/>
          <p:cNvSpPr>
            <a:spLocks noGrp="1" noChangeArrowheads="1"/>
          </p:cNvSpPr>
          <p:nvPr>
            <p:ph type="body" idx="1"/>
          </p:nvPr>
        </p:nvSpPr>
        <p:spPr>
          <a:xfrm>
            <a:off x="179513" y="1052513"/>
            <a:ext cx="8627938" cy="4968775"/>
          </a:xfrm>
        </p:spPr>
        <p:txBody>
          <a:bodyPr/>
          <a:lstStyle/>
          <a:p>
            <a:pPr lvl="0">
              <a:buFont typeface="+mj-lt"/>
              <a:buAutoNum type="alphaLcParenR"/>
            </a:pPr>
            <a:r>
              <a:rPr lang="en-US" sz="2400" dirty="0" smtClean="0"/>
              <a:t>To </a:t>
            </a:r>
            <a:r>
              <a:rPr lang="en-US" sz="2400" dirty="0"/>
              <a:t>review the current data collection by JCOMM and others, to assess how these data meet the current needs of the ecosystem-approach to management in fisheries; as appropriate, work with other JCOMM expert teams to develop climate services for fisheries based on the available marine climate </a:t>
            </a:r>
            <a:r>
              <a:rPr lang="en-US" sz="2400" dirty="0" smtClean="0"/>
              <a:t>data;</a:t>
            </a:r>
          </a:p>
          <a:p>
            <a:pPr lvl="0">
              <a:buFont typeface="+mj-lt"/>
              <a:buAutoNum type="alphaLcParenR"/>
            </a:pPr>
            <a:endParaRPr lang="en-US" sz="2400" dirty="0" smtClean="0"/>
          </a:p>
          <a:p>
            <a:pPr lvl="0">
              <a:buFont typeface="+mj-lt"/>
              <a:buAutoNum type="alphaLcParenR"/>
            </a:pPr>
            <a:r>
              <a:rPr lang="en-US" sz="2400" dirty="0" smtClean="0"/>
              <a:t>To </a:t>
            </a:r>
            <a:r>
              <a:rPr lang="en-US" sz="2400" dirty="0"/>
              <a:t>encourage oceanic and coastal fisheries management organizations to inform their members about the advantages of making and reporting relevant marine meteorological and ocean observation to the various WMO/IOC observation and information systems;</a:t>
            </a:r>
          </a:p>
          <a:p>
            <a:pPr lvl="0"/>
            <a:endParaRPr lang="en-US" sz="2400" dirty="0" smtClean="0"/>
          </a:p>
          <a:p>
            <a:pPr lvl="0"/>
            <a:endParaRPr lang="en-US" sz="2400" dirty="0"/>
          </a:p>
          <a:p>
            <a:endParaRPr lang="en-US" sz="2400" dirty="0"/>
          </a:p>
          <a:p>
            <a:pPr>
              <a:lnSpc>
                <a:spcPct val="80000"/>
              </a:lnSpc>
              <a:defRPr/>
            </a:pPr>
            <a:endParaRPr lang="en-US" altLang="ja-JP" sz="2862" b="1" dirty="0" smtClean="0">
              <a:solidFill>
                <a:srgbClr val="000099"/>
              </a:solidFill>
              <a:latin typeface="Arial" panose="020B0604020202020204" pitchFamily="34" charset="0"/>
              <a:ea typeface="MS PGothic" panose="020B0600070205080204" pitchFamily="34" charset="-128"/>
              <a:cs typeface="Arial" panose="020B0604020202020204" pitchFamily="34" charset="0"/>
            </a:endParaRPr>
          </a:p>
          <a:p>
            <a:pPr>
              <a:lnSpc>
                <a:spcPct val="80000"/>
              </a:lnSpc>
              <a:defRPr/>
            </a:pPr>
            <a:endParaRPr lang="en-US" altLang="ja-JP" sz="2862" b="1" dirty="0">
              <a:solidFill>
                <a:srgbClr val="000099"/>
              </a:solidFill>
              <a:latin typeface="Arial" panose="020B0604020202020204" pitchFamily="34" charset="0"/>
              <a:ea typeface="MS PGothic" panose="020B0600070205080204" pitchFamily="34" charset="-128"/>
              <a:cs typeface="Arial" panose="020B0604020202020204" pitchFamily="34" charset="0"/>
            </a:endParaRPr>
          </a:p>
          <a:p>
            <a:pPr>
              <a:lnSpc>
                <a:spcPct val="80000"/>
              </a:lnSpc>
              <a:defRPr/>
            </a:pPr>
            <a:endParaRPr lang="en-US" altLang="ja-JP" sz="2862" b="1" dirty="0" smtClean="0">
              <a:solidFill>
                <a:srgbClr val="000099"/>
              </a:solidFill>
              <a:latin typeface="Arial" panose="020B0604020202020204" pitchFamily="34" charset="0"/>
              <a:ea typeface="MS PGothic" panose="020B0600070205080204" pitchFamily="34" charset="-128"/>
              <a:cs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8306" name="Rectangle 2"/>
          <p:cNvSpPr>
            <a:spLocks noGrp="1" noChangeArrowheads="1"/>
          </p:cNvSpPr>
          <p:nvPr>
            <p:ph type="title"/>
          </p:nvPr>
        </p:nvSpPr>
        <p:spPr/>
        <p:txBody>
          <a:bodyPr/>
          <a:lstStyle/>
          <a:p>
            <a:pPr>
              <a:defRPr/>
            </a:pPr>
            <a:r>
              <a:rPr lang="en-US" sz="3600" b="1" dirty="0" smtClean="0">
                <a:solidFill>
                  <a:srgbClr val="000099"/>
                </a:solidFill>
              </a:rPr>
              <a:t>TORs - II</a:t>
            </a:r>
            <a:r>
              <a:rPr lang="en-US" sz="3600" b="1" dirty="0" smtClean="0">
                <a:solidFill>
                  <a:srgbClr val="000099"/>
                </a:solidFill>
              </a:rPr>
              <a:t> </a:t>
            </a:r>
            <a:endParaRPr lang="en-GB" altLang="fr-FR" sz="3323" b="1" dirty="0">
              <a:solidFill>
                <a:srgbClr val="000099"/>
              </a:solidFill>
            </a:endParaRPr>
          </a:p>
        </p:txBody>
      </p:sp>
      <p:sp>
        <p:nvSpPr>
          <p:cNvPr id="1378307" name="Rectangle 3"/>
          <p:cNvSpPr>
            <a:spLocks noGrp="1" noChangeArrowheads="1"/>
          </p:cNvSpPr>
          <p:nvPr>
            <p:ph type="body" idx="1"/>
          </p:nvPr>
        </p:nvSpPr>
        <p:spPr>
          <a:xfrm>
            <a:off x="179512" y="908720"/>
            <a:ext cx="8627938" cy="2376487"/>
          </a:xfrm>
        </p:spPr>
        <p:txBody>
          <a:bodyPr/>
          <a:lstStyle/>
          <a:p>
            <a:pPr>
              <a:buFont typeface="+mj-lt"/>
              <a:buAutoNum type="alphaLcParenR" startAt="3"/>
            </a:pPr>
            <a:r>
              <a:rPr lang="en-US" sz="2400" dirty="0" smtClean="0"/>
              <a:t>To </a:t>
            </a:r>
            <a:r>
              <a:rPr lang="en-US" sz="2400" dirty="0"/>
              <a:t>contribute to the understanding of the impacts of climate change on fisheries and marine </a:t>
            </a:r>
            <a:r>
              <a:rPr lang="en-US" sz="2400" dirty="0" smtClean="0"/>
              <a:t>aquaculture;</a:t>
            </a:r>
          </a:p>
          <a:p>
            <a:pPr>
              <a:buFont typeface="+mj-lt"/>
              <a:buAutoNum type="alphaLcParenR" startAt="3"/>
            </a:pPr>
            <a:endParaRPr lang="en-US" sz="2400" dirty="0" smtClean="0"/>
          </a:p>
          <a:p>
            <a:pPr>
              <a:buFont typeface="+mj-lt"/>
              <a:buAutoNum type="alphaLcParenR" startAt="3"/>
            </a:pPr>
            <a:r>
              <a:rPr lang="en-US" sz="2400" dirty="0" smtClean="0"/>
              <a:t>To </a:t>
            </a:r>
            <a:r>
              <a:rPr lang="en-US" sz="2400" dirty="0"/>
              <a:t>identify risk assessment or management evaluation tools that incorporate climate variability in order to improve the ecosystem-approach to management of </a:t>
            </a:r>
            <a:r>
              <a:rPr lang="en-US" sz="2400" dirty="0" smtClean="0"/>
              <a:t>fisheries;</a:t>
            </a:r>
          </a:p>
          <a:p>
            <a:pPr>
              <a:buFont typeface="+mj-lt"/>
              <a:buAutoNum type="alphaLcParenR" startAt="3"/>
            </a:pPr>
            <a:endParaRPr lang="en-US" sz="2400" dirty="0" smtClean="0"/>
          </a:p>
          <a:p>
            <a:pPr>
              <a:buFont typeface="+mj-lt"/>
              <a:buAutoNum type="alphaLcParenR" startAt="3"/>
            </a:pPr>
            <a:r>
              <a:rPr lang="en-US" sz="2400" dirty="0" smtClean="0"/>
              <a:t>To </a:t>
            </a:r>
            <a:r>
              <a:rPr lang="en-US" sz="2400" dirty="0"/>
              <a:t>identify how weather and climate tools that can inform integrated coastal zone management relevant to coastal fisheries and marine aquaculture</a:t>
            </a:r>
            <a:r>
              <a:rPr lang="en-US" sz="2400" dirty="0" smtClean="0"/>
              <a:t>;</a:t>
            </a:r>
          </a:p>
          <a:p>
            <a:pPr>
              <a:buFont typeface="+mj-lt"/>
              <a:buAutoNum type="alphaLcParenR" startAt="3"/>
            </a:pPr>
            <a:endParaRPr lang="en-US" sz="2400" dirty="0"/>
          </a:p>
          <a:p>
            <a:pPr marL="0" indent="0">
              <a:lnSpc>
                <a:spcPct val="80000"/>
              </a:lnSpc>
              <a:buNone/>
              <a:defRPr/>
            </a:pPr>
            <a:r>
              <a:rPr lang="en-US" dirty="0" smtClean="0">
                <a:solidFill>
                  <a:srgbClr val="FF0000"/>
                </a:solidFill>
              </a:rPr>
              <a:t>Next </a:t>
            </a:r>
            <a:r>
              <a:rPr lang="en-US" dirty="0">
                <a:solidFill>
                  <a:srgbClr val="FF0000"/>
                </a:solidFill>
              </a:rPr>
              <a:t>Meeting – 19 September 2015 – San Sebastian, Spain after 3</a:t>
            </a:r>
            <a:r>
              <a:rPr lang="en-US" baseline="30000" dirty="0">
                <a:solidFill>
                  <a:srgbClr val="FF0000"/>
                </a:solidFill>
              </a:rPr>
              <a:t>rd</a:t>
            </a:r>
            <a:r>
              <a:rPr lang="en-US" dirty="0">
                <a:solidFill>
                  <a:srgbClr val="FF0000"/>
                </a:solidFill>
              </a:rPr>
              <a:t> CLIOTOP Conference</a:t>
            </a:r>
          </a:p>
          <a:p>
            <a:pPr>
              <a:lnSpc>
                <a:spcPct val="80000"/>
              </a:lnSpc>
              <a:defRPr/>
            </a:pPr>
            <a:endParaRPr lang="en-US" altLang="ja-JP" sz="2862" b="1" dirty="0" smtClean="0">
              <a:solidFill>
                <a:srgbClr val="000099"/>
              </a:solidFill>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21219920"/>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8306" name="Rectangle 2"/>
          <p:cNvSpPr>
            <a:spLocks noGrp="1" noChangeArrowheads="1"/>
          </p:cNvSpPr>
          <p:nvPr>
            <p:ph type="title"/>
          </p:nvPr>
        </p:nvSpPr>
        <p:spPr/>
        <p:txBody>
          <a:bodyPr/>
          <a:lstStyle/>
          <a:p>
            <a:pPr>
              <a:defRPr/>
            </a:pPr>
            <a:r>
              <a:rPr lang="en-US" altLang="zh-CN" sz="3600" b="1" dirty="0">
                <a:solidFill>
                  <a:schemeClr val="tx1"/>
                </a:solidFill>
                <a:ea typeface="SimSun" panose="02010600030101010101" pitchFamily="2" charset="-122"/>
              </a:rPr>
              <a:t>Roving Seminars for Fishers and Farmers in Coastal Areas</a:t>
            </a:r>
            <a:r>
              <a:rPr lang="en-US" sz="3600" b="1" dirty="0" smtClean="0">
                <a:solidFill>
                  <a:srgbClr val="000099"/>
                </a:solidFill>
              </a:rPr>
              <a:t> </a:t>
            </a:r>
            <a:endParaRPr lang="en-GB" altLang="fr-FR" sz="3323" b="1" dirty="0">
              <a:solidFill>
                <a:srgbClr val="000099"/>
              </a:solidFill>
            </a:endParaRPr>
          </a:p>
        </p:txBody>
      </p:sp>
      <p:sp>
        <p:nvSpPr>
          <p:cNvPr id="1378307" name="Rectangle 3"/>
          <p:cNvSpPr>
            <a:spLocks noGrp="1" noChangeArrowheads="1"/>
          </p:cNvSpPr>
          <p:nvPr>
            <p:ph type="body" idx="1"/>
          </p:nvPr>
        </p:nvSpPr>
        <p:spPr>
          <a:xfrm>
            <a:off x="179512" y="1196752"/>
            <a:ext cx="8627938" cy="2376487"/>
          </a:xfrm>
        </p:spPr>
        <p:txBody>
          <a:bodyPr/>
          <a:lstStyle/>
          <a:p>
            <a:r>
              <a:rPr lang="en-GB" sz="2400" dirty="0" smtClean="0"/>
              <a:t>Raise </a:t>
            </a:r>
            <a:r>
              <a:rPr lang="en-GB" sz="2400" dirty="0"/>
              <a:t>the </a:t>
            </a:r>
            <a:r>
              <a:rPr lang="en-GB" sz="2400" dirty="0" smtClean="0"/>
              <a:t>awareness </a:t>
            </a:r>
            <a:r>
              <a:rPr lang="en-GB" sz="2400" dirty="0"/>
              <a:t>of the fishing community of the current advances in provision of weather and climate information for operational decisions on farm with particular focus on-going or present drought events and will promote the development of more efficient warnings and alerts and their broadcast. </a:t>
            </a:r>
            <a:endParaRPr lang="en-GB" sz="2400" dirty="0" smtClean="0"/>
          </a:p>
          <a:p>
            <a:endParaRPr lang="en-GB" sz="2400" dirty="0"/>
          </a:p>
          <a:p>
            <a:r>
              <a:rPr lang="en-GB" sz="2400" dirty="0" smtClean="0"/>
              <a:t>Feedback </a:t>
            </a:r>
            <a:r>
              <a:rPr lang="en-GB" sz="2400" dirty="0"/>
              <a:t>obtained will help the personnel from the Meteorological Services and the Agricultural Extension Agencies to design more improved products for use by fishers, development of weather alert systems for extreme weather events  and to improve the channels of communication.</a:t>
            </a:r>
            <a:endParaRPr lang="en-US" sz="2400" dirty="0" smtClean="0"/>
          </a:p>
          <a:p>
            <a:pPr marL="0" indent="0">
              <a:lnSpc>
                <a:spcPct val="80000"/>
              </a:lnSpc>
              <a:buNone/>
              <a:defRPr/>
            </a:pPr>
            <a:endParaRPr lang="en-US" dirty="0">
              <a:solidFill>
                <a:srgbClr val="FF0000"/>
              </a:solidFill>
            </a:endParaRPr>
          </a:p>
          <a:p>
            <a:pPr>
              <a:lnSpc>
                <a:spcPct val="80000"/>
              </a:lnSpc>
              <a:defRPr/>
            </a:pPr>
            <a:endParaRPr lang="en-US" altLang="ja-JP" sz="2862" b="1" dirty="0" smtClean="0">
              <a:solidFill>
                <a:srgbClr val="000099"/>
              </a:solidFill>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2172771782"/>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GB" altLang="en-US" smtClean="0"/>
              <a:t>Thank you for your attention</a:t>
            </a:r>
            <a:endParaRPr lang="en-US" altLang="en-US" smtClean="0"/>
          </a:p>
        </p:txBody>
      </p:sp>
      <p:sp>
        <p:nvSpPr>
          <p:cNvPr id="48131" name="Rectangle 3"/>
          <p:cNvSpPr>
            <a:spLocks noGrp="1" noChangeArrowheads="1"/>
          </p:cNvSpPr>
          <p:nvPr>
            <p:ph type="body" idx="1"/>
          </p:nvPr>
        </p:nvSpPr>
        <p:spPr/>
        <p:txBody>
          <a:bodyPr/>
          <a:lstStyle/>
          <a:p>
            <a:endParaRPr lang="en-GB" altLang="en-US" dirty="0" smtClean="0">
              <a:latin typeface="Arial" panose="020B0604020202020204" pitchFamily="34" charset="0"/>
            </a:endParaRPr>
          </a:p>
          <a:p>
            <a:endParaRPr lang="en-GB" altLang="en-US" dirty="0" smtClean="0">
              <a:latin typeface="Arial" panose="020B0604020202020204" pitchFamily="34" charset="0"/>
            </a:endParaRPr>
          </a:p>
          <a:p>
            <a:r>
              <a:rPr lang="en-US" sz="3200" dirty="0" smtClean="0"/>
              <a:t>jcamacho@wmo.int</a:t>
            </a:r>
            <a:endParaRPr lang="en-GB" altLang="en-US" sz="32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dy slide">
  <a:themeElements>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MO-Title-SF">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O-Title-S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O-Title-S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O-Title-S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O-Title-S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O-Title-S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O-Title-S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O-Title-S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O-Title-S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O-Title-S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O-Title-S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O-Title-S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osing slide">
  <a:themeElements>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mallLogo">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1_Small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mall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mall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mall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mall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mall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mall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mall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mall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mall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mall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mall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WMO_Powerpoint_template_2012</Template>
  <TotalTime>1116</TotalTime>
  <Words>293</Words>
  <Application>Microsoft Office PowerPoint</Application>
  <PresentationFormat>On-screen Show (4:3)</PresentationFormat>
  <Paragraphs>32</Paragraphs>
  <Slides>5</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MS PGothic</vt:lpstr>
      <vt:lpstr>SimSun</vt:lpstr>
      <vt:lpstr>Arial</vt:lpstr>
      <vt:lpstr>Arial Black</vt:lpstr>
      <vt:lpstr>Arial Narrow</vt:lpstr>
      <vt:lpstr>Times</vt:lpstr>
      <vt:lpstr>Wingdings</vt:lpstr>
      <vt:lpstr>Body slide</vt:lpstr>
      <vt:lpstr>Closing slide</vt:lpstr>
      <vt:lpstr>Joint JCOMM/CAgM Task Team on Weather, Climate and Fisheries</vt:lpstr>
      <vt:lpstr>TORs - I</vt:lpstr>
      <vt:lpstr>TORs - II </vt:lpstr>
      <vt:lpstr>Roving Seminars for Fishers and Farmers in Coastal Areas </vt:lpstr>
      <vt:lpstr>Thank you for your attention</vt:lpstr>
    </vt:vector>
  </TitlesOfParts>
  <Company>WMO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SForeman</dc:creator>
  <cp:lastModifiedBy>Bob S</cp:lastModifiedBy>
  <cp:revision>102</cp:revision>
  <cp:lastPrinted>2015-05-24T13:20:36Z</cp:lastPrinted>
  <dcterms:created xsi:type="dcterms:W3CDTF">2013-01-07T08:58:51Z</dcterms:created>
  <dcterms:modified xsi:type="dcterms:W3CDTF">2015-06-22T12:26:13Z</dcterms:modified>
</cp:coreProperties>
</file>