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56" r:id="rId2"/>
    <p:sldId id="300" r:id="rId3"/>
    <p:sldId id="301" r:id="rId4"/>
    <p:sldId id="302" r:id="rId5"/>
    <p:sldId id="303" r:id="rId6"/>
    <p:sldId id="304" r:id="rId7"/>
    <p:sldId id="305" r:id="rId8"/>
    <p:sldId id="306" r:id="rId9"/>
    <p:sldId id="307" r:id="rId10"/>
    <p:sldId id="308" r:id="rId11"/>
    <p:sldId id="309" r:id="rId12"/>
    <p:sldId id="287" r:id="rId13"/>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FA3"/>
    <a:srgbClr val="7CDE7C"/>
    <a:srgbClr val="F1DD65"/>
    <a:srgbClr val="CFB413"/>
    <a:srgbClr val="CC9900"/>
    <a:srgbClr val="009900"/>
    <a:srgbClr val="00CC00"/>
    <a:srgbClr val="99FF66"/>
    <a:srgbClr val="BC8B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E1F887B-7132-4CCD-8A58-FDF9305B1378}">
  <a:tblStyle styleId="{FE1F887B-7132-4CCD-8A58-FDF9305B1378}" styleName="Table_0">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3EA94E86-F0FD-4F63-A1F6-43561FC1EE92}" styleName="Table_1">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80" autoAdjust="0"/>
  </p:normalViewPr>
  <p:slideViewPr>
    <p:cSldViewPr snapToGrid="0">
      <p:cViewPr>
        <p:scale>
          <a:sx n="89" d="100"/>
          <a:sy n="89" d="100"/>
        </p:scale>
        <p:origin x="-108"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3" y="2"/>
            <a:ext cx="3038475" cy="46513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70344" y="2"/>
            <a:ext cx="3038475" cy="465138"/>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675" y="4416428"/>
            <a:ext cx="5607049" cy="4183063"/>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3" y="8829675"/>
            <a:ext cx="3038475" cy="465138"/>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70344" y="8829675"/>
            <a:ext cx="3038475" cy="465138"/>
          </a:xfrm>
          <a:prstGeom prst="rect">
            <a:avLst/>
          </a:prstGeom>
          <a:noFill/>
          <a:ln>
            <a:noFill/>
          </a:ln>
        </p:spPr>
        <p:txBody>
          <a:bodyPr lIns="93175" tIns="46575" rIns="93175" bIns="46575" anchor="b" anchorCtr="0">
            <a:noAutofit/>
          </a:bodyPr>
          <a:lstStyle>
            <a:lvl1pPr marL="0" marR="0" indent="0" algn="r" rtl="0">
              <a:spcBef>
                <a:spcPts val="0"/>
              </a:spcBef>
              <a:spcAft>
                <a:spcPts val="0"/>
              </a:spcAft>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41373527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01675" y="4416428"/>
            <a:ext cx="5607049" cy="4183063"/>
          </a:xfrm>
          <a:prstGeom prst="rect">
            <a:avLst/>
          </a:prstGeom>
        </p:spPr>
        <p:txBody>
          <a:bodyPr lIns="91425" tIns="91425" rIns="91425" bIns="91425"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Only">
    <p:spTree>
      <p:nvGrpSpPr>
        <p:cNvPr id="1" name="Shape 86"/>
        <p:cNvGrpSpPr/>
        <p:nvPr/>
      </p:nvGrpSpPr>
      <p:grpSpPr>
        <a:xfrm>
          <a:off x="0" y="0"/>
          <a:ext cx="0" cy="0"/>
          <a:chOff x="0" y="0"/>
          <a:chExt cx="0" cy="0"/>
        </a:xfrm>
      </p:grpSpPr>
      <p:sp>
        <p:nvSpPr>
          <p:cNvPr id="87" name="Shape 87"/>
          <p:cNvSpPr/>
          <p:nvPr/>
        </p:nvSpPr>
        <p:spPr>
          <a:xfrm>
            <a:off x="0" y="0"/>
            <a:ext cx="9144000" cy="990599"/>
          </a:xfrm>
          <a:prstGeom prst="rect">
            <a:avLst/>
          </a:prstGeom>
          <a:solidFill>
            <a:srgbClr val="2D1BB5"/>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88" name="Shape 88"/>
          <p:cNvSpPr txBox="1">
            <a:spLocks noGrp="1"/>
          </p:cNvSpPr>
          <p:nvPr>
            <p:ph type="title"/>
          </p:nvPr>
        </p:nvSpPr>
        <p:spPr>
          <a:xfrm>
            <a:off x="228600" y="0"/>
            <a:ext cx="8686800" cy="10667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1"/>
          </p:nvPr>
        </p:nvSpPr>
        <p:spPr>
          <a:xfrm>
            <a:off x="457200" y="15240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
        <p:cNvGrpSpPr/>
        <p:nvPr/>
      </p:nvGrpSpPr>
      <p:grpSpPr>
        <a:xfrm>
          <a:off x="0" y="0"/>
          <a:ext cx="0" cy="0"/>
          <a:chOff x="0" y="0"/>
          <a:chExt cx="0" cy="0"/>
        </a:xfrm>
      </p:grpSpPr>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4" name="Shape 5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6" name="Shape 5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a:spLocks noGrp="1"/>
          </p:cNvSpPr>
          <p:nvPr>
            <p:ph type="pic" idx="2"/>
          </p:nvPr>
        </p:nvSpPr>
        <p:spPr>
          <a:xfrm>
            <a:off x="1792288" y="612775"/>
            <a:ext cx="5486399" cy="4114800"/>
          </a:xfrm>
          <a:prstGeom prst="rect">
            <a:avLst/>
          </a:prstGeom>
          <a:noFill/>
          <a:ln>
            <a:noFill/>
          </a:ln>
        </p:spPr>
      </p:sp>
      <p:sp>
        <p:nvSpPr>
          <p:cNvPr id="70" name="Shape 7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6" name="Shape 7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2">
            <a:alphaModFix/>
          </a:blip>
          <a:srcRect l="6584" t="10269" r="6586" b="79462"/>
          <a:stretch/>
        </p:blipFill>
        <p:spPr>
          <a:xfrm>
            <a:off x="-11112" y="0"/>
            <a:ext cx="9155113" cy="355600"/>
          </a:xfrm>
          <a:prstGeom prst="rect">
            <a:avLst/>
          </a:prstGeom>
          <a:noFill/>
          <a:ln>
            <a:noFill/>
          </a:ln>
        </p:spPr>
      </p:pic>
      <p:sp>
        <p:nvSpPr>
          <p:cNvPr id="10" name="Shape 10"/>
          <p:cNvSpPr/>
          <p:nvPr/>
        </p:nvSpPr>
        <p:spPr>
          <a:xfrm>
            <a:off x="0" y="1547812"/>
            <a:ext cx="9144000" cy="5043487"/>
          </a:xfrm>
          <a:prstGeom prst="rect">
            <a:avLst/>
          </a:prstGeom>
          <a:solidFill>
            <a:srgbClr val="D8D8D8">
              <a:alpha val="69803"/>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11" name="Shape 11"/>
          <p:cNvSpPr/>
          <p:nvPr/>
        </p:nvSpPr>
        <p:spPr>
          <a:xfrm>
            <a:off x="0" y="422275"/>
            <a:ext cx="9144000" cy="1050924"/>
          </a:xfrm>
          <a:prstGeom prst="rect">
            <a:avLst/>
          </a:prstGeom>
          <a:solidFill>
            <a:srgbClr val="BFBFBF">
              <a:alpha val="69803"/>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dirty="0"/>
          </a:p>
        </p:txBody>
      </p:sp>
      <p:sp>
        <p:nvSpPr>
          <p:cNvPr id="14" name="Shape 14"/>
          <p:cNvSpPr txBox="1"/>
          <p:nvPr/>
        </p:nvSpPr>
        <p:spPr>
          <a:xfrm>
            <a:off x="8001000" y="6543675"/>
            <a:ext cx="1082675"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
        <p:nvSpPr>
          <p:cNvPr id="15" name="Shape 15"/>
          <p:cNvSpPr txBox="1"/>
          <p:nvPr/>
        </p:nvSpPr>
        <p:spPr>
          <a:xfrm>
            <a:off x="415925" y="6621463"/>
            <a:ext cx="7785100" cy="2301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b="0" i="0" u="none" strike="noStrike" cap="none" baseline="0">
                <a:solidFill>
                  <a:srgbClr val="93CDDD"/>
                </a:solidFill>
                <a:latin typeface="Calibri"/>
                <a:ea typeface="Calibri"/>
                <a:cs typeface="Calibri"/>
                <a:sym typeface="Calibri"/>
              </a:rPr>
              <a:t>NATIONAL CENTERS FOR ENVIRONMENTAL INFORMATION</a:t>
            </a:r>
          </a:p>
        </p:txBody>
      </p:sp>
      <p:pic>
        <p:nvPicPr>
          <p:cNvPr id="16" name="Shape 16"/>
          <p:cNvPicPr preferRelativeResize="0"/>
          <p:nvPr/>
        </p:nvPicPr>
        <p:blipFill rotWithShape="1">
          <a:blip r:embed="rId13">
            <a:alphaModFix/>
          </a:blip>
          <a:srcRect/>
          <a:stretch/>
        </p:blipFill>
        <p:spPr>
          <a:xfrm>
            <a:off x="63500" y="6427787"/>
            <a:ext cx="393700" cy="393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4000" b="0" i="0" u="none" strike="noStrike" cap="none" baseline="0">
          <a:solidFill>
            <a:schemeClr val="accent5">
              <a:lumMod val="50000"/>
            </a:schemeClr>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Clr>
          <a:schemeClr val="accent5">
            <a:lumMod val="50000"/>
          </a:schemeClr>
        </a:buClr>
        <a:buNone/>
        <a:defRPr sz="2400" b="0" i="0" u="none" strike="noStrike" cap="none" baseline="0">
          <a:solidFill>
            <a:schemeClr val="accent5">
              <a:lumMod val="50000"/>
            </a:schemeClr>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pmel.noaa.gov/tao/proj_over/qc.html" TargetMode="External"/><Relationship Id="rId2" Type="http://schemas.openxmlformats.org/officeDocument/2006/relationships/hyperlink" Target="http://www.pmel.noaa.gov/tao/disdel/disdel.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acebook.com/NOAANCEIoceangeo" TargetMode="External"/><Relationship Id="rId7" Type="http://schemas.openxmlformats.org/officeDocument/2006/relationships/image" Target="../media/image6.png"/><Relationship Id="rId2" Type="http://schemas.openxmlformats.org/officeDocument/2006/relationships/hyperlink" Target="http://www.facebook.com/NOAANCEIclimate" TargetMode="Externa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hyperlink" Target="http://www.twitter.com/NOAANCEIocngeo" TargetMode="External"/><Relationship Id="rId4" Type="http://schemas.openxmlformats.org/officeDocument/2006/relationships/hyperlink" Target="http://www.twitter.com/NOAANCEIclima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Lydia.Gates@dwd.de" TargetMode="External"/><Relationship Id="rId2" Type="http://schemas.openxmlformats.org/officeDocument/2006/relationships/hyperlink" Target="mailto:Eric.Freeman@noaa.gov" TargetMode="External"/><Relationship Id="rId1" Type="http://schemas.openxmlformats.org/officeDocument/2006/relationships/slideLayout" Target="../slideLayouts/slideLayout2.xml"/><Relationship Id="rId6" Type="http://schemas.openxmlformats.org/officeDocument/2006/relationships/hyperlink" Target="mailto:charles.sun@noaa.gov" TargetMode="External"/><Relationship Id="rId5" Type="http://schemas.openxmlformats.org/officeDocument/2006/relationships/hyperlink" Target="mailto:loic.petit.de.la.villeon@ifremer.fr" TargetMode="External"/><Relationship Id="rId4" Type="http://schemas.openxmlformats.org/officeDocument/2006/relationships/hyperlink" Target="mailto:smith@coaps.fsu.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Susan.Wijffels@csiro.au" TargetMode="External"/><Relationship Id="rId7" Type="http://schemas.openxmlformats.org/officeDocument/2006/relationships/hyperlink" Target="mailto:paul.freitag@noaa.gov" TargetMode="External"/><Relationship Id="rId2" Type="http://schemas.openxmlformats.org/officeDocument/2006/relationships/hyperlink" Target="mailto:sylvie.pouliquen@ifremer.fr" TargetMode="External"/><Relationship Id="rId1" Type="http://schemas.openxmlformats.org/officeDocument/2006/relationships/slideLayout" Target="../slideLayouts/slideLayout2.xml"/><Relationship Id="rId6" Type="http://schemas.openxmlformats.org/officeDocument/2006/relationships/hyperlink" Target="mailto:jean.rolland@meteo.fr" TargetMode="External"/><Relationship Id="rId5" Type="http://schemas.openxmlformats.org/officeDocument/2006/relationships/hyperlink" Target="mailto:rick.lumpkin@noaa.gov" TargetMode="External"/><Relationship Id="rId4" Type="http://schemas.openxmlformats.org/officeDocument/2006/relationships/hyperlink" Target="mailto:Sylvain.deMargerie@dfo-mpo.gc.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ylvie.pouliquen@ifremer.fr" TargetMode="External"/><Relationship Id="rId2" Type="http://schemas.openxmlformats.org/officeDocument/2006/relationships/hyperlink" Target="mailto:richard.bouchard@noaa.gov" TargetMode="External"/><Relationship Id="rId1" Type="http://schemas.openxmlformats.org/officeDocument/2006/relationships/slideLayout" Target="../slideLayouts/slideLayout2.xml"/><Relationship Id="rId5" Type="http://schemas.openxmlformats.org/officeDocument/2006/relationships/hyperlink" Target="mailto:psmsl@noc.ac.uk" TargetMode="External"/><Relationship Id="rId4" Type="http://schemas.openxmlformats.org/officeDocument/2006/relationships/hyperlink" Target="mailto:t.aarup@unesco.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s.bragagliapike@reading.ac.uk" TargetMode="External"/><Relationship Id="rId2" Type="http://schemas.openxmlformats.org/officeDocument/2006/relationships/hyperlink" Target="mailto:richard.bouchard@noaa.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94" name="Shape 94"/>
          <p:cNvSpPr/>
          <p:nvPr/>
        </p:nvSpPr>
        <p:spPr>
          <a:xfrm>
            <a:off x="0" y="95370"/>
            <a:ext cx="9144000" cy="4246859"/>
          </a:xfrm>
          <a:prstGeom prst="rect">
            <a:avLst/>
          </a:prstGeom>
          <a:solidFill>
            <a:srgbClr val="3D7499"/>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78" r="15471"/>
          <a:stretch/>
        </p:blipFill>
        <p:spPr>
          <a:xfrm>
            <a:off x="0" y="-1"/>
            <a:ext cx="9144000" cy="2776251"/>
          </a:xfrm>
          <a:prstGeom prst="rect">
            <a:avLst/>
          </a:prstGeom>
        </p:spPr>
      </p:pic>
      <p:sp>
        <p:nvSpPr>
          <p:cNvPr id="99" name="Shape 99"/>
          <p:cNvSpPr/>
          <p:nvPr/>
        </p:nvSpPr>
        <p:spPr>
          <a:xfrm>
            <a:off x="0" y="2070022"/>
            <a:ext cx="9144000" cy="2272207"/>
          </a:xfrm>
          <a:prstGeom prst="rect">
            <a:avLst/>
          </a:prstGeom>
          <a:solidFill>
            <a:srgbClr val="205867">
              <a:alpha val="69803"/>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100" name="Shape 100"/>
          <p:cNvSpPr txBox="1">
            <a:spLocks noGrp="1"/>
          </p:cNvSpPr>
          <p:nvPr>
            <p:ph type="subTitle" idx="1"/>
          </p:nvPr>
        </p:nvSpPr>
        <p:spPr>
          <a:xfrm>
            <a:off x="398462" y="5805487"/>
            <a:ext cx="8389936" cy="5381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9B9DA0"/>
              </a:buClr>
              <a:buSzPct val="25000"/>
              <a:buFont typeface="Arial"/>
              <a:buNone/>
            </a:pPr>
            <a:r>
              <a:rPr lang="en-US" sz="1600" dirty="0" smtClean="0">
                <a:solidFill>
                  <a:srgbClr val="9B9DA0"/>
                </a:solidFill>
                <a:latin typeface="Arial Narrow"/>
                <a:ea typeface="Arial Narrow"/>
                <a:cs typeface="Arial Narrow"/>
                <a:sym typeface="Arial Narrow"/>
              </a:rPr>
              <a:t>Date Goes Here</a:t>
            </a:r>
            <a:endParaRPr lang="en-US" sz="1600" b="0" i="0" u="none" strike="noStrike" cap="none" baseline="0" dirty="0">
              <a:solidFill>
                <a:srgbClr val="9B9DA0"/>
              </a:solidFill>
              <a:latin typeface="Arial Narrow"/>
              <a:ea typeface="Arial Narrow"/>
              <a:cs typeface="Arial Narrow"/>
              <a:sym typeface="Arial Narrow"/>
            </a:endParaRPr>
          </a:p>
        </p:txBody>
      </p:sp>
      <p:sp>
        <p:nvSpPr>
          <p:cNvPr id="101" name="Shape 101"/>
          <p:cNvSpPr txBox="1"/>
          <p:nvPr/>
        </p:nvSpPr>
        <p:spPr>
          <a:xfrm>
            <a:off x="376237" y="6248400"/>
            <a:ext cx="8389936" cy="2619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0AECC"/>
              </a:buClr>
              <a:buSzPct val="25000"/>
              <a:buFont typeface="Arial"/>
              <a:buNone/>
            </a:pPr>
            <a:r>
              <a:rPr lang="en-US" sz="1100" b="0" i="0" u="none" strike="noStrike" cap="none" baseline="0" dirty="0">
                <a:solidFill>
                  <a:srgbClr val="80AECC"/>
                </a:solidFill>
                <a:latin typeface="Arial Narrow"/>
                <a:ea typeface="Arial Narrow"/>
                <a:cs typeface="Arial Narrow"/>
                <a:sym typeface="Arial Narrow"/>
              </a:rPr>
              <a:t>NOAA Satellite and Information Service  |  National Centers for Environmental Information</a:t>
            </a:r>
          </a:p>
        </p:txBody>
      </p:sp>
      <p:sp>
        <p:nvSpPr>
          <p:cNvPr id="103" name="Shape 103"/>
          <p:cNvSpPr txBox="1"/>
          <p:nvPr/>
        </p:nvSpPr>
        <p:spPr>
          <a:xfrm>
            <a:off x="0" y="4326803"/>
            <a:ext cx="9144000" cy="95410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Arial"/>
              <a:buNone/>
            </a:pPr>
            <a:endParaRPr sz="1800" b="0" i="0" u="none" strike="noStrike" cap="none" baseline="0" dirty="0">
              <a:solidFill>
                <a:schemeClr val="dk1"/>
              </a:solidFill>
              <a:latin typeface="Arial Narrow"/>
              <a:ea typeface="Arial Narrow"/>
              <a:cs typeface="Arial Narrow"/>
              <a:sym typeface="Arial Narrow"/>
            </a:endParaRPr>
          </a:p>
          <a:p>
            <a:pPr marL="0" marR="0" lvl="0" indent="0" algn="ctr" rtl="0">
              <a:spcBef>
                <a:spcPts val="0"/>
              </a:spcBef>
              <a:spcAft>
                <a:spcPts val="0"/>
              </a:spcAft>
              <a:buClr>
                <a:schemeClr val="dk1"/>
              </a:buClr>
              <a:buSzPct val="25000"/>
              <a:buFont typeface="Arial"/>
              <a:buNone/>
            </a:pPr>
            <a:r>
              <a:rPr lang="en-US" sz="2000" dirty="0" smtClean="0">
                <a:solidFill>
                  <a:schemeClr val="dk1"/>
                </a:solidFill>
                <a:latin typeface="Arial Narrow"/>
                <a:ea typeface="Arial Narrow"/>
                <a:cs typeface="Arial Narrow"/>
                <a:sym typeface="Arial Narrow"/>
              </a:rPr>
              <a:t>Eric Freeman</a:t>
            </a:r>
            <a:r>
              <a:rPr lang="en-US" sz="1800" b="0" i="0" u="none" strike="noStrike" cap="none" baseline="0" dirty="0">
                <a:solidFill>
                  <a:schemeClr val="dk1"/>
                </a:solidFill>
                <a:latin typeface="Arial Narrow"/>
                <a:ea typeface="Arial Narrow"/>
                <a:cs typeface="Arial Narrow"/>
                <a:sym typeface="Arial Narrow"/>
              </a:rPr>
              <a:t/>
            </a:r>
            <a:br>
              <a:rPr lang="en-US" sz="1800" b="0" i="0" u="none" strike="noStrike" cap="none" baseline="0" dirty="0">
                <a:solidFill>
                  <a:schemeClr val="dk1"/>
                </a:solidFill>
                <a:latin typeface="Arial Narrow"/>
                <a:ea typeface="Arial Narrow"/>
                <a:cs typeface="Arial Narrow"/>
                <a:sym typeface="Arial Narrow"/>
              </a:rPr>
            </a:br>
            <a:r>
              <a:rPr lang="en-US" sz="1800" b="0" i="0" u="none" strike="noStrike" cap="none" baseline="0" dirty="0" smtClean="0">
                <a:solidFill>
                  <a:schemeClr val="dk1"/>
                </a:solidFill>
                <a:latin typeface="Arial Narrow"/>
                <a:ea typeface="Arial Narrow"/>
                <a:cs typeface="Arial Narrow"/>
                <a:sym typeface="Arial Narrow"/>
              </a:rPr>
              <a:t>STG Inc. - </a:t>
            </a:r>
            <a:r>
              <a:rPr lang="en-US" sz="1800" b="0" i="0" u="none" strike="noStrike" cap="none" baseline="0" dirty="0">
                <a:solidFill>
                  <a:schemeClr val="dk1"/>
                </a:solidFill>
                <a:latin typeface="Arial Narrow"/>
                <a:ea typeface="Arial Narrow"/>
                <a:cs typeface="Arial Narrow"/>
                <a:sym typeface="Arial Narrow"/>
              </a:rPr>
              <a:t>NOAA</a:t>
            </a:r>
            <a:r>
              <a:rPr lang="en-US" sz="1800" dirty="0">
                <a:solidFill>
                  <a:schemeClr val="dk1"/>
                </a:solidFill>
                <a:latin typeface="Arial Narrow"/>
                <a:ea typeface="Arial Narrow"/>
                <a:cs typeface="Arial Narrow"/>
                <a:sym typeface="Arial Narrow"/>
              </a:rPr>
              <a:t>’</a:t>
            </a:r>
            <a:r>
              <a:rPr lang="en-US" sz="1800" b="0" i="0" u="none" strike="noStrike" cap="none" baseline="0" dirty="0">
                <a:solidFill>
                  <a:schemeClr val="dk1"/>
                </a:solidFill>
                <a:latin typeface="Arial Narrow"/>
                <a:ea typeface="Arial Narrow"/>
                <a:cs typeface="Arial Narrow"/>
                <a:sym typeface="Arial Narrow"/>
              </a:rPr>
              <a:t>s National Centers for Environmental Information</a:t>
            </a:r>
          </a:p>
        </p:txBody>
      </p:sp>
      <p:pic>
        <p:nvPicPr>
          <p:cNvPr id="104" name="Shape 104"/>
          <p:cNvPicPr preferRelativeResize="0"/>
          <p:nvPr/>
        </p:nvPicPr>
        <p:blipFill rotWithShape="1">
          <a:blip r:embed="rId4">
            <a:alphaModFix/>
          </a:blip>
          <a:srcRect/>
          <a:stretch/>
        </p:blipFill>
        <p:spPr>
          <a:xfrm>
            <a:off x="8022505" y="5815013"/>
            <a:ext cx="865187" cy="866774"/>
          </a:xfrm>
          <a:prstGeom prst="rect">
            <a:avLst/>
          </a:prstGeom>
          <a:noFill/>
          <a:ln>
            <a:noFill/>
          </a:ln>
        </p:spPr>
      </p:pic>
      <p:sp>
        <p:nvSpPr>
          <p:cNvPr id="2" name="TextBox 1"/>
          <p:cNvSpPr txBox="1"/>
          <p:nvPr/>
        </p:nvSpPr>
        <p:spPr>
          <a:xfrm>
            <a:off x="376236" y="2895600"/>
            <a:ext cx="8620165" cy="1446550"/>
          </a:xfrm>
          <a:prstGeom prst="rect">
            <a:avLst/>
          </a:prstGeom>
          <a:noFill/>
        </p:spPr>
        <p:txBody>
          <a:bodyPr wrap="square" rtlCol="0">
            <a:spAutoFit/>
          </a:bodyPr>
          <a:lstStyle/>
          <a:p>
            <a:r>
              <a:rPr lang="en-US" sz="4400" b="1" dirty="0" smtClean="0">
                <a:solidFill>
                  <a:schemeClr val="bg1"/>
                </a:solidFill>
              </a:rPr>
              <a:t>DAC and GDAC Terms of Reference (</a:t>
            </a:r>
            <a:r>
              <a:rPr lang="en-US" sz="4400" b="1" dirty="0" err="1" smtClean="0">
                <a:solidFill>
                  <a:schemeClr val="bg1"/>
                </a:solidFill>
              </a:rPr>
              <a:t>ToR</a:t>
            </a:r>
            <a:r>
              <a:rPr lang="en-US" sz="4400" b="1" dirty="0" smtClean="0">
                <a:solidFill>
                  <a:schemeClr val="bg1"/>
                </a:solidFill>
              </a:rPr>
              <a:t>)</a:t>
            </a:r>
            <a:endParaRPr lang="en-US" sz="4400" i="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75305" y="461163"/>
            <a:ext cx="9068696"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5600" algn="l"/>
              </a:tabLst>
              <a:defRPr>
                <a:solidFill>
                  <a:schemeClr val="tx1"/>
                </a:solidFill>
                <a:latin typeface="Arial" pitchFamily="34" charset="0"/>
                <a:cs typeface="Arial" pitchFamily="34" charset="0"/>
              </a:defRPr>
            </a:lvl1pPr>
            <a:lvl2pPr marL="457200" fontAlgn="base">
              <a:spcBef>
                <a:spcPct val="0"/>
              </a:spcBef>
              <a:spcAft>
                <a:spcPct val="0"/>
              </a:spcAft>
              <a:tabLst>
                <a:tab pos="355600" algn="l"/>
              </a:tabLst>
              <a:defRPr>
                <a:solidFill>
                  <a:schemeClr val="tx1"/>
                </a:solidFill>
                <a:latin typeface="Arial" pitchFamily="34" charset="0"/>
                <a:cs typeface="Arial" pitchFamily="34" charset="0"/>
              </a:defRPr>
            </a:lvl2pPr>
            <a:lvl3pPr marL="914400" fontAlgn="base">
              <a:spcBef>
                <a:spcPct val="0"/>
              </a:spcBef>
              <a:spcAft>
                <a:spcPct val="0"/>
              </a:spcAft>
              <a:tabLst>
                <a:tab pos="355600" algn="l"/>
              </a:tabLst>
              <a:defRPr>
                <a:solidFill>
                  <a:schemeClr val="tx1"/>
                </a:solidFill>
                <a:latin typeface="Arial" pitchFamily="34" charset="0"/>
                <a:cs typeface="Arial" pitchFamily="34" charset="0"/>
              </a:defRPr>
            </a:lvl3pPr>
            <a:lvl4pPr marL="1371600" fontAlgn="base">
              <a:spcBef>
                <a:spcPct val="0"/>
              </a:spcBef>
              <a:spcAft>
                <a:spcPct val="0"/>
              </a:spcAft>
              <a:tabLst>
                <a:tab pos="355600" algn="l"/>
              </a:tabLst>
              <a:defRPr>
                <a:solidFill>
                  <a:schemeClr val="tx1"/>
                </a:solidFill>
                <a:latin typeface="Arial" pitchFamily="34" charset="0"/>
                <a:cs typeface="Arial" pitchFamily="34" charset="0"/>
              </a:defRPr>
            </a:lvl4pPr>
            <a:lvl5pPr marL="1828800" fontAlgn="base">
              <a:spcBef>
                <a:spcPct val="0"/>
              </a:spcBef>
              <a:spcAft>
                <a:spcPct val="0"/>
              </a:spcAft>
              <a:tabLst>
                <a:tab pos="355600" algn="l"/>
              </a:tabLst>
              <a:defRPr>
                <a:solidFill>
                  <a:schemeClr val="tx1"/>
                </a:solidFill>
                <a:latin typeface="Arial" pitchFamily="34" charset="0"/>
                <a:cs typeface="Arial" pitchFamily="34" charset="0"/>
              </a:defRPr>
            </a:lvl5pPr>
            <a:lvl6pPr marL="2286000" fontAlgn="base">
              <a:spcBef>
                <a:spcPct val="0"/>
              </a:spcBef>
              <a:spcAft>
                <a:spcPct val="0"/>
              </a:spcAft>
              <a:tabLst>
                <a:tab pos="355600" algn="l"/>
              </a:tabLst>
              <a:defRPr>
                <a:solidFill>
                  <a:schemeClr val="tx1"/>
                </a:solidFill>
                <a:latin typeface="Arial" pitchFamily="34" charset="0"/>
                <a:cs typeface="Arial" pitchFamily="34" charset="0"/>
              </a:defRPr>
            </a:lvl6pPr>
            <a:lvl7pPr marL="2743200" fontAlgn="base">
              <a:spcBef>
                <a:spcPct val="0"/>
              </a:spcBef>
              <a:spcAft>
                <a:spcPct val="0"/>
              </a:spcAft>
              <a:tabLst>
                <a:tab pos="355600" algn="l"/>
              </a:tabLst>
              <a:defRPr>
                <a:solidFill>
                  <a:schemeClr val="tx1"/>
                </a:solidFill>
                <a:latin typeface="Arial" pitchFamily="34" charset="0"/>
                <a:cs typeface="Arial" pitchFamily="34" charset="0"/>
              </a:defRPr>
            </a:lvl7pPr>
            <a:lvl8pPr marL="3200400" fontAlgn="base">
              <a:spcBef>
                <a:spcPct val="0"/>
              </a:spcBef>
              <a:spcAft>
                <a:spcPct val="0"/>
              </a:spcAft>
              <a:tabLst>
                <a:tab pos="355600" algn="l"/>
              </a:tabLst>
              <a:defRPr>
                <a:solidFill>
                  <a:schemeClr val="tx1"/>
                </a:solidFill>
                <a:latin typeface="Arial" pitchFamily="34" charset="0"/>
                <a:cs typeface="Arial" pitchFamily="34" charset="0"/>
              </a:defRPr>
            </a:lvl8pPr>
            <a:lvl9pPr marL="3657600" fontAlgn="base">
              <a:spcBef>
                <a:spcPct val="0"/>
              </a:spcBef>
              <a:spcAft>
                <a:spcPct val="0"/>
              </a:spcAft>
              <a:tabLst>
                <a:tab pos="355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i:	Effort needed to have the considered data contribute to the MCDS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ii:	VOSP: Ship Observations Team (SOT) Voluntary Observing Ship’s Scheme (VOS) Panel</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iii:	PMOs: Port Meteorological Officers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iv:	RT: Real-Time</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v:	GCCs: Marine Climatological Summaries Scheme (MCSS) Global Collecting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Centres</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(UK, Germany)</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vi:	DM: Delayed Mode</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vii:	CMs: Marine Climatological Summaries Scheme (MCSS) Contributing Members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viii:    ICOADS: International Comprehensive Ocean-Atmosphere Data set (NOAA [USA], NCAR [USA] and International Partners [UK, Germany])</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ix:	NODCs: International Oceanographic Data and Information Exchange (IODE) National Oceanographic Data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Centres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	GOSUD: Global Ocean Surface Underway Data Project</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xi:	GOSUD GDAC: Global Data Assembly Centre (Coriolis, France)</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xii:	WDCs: World Data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Centres</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for Oceanography (National Oceanographic Data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Centres</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of USA, Russia, China)</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xiii:    WOA: World Ocean Atlas (National Oceanographic Data Centre, USA)</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xiv:    WOD: World Ocean Database (National Centers for Environmental Information, USA)</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xv:	GTSPP: Global Temperature and Salinity Profile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Programme</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xvi:    ISDM: Integrated Science Data Management (Canada)</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xvii:   AST: Argo Steering Team</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xviii:   Argo DACs: Data Assembly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Centres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xix:    ARCs: Argo Regional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Centres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	Argo GDACs: Global Data Assembly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Centres</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FNMOC (USA) and Coriolis (France) xxi:    GADR: Global Argo Data Repository (National Oceanographic Data Centre, USA) xxii:   DBCP: Data Buoy Cooperation Panel</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xxiii:   GDP: Global Drifter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Programme</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xxiv:  SOC/DB: JCOMM Specialized Oceanography Centre for Drifting Buoys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Météo</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France)</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xxv:   GDP DAC: Global Drifter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Programme</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(GDP) Drifter Data Assembly Centre (NOAA/AOML, USA)</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xxvi:  RNODC/DB: JCOMM-IODE Responsible Oceanography Data Centre for Drifting Buoys (ISDM, Canada)</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xxvii:  NMHSs: National Meteorological and Hydrological Services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xxviii: TIP: Tropical Moored Buoy Implementation Panel</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xxix:   TAO: Tropical Atmosphere Ocean Array of moored buoys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xxx:   TAO GDACs: NDBC (USA) for TAO, PMEL (USA) for ATLAS &amp; sub-surface sites in PIRATA &amp; RAMA, JAMSTEC (Japan) for</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TRITON and sub-surface sites in tropical Pacific and Indian oceans; NIOT (India) for 3 subsurface sites in RAMA, FIO (China) for the Bai Long and sub-surface mooring in RAMA. </a:t>
            </a:r>
            <a:r>
              <a:rPr kumimoji="0" lang="en-US" altLang="en-US" sz="1000" b="0" i="0" u="none" strike="noStrike" cap="none" normalizeH="0" baseline="0" dirty="0" smtClean="0">
                <a:ln>
                  <a:noFill/>
                </a:ln>
                <a:solidFill>
                  <a:srgbClr val="1C1C1C"/>
                </a:solidFill>
                <a:effectLst/>
                <a:latin typeface="Calibri" pitchFamily="34" charset="0"/>
                <a:ea typeface="Arial" pitchFamily="34" charset="0"/>
                <a:cs typeface="Times New Roman" pitchFamily="18" charset="0"/>
              </a:rPr>
              <a:t>PMEL collects all real time data and most of the delayed mode data from the various moorings and delivers them from PMEL web site, </a:t>
            </a:r>
            <a:r>
              <a:rPr kumimoji="0" lang="en-US" altLang="en-US" sz="1000" b="0" i="0" u="none" strike="noStrike" cap="none" normalizeH="0" baseline="0" dirty="0" smtClean="0">
                <a:ln>
                  <a:noFill/>
                </a:ln>
                <a:solidFill>
                  <a:srgbClr val="1155CC"/>
                </a:solidFill>
                <a:effectLst/>
                <a:latin typeface="Calibri" pitchFamily="34" charset="0"/>
                <a:ea typeface="Arial" pitchFamily="34" charset="0"/>
                <a:cs typeface="Times New Roman" pitchFamily="18" charset="0"/>
                <a:hlinkClick r:id="rId2"/>
              </a:rPr>
              <a:t>http://www.pmel.noaa.gov/tao/disdel/disdel.html</a:t>
            </a:r>
            <a:r>
              <a:rPr kumimoji="0" lang="en-US" altLang="en-US" sz="1000" b="0" i="0" u="none" strike="noStrike" cap="none" normalizeH="0" baseline="0" dirty="0" smtClean="0">
                <a:ln>
                  <a:noFill/>
                </a:ln>
                <a:solidFill>
                  <a:srgbClr val="1C1C1C"/>
                </a:solidFill>
                <a:effectLst/>
                <a:latin typeface="Calibri" pitchFamily="34" charset="0"/>
                <a:ea typeface="Arial" pitchFamily="34" charset="0"/>
                <a:cs typeface="Times New Roman" pitchFamily="18" charset="0"/>
                <a:hlinkClick r:id="rId2"/>
              </a:rPr>
              <a:t>.  </a:t>
            </a:r>
            <a:r>
              <a:rPr kumimoji="0" lang="en-US" altLang="en-US" sz="1000" b="0" i="0" u="none" strike="noStrike" cap="none" normalizeH="0" baseline="0" dirty="0" smtClean="0">
                <a:ln>
                  <a:noFill/>
                </a:ln>
                <a:solidFill>
                  <a:srgbClr val="1C1C1C"/>
                </a:solidFill>
                <a:effectLst/>
                <a:latin typeface="Calibri" pitchFamily="34" charset="0"/>
                <a:ea typeface="Arial" pitchFamily="34" charset="0"/>
                <a:cs typeface="Times New Roman" pitchFamily="18" charset="0"/>
              </a:rPr>
              <a:t>NDBC, JAMSTEC,</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rgbClr val="1C1C1C"/>
                </a:solidFill>
                <a:effectLst/>
                <a:latin typeface="Calibri" pitchFamily="34" charset="0"/>
                <a:ea typeface="Arial" pitchFamily="34" charset="0"/>
                <a:cs typeface="Times New Roman" pitchFamily="18" charset="0"/>
              </a:rPr>
              <a:t>NIO and FIO each have their own data centers containing data from the subset of moorings which they operate.  PMEL's QC</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rgbClr val="1C1C1C"/>
                </a:solidFill>
                <a:effectLst/>
                <a:latin typeface="Calibri" pitchFamily="34" charset="0"/>
                <a:ea typeface="Arial" pitchFamily="34" charset="0"/>
                <a:cs typeface="Times New Roman" pitchFamily="18" charset="0"/>
              </a:rPr>
              <a:t>procedures are available at </a:t>
            </a:r>
            <a:r>
              <a:rPr kumimoji="0" lang="en-US" altLang="en-US" sz="1000" b="0" i="0" u="none" strike="noStrike" cap="none" normalizeH="0" baseline="0" dirty="0" smtClean="0">
                <a:ln>
                  <a:noFill/>
                </a:ln>
                <a:solidFill>
                  <a:srgbClr val="1155CC"/>
                </a:solidFill>
                <a:effectLst/>
                <a:latin typeface="Calibri" pitchFamily="34" charset="0"/>
                <a:ea typeface="Arial" pitchFamily="34" charset="0"/>
                <a:cs typeface="Times New Roman" pitchFamily="18" charset="0"/>
                <a:hlinkClick r:id="rId3"/>
              </a:rPr>
              <a:t>http://www.pmel.noaa.gov/tao/proj_over/qc.html</a:t>
            </a:r>
            <a:r>
              <a:rPr kumimoji="0" lang="en-US" altLang="en-US" sz="1000" b="0" i="0" u="none" strike="noStrike" cap="none" normalizeH="0" baseline="0" dirty="0" smtClean="0">
                <a:ln>
                  <a:noFill/>
                </a:ln>
                <a:solidFill>
                  <a:srgbClr val="1C1C1C"/>
                </a:solidFill>
                <a:effectLst/>
                <a:latin typeface="Calibri" pitchFamily="34" charset="0"/>
                <a:ea typeface="Arial" pitchFamily="34" charset="0"/>
                <a:cs typeface="Times New Roman" pitchFamily="18" charset="0"/>
                <a:hlinkClick r:id="rId3"/>
              </a:rPr>
              <a:t>.  </a:t>
            </a:r>
            <a:r>
              <a:rPr kumimoji="0" lang="en-US" altLang="en-US" sz="1000" b="0" i="0" u="none" strike="noStrike" cap="none" normalizeH="0" baseline="0" dirty="0" smtClean="0">
                <a:ln>
                  <a:noFill/>
                </a:ln>
                <a:solidFill>
                  <a:srgbClr val="1C1C1C"/>
                </a:solidFill>
                <a:effectLst/>
                <a:latin typeface="Calibri" pitchFamily="34" charset="0"/>
                <a:ea typeface="Arial" pitchFamily="34" charset="0"/>
                <a:cs typeface="Times New Roman" pitchFamily="18" charset="0"/>
              </a:rPr>
              <a:t>The other data centers have adopted procedures patterned after PMEL's.  A number of data formats are available including ASCII and </a:t>
            </a:r>
            <a:r>
              <a:rPr kumimoji="0" lang="en-US" altLang="en-US" sz="1000" b="0" i="0" u="none" strike="noStrike" cap="none" normalizeH="0" baseline="0" dirty="0" err="1" smtClean="0">
                <a:ln>
                  <a:noFill/>
                </a:ln>
                <a:solidFill>
                  <a:srgbClr val="1C1C1C"/>
                </a:solidFill>
                <a:effectLst/>
                <a:latin typeface="Calibri" pitchFamily="34" charset="0"/>
                <a:ea typeface="Arial" pitchFamily="34" charset="0"/>
                <a:cs typeface="Times New Roman" pitchFamily="18" charset="0"/>
              </a:rPr>
              <a:t>NetCDF</a:t>
            </a:r>
            <a:r>
              <a:rPr kumimoji="0" lang="en-US" altLang="en-US" sz="1000" b="0" i="0" u="none" strike="noStrike" cap="none" normalizeH="0" baseline="0" dirty="0" smtClean="0">
                <a:ln>
                  <a:noFill/>
                </a:ln>
                <a:solidFill>
                  <a:srgbClr val="1C1C1C"/>
                </a:solidFill>
                <a:effectLst/>
                <a:latin typeface="Calibri" pitchFamily="34" charset="0"/>
                <a:ea typeface="Arial" pitchFamily="34" charset="0"/>
                <a:cs typeface="Times New Roman" pitchFamily="18" charset="0"/>
              </a:rPr>
              <a:t>.</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xxxi: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OceanSITEs</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OCEAN Sustained Interdisciplinary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Timeseries</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Environment observation System</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xxxii: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OceanSITEs</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GDACs: Global Data Assembly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Centree</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(Coriolis-France, and NOAA/NDBC-USA)</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xxxiii: GLOSS: Global Sea Level Observing System</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Lst>
            </a:pP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xxxiv: PSMSL: Permanent Service for Mean Sea Level (National Oceanography Centre, Liverpool, UK) – receiving mean delayed mode monthly </a:t>
            </a:r>
            <a:r>
              <a:rPr kumimoji="0" lang="en-US" altLang="en-US" sz="1000" b="0" i="0" u="none" strike="noStrike" cap="none" normalizeH="0" baseline="0" dirty="0" err="1" smtClean="0">
                <a:ln>
                  <a:noFill/>
                </a:ln>
                <a:solidFill>
                  <a:schemeClr val="tx1"/>
                </a:solidFill>
                <a:effectLst/>
                <a:latin typeface="Calibri" pitchFamily="34" charset="0"/>
                <a:ea typeface="Arial" pitchFamily="34" charset="0"/>
                <a:cs typeface="Times New Roman" pitchFamily="18" charset="0"/>
              </a:rPr>
              <a:t>QC’ed</a:t>
            </a:r>
            <a:r>
              <a:rPr kumimoji="0" lang="en-US" altLang="en-US" sz="1000" b="0" i="0" u="none" strike="noStrike" cap="none" normalizeH="0" baseline="0" dirty="0" smtClean="0">
                <a:ln>
                  <a:noFill/>
                </a:ln>
                <a:solidFill>
                  <a:schemeClr val="tx1"/>
                </a:solidFill>
                <a:effectLst/>
                <a:latin typeface="Calibri" pitchFamily="34" charset="0"/>
                <a:ea typeface="Arial" pitchFamily="34" charset="0"/>
                <a:cs typeface="Times New Roman" pitchFamily="18" charset="0"/>
              </a:rPr>
              <a:t> data</a:t>
            </a:r>
            <a:endParaRPr kumimoji="0" lang="en-US" altLang="en-US" sz="1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15362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5912" y="1765105"/>
            <a:ext cx="8918088" cy="2708434"/>
          </a:xfrm>
          <a:prstGeom prst="rect">
            <a:avLst/>
          </a:prstGeom>
        </p:spPr>
        <p:txBody>
          <a:bodyPr wrap="square">
            <a:spAutoFit/>
          </a:bodyPr>
          <a:lstStyle/>
          <a:p>
            <a:r>
              <a:rPr lang="en-US" sz="1000" dirty="0"/>
              <a:t>xxxv:  UHSLC: University of Hawaii Sea Level Centre (USA) - The  UHSLC together with the BODC (UK) are receiving higher frequency</a:t>
            </a:r>
          </a:p>
          <a:p>
            <a:r>
              <a:rPr lang="en-US" sz="1000" dirty="0"/>
              <a:t>(hourly or better; delayed mode to near real-tie) sea level data for GLOSS. The UHSLC together with VLIZ (Belgium) are collecting real-time sea level data via the GTS</a:t>
            </a:r>
          </a:p>
          <a:p>
            <a:r>
              <a:rPr lang="en-US" sz="1000" dirty="0"/>
              <a:t>xxxvi: JASL:  UHSLC (USA) Joint Archive for Sea Level</a:t>
            </a:r>
          </a:p>
          <a:p>
            <a:r>
              <a:rPr lang="en-US" sz="1000" dirty="0"/>
              <a:t>xxxvii: VLIZ: Flanders Marine Institute (Belgium) – The VLIZ together with the UHSLC (USA) is collecting real-time sea level data via the</a:t>
            </a:r>
          </a:p>
          <a:p>
            <a:r>
              <a:rPr lang="en-US" sz="1000" dirty="0"/>
              <a:t>GTS</a:t>
            </a:r>
          </a:p>
          <a:p>
            <a:r>
              <a:rPr lang="en-US" sz="1000" dirty="0"/>
              <a:t>xxxviii: HF: High Frequency data</a:t>
            </a:r>
          </a:p>
          <a:p>
            <a:r>
              <a:rPr lang="en-US" sz="1000" dirty="0"/>
              <a:t>xxxix: BODC: British Ocean Data Centre (UK) – The BODC together with the UHSLC (USA) are receiving higher frequency (hourly or better; delayed mode to near real-tie) sea level data for GLOSS</a:t>
            </a:r>
          </a:p>
          <a:p>
            <a:r>
              <a:rPr lang="en-US" sz="1000" dirty="0" smtClean="0"/>
              <a:t>xl:	GNSS</a:t>
            </a:r>
            <a:r>
              <a:rPr lang="en-US" sz="1000" dirty="0"/>
              <a:t>: Geo-Referenced station using Global Navigation Satellite System (e.g. GPS)</a:t>
            </a:r>
          </a:p>
          <a:p>
            <a:r>
              <a:rPr lang="en-US" sz="1000" dirty="0" smtClean="0"/>
              <a:t>xli:	TIGA</a:t>
            </a:r>
            <a:r>
              <a:rPr lang="en-US" sz="1000" dirty="0"/>
              <a:t>: Continuous GNSS/GPS data to Tide Gauge Benchmark Monitoring data </a:t>
            </a:r>
            <a:r>
              <a:rPr lang="en-US" sz="1000" dirty="0" err="1"/>
              <a:t>centre</a:t>
            </a:r>
            <a:endParaRPr lang="en-US" sz="1000" dirty="0"/>
          </a:p>
          <a:p>
            <a:r>
              <a:rPr lang="en-US" sz="1000" dirty="0"/>
              <a:t>xlii:    ITP: International </a:t>
            </a:r>
            <a:r>
              <a:rPr lang="en-US" sz="1000" dirty="0" err="1"/>
              <a:t>Tsunameter</a:t>
            </a:r>
            <a:r>
              <a:rPr lang="en-US" sz="1000" dirty="0"/>
              <a:t> Partnership</a:t>
            </a:r>
          </a:p>
          <a:p>
            <a:r>
              <a:rPr lang="en-US" sz="1000" dirty="0"/>
              <a:t>xliii:   GHRSST: Group for High Resolution SST</a:t>
            </a:r>
          </a:p>
          <a:p>
            <a:r>
              <a:rPr lang="en-US" sz="1000" dirty="0"/>
              <a:t>xliv:   RDACs: GHRSST Regional Data Assembly </a:t>
            </a:r>
            <a:r>
              <a:rPr lang="en-US" sz="1000" dirty="0" err="1"/>
              <a:t>Centres</a:t>
            </a:r>
            <a:endParaRPr lang="en-US" sz="1000" dirty="0"/>
          </a:p>
          <a:p>
            <a:r>
              <a:rPr lang="en-US" sz="1000" dirty="0"/>
              <a:t>xlv:    GDAC: GHRSST Global Data Assembly Centre (NASA, USA)</a:t>
            </a:r>
          </a:p>
          <a:p>
            <a:r>
              <a:rPr lang="en-US" sz="1000" dirty="0"/>
              <a:t>xlvi:   LTSRF: GHRSST Long Term Stewardship and Reanalysis Facility (US NODC)</a:t>
            </a:r>
          </a:p>
          <a:p>
            <a:r>
              <a:rPr lang="en-US" sz="1000" dirty="0"/>
              <a:t>47:	RMs: Marine Climatological Summaries Scheme (MCSS) Responsible Members</a:t>
            </a:r>
          </a:p>
        </p:txBody>
      </p:sp>
    </p:spTree>
    <p:extLst>
      <p:ext uri="{BB962C8B-B14F-4D97-AF65-F5344CB8AC3E}">
        <p14:creationId xmlns:p14="http://schemas.microsoft.com/office/powerpoint/2010/main" val="251154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257800"/>
            <a:ext cx="8839200" cy="954107"/>
          </a:xfrm>
          <a:prstGeom prst="rect">
            <a:avLst/>
          </a:prstGeom>
          <a:noFill/>
        </p:spPr>
        <p:txBody>
          <a:bodyPr wrap="square" rtlCol="0">
            <a:spAutoFit/>
          </a:bodyPr>
          <a:lstStyle/>
          <a:p>
            <a:r>
              <a:rPr lang="en-US" dirty="0"/>
              <a:t>NCEI Climate Facebook: </a:t>
            </a:r>
            <a:r>
              <a:rPr lang="en-US" dirty="0">
                <a:hlinkClick r:id="rId2"/>
              </a:rPr>
              <a:t>http://</a:t>
            </a:r>
            <a:r>
              <a:rPr lang="en-US" dirty="0" smtClean="0">
                <a:hlinkClick r:id="rId2"/>
              </a:rPr>
              <a:t>www.facebook.com/NOAANCEIclimate</a:t>
            </a:r>
            <a:r>
              <a:rPr lang="en-US" dirty="0" smtClean="0"/>
              <a:t/>
            </a:r>
            <a:br>
              <a:rPr lang="en-US" dirty="0" smtClean="0"/>
            </a:br>
            <a:r>
              <a:rPr lang="en-US" dirty="0" smtClean="0"/>
              <a:t>NCEI </a:t>
            </a:r>
            <a:r>
              <a:rPr lang="en-US" dirty="0"/>
              <a:t>Ocean &amp; Geophysics Facebook: </a:t>
            </a:r>
            <a:r>
              <a:rPr lang="en-US" dirty="0">
                <a:hlinkClick r:id="rId3"/>
              </a:rPr>
              <a:t>http://www.facebook.com/NOAANCEIoceangeo</a:t>
            </a:r>
            <a:r>
              <a:rPr lang="en-US" dirty="0"/>
              <a:t/>
            </a:r>
            <a:br>
              <a:rPr lang="en-US" dirty="0"/>
            </a:br>
            <a:r>
              <a:rPr lang="en-US" dirty="0"/>
              <a:t>NCEI Climate Twitter (@</a:t>
            </a:r>
            <a:r>
              <a:rPr lang="en-US" dirty="0" err="1"/>
              <a:t>NOAANCEIclimate</a:t>
            </a:r>
            <a:r>
              <a:rPr lang="en-US" dirty="0"/>
              <a:t>): </a:t>
            </a:r>
            <a:r>
              <a:rPr lang="en-US" dirty="0">
                <a:hlinkClick r:id="rId4"/>
              </a:rPr>
              <a:t>http://www.twitter.com/NOAANCEIclimate</a:t>
            </a:r>
            <a:endParaRPr lang="en-US" dirty="0"/>
          </a:p>
          <a:p>
            <a:r>
              <a:rPr lang="en-US" dirty="0"/>
              <a:t>NCEI Ocean &amp; Geophysics Twitter (@</a:t>
            </a:r>
            <a:r>
              <a:rPr lang="en-US" dirty="0" err="1"/>
              <a:t>NOAANCEIocngeo</a:t>
            </a:r>
            <a:r>
              <a:rPr lang="en-US" dirty="0"/>
              <a:t>): </a:t>
            </a:r>
            <a:r>
              <a:rPr lang="en-US" dirty="0">
                <a:hlinkClick r:id="rId5"/>
              </a:rPr>
              <a:t>http://</a:t>
            </a:r>
            <a:r>
              <a:rPr lang="en-US" dirty="0" smtClean="0">
                <a:hlinkClick r:id="rId5"/>
              </a:rPr>
              <a:t>www.twitter.com/NOAANCEIocngeo</a:t>
            </a:r>
            <a:endParaRPr lang="en-US" dirty="0"/>
          </a:p>
        </p:txBody>
      </p:sp>
      <p:sp>
        <p:nvSpPr>
          <p:cNvPr id="3" name="TextBox 2"/>
          <p:cNvSpPr txBox="1"/>
          <p:nvPr/>
        </p:nvSpPr>
        <p:spPr>
          <a:xfrm>
            <a:off x="5410200" y="3505200"/>
            <a:ext cx="5460413" cy="954107"/>
          </a:xfrm>
          <a:prstGeom prst="rect">
            <a:avLst/>
          </a:prstGeom>
          <a:noFill/>
        </p:spPr>
        <p:txBody>
          <a:bodyPr wrap="square" rtlCol="0">
            <a:spAutoFit/>
          </a:bodyPr>
          <a:lstStyle/>
          <a:p>
            <a:r>
              <a:rPr lang="en-US" sz="2800" b="1" dirty="0" smtClean="0">
                <a:solidFill>
                  <a:srgbClr val="002060"/>
                </a:solidFill>
                <a:latin typeface="+mj-lt"/>
              </a:rPr>
              <a:t>www.ncei.noaa.gov</a:t>
            </a:r>
          </a:p>
          <a:p>
            <a:r>
              <a:rPr lang="en-US" sz="2800" b="1" dirty="0" err="1" smtClean="0">
                <a:solidFill>
                  <a:srgbClr val="002060"/>
                </a:solidFill>
                <a:latin typeface="+mj-lt"/>
              </a:rPr>
              <a:t>www.climate.gov</a:t>
            </a:r>
            <a:endParaRPr lang="en-US" sz="2800" b="1" dirty="0">
              <a:solidFill>
                <a:srgbClr val="002060"/>
              </a:solidFill>
              <a:latin typeface="+mj-lt"/>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822543"/>
            <a:ext cx="381000" cy="3810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4816643"/>
            <a:ext cx="381000" cy="381000"/>
          </a:xfrm>
          <a:prstGeom prst="rect">
            <a:avLst/>
          </a:prstGeom>
        </p:spPr>
      </p:pic>
      <p:sp>
        <p:nvSpPr>
          <p:cNvPr id="6" name="TextBox 5"/>
          <p:cNvSpPr txBox="1"/>
          <p:nvPr/>
        </p:nvSpPr>
        <p:spPr>
          <a:xfrm>
            <a:off x="396240" y="685800"/>
            <a:ext cx="8496300" cy="2400657"/>
          </a:xfrm>
          <a:prstGeom prst="rect">
            <a:avLst/>
          </a:prstGeom>
          <a:noFill/>
        </p:spPr>
        <p:txBody>
          <a:bodyPr wrap="square" rtlCol="0">
            <a:spAutoFit/>
          </a:bodyPr>
          <a:lstStyle/>
          <a:p>
            <a:r>
              <a:rPr lang="en-US" sz="5000" b="1" dirty="0" smtClean="0">
                <a:solidFill>
                  <a:srgbClr val="3D7499"/>
                </a:solidFill>
                <a:latin typeface="+mj-lt"/>
              </a:rPr>
              <a:t>NOAA’s</a:t>
            </a:r>
          </a:p>
          <a:p>
            <a:r>
              <a:rPr lang="en-US" sz="5000" b="1" dirty="0" smtClean="0">
                <a:solidFill>
                  <a:srgbClr val="3D7499"/>
                </a:solidFill>
                <a:latin typeface="+mj-lt"/>
              </a:rPr>
              <a:t>National Centers for Environmental Information</a:t>
            </a:r>
            <a:endParaRPr lang="en-US" sz="5000" b="1" dirty="0">
              <a:solidFill>
                <a:srgbClr val="3D7499"/>
              </a:solidFill>
              <a:latin typeface="+mj-lt"/>
            </a:endParaRPr>
          </a:p>
        </p:txBody>
      </p:sp>
      <p:sp>
        <p:nvSpPr>
          <p:cNvPr id="7" name="TextBox 6"/>
          <p:cNvSpPr txBox="1"/>
          <p:nvPr/>
        </p:nvSpPr>
        <p:spPr>
          <a:xfrm>
            <a:off x="380999" y="3285606"/>
            <a:ext cx="4931229" cy="954107"/>
          </a:xfrm>
          <a:prstGeom prst="rect">
            <a:avLst/>
          </a:prstGeom>
          <a:noFill/>
        </p:spPr>
        <p:txBody>
          <a:bodyPr wrap="square" rtlCol="0">
            <a:spAutoFit/>
          </a:bodyPr>
          <a:lstStyle/>
          <a:p>
            <a:r>
              <a:rPr lang="en-US" sz="2800" b="1" dirty="0" smtClean="0"/>
              <a:t>Contact: Eric.Freeman@noaa.gov</a:t>
            </a:r>
            <a:endParaRPr lang="en-US" sz="2800" b="1" dirty="0"/>
          </a:p>
        </p:txBody>
      </p:sp>
    </p:spTree>
    <p:extLst>
      <p:ext uri="{BB962C8B-B14F-4D97-AF65-F5344CB8AC3E}">
        <p14:creationId xmlns:p14="http://schemas.microsoft.com/office/powerpoint/2010/main" val="2514794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 Proposed Terms of Reference (</a:t>
            </a:r>
            <a:r>
              <a:rPr lang="en-US" dirty="0" err="1" smtClean="0"/>
              <a:t>ToR</a:t>
            </a:r>
            <a:r>
              <a:rPr lang="en-US" dirty="0" smtClean="0"/>
              <a:t>)</a:t>
            </a:r>
            <a:endParaRPr lang="en-US" dirty="0"/>
          </a:p>
        </p:txBody>
      </p:sp>
      <p:sp>
        <p:nvSpPr>
          <p:cNvPr id="4" name="Rectangle 3"/>
          <p:cNvSpPr/>
          <p:nvPr/>
        </p:nvSpPr>
        <p:spPr>
          <a:xfrm>
            <a:off x="0" y="1774131"/>
            <a:ext cx="9068696" cy="4616648"/>
          </a:xfrm>
          <a:prstGeom prst="rect">
            <a:avLst/>
          </a:prstGeom>
        </p:spPr>
        <p:txBody>
          <a:bodyPr wrap="square">
            <a:spAutoFit/>
          </a:bodyPr>
          <a:lstStyle/>
          <a:p>
            <a:r>
              <a:rPr lang="en-US" dirty="0" smtClean="0"/>
              <a:t>1</a:t>
            </a:r>
            <a:r>
              <a:rPr lang="en-US" dirty="0"/>
              <a:t>) A global network of appointed DACs will receive and gather meteorological and/or oceanographic data (real-time or delayed-mode) and metadata directly from the observation platforms and then forward onto the relevant GDAC. </a:t>
            </a:r>
          </a:p>
          <a:p>
            <a:r>
              <a:rPr lang="en-US" dirty="0"/>
              <a:t>2) Governance for defining the functions and adoption of DACs is proposed by JCOMM and endorsed by the WMO Executive Council and UNESCO/IOC Executive Council or Assembly. </a:t>
            </a:r>
          </a:p>
          <a:p>
            <a:r>
              <a:rPr lang="en-US" dirty="0"/>
              <a:t>3) To meet these requirements DACs must have the following: </a:t>
            </a:r>
          </a:p>
          <a:p>
            <a:r>
              <a:rPr lang="en-US" i="1" dirty="0"/>
              <a:t>Capabilities: </a:t>
            </a:r>
            <a:endParaRPr lang="en-US" dirty="0"/>
          </a:p>
          <a:p>
            <a:r>
              <a:rPr lang="en-US" dirty="0"/>
              <a:t>(a) Each Centre must have, or have access to, the necessary infrastructure, facilities, experience and staff required to fulfill the approved functions; </a:t>
            </a:r>
          </a:p>
          <a:p>
            <a:r>
              <a:rPr lang="en-US" dirty="0"/>
              <a:t>(b) Each Centre must be able to apply defined WMO and IOC international standards applicable for Data and Quality Management; </a:t>
            </a:r>
          </a:p>
          <a:p>
            <a:r>
              <a:rPr lang="en-US" dirty="0"/>
              <a:t>(c) The JCOMM Data Management Coordination Group (DMCG) must assess each Centre, at least once every five years, to verify it meets the necessary capabilities and performance indicators as agreed by the Commission. </a:t>
            </a:r>
          </a:p>
          <a:p>
            <a:endParaRPr lang="en-US" dirty="0"/>
          </a:p>
          <a:p>
            <a:r>
              <a:rPr lang="en-US" i="1" dirty="0"/>
              <a:t>Corresponding Functions and Tasks: </a:t>
            </a:r>
            <a:endParaRPr lang="en-US" dirty="0"/>
          </a:p>
          <a:p>
            <a:r>
              <a:rPr lang="en-US" dirty="0"/>
              <a:t>(a) Each Centre, within the confines of its agreed scope, must receive and gather meteorological and/or oceanographic data (real-time or delayed-mode) and metadata directly from the observation platforms; </a:t>
            </a:r>
          </a:p>
          <a:p>
            <a:r>
              <a:rPr lang="en-US" dirty="0"/>
              <a:t>(b) Each Centre must forward the data and metadata to the appropriate GDAC(s) in agreed format(s) within defined time-scales; </a:t>
            </a:r>
          </a:p>
          <a:p>
            <a:r>
              <a:rPr lang="en-US" dirty="0"/>
              <a:t>(c) Each Centre must operate appropriate data processing and quality control procedures within its scope as documented in appropriate WMO and IOC publications; </a:t>
            </a:r>
          </a:p>
        </p:txBody>
      </p:sp>
    </p:spTree>
    <p:extLst>
      <p:ext uri="{BB962C8B-B14F-4D97-AF65-F5344CB8AC3E}">
        <p14:creationId xmlns:p14="http://schemas.microsoft.com/office/powerpoint/2010/main" val="348810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 </a:t>
            </a:r>
            <a:r>
              <a:rPr lang="en-US" dirty="0" err="1" smtClean="0"/>
              <a:t>ToR</a:t>
            </a:r>
            <a:r>
              <a:rPr lang="en-US" dirty="0" smtClean="0"/>
              <a:t> Continued</a:t>
            </a:r>
            <a:endParaRPr lang="en-US" dirty="0"/>
          </a:p>
        </p:txBody>
      </p:sp>
      <p:sp>
        <p:nvSpPr>
          <p:cNvPr id="5" name="Rectangle 4"/>
          <p:cNvSpPr/>
          <p:nvPr/>
        </p:nvSpPr>
        <p:spPr>
          <a:xfrm>
            <a:off x="0" y="2098895"/>
            <a:ext cx="9068696" cy="3323987"/>
          </a:xfrm>
          <a:prstGeom prst="rect">
            <a:avLst/>
          </a:prstGeom>
        </p:spPr>
        <p:txBody>
          <a:bodyPr wrap="square">
            <a:spAutoFit/>
          </a:bodyPr>
          <a:lstStyle/>
          <a:p>
            <a:r>
              <a:rPr lang="en-US" dirty="0"/>
              <a:t>(d) Each Centre must provide feedback to the platform operators if data problems are encountered</a:t>
            </a:r>
            <a:r>
              <a:rPr lang="en-US" dirty="0" smtClean="0"/>
              <a:t>;</a:t>
            </a:r>
            <a:endParaRPr lang="en-US" dirty="0"/>
          </a:p>
          <a:p>
            <a:r>
              <a:rPr lang="en-US" dirty="0"/>
              <a:t>(e) Each Centre, within the confines of its agreed scope, must contribute to WMO and IOC Applications by collecting and processing worldwide marine-meteorological and/or oceanographic data and metadata (and optionally by mutually agreed CMOC-DAC products e.g. regional statistics) as documented in appropriate WMO and IOC publications</a:t>
            </a:r>
            <a:r>
              <a:rPr lang="en-US" dirty="0" smtClean="0"/>
              <a:t>;</a:t>
            </a:r>
            <a:endParaRPr lang="en-US" dirty="0"/>
          </a:p>
          <a:p>
            <a:r>
              <a:rPr lang="en-US" dirty="0"/>
              <a:t>(f) Each Centre must communicate and liaise within the DAC network and the wider MCDS</a:t>
            </a:r>
            <a:r>
              <a:rPr lang="en-US" dirty="0" smtClean="0"/>
              <a:t>;</a:t>
            </a:r>
            <a:endParaRPr lang="en-US" dirty="0"/>
          </a:p>
          <a:p>
            <a:r>
              <a:rPr lang="en-US" dirty="0"/>
              <a:t>(g) Each Centre should report, on an annual basis, to the JCOMM Management Committee through the DMCG on its status and the activities carried out. JCOMM in turn should keep the Executive Councils of the WMO and the UNESCO/IOC informed on the status and activities of the DAC network as a whole, and proposed changes, as required</a:t>
            </a:r>
            <a:r>
              <a:rPr lang="en-US" dirty="0" smtClean="0"/>
              <a:t>.</a:t>
            </a:r>
          </a:p>
          <a:p>
            <a:endParaRPr lang="en-US" dirty="0"/>
          </a:p>
          <a:p>
            <a:r>
              <a:rPr lang="en-US" dirty="0"/>
              <a:t>Data Policy and Software Licensing Usage Rights Requirements</a:t>
            </a:r>
          </a:p>
          <a:p>
            <a:r>
              <a:rPr lang="en-US" dirty="0"/>
              <a:t>4) A DAC must be committed to make all the data, metadata, and products falling within the scope of the DAC network available to the international research community in a way consistent with WMO Resolution 40 (Cg-XII) and IOC Resolution IOC-XXII-6. Where applicable, software should also be shared.</a:t>
            </a:r>
          </a:p>
        </p:txBody>
      </p:sp>
    </p:spTree>
    <p:extLst>
      <p:ext uri="{BB962C8B-B14F-4D97-AF65-F5344CB8AC3E}">
        <p14:creationId xmlns:p14="http://schemas.microsoft.com/office/powerpoint/2010/main" val="4153624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39" y="387275"/>
            <a:ext cx="8735208" cy="1030362"/>
          </a:xfrm>
        </p:spPr>
        <p:txBody>
          <a:bodyPr/>
          <a:lstStyle/>
          <a:p>
            <a:r>
              <a:rPr lang="en-US" dirty="0" smtClean="0"/>
              <a:t>GDAC </a:t>
            </a:r>
            <a:r>
              <a:rPr lang="en-US" dirty="0"/>
              <a:t>Proposed Terms of Reference (</a:t>
            </a:r>
            <a:r>
              <a:rPr lang="en-US" dirty="0" err="1"/>
              <a:t>ToR</a:t>
            </a:r>
            <a:r>
              <a:rPr lang="en-US" dirty="0"/>
              <a:t>)</a:t>
            </a:r>
          </a:p>
        </p:txBody>
      </p:sp>
      <p:sp>
        <p:nvSpPr>
          <p:cNvPr id="4" name="Rectangle 3"/>
          <p:cNvSpPr/>
          <p:nvPr/>
        </p:nvSpPr>
        <p:spPr>
          <a:xfrm>
            <a:off x="0" y="1495014"/>
            <a:ext cx="8982635" cy="4832092"/>
          </a:xfrm>
          <a:prstGeom prst="rect">
            <a:avLst/>
          </a:prstGeom>
        </p:spPr>
        <p:txBody>
          <a:bodyPr wrap="square">
            <a:spAutoFit/>
          </a:bodyPr>
          <a:lstStyle/>
          <a:p>
            <a:r>
              <a:rPr lang="en-US" dirty="0"/>
              <a:t>1) A global network of appointed GDACs will assemble and quality control meteorological and/or oceanographic data (real-time or delayed-mode) and metadata received from the appropriate DACs and then forward onto relevant CMOC(s). </a:t>
            </a:r>
          </a:p>
          <a:p>
            <a:r>
              <a:rPr lang="en-US" dirty="0"/>
              <a:t>2) Governance for defining the functions and adoption of GDACs is proposed by JCOMM and endorsed by the WMO Executive Council and UNESCO/IOC Executive Council or Assembly. </a:t>
            </a:r>
          </a:p>
          <a:p>
            <a:r>
              <a:rPr lang="en-US" dirty="0"/>
              <a:t>3) To meet these requirements GDACs must have the following: </a:t>
            </a:r>
          </a:p>
          <a:p>
            <a:r>
              <a:rPr lang="en-US" i="1" dirty="0"/>
              <a:t>Capabilities: </a:t>
            </a:r>
            <a:endParaRPr lang="en-US" dirty="0"/>
          </a:p>
          <a:p>
            <a:r>
              <a:rPr lang="en-US" dirty="0"/>
              <a:t>(a) Each Centre must have, or have access to, the necessary infrastructure, facilities, experience and staff required to fulfill the approved functions; </a:t>
            </a:r>
          </a:p>
          <a:p>
            <a:r>
              <a:rPr lang="en-US" dirty="0"/>
              <a:t>(b) Each Centre must be able to apply defined WMO and IOC international standards applicable for Data and Quality Management; </a:t>
            </a:r>
          </a:p>
          <a:p>
            <a:r>
              <a:rPr lang="en-US" dirty="0"/>
              <a:t>(c) The JCOMM Data Management Coordination Group (DMCG) must assess each Centre, at least once every five years, to verify it meets the necessary capabilities and performance indicators as agreed by the Commission; </a:t>
            </a:r>
          </a:p>
          <a:p>
            <a:r>
              <a:rPr lang="en-US" dirty="0"/>
              <a:t>(d) Each Centre must have means to access the WMO Information System (WIS) and/or IODE ODP. </a:t>
            </a:r>
          </a:p>
          <a:p>
            <a:endParaRPr lang="en-US" dirty="0"/>
          </a:p>
          <a:p>
            <a:r>
              <a:rPr lang="en-US" i="1" dirty="0"/>
              <a:t>Corresponding Functions and Tasks: </a:t>
            </a:r>
            <a:endParaRPr lang="en-US" dirty="0"/>
          </a:p>
          <a:p>
            <a:r>
              <a:rPr lang="en-US" dirty="0"/>
              <a:t>(a) Each Centre, within the confines if its agreed scope, must receive and assemble meteorological and/or oceanographic data (real-time or delayed-mode) and metadata from the appropriate DAC; </a:t>
            </a:r>
          </a:p>
          <a:p>
            <a:r>
              <a:rPr lang="en-US" dirty="0"/>
              <a:t>(b) Each Centre should identify duplicates within the dataset and if possible resolve; </a:t>
            </a:r>
          </a:p>
          <a:p>
            <a:r>
              <a:rPr lang="en-US" dirty="0"/>
              <a:t>(c) Each Centre should flag/link like-for-like observations and identify differences, where both real-time and delayed-mode data streams exist; </a:t>
            </a:r>
          </a:p>
        </p:txBody>
      </p:sp>
    </p:spTree>
    <p:extLst>
      <p:ext uri="{BB962C8B-B14F-4D97-AF65-F5344CB8AC3E}">
        <p14:creationId xmlns:p14="http://schemas.microsoft.com/office/powerpoint/2010/main" val="4153624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GDAC </a:t>
            </a:r>
            <a:r>
              <a:rPr lang="en-US" dirty="0" err="1"/>
              <a:t>ToR</a:t>
            </a:r>
            <a:r>
              <a:rPr lang="en-US" dirty="0"/>
              <a:t> Continued</a:t>
            </a:r>
          </a:p>
        </p:txBody>
      </p:sp>
      <p:sp>
        <p:nvSpPr>
          <p:cNvPr id="4" name="Rectangle 3"/>
          <p:cNvSpPr/>
          <p:nvPr/>
        </p:nvSpPr>
        <p:spPr>
          <a:xfrm>
            <a:off x="86061" y="1473945"/>
            <a:ext cx="9144000" cy="4832092"/>
          </a:xfrm>
          <a:prstGeom prst="rect">
            <a:avLst/>
          </a:prstGeom>
        </p:spPr>
        <p:txBody>
          <a:bodyPr wrap="square">
            <a:spAutoFit/>
          </a:bodyPr>
          <a:lstStyle/>
          <a:p>
            <a:endParaRPr lang="en-US" dirty="0"/>
          </a:p>
          <a:p>
            <a:r>
              <a:rPr lang="en-US" dirty="0"/>
              <a:t>(d) Each Centre must operate appropriate data processing and higher quality control procedures within its scope as documented in appropriate WMO and IOC publications; </a:t>
            </a:r>
          </a:p>
          <a:p>
            <a:r>
              <a:rPr lang="en-US" dirty="0"/>
              <a:t>(e) Each Centre must provide feedback to the DACs on data quality issues; </a:t>
            </a:r>
          </a:p>
          <a:p>
            <a:r>
              <a:rPr lang="en-US" dirty="0"/>
              <a:t>(f) Each Centre must make discovery metadata available to the WIS &amp; IODE ODP; </a:t>
            </a:r>
          </a:p>
          <a:p>
            <a:r>
              <a:rPr lang="en-US" dirty="0"/>
              <a:t>(g) Each Centre must forward the data and metadata to the appropriate CMOC(s) in agreed format(s) within defined time-scales; </a:t>
            </a:r>
          </a:p>
          <a:p>
            <a:r>
              <a:rPr lang="en-US" dirty="0"/>
              <a:t>(h) Each Centre, within the confines of its agreed scope, must contribute to WMO and IOC Applications by collecting and processing worldwide marine-meteorological and /or oceanographic data and metadata (and optionally by mutually agreed CMOC-GDAC products) as documented in appropriate WMO and IOC publications (and to the extent that these functions are not already carried out by other existing data </a:t>
            </a:r>
            <a:r>
              <a:rPr lang="en-US" dirty="0" err="1"/>
              <a:t>centres</a:t>
            </a:r>
            <a:r>
              <a:rPr lang="en-US" dirty="0"/>
              <a:t>, but are complimentary to the functions of these </a:t>
            </a:r>
            <a:r>
              <a:rPr lang="en-US" dirty="0" err="1"/>
              <a:t>centres</a:t>
            </a:r>
            <a:r>
              <a:rPr lang="en-US" dirty="0"/>
              <a:t>); </a:t>
            </a:r>
          </a:p>
          <a:p>
            <a:r>
              <a:rPr lang="en-US" dirty="0"/>
              <a:t>(</a:t>
            </a:r>
            <a:r>
              <a:rPr lang="en-US" dirty="0" err="1"/>
              <a:t>i</a:t>
            </a:r>
            <a:r>
              <a:rPr lang="en-US" dirty="0"/>
              <a:t>) Each Centre must communicate and liaise within the GDAC network and the wider MCDS; </a:t>
            </a:r>
          </a:p>
          <a:p>
            <a:r>
              <a:rPr lang="en-US" dirty="0"/>
              <a:t>(j) Each Centre should report, on an annual basis, to the JCOMM Management Committee through the DMCG on its status and the activities carried out. JCOMM in turn should keep the Executive Councils of the WMO and the UNESCO/IOC Assembly informed on status and activities of the GDAC network as a whole, and proposed changes, as required. </a:t>
            </a:r>
          </a:p>
          <a:p>
            <a:endParaRPr lang="en-US" i="1" dirty="0" smtClean="0"/>
          </a:p>
          <a:p>
            <a:r>
              <a:rPr lang="en-US" i="1" dirty="0" smtClean="0"/>
              <a:t>Data </a:t>
            </a:r>
            <a:r>
              <a:rPr lang="en-US" i="1" dirty="0"/>
              <a:t>Policy and Software Licensing Usage Rights Requirements </a:t>
            </a:r>
            <a:endParaRPr lang="en-US" dirty="0"/>
          </a:p>
          <a:p>
            <a:r>
              <a:rPr lang="en-US" dirty="0" smtClean="0"/>
              <a:t>4</a:t>
            </a:r>
            <a:r>
              <a:rPr lang="en-US" dirty="0"/>
              <a:t>) A GDAC must be committed to make all the data, metadata, and products falling within the scope of the GDAC network available to the international research community in a way consistent with WMO Resolution 40 (Cg-XII) and IOC Resolution IOC-XXII-6. Where applicable, software should also be shared. </a:t>
            </a:r>
          </a:p>
        </p:txBody>
      </p:sp>
    </p:spTree>
    <p:extLst>
      <p:ext uri="{BB962C8B-B14F-4D97-AF65-F5344CB8AC3E}">
        <p14:creationId xmlns:p14="http://schemas.microsoft.com/office/powerpoint/2010/main" val="4153624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Candidate DACs and GDACs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80952482"/>
              </p:ext>
            </p:extLst>
          </p:nvPr>
        </p:nvGraphicFramePr>
        <p:xfrm>
          <a:off x="139850" y="1655159"/>
          <a:ext cx="8864303" cy="4332605"/>
        </p:xfrm>
        <a:graphic>
          <a:graphicData uri="http://schemas.openxmlformats.org/drawingml/2006/table">
            <a:tbl>
              <a:tblPr firstRow="1" firstCol="1" lastRow="1" lastCol="1" bandRow="1" bandCol="1"/>
              <a:tblGrid>
                <a:gridCol w="760889"/>
                <a:gridCol w="791411"/>
                <a:gridCol w="1475613"/>
                <a:gridCol w="755675"/>
                <a:gridCol w="700581"/>
                <a:gridCol w="741529"/>
                <a:gridCol w="603795"/>
                <a:gridCol w="880752"/>
                <a:gridCol w="2154058"/>
              </a:tblGrid>
              <a:tr h="487680">
                <a:tc>
                  <a:txBody>
                    <a:bodyPr/>
                    <a:lstStyle/>
                    <a:p>
                      <a:pPr marL="0" marR="0">
                        <a:lnSpc>
                          <a:spcPts val="600"/>
                        </a:lnSpc>
                        <a:spcBef>
                          <a:spcPts val="45"/>
                        </a:spcBef>
                        <a:spcAft>
                          <a:spcPts val="0"/>
                        </a:spcAft>
                      </a:pPr>
                      <a:r>
                        <a:rPr lang="en-US" sz="600" dirty="0">
                          <a:effectLst/>
                          <a:latin typeface="Calibri"/>
                          <a:ea typeface="Calibri"/>
                          <a:cs typeface="Times New Roman"/>
                        </a:rPr>
                        <a:t> </a:t>
                      </a:r>
                      <a:endParaRPr lang="en-US" sz="1100" dirty="0">
                        <a:effectLst/>
                        <a:latin typeface="Calibri"/>
                        <a:ea typeface="Calibri"/>
                        <a:cs typeface="Times New Roman"/>
                      </a:endParaRPr>
                    </a:p>
                    <a:p>
                      <a:pPr marL="64770" marR="236855">
                        <a:lnSpc>
                          <a:spcPts val="1260"/>
                        </a:lnSpc>
                        <a:spcBef>
                          <a:spcPts val="0"/>
                        </a:spcBef>
                        <a:spcAft>
                          <a:spcPts val="0"/>
                        </a:spcAft>
                      </a:pPr>
                      <a:r>
                        <a:rPr lang="en-US" sz="1100" b="1" i="1" spc="-5" dirty="0">
                          <a:effectLst/>
                          <a:latin typeface="Arial"/>
                          <a:ea typeface="Arial"/>
                          <a:cs typeface="Times New Roman"/>
                        </a:rPr>
                        <a:t>D</a:t>
                      </a:r>
                      <a:r>
                        <a:rPr lang="en-US" sz="1100" b="1" i="1" dirty="0">
                          <a:effectLst/>
                          <a:latin typeface="Arial"/>
                          <a:ea typeface="Arial"/>
                          <a:cs typeface="Times New Roman"/>
                        </a:rPr>
                        <a:t>a</a:t>
                      </a:r>
                      <a:r>
                        <a:rPr lang="en-US" sz="1100" b="1" i="1" spc="5" dirty="0">
                          <a:effectLst/>
                          <a:latin typeface="Arial"/>
                          <a:ea typeface="Arial"/>
                          <a:cs typeface="Times New Roman"/>
                        </a:rPr>
                        <a:t>t</a:t>
                      </a:r>
                      <a:r>
                        <a:rPr lang="en-US" sz="1100" b="1" i="1" dirty="0">
                          <a:effectLst/>
                          <a:latin typeface="Arial"/>
                          <a:ea typeface="Arial"/>
                          <a:cs typeface="Times New Roman"/>
                        </a:rPr>
                        <a:t>a </a:t>
                      </a:r>
                      <a:r>
                        <a:rPr lang="en-US" sz="1100" b="1" i="1" spc="5" dirty="0">
                          <a:effectLst/>
                          <a:latin typeface="Arial"/>
                          <a:ea typeface="Arial"/>
                          <a:cs typeface="Times New Roman"/>
                        </a:rPr>
                        <a:t>t</a:t>
                      </a:r>
                      <a:r>
                        <a:rPr lang="en-US" sz="1100" b="1" i="1" dirty="0">
                          <a:effectLst/>
                          <a:latin typeface="Arial"/>
                          <a:ea typeface="Arial"/>
                          <a:cs typeface="Times New Roman"/>
                        </a:rPr>
                        <a:t>ype</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1200">
                          <a:effectLst/>
                          <a:latin typeface="Calibri"/>
                          <a:ea typeface="Calibri"/>
                          <a:cs typeface="Times New Roman"/>
                        </a:rPr>
                        <a:t> </a:t>
                      </a:r>
                      <a:endParaRPr lang="en-US" sz="1100">
                        <a:effectLst/>
                        <a:latin typeface="Calibri"/>
                        <a:ea typeface="Calibri"/>
                        <a:cs typeface="Times New Roman"/>
                      </a:endParaRPr>
                    </a:p>
                    <a:p>
                      <a:pPr marL="148590" marR="0">
                        <a:lnSpc>
                          <a:spcPct val="115000"/>
                        </a:lnSpc>
                        <a:spcBef>
                          <a:spcPts val="0"/>
                        </a:spcBef>
                        <a:spcAft>
                          <a:spcPts val="0"/>
                        </a:spcAft>
                      </a:pPr>
                      <a:r>
                        <a:rPr lang="en-US" sz="1100" b="1" i="1" spc="-5">
                          <a:effectLst/>
                          <a:latin typeface="Arial"/>
                          <a:ea typeface="Arial"/>
                          <a:cs typeface="Times New Roman"/>
                        </a:rPr>
                        <a:t>P</a:t>
                      </a:r>
                      <a:r>
                        <a:rPr lang="en-US" sz="1100" b="1" i="1">
                          <a:effectLst/>
                          <a:latin typeface="Arial"/>
                          <a:ea typeface="Arial"/>
                          <a:cs typeface="Times New Roman"/>
                        </a:rPr>
                        <a:t>anel</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90805" marR="0">
                        <a:lnSpc>
                          <a:spcPts val="1250"/>
                        </a:lnSpc>
                        <a:spcBef>
                          <a:spcPts val="0"/>
                        </a:spcBef>
                        <a:spcAft>
                          <a:spcPts val="0"/>
                        </a:spcAft>
                      </a:pPr>
                      <a:r>
                        <a:rPr lang="en-US" sz="1100" b="1" i="1" spc="-5">
                          <a:effectLst/>
                          <a:latin typeface="Arial"/>
                          <a:ea typeface="Arial"/>
                          <a:cs typeface="Times New Roman"/>
                        </a:rPr>
                        <a:t>C</a:t>
                      </a:r>
                      <a:r>
                        <a:rPr lang="en-US" sz="1100" b="1" i="1">
                          <a:effectLst/>
                          <a:latin typeface="Arial"/>
                          <a:ea typeface="Arial"/>
                          <a:cs typeface="Times New Roman"/>
                        </a:rPr>
                        <a:t>on</a:t>
                      </a:r>
                      <a:r>
                        <a:rPr lang="en-US" sz="1100" b="1" i="1" spc="5">
                          <a:effectLst/>
                          <a:latin typeface="Arial"/>
                          <a:ea typeface="Arial"/>
                          <a:cs typeface="Times New Roman"/>
                        </a:rPr>
                        <a:t>t</a:t>
                      </a:r>
                      <a:r>
                        <a:rPr lang="en-US" sz="1100" b="1" i="1">
                          <a:effectLst/>
                          <a:latin typeface="Arial"/>
                          <a:ea typeface="Arial"/>
                          <a:cs typeface="Times New Roman"/>
                        </a:rPr>
                        <a:t>act</a:t>
                      </a:r>
                      <a:r>
                        <a:rPr lang="en-US" sz="1100" b="1" i="1" spc="10">
                          <a:effectLst/>
                          <a:latin typeface="Arial"/>
                          <a:ea typeface="Arial"/>
                          <a:cs typeface="Times New Roman"/>
                        </a:rPr>
                        <a:t> </a:t>
                      </a:r>
                      <a:r>
                        <a:rPr lang="en-US" sz="1100" b="1" i="1">
                          <a:effectLst/>
                          <a:latin typeface="Arial"/>
                          <a:ea typeface="Arial"/>
                          <a:cs typeface="Times New Roman"/>
                        </a:rPr>
                        <a:t>p</a:t>
                      </a:r>
                      <a:r>
                        <a:rPr lang="en-US" sz="1100" b="1" i="1" spc="-15">
                          <a:effectLst/>
                          <a:latin typeface="Arial"/>
                          <a:ea typeface="Arial"/>
                          <a:cs typeface="Times New Roman"/>
                        </a:rPr>
                        <a:t>o</a:t>
                      </a:r>
                      <a:r>
                        <a:rPr lang="en-US" sz="1100" b="1" i="1" spc="5">
                          <a:effectLst/>
                          <a:latin typeface="Arial"/>
                          <a:ea typeface="Arial"/>
                          <a:cs typeface="Times New Roman"/>
                        </a:rPr>
                        <a:t>i</a:t>
                      </a:r>
                      <a:r>
                        <a:rPr lang="en-US" sz="1100" b="1" i="1">
                          <a:effectLst/>
                          <a:latin typeface="Arial"/>
                          <a:ea typeface="Arial"/>
                          <a:cs typeface="Times New Roman"/>
                        </a:rPr>
                        <a:t>n</a:t>
                      </a:r>
                      <a:r>
                        <a:rPr lang="en-US" sz="1100" b="1" i="1" spc="-10">
                          <a:effectLst/>
                          <a:latin typeface="Arial"/>
                          <a:ea typeface="Arial"/>
                          <a:cs typeface="Times New Roman"/>
                        </a:rPr>
                        <a:t>t</a:t>
                      </a:r>
                      <a:r>
                        <a:rPr lang="en-US" sz="1100" b="1" i="1" spc="5">
                          <a:effectLst/>
                          <a:latin typeface="Arial"/>
                          <a:ea typeface="Arial"/>
                          <a:cs typeface="Times New Roman"/>
                        </a:rPr>
                        <a:t>(</a:t>
                      </a:r>
                      <a:r>
                        <a:rPr lang="en-US" sz="1100" b="1" i="1">
                          <a:effectLst/>
                          <a:latin typeface="Arial"/>
                          <a:ea typeface="Arial"/>
                          <a:cs typeface="Times New Roman"/>
                        </a:rPr>
                        <a:t>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100"/>
                        </a:lnSpc>
                        <a:spcBef>
                          <a:spcPts val="20"/>
                        </a:spcBef>
                        <a:spcAft>
                          <a:spcPts val="0"/>
                        </a:spcAft>
                      </a:pPr>
                      <a:r>
                        <a:rPr lang="en-US" sz="1100">
                          <a:effectLst/>
                          <a:latin typeface="Calibri"/>
                          <a:ea typeface="Calibri"/>
                          <a:cs typeface="Times New Roman"/>
                        </a:rPr>
                        <a:t> </a:t>
                      </a:r>
                    </a:p>
                    <a:p>
                      <a:pPr marL="116840" marR="0">
                        <a:lnSpc>
                          <a:spcPct val="115000"/>
                        </a:lnSpc>
                        <a:spcBef>
                          <a:spcPts val="0"/>
                        </a:spcBef>
                        <a:spcAft>
                          <a:spcPts val="0"/>
                        </a:spcAft>
                      </a:pPr>
                      <a:r>
                        <a:rPr lang="en-US" sz="1100" b="1" i="1" spc="-5">
                          <a:effectLst/>
                          <a:latin typeface="Arial"/>
                          <a:ea typeface="Arial"/>
                          <a:cs typeface="Times New Roman"/>
                        </a:rPr>
                        <a:t>E</a:t>
                      </a:r>
                      <a:r>
                        <a:rPr lang="en-US" sz="1100" b="1" i="1" spc="5">
                          <a:effectLst/>
                          <a:latin typeface="Arial"/>
                          <a:ea typeface="Arial"/>
                          <a:cs typeface="Times New Roman"/>
                        </a:rPr>
                        <a:t>ff</a:t>
                      </a:r>
                      <a:r>
                        <a:rPr lang="en-US" sz="1100" b="1" i="1" spc="-5">
                          <a:effectLst/>
                          <a:latin typeface="Arial"/>
                          <a:ea typeface="Arial"/>
                          <a:cs typeface="Times New Roman"/>
                        </a:rPr>
                        <a:t>o</a:t>
                      </a:r>
                      <a:r>
                        <a:rPr lang="en-US" sz="1100" b="1" i="1" spc="-10">
                          <a:effectLst/>
                          <a:latin typeface="Arial"/>
                          <a:ea typeface="Arial"/>
                          <a:cs typeface="Times New Roman"/>
                        </a:rPr>
                        <a:t>r</a:t>
                      </a:r>
                      <a:r>
                        <a:rPr lang="en-US" sz="1100" b="1" i="1" spc="50">
                          <a:effectLst/>
                          <a:latin typeface="Arial"/>
                          <a:ea typeface="Arial"/>
                          <a:cs typeface="Times New Roman"/>
                        </a:rPr>
                        <a:t>t</a:t>
                      </a:r>
                      <a:r>
                        <a:rPr lang="en-US" sz="700" b="1" i="1">
                          <a:effectLst/>
                          <a:latin typeface="Arial"/>
                          <a:ea typeface="Arial"/>
                          <a:cs typeface="Times New Roman"/>
                        </a:rPr>
                        <a:t>i</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64770" marR="27940">
                        <a:lnSpc>
                          <a:spcPts val="1260"/>
                        </a:lnSpc>
                        <a:spcBef>
                          <a:spcPts val="5"/>
                        </a:spcBef>
                        <a:spcAft>
                          <a:spcPts val="0"/>
                        </a:spcAft>
                      </a:pPr>
                      <a:r>
                        <a:rPr lang="en-US" sz="1100" b="1" i="1" spc="-5">
                          <a:effectLst/>
                          <a:latin typeface="Arial"/>
                          <a:ea typeface="Arial"/>
                          <a:cs typeface="Times New Roman"/>
                        </a:rPr>
                        <a:t>E</a:t>
                      </a:r>
                      <a:r>
                        <a:rPr lang="en-US" sz="1100" b="1" i="1">
                          <a:effectLst/>
                          <a:latin typeface="Arial"/>
                          <a:ea typeface="Arial"/>
                          <a:cs typeface="Times New Roman"/>
                        </a:rPr>
                        <a:t>x</a:t>
                      </a:r>
                      <a:r>
                        <a:rPr lang="en-US" sz="1100" b="1" i="1" spc="5">
                          <a:effectLst/>
                          <a:latin typeface="Arial"/>
                          <a:ea typeface="Arial"/>
                          <a:cs typeface="Times New Roman"/>
                        </a:rPr>
                        <a:t>i</a:t>
                      </a:r>
                      <a:r>
                        <a:rPr lang="en-US" sz="1100" b="1" i="1">
                          <a:effectLst/>
                          <a:latin typeface="Arial"/>
                          <a:ea typeface="Arial"/>
                          <a:cs typeface="Times New Roman"/>
                        </a:rPr>
                        <a:t>s</a:t>
                      </a:r>
                      <a:r>
                        <a:rPr lang="en-US" sz="1100" b="1" i="1" spc="5">
                          <a:effectLst/>
                          <a:latin typeface="Arial"/>
                          <a:ea typeface="Arial"/>
                          <a:cs typeface="Times New Roman"/>
                        </a:rPr>
                        <a:t>ti</a:t>
                      </a:r>
                      <a:r>
                        <a:rPr lang="en-US" sz="1100" b="1" i="1">
                          <a:effectLst/>
                          <a:latin typeface="Arial"/>
                          <a:ea typeface="Arial"/>
                          <a:cs typeface="Times New Roman"/>
                        </a:rPr>
                        <a:t>n g</a:t>
                      </a:r>
                      <a:r>
                        <a:rPr lang="en-US" sz="1100" b="1" i="1" spc="5">
                          <a:effectLst/>
                          <a:latin typeface="Arial"/>
                          <a:ea typeface="Arial"/>
                          <a:cs typeface="Times New Roman"/>
                        </a:rPr>
                        <a:t> </a:t>
                      </a:r>
                      <a:r>
                        <a:rPr lang="en-US" sz="1100" b="1" i="1" spc="-5">
                          <a:effectLst/>
                          <a:latin typeface="Arial"/>
                          <a:ea typeface="Arial"/>
                          <a:cs typeface="Times New Roman"/>
                        </a:rPr>
                        <a:t>R</a:t>
                      </a:r>
                      <a:r>
                        <a:rPr lang="en-US" sz="1100" b="1" i="1">
                          <a:effectLst/>
                          <a:latin typeface="Arial"/>
                          <a:ea typeface="Arial"/>
                          <a:cs typeface="Times New Roman"/>
                        </a:rPr>
                        <a:t>T</a:t>
                      </a:r>
                      <a:endParaRPr lang="en-US" sz="1100">
                        <a:effectLst/>
                        <a:latin typeface="Calibri"/>
                        <a:ea typeface="Calibri"/>
                        <a:cs typeface="Times New Roman"/>
                      </a:endParaRPr>
                    </a:p>
                    <a:p>
                      <a:pPr marL="64770" marR="0">
                        <a:lnSpc>
                          <a:spcPts val="1255"/>
                        </a:lnSpc>
                        <a:spcBef>
                          <a:spcPts val="0"/>
                        </a:spcBef>
                        <a:spcAft>
                          <a:spcPts val="0"/>
                        </a:spcAft>
                      </a:pPr>
                      <a:r>
                        <a:rPr lang="en-US" sz="1100" b="1" i="1">
                          <a:effectLst/>
                          <a:latin typeface="Arial"/>
                          <a:ea typeface="Arial"/>
                          <a:cs typeface="Times New Roman"/>
                        </a:rPr>
                        <a:t>sou</a:t>
                      </a:r>
                      <a:r>
                        <a:rPr lang="en-US" sz="1100" b="1" i="1" spc="5">
                          <a:effectLst/>
                          <a:latin typeface="Arial"/>
                          <a:ea typeface="Arial"/>
                          <a:cs typeface="Times New Roman"/>
                        </a:rPr>
                        <a:t>r</a:t>
                      </a:r>
                      <a:r>
                        <a:rPr lang="en-US" sz="1100" b="1" i="1">
                          <a:effectLst/>
                          <a:latin typeface="Arial"/>
                          <a:ea typeface="Arial"/>
                          <a:cs typeface="Times New Roman"/>
                        </a:rPr>
                        <a:t>ce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64770" marR="62865">
                        <a:lnSpc>
                          <a:spcPts val="1260"/>
                        </a:lnSpc>
                        <a:spcBef>
                          <a:spcPts val="5"/>
                        </a:spcBef>
                        <a:spcAft>
                          <a:spcPts val="0"/>
                        </a:spcAft>
                      </a:pPr>
                      <a:r>
                        <a:rPr lang="en-US" sz="1100" b="1" i="1" spc="-5">
                          <a:effectLst/>
                          <a:latin typeface="Arial"/>
                          <a:ea typeface="Arial"/>
                          <a:cs typeface="Times New Roman"/>
                        </a:rPr>
                        <a:t>E</a:t>
                      </a:r>
                      <a:r>
                        <a:rPr lang="en-US" sz="1100" b="1" i="1">
                          <a:effectLst/>
                          <a:latin typeface="Arial"/>
                          <a:ea typeface="Arial"/>
                          <a:cs typeface="Times New Roman"/>
                        </a:rPr>
                        <a:t>x</a:t>
                      </a:r>
                      <a:r>
                        <a:rPr lang="en-US" sz="1100" b="1" i="1" spc="5">
                          <a:effectLst/>
                          <a:latin typeface="Arial"/>
                          <a:ea typeface="Arial"/>
                          <a:cs typeface="Times New Roman"/>
                        </a:rPr>
                        <a:t>i</a:t>
                      </a:r>
                      <a:r>
                        <a:rPr lang="en-US" sz="1100" b="1" i="1">
                          <a:effectLst/>
                          <a:latin typeface="Arial"/>
                          <a:ea typeface="Arial"/>
                          <a:cs typeface="Times New Roman"/>
                        </a:rPr>
                        <a:t>s</a:t>
                      </a:r>
                      <a:r>
                        <a:rPr lang="en-US" sz="1100" b="1" i="1" spc="5">
                          <a:effectLst/>
                          <a:latin typeface="Arial"/>
                          <a:ea typeface="Arial"/>
                          <a:cs typeface="Times New Roman"/>
                        </a:rPr>
                        <a:t>ti</a:t>
                      </a:r>
                      <a:r>
                        <a:rPr lang="en-US" sz="1100" b="1" i="1">
                          <a:effectLst/>
                          <a:latin typeface="Arial"/>
                          <a:ea typeface="Arial"/>
                          <a:cs typeface="Times New Roman"/>
                        </a:rPr>
                        <a:t>n g</a:t>
                      </a:r>
                      <a:r>
                        <a:rPr lang="en-US" sz="1100" b="1" i="1" spc="5">
                          <a:effectLst/>
                          <a:latin typeface="Arial"/>
                          <a:ea typeface="Arial"/>
                          <a:cs typeface="Times New Roman"/>
                        </a:rPr>
                        <a:t> </a:t>
                      </a:r>
                      <a:r>
                        <a:rPr lang="en-US" sz="1100" b="1" i="1" spc="-5">
                          <a:effectLst/>
                          <a:latin typeface="Arial"/>
                          <a:ea typeface="Arial"/>
                          <a:cs typeface="Times New Roman"/>
                        </a:rPr>
                        <a:t>DM</a:t>
                      </a:r>
                      <a:endParaRPr lang="en-US" sz="1100">
                        <a:effectLst/>
                        <a:latin typeface="Calibri"/>
                        <a:ea typeface="Calibri"/>
                        <a:cs typeface="Times New Roman"/>
                      </a:endParaRPr>
                    </a:p>
                    <a:p>
                      <a:pPr marL="64770" marR="0">
                        <a:lnSpc>
                          <a:spcPts val="1255"/>
                        </a:lnSpc>
                        <a:spcBef>
                          <a:spcPts val="0"/>
                        </a:spcBef>
                        <a:spcAft>
                          <a:spcPts val="0"/>
                        </a:spcAft>
                      </a:pPr>
                      <a:r>
                        <a:rPr lang="en-US" sz="1100" b="1" i="1">
                          <a:effectLst/>
                          <a:latin typeface="Arial"/>
                          <a:ea typeface="Arial"/>
                          <a:cs typeface="Times New Roman"/>
                        </a:rPr>
                        <a:t>sou</a:t>
                      </a:r>
                      <a:r>
                        <a:rPr lang="en-US" sz="1100" b="1" i="1" spc="5">
                          <a:effectLst/>
                          <a:latin typeface="Arial"/>
                          <a:ea typeface="Arial"/>
                          <a:cs typeface="Times New Roman"/>
                        </a:rPr>
                        <a:t>r</a:t>
                      </a:r>
                      <a:r>
                        <a:rPr lang="en-US" sz="1100" b="1" i="1">
                          <a:effectLst/>
                          <a:latin typeface="Arial"/>
                          <a:ea typeface="Arial"/>
                          <a:cs typeface="Times New Roman"/>
                        </a:rPr>
                        <a:t>ce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12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1100" b="1" i="1" spc="-5">
                          <a:effectLst/>
                          <a:latin typeface="Arial"/>
                          <a:ea typeface="Arial"/>
                          <a:cs typeface="Times New Roman"/>
                        </a:rPr>
                        <a:t>DAC</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1200">
                          <a:effectLst/>
                          <a:latin typeface="Calibri"/>
                          <a:ea typeface="Calibri"/>
                          <a:cs typeface="Times New Roman"/>
                        </a:rPr>
                        <a:t> </a:t>
                      </a:r>
                      <a:endParaRPr lang="en-US" sz="1100">
                        <a:effectLst/>
                        <a:latin typeface="Calibri"/>
                        <a:ea typeface="Calibri"/>
                        <a:cs typeface="Times New Roman"/>
                      </a:endParaRPr>
                    </a:p>
                    <a:p>
                      <a:pPr marL="66675" marR="0">
                        <a:lnSpc>
                          <a:spcPct val="115000"/>
                        </a:lnSpc>
                        <a:spcBef>
                          <a:spcPts val="0"/>
                        </a:spcBef>
                        <a:spcAft>
                          <a:spcPts val="0"/>
                        </a:spcAft>
                      </a:pPr>
                      <a:r>
                        <a:rPr lang="en-US" sz="1100" b="1" i="1" spc="5">
                          <a:effectLst/>
                          <a:latin typeface="Arial"/>
                          <a:ea typeface="Arial"/>
                          <a:cs typeface="Times New Roman"/>
                        </a:rPr>
                        <a:t>G</a:t>
                      </a:r>
                      <a:r>
                        <a:rPr lang="en-US" sz="1100" b="1" i="1" spc="-5">
                          <a:effectLst/>
                          <a:latin typeface="Arial"/>
                          <a:ea typeface="Arial"/>
                          <a:cs typeface="Times New Roman"/>
                        </a:rPr>
                        <a:t>DAC</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600"/>
                        </a:lnSpc>
                        <a:spcBef>
                          <a:spcPts val="45"/>
                        </a:spcBef>
                        <a:spcAft>
                          <a:spcPts val="0"/>
                        </a:spcAft>
                      </a:pPr>
                      <a:r>
                        <a:rPr lang="en-US" sz="600">
                          <a:effectLst/>
                          <a:latin typeface="Calibri"/>
                          <a:ea typeface="Calibri"/>
                          <a:cs typeface="Times New Roman"/>
                        </a:rPr>
                        <a:t> </a:t>
                      </a:r>
                      <a:endParaRPr lang="en-US" sz="1100">
                        <a:effectLst/>
                        <a:latin typeface="Calibri"/>
                        <a:ea typeface="Calibri"/>
                        <a:cs typeface="Times New Roman"/>
                      </a:endParaRPr>
                    </a:p>
                    <a:p>
                      <a:pPr marL="66675" marR="86995">
                        <a:lnSpc>
                          <a:spcPts val="1260"/>
                        </a:lnSpc>
                        <a:spcBef>
                          <a:spcPts val="0"/>
                        </a:spcBef>
                        <a:spcAft>
                          <a:spcPts val="0"/>
                        </a:spcAft>
                      </a:pPr>
                      <a:r>
                        <a:rPr lang="en-US" sz="1100" b="1" i="1" spc="-5">
                          <a:effectLst/>
                          <a:latin typeface="Arial"/>
                          <a:ea typeface="Arial"/>
                          <a:cs typeface="Times New Roman"/>
                        </a:rPr>
                        <a:t>C</a:t>
                      </a:r>
                      <a:r>
                        <a:rPr lang="en-US" sz="1100" b="1" i="1" spc="5">
                          <a:effectLst/>
                          <a:latin typeface="Arial"/>
                          <a:ea typeface="Arial"/>
                          <a:cs typeface="Times New Roman"/>
                        </a:rPr>
                        <a:t>M</a:t>
                      </a:r>
                      <a:r>
                        <a:rPr lang="en-US" sz="1100" b="1" i="1">
                          <a:effectLst/>
                          <a:latin typeface="Arial"/>
                          <a:ea typeface="Arial"/>
                          <a:cs typeface="Times New Roman"/>
                        </a:rPr>
                        <a:t>O C</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795655">
                <a:tc>
                  <a:txBody>
                    <a:bodyPr/>
                    <a:lstStyle/>
                    <a:p>
                      <a:pPr marL="0" marR="0">
                        <a:lnSpc>
                          <a:spcPts val="550"/>
                        </a:lnSpc>
                        <a:spcBef>
                          <a:spcPts val="10"/>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b="1">
                          <a:effectLst/>
                          <a:latin typeface="Arial"/>
                          <a:ea typeface="Arial"/>
                          <a:cs typeface="Times New Roman"/>
                        </a:rPr>
                        <a:t>V</a:t>
                      </a:r>
                      <a:r>
                        <a:rPr lang="en-US" sz="900" b="1" spc="-5">
                          <a:effectLst/>
                          <a:latin typeface="Arial"/>
                          <a:ea typeface="Arial"/>
                          <a:cs typeface="Times New Roman"/>
                        </a:rPr>
                        <a:t>O</a:t>
                      </a:r>
                      <a:r>
                        <a:rPr lang="en-US" sz="900" b="1">
                          <a:effectLst/>
                          <a:latin typeface="Arial"/>
                          <a:ea typeface="Arial"/>
                          <a:cs typeface="Times New Roman"/>
                        </a:rPr>
                        <a:t>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400"/>
                        </a:lnSpc>
                        <a:spcBef>
                          <a:spcPts val="15"/>
                        </a:spcBef>
                        <a:spcAft>
                          <a:spcPts val="0"/>
                        </a:spcAft>
                      </a:pPr>
                      <a:r>
                        <a:rPr lang="en-US" sz="1400">
                          <a:effectLst/>
                          <a:latin typeface="Calibri"/>
                          <a:ea typeface="Calibri"/>
                          <a:cs typeface="Times New Roman"/>
                        </a:rPr>
                        <a:t> </a:t>
                      </a:r>
                      <a:endParaRPr lang="en-US" sz="1100">
                        <a:effectLst/>
                        <a:latin typeface="Calibri"/>
                        <a:ea typeface="Calibri"/>
                        <a:cs typeface="Times New Roman"/>
                      </a:endParaRPr>
                    </a:p>
                    <a:p>
                      <a:pPr marL="154940" marR="0">
                        <a:lnSpc>
                          <a:spcPct val="115000"/>
                        </a:lnSpc>
                        <a:spcBef>
                          <a:spcPts val="0"/>
                        </a:spcBef>
                        <a:spcAft>
                          <a:spcPts val="0"/>
                        </a:spcAft>
                      </a:pPr>
                      <a:r>
                        <a:rPr lang="en-US" sz="900">
                          <a:effectLst/>
                          <a:latin typeface="Arial"/>
                          <a:ea typeface="Arial"/>
                          <a:cs typeface="Times New Roman"/>
                        </a:rPr>
                        <a:t>V</a:t>
                      </a:r>
                      <a:r>
                        <a:rPr lang="en-US" sz="900" spc="-5">
                          <a:effectLst/>
                          <a:latin typeface="Arial"/>
                          <a:ea typeface="Arial"/>
                          <a:cs typeface="Times New Roman"/>
                        </a:rPr>
                        <a:t>O</a:t>
                      </a:r>
                      <a:r>
                        <a:rPr lang="en-US" sz="900">
                          <a:effectLst/>
                          <a:latin typeface="Arial"/>
                          <a:ea typeface="Arial"/>
                          <a:cs typeface="Times New Roman"/>
                        </a:rPr>
                        <a:t>S</a:t>
                      </a:r>
                      <a:r>
                        <a:rPr lang="en-US" sz="900" spc="60">
                          <a:effectLst/>
                          <a:latin typeface="Arial"/>
                          <a:ea typeface="Arial"/>
                          <a:cs typeface="Times New Roman"/>
                        </a:rPr>
                        <a:t>P</a:t>
                      </a:r>
                      <a:r>
                        <a:rPr lang="en-US" sz="600" spc="10">
                          <a:effectLst/>
                          <a:latin typeface="Arial"/>
                          <a:ea typeface="Arial"/>
                          <a:cs typeface="Times New Roman"/>
                        </a:rPr>
                        <a:t>ii</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5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6675" marR="57150">
                        <a:lnSpc>
                          <a:spcPts val="1030"/>
                        </a:lnSpc>
                        <a:spcBef>
                          <a:spcPts val="0"/>
                        </a:spcBef>
                        <a:spcAft>
                          <a:spcPts val="0"/>
                        </a:spcAft>
                      </a:pPr>
                      <a:r>
                        <a:rPr lang="en-US" sz="900" u="sng">
                          <a:solidFill>
                            <a:srgbClr val="0000FF"/>
                          </a:solidFill>
                          <a:effectLst/>
                          <a:latin typeface="Arial"/>
                          <a:ea typeface="Arial"/>
                          <a:cs typeface="Times New Roman"/>
                          <a:hlinkClick r:id="rId2"/>
                        </a:rPr>
                        <a:t>Er</a:t>
                      </a:r>
                      <a:r>
                        <a:rPr lang="en-US" sz="900" u="sng" spc="5">
                          <a:solidFill>
                            <a:srgbClr val="0000FF"/>
                          </a:solidFill>
                          <a:effectLst/>
                          <a:latin typeface="Arial"/>
                          <a:ea typeface="Arial"/>
                          <a:cs typeface="Times New Roman"/>
                          <a:hlinkClick r:id="rId2"/>
                        </a:rPr>
                        <a:t>ic</a:t>
                      </a:r>
                      <a:r>
                        <a:rPr lang="en-US" sz="900" u="sng">
                          <a:solidFill>
                            <a:srgbClr val="0000FF"/>
                          </a:solidFill>
                          <a:effectLst/>
                          <a:latin typeface="Arial"/>
                          <a:ea typeface="Arial"/>
                          <a:cs typeface="Times New Roman"/>
                          <a:hlinkClick r:id="rId2"/>
                        </a:rPr>
                        <a:t>.Fr</a:t>
                      </a:r>
                      <a:r>
                        <a:rPr lang="en-US" sz="900" u="sng" spc="-10">
                          <a:solidFill>
                            <a:srgbClr val="0000FF"/>
                          </a:solidFill>
                          <a:effectLst/>
                          <a:latin typeface="Arial"/>
                          <a:ea typeface="Arial"/>
                          <a:cs typeface="Times New Roman"/>
                          <a:hlinkClick r:id="rId2"/>
                        </a:rPr>
                        <a:t>e</a:t>
                      </a:r>
                      <a:r>
                        <a:rPr lang="en-US" sz="900" u="sng" spc="5">
                          <a:solidFill>
                            <a:srgbClr val="0000FF"/>
                          </a:solidFill>
                          <a:effectLst/>
                          <a:latin typeface="Arial"/>
                          <a:ea typeface="Arial"/>
                          <a:cs typeface="Times New Roman"/>
                          <a:hlinkClick r:id="rId2"/>
                        </a:rPr>
                        <a:t>e</a:t>
                      </a:r>
                      <a:r>
                        <a:rPr lang="en-US" sz="900" u="sng" spc="-5">
                          <a:solidFill>
                            <a:srgbClr val="0000FF"/>
                          </a:solidFill>
                          <a:effectLst/>
                          <a:latin typeface="Arial"/>
                          <a:ea typeface="Arial"/>
                          <a:cs typeface="Times New Roman"/>
                          <a:hlinkClick r:id="rId2"/>
                        </a:rPr>
                        <a:t>m</a:t>
                      </a:r>
                      <a:r>
                        <a:rPr lang="en-US" sz="900" u="sng" spc="5">
                          <a:solidFill>
                            <a:srgbClr val="0000FF"/>
                          </a:solidFill>
                          <a:effectLst/>
                          <a:latin typeface="Arial"/>
                          <a:ea typeface="Arial"/>
                          <a:cs typeface="Times New Roman"/>
                          <a:hlinkClick r:id="rId2"/>
                        </a:rPr>
                        <a:t>an</a:t>
                      </a:r>
                      <a:r>
                        <a:rPr lang="en-US" sz="900" u="sng">
                          <a:solidFill>
                            <a:srgbClr val="0000FF"/>
                          </a:solidFill>
                          <a:effectLst/>
                          <a:latin typeface="Arial"/>
                          <a:ea typeface="Arial"/>
                          <a:cs typeface="Times New Roman"/>
                          <a:hlinkClick r:id="rId2"/>
                        </a:rPr>
                        <a:t>@</a:t>
                      </a:r>
                      <a:r>
                        <a:rPr lang="en-US" sz="900" u="sng" spc="5">
                          <a:solidFill>
                            <a:srgbClr val="0000FF"/>
                          </a:solidFill>
                          <a:effectLst/>
                          <a:latin typeface="Arial"/>
                          <a:ea typeface="Arial"/>
                          <a:cs typeface="Times New Roman"/>
                          <a:hlinkClick r:id="rId2"/>
                        </a:rPr>
                        <a:t>n</a:t>
                      </a:r>
                      <a:r>
                        <a:rPr lang="en-US" sz="900" u="sng" spc="-10">
                          <a:solidFill>
                            <a:srgbClr val="0000FF"/>
                          </a:solidFill>
                          <a:effectLst/>
                          <a:latin typeface="Arial"/>
                          <a:ea typeface="Arial"/>
                          <a:cs typeface="Times New Roman"/>
                          <a:hlinkClick r:id="rId2"/>
                        </a:rPr>
                        <a:t>o</a:t>
                      </a:r>
                      <a:r>
                        <a:rPr lang="en-US" sz="900" u="sng" spc="5">
                          <a:solidFill>
                            <a:srgbClr val="0000FF"/>
                          </a:solidFill>
                          <a:effectLst/>
                          <a:latin typeface="Arial"/>
                          <a:ea typeface="Arial"/>
                          <a:cs typeface="Times New Roman"/>
                          <a:hlinkClick r:id="rId2"/>
                        </a:rPr>
                        <a:t>aa.</a:t>
                      </a:r>
                      <a:r>
                        <a:rPr lang="en-US" sz="900" u="none" strike="noStrike" spc="5">
                          <a:solidFill>
                            <a:srgbClr val="0000FF"/>
                          </a:solidFill>
                          <a:effectLst/>
                          <a:latin typeface="Arial"/>
                          <a:ea typeface="Arial"/>
                          <a:cs typeface="Times New Roman"/>
                          <a:hlinkClick r:id="rId2"/>
                        </a:rPr>
                        <a:t> </a:t>
                      </a:r>
                      <a:r>
                        <a:rPr lang="en-US" sz="900" u="sng" spc="5">
                          <a:solidFill>
                            <a:srgbClr val="0000FF"/>
                          </a:solidFill>
                          <a:effectLst/>
                          <a:latin typeface="Arial"/>
                          <a:ea typeface="Arial"/>
                          <a:cs typeface="Times New Roman"/>
                          <a:hlinkClick r:id="rId2"/>
                        </a:rPr>
                        <a:t>gov</a:t>
                      </a:r>
                      <a:r>
                        <a:rPr lang="en-US" sz="900" u="none" strike="noStrike" spc="5">
                          <a:solidFill>
                            <a:srgbClr val="0000FF"/>
                          </a:solidFill>
                          <a:effectLst/>
                          <a:latin typeface="Arial"/>
                          <a:ea typeface="Arial"/>
                          <a:cs typeface="Times New Roman"/>
                          <a:hlinkClick r:id="rId2"/>
                        </a:rPr>
                        <a:t> </a:t>
                      </a:r>
                      <a:r>
                        <a:rPr lang="en-US" sz="900" u="sng" spc="5">
                          <a:solidFill>
                            <a:srgbClr val="0000FF"/>
                          </a:solidFill>
                          <a:effectLst/>
                          <a:latin typeface="Arial"/>
                          <a:ea typeface="Arial"/>
                          <a:cs typeface="Times New Roman"/>
                          <a:hlinkClick r:id="rId3"/>
                        </a:rPr>
                        <a:t>L</a:t>
                      </a:r>
                      <a:r>
                        <a:rPr lang="en-US" sz="900" u="sng" spc="-5">
                          <a:solidFill>
                            <a:srgbClr val="0000FF"/>
                          </a:solidFill>
                          <a:effectLst/>
                          <a:latin typeface="Arial"/>
                          <a:ea typeface="Arial"/>
                          <a:cs typeface="Times New Roman"/>
                          <a:hlinkClick r:id="rId3"/>
                        </a:rPr>
                        <a:t>y</a:t>
                      </a:r>
                      <a:r>
                        <a:rPr lang="en-US" sz="900" u="sng" spc="5">
                          <a:solidFill>
                            <a:srgbClr val="0000FF"/>
                          </a:solidFill>
                          <a:effectLst/>
                          <a:latin typeface="Arial"/>
                          <a:ea typeface="Arial"/>
                          <a:cs typeface="Times New Roman"/>
                          <a:hlinkClick r:id="rId3"/>
                        </a:rPr>
                        <a:t>dia</a:t>
                      </a:r>
                      <a:r>
                        <a:rPr lang="en-US" sz="900" u="sng">
                          <a:solidFill>
                            <a:srgbClr val="0000FF"/>
                          </a:solidFill>
                          <a:effectLst/>
                          <a:latin typeface="Arial"/>
                          <a:ea typeface="Arial"/>
                          <a:cs typeface="Times New Roman"/>
                          <a:hlinkClick r:id="rId3"/>
                        </a:rPr>
                        <a:t>.</a:t>
                      </a:r>
                      <a:r>
                        <a:rPr lang="en-US" sz="900" u="sng" spc="-5">
                          <a:solidFill>
                            <a:srgbClr val="0000FF"/>
                          </a:solidFill>
                          <a:effectLst/>
                          <a:latin typeface="Arial"/>
                          <a:ea typeface="Arial"/>
                          <a:cs typeface="Times New Roman"/>
                          <a:hlinkClick r:id="rId3"/>
                        </a:rPr>
                        <a:t>G</a:t>
                      </a:r>
                      <a:r>
                        <a:rPr lang="en-US" sz="900" u="sng" spc="5">
                          <a:solidFill>
                            <a:srgbClr val="0000FF"/>
                          </a:solidFill>
                          <a:effectLst/>
                          <a:latin typeface="Arial"/>
                          <a:ea typeface="Arial"/>
                          <a:cs typeface="Times New Roman"/>
                          <a:hlinkClick r:id="rId3"/>
                        </a:rPr>
                        <a:t>a</a:t>
                      </a:r>
                      <a:r>
                        <a:rPr lang="en-US" sz="900" u="sng">
                          <a:solidFill>
                            <a:srgbClr val="0000FF"/>
                          </a:solidFill>
                          <a:effectLst/>
                          <a:latin typeface="Arial"/>
                          <a:ea typeface="Arial"/>
                          <a:cs typeface="Times New Roman"/>
                          <a:hlinkClick r:id="rId3"/>
                        </a:rPr>
                        <a:t>t</a:t>
                      </a:r>
                      <a:r>
                        <a:rPr lang="en-US" sz="900" u="sng" spc="-10">
                          <a:solidFill>
                            <a:srgbClr val="0000FF"/>
                          </a:solidFill>
                          <a:effectLst/>
                          <a:latin typeface="Arial"/>
                          <a:ea typeface="Arial"/>
                          <a:cs typeface="Times New Roman"/>
                          <a:hlinkClick r:id="rId3"/>
                        </a:rPr>
                        <a:t>e</a:t>
                      </a:r>
                      <a:r>
                        <a:rPr lang="en-US" sz="900" u="sng" spc="5">
                          <a:solidFill>
                            <a:srgbClr val="0000FF"/>
                          </a:solidFill>
                          <a:effectLst/>
                          <a:latin typeface="Arial"/>
                          <a:ea typeface="Arial"/>
                          <a:cs typeface="Times New Roman"/>
                          <a:hlinkClick r:id="rId3"/>
                        </a:rPr>
                        <a:t>s</a:t>
                      </a:r>
                      <a:r>
                        <a:rPr lang="en-US" sz="900" u="sng">
                          <a:solidFill>
                            <a:srgbClr val="0000FF"/>
                          </a:solidFill>
                          <a:effectLst/>
                          <a:latin typeface="Arial"/>
                          <a:ea typeface="Arial"/>
                          <a:cs typeface="Times New Roman"/>
                          <a:hlinkClick r:id="rId3"/>
                        </a:rPr>
                        <a:t>@</a:t>
                      </a:r>
                      <a:r>
                        <a:rPr lang="en-US" sz="900" u="sng" spc="5">
                          <a:solidFill>
                            <a:srgbClr val="0000FF"/>
                          </a:solidFill>
                          <a:effectLst/>
                          <a:latin typeface="Arial"/>
                          <a:ea typeface="Arial"/>
                          <a:cs typeface="Times New Roman"/>
                          <a:hlinkClick r:id="rId3"/>
                        </a:rPr>
                        <a:t>d</a:t>
                      </a:r>
                      <a:r>
                        <a:rPr lang="en-US" sz="900" u="sng" spc="-15">
                          <a:solidFill>
                            <a:srgbClr val="0000FF"/>
                          </a:solidFill>
                          <a:effectLst/>
                          <a:latin typeface="Arial"/>
                          <a:ea typeface="Arial"/>
                          <a:cs typeface="Times New Roman"/>
                          <a:hlinkClick r:id="rId3"/>
                        </a:rPr>
                        <a:t>w</a:t>
                      </a:r>
                      <a:r>
                        <a:rPr lang="en-US" sz="900" u="sng" spc="5">
                          <a:solidFill>
                            <a:srgbClr val="0000FF"/>
                          </a:solidFill>
                          <a:effectLst/>
                          <a:latin typeface="Arial"/>
                          <a:ea typeface="Arial"/>
                          <a:cs typeface="Times New Roman"/>
                          <a:hlinkClick r:id="rId3"/>
                        </a:rPr>
                        <a:t>d</a:t>
                      </a:r>
                      <a:r>
                        <a:rPr lang="en-US" sz="900" u="sng">
                          <a:solidFill>
                            <a:srgbClr val="0000FF"/>
                          </a:solidFill>
                          <a:effectLst/>
                          <a:latin typeface="Arial"/>
                          <a:ea typeface="Arial"/>
                          <a:cs typeface="Times New Roman"/>
                          <a:hlinkClick r:id="rId3"/>
                        </a:rPr>
                        <a:t>.</a:t>
                      </a:r>
                      <a:r>
                        <a:rPr lang="en-US" sz="900" u="sng" spc="5">
                          <a:solidFill>
                            <a:srgbClr val="0000FF"/>
                          </a:solidFill>
                          <a:effectLst/>
                          <a:latin typeface="Arial"/>
                          <a:ea typeface="Arial"/>
                          <a:cs typeface="Times New Roman"/>
                          <a:hlinkClick r:id="rId3"/>
                        </a:rPr>
                        <a:t>de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8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147320" marR="59055" indent="-57785">
                        <a:lnSpc>
                          <a:spcPts val="1030"/>
                        </a:lnSpc>
                        <a:spcBef>
                          <a:spcPts val="0"/>
                        </a:spcBef>
                        <a:spcAft>
                          <a:spcPts val="0"/>
                        </a:spcAft>
                      </a:pPr>
                      <a:r>
                        <a:rPr lang="en-US" sz="900">
                          <a:effectLst/>
                          <a:latin typeface="Arial"/>
                          <a:ea typeface="Arial"/>
                          <a:cs typeface="Times New Roman"/>
                        </a:rPr>
                        <a:t>U</a:t>
                      </a:r>
                      <a:r>
                        <a:rPr lang="en-US" sz="900" spc="5">
                          <a:effectLst/>
                          <a:latin typeface="Arial"/>
                          <a:ea typeface="Arial"/>
                          <a:cs typeface="Times New Roman"/>
                        </a:rPr>
                        <a:t>nde</a:t>
                      </a:r>
                      <a:r>
                        <a:rPr lang="en-US" sz="900">
                          <a:effectLst/>
                          <a:latin typeface="Arial"/>
                          <a:ea typeface="Arial"/>
                          <a:cs typeface="Times New Roman"/>
                        </a:rPr>
                        <a:t>r</a:t>
                      </a:r>
                      <a:r>
                        <a:rPr lang="en-US" sz="900" spc="-15">
                          <a:effectLst/>
                          <a:latin typeface="Arial"/>
                          <a:ea typeface="Arial"/>
                          <a:cs typeface="Times New Roman"/>
                        </a:rPr>
                        <a:t>w</a:t>
                      </a:r>
                      <a:r>
                        <a:rPr lang="en-US" sz="900">
                          <a:effectLst/>
                          <a:latin typeface="Arial"/>
                          <a:ea typeface="Arial"/>
                          <a:cs typeface="Times New Roman"/>
                        </a:rPr>
                        <a:t>a </a:t>
                      </a:r>
                      <a:r>
                        <a:rPr lang="en-US" sz="900" spc="-5">
                          <a:effectLst/>
                          <a:latin typeface="Arial"/>
                          <a:ea typeface="Arial"/>
                          <a:cs typeface="Times New Roman"/>
                        </a:rPr>
                        <a:t>y</a:t>
                      </a:r>
                      <a:r>
                        <a:rPr lang="en-US" sz="900">
                          <a:effectLst/>
                          <a:latin typeface="Arial"/>
                          <a:ea typeface="Arial"/>
                          <a:cs typeface="Times New Roman"/>
                        </a:rPr>
                        <a:t>/</a:t>
                      </a:r>
                      <a:r>
                        <a:rPr lang="en-US" sz="900" spc="5">
                          <a:effectLst/>
                          <a:latin typeface="Arial"/>
                          <a:ea typeface="Arial"/>
                          <a:cs typeface="Times New Roman"/>
                        </a:rPr>
                        <a:t>2012</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025"/>
                        </a:lnSpc>
                        <a:spcBef>
                          <a:spcPts val="0"/>
                        </a:spcBef>
                        <a:spcAft>
                          <a:spcPts val="0"/>
                        </a:spcAft>
                      </a:pP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ct val="115000"/>
                        </a:lnSpc>
                        <a:spcBef>
                          <a:spcPts val="10"/>
                        </a:spcBef>
                        <a:spcAft>
                          <a:spcPts val="0"/>
                        </a:spcAft>
                      </a:pPr>
                      <a:r>
                        <a:rPr lang="en-US" sz="900">
                          <a:effectLst/>
                          <a:latin typeface="Arial"/>
                          <a:ea typeface="Arial"/>
                          <a:cs typeface="Times New Roman"/>
                        </a:rPr>
                        <a:t>-</a:t>
                      </a:r>
                      <a:r>
                        <a:rPr lang="en-US" sz="900" spc="5">
                          <a:effectLst/>
                          <a:latin typeface="Arial"/>
                          <a:ea typeface="Arial"/>
                          <a:cs typeface="Times New Roman"/>
                        </a:rPr>
                        <a:t>13</a:t>
                      </a:r>
                      <a:endParaRPr lang="en-US" sz="1100">
                        <a:effectLst/>
                        <a:latin typeface="Calibri"/>
                        <a:ea typeface="Calibri"/>
                        <a:cs typeface="Times New Roman"/>
                      </a:endParaRPr>
                    </a:p>
                    <a:p>
                      <a:pPr marL="64770" marR="60960">
                        <a:lnSpc>
                          <a:spcPts val="1030"/>
                        </a:lnSpc>
                        <a:spcBef>
                          <a:spcPts val="15"/>
                        </a:spcBef>
                        <a:spcAft>
                          <a:spcPts val="0"/>
                        </a:spcAft>
                      </a:pPr>
                      <a:r>
                        <a:rPr lang="en-US" sz="900">
                          <a:effectLst/>
                          <a:latin typeface="Arial"/>
                          <a:ea typeface="Arial"/>
                          <a:cs typeface="Times New Roman"/>
                        </a:rPr>
                        <a:t>SHIP </a:t>
                      </a: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ts val="1015"/>
                        </a:lnSpc>
                        <a:spcBef>
                          <a:spcPts val="0"/>
                        </a:spcBef>
                        <a:spcAft>
                          <a:spcPts val="0"/>
                        </a:spcAft>
                      </a:pPr>
                      <a:r>
                        <a:rPr lang="en-US" sz="900">
                          <a:effectLst/>
                          <a:latin typeface="Arial"/>
                          <a:ea typeface="Arial"/>
                          <a:cs typeface="Times New Roman"/>
                        </a:rPr>
                        <a:t>-</a:t>
                      </a:r>
                      <a:r>
                        <a:rPr lang="en-US" sz="900" spc="5">
                          <a:effectLst/>
                          <a:latin typeface="Arial"/>
                          <a:ea typeface="Arial"/>
                          <a:cs typeface="Times New Roman"/>
                        </a:rPr>
                        <a:t>94</a:t>
                      </a:r>
                      <a:endParaRPr lang="en-US" sz="1100">
                        <a:effectLst/>
                        <a:latin typeface="Calibri"/>
                        <a:ea typeface="Calibri"/>
                        <a:cs typeface="Times New Roman"/>
                      </a:endParaRPr>
                    </a:p>
                    <a:p>
                      <a:pPr marL="64770" marR="0">
                        <a:lnSpc>
                          <a:spcPts val="1030"/>
                        </a:lnSpc>
                        <a:spcBef>
                          <a:spcPts val="5"/>
                        </a:spcBef>
                        <a:spcAft>
                          <a:spcPts val="0"/>
                        </a:spcAft>
                      </a:pPr>
                      <a:r>
                        <a:rPr lang="en-US" sz="900">
                          <a:effectLst/>
                          <a:latin typeface="Arial"/>
                          <a:ea typeface="Arial"/>
                          <a:cs typeface="Times New Roman"/>
                        </a:rPr>
                        <a:t>BUFR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400"/>
                        </a:lnSpc>
                        <a:spcBef>
                          <a:spcPts val="15"/>
                        </a:spcBef>
                        <a:spcAft>
                          <a:spcPts val="0"/>
                        </a:spcAft>
                      </a:pPr>
                      <a:r>
                        <a:rPr lang="en-US" sz="14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spc="10">
                          <a:effectLst/>
                          <a:latin typeface="Arial"/>
                          <a:ea typeface="Arial"/>
                          <a:cs typeface="Times New Roman"/>
                        </a:rPr>
                        <a:t>P</a:t>
                      </a:r>
                      <a:r>
                        <a:rPr lang="en-US" sz="900" spc="-20">
                          <a:effectLst/>
                          <a:latin typeface="Arial"/>
                          <a:ea typeface="Arial"/>
                          <a:cs typeface="Times New Roman"/>
                        </a:rPr>
                        <a:t>M</a:t>
                      </a:r>
                      <a:r>
                        <a:rPr lang="en-US" sz="900" spc="-5">
                          <a:effectLst/>
                          <a:latin typeface="Arial"/>
                          <a:ea typeface="Arial"/>
                          <a:cs typeface="Times New Roman"/>
                        </a:rPr>
                        <a:t>O</a:t>
                      </a:r>
                      <a:r>
                        <a:rPr lang="en-US" sz="900">
                          <a:effectLst/>
                          <a:latin typeface="Arial"/>
                          <a:ea typeface="Arial"/>
                          <a:cs typeface="Times New Roman"/>
                        </a:rPr>
                        <a:t>s</a:t>
                      </a:r>
                      <a:r>
                        <a:rPr lang="en-US" sz="900" spc="-185">
                          <a:effectLst/>
                          <a:latin typeface="Arial"/>
                          <a:ea typeface="Arial"/>
                          <a:cs typeface="Times New Roman"/>
                        </a:rPr>
                        <a:t> </a:t>
                      </a:r>
                      <a:r>
                        <a:rPr lang="en-US" sz="600" spc="10">
                          <a:effectLst/>
                          <a:latin typeface="Arial"/>
                          <a:ea typeface="Arial"/>
                          <a:cs typeface="Times New Roman"/>
                        </a:rPr>
                        <a:t>iii</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850"/>
                        </a:lnSpc>
                        <a:spcBef>
                          <a:spcPts val="15"/>
                        </a:spcBef>
                        <a:spcAft>
                          <a:spcPts val="0"/>
                        </a:spcAft>
                      </a:pPr>
                      <a:r>
                        <a:rPr lang="en-US" sz="850">
                          <a:effectLst/>
                          <a:latin typeface="Calibri"/>
                          <a:ea typeface="Calibri"/>
                          <a:cs typeface="Times New Roman"/>
                        </a:rPr>
                        <a:t> </a:t>
                      </a:r>
                      <a:endParaRPr lang="en-US" sz="1100">
                        <a:effectLst/>
                        <a:latin typeface="Calibri"/>
                        <a:ea typeface="Calibri"/>
                        <a:cs typeface="Times New Roman"/>
                      </a:endParaRPr>
                    </a:p>
                    <a:p>
                      <a:pPr marL="64770" marR="0">
                        <a:lnSpc>
                          <a:spcPts val="1155"/>
                        </a:lnSpc>
                        <a:spcBef>
                          <a:spcPts val="0"/>
                        </a:spcBef>
                        <a:spcAft>
                          <a:spcPts val="0"/>
                        </a:spcAft>
                      </a:pPr>
                      <a:r>
                        <a:rPr lang="en-US" sz="900">
                          <a:effectLst/>
                          <a:latin typeface="Arial"/>
                          <a:ea typeface="Arial"/>
                          <a:cs typeface="Times New Roman"/>
                        </a:rPr>
                        <a:t>R</a:t>
                      </a:r>
                      <a:r>
                        <a:rPr lang="en-US" sz="900" spc="50">
                          <a:effectLst/>
                          <a:latin typeface="Arial"/>
                          <a:ea typeface="Arial"/>
                          <a:cs typeface="Times New Roman"/>
                        </a:rPr>
                        <a:t>T</a:t>
                      </a:r>
                      <a:r>
                        <a:rPr lang="en-US" sz="600" spc="10">
                          <a:effectLst/>
                          <a:latin typeface="Arial"/>
                          <a:ea typeface="Arial"/>
                          <a:cs typeface="Times New Roman"/>
                        </a:rPr>
                        <a:t>i</a:t>
                      </a:r>
                      <a:r>
                        <a:rPr lang="en-US" sz="600">
                          <a:effectLst/>
                          <a:latin typeface="Arial"/>
                          <a:ea typeface="Arial"/>
                          <a:cs typeface="Times New Roman"/>
                        </a:rPr>
                        <a:t>v</a:t>
                      </a:r>
                      <a:r>
                        <a:rPr lang="en-US" sz="900">
                          <a:effectLst/>
                          <a:latin typeface="Arial"/>
                          <a:ea typeface="Arial"/>
                          <a:cs typeface="Times New Roman"/>
                        </a:rPr>
                        <a:t>:</a:t>
                      </a:r>
                      <a:endParaRPr lang="en-US" sz="1100">
                        <a:effectLst/>
                        <a:latin typeface="Calibri"/>
                        <a:ea typeface="Calibri"/>
                        <a:cs typeface="Times New Roman"/>
                      </a:endParaRPr>
                    </a:p>
                    <a:p>
                      <a:pPr marL="0" marR="74930" algn="r">
                        <a:lnSpc>
                          <a:spcPts val="365"/>
                        </a:lnSpc>
                        <a:spcBef>
                          <a:spcPts val="0"/>
                        </a:spcBef>
                        <a:spcAft>
                          <a:spcPts val="0"/>
                        </a:spcAft>
                      </a:pPr>
                      <a:r>
                        <a:rPr lang="en-US" sz="600">
                          <a:effectLst/>
                          <a:latin typeface="Arial"/>
                          <a:ea typeface="Arial"/>
                          <a:cs typeface="Times New Roman"/>
                        </a:rPr>
                        <a:t>v</a:t>
                      </a:r>
                      <a:endParaRPr lang="en-US" sz="1100">
                        <a:effectLst/>
                        <a:latin typeface="Calibri"/>
                        <a:ea typeface="Calibri"/>
                        <a:cs typeface="Times New Roman"/>
                      </a:endParaRPr>
                    </a:p>
                    <a:p>
                      <a:pPr marL="64770" marR="0">
                        <a:lnSpc>
                          <a:spcPts val="670"/>
                        </a:lnSpc>
                        <a:spcBef>
                          <a:spcPts val="0"/>
                        </a:spcBef>
                        <a:spcAft>
                          <a:spcPts val="0"/>
                        </a:spcAft>
                      </a:pPr>
                      <a:r>
                        <a:rPr lang="en-US" sz="900" spc="-5">
                          <a:effectLst/>
                          <a:latin typeface="Arial"/>
                          <a:ea typeface="Arial"/>
                          <a:cs typeface="Times New Roman"/>
                        </a:rPr>
                        <a:t>G</a:t>
                      </a:r>
                      <a:r>
                        <a:rPr lang="en-US" sz="900">
                          <a:effectLst/>
                          <a:latin typeface="Arial"/>
                          <a:ea typeface="Arial"/>
                          <a:cs typeface="Times New Roman"/>
                        </a:rPr>
                        <a:t>CCs</a:t>
                      </a:r>
                      <a:endParaRPr lang="en-US" sz="1100">
                        <a:effectLst/>
                        <a:latin typeface="Calibri"/>
                        <a:ea typeface="Calibri"/>
                        <a:cs typeface="Times New Roman"/>
                      </a:endParaRPr>
                    </a:p>
                    <a:p>
                      <a:pPr marL="64770" marR="93345">
                        <a:lnSpc>
                          <a:spcPct val="85000"/>
                        </a:lnSpc>
                        <a:spcBef>
                          <a:spcPts val="25"/>
                        </a:spcBef>
                        <a:spcAft>
                          <a:spcPts val="0"/>
                        </a:spcAft>
                      </a:pPr>
                      <a:r>
                        <a:rPr lang="en-US" sz="900" spc="10">
                          <a:effectLst/>
                          <a:latin typeface="Arial"/>
                          <a:ea typeface="Arial"/>
                          <a:cs typeface="Times New Roman"/>
                        </a:rPr>
                        <a:t>D</a:t>
                      </a:r>
                      <a:r>
                        <a:rPr lang="en-US" sz="900" spc="45">
                          <a:effectLst/>
                          <a:latin typeface="Arial"/>
                          <a:ea typeface="Arial"/>
                          <a:cs typeface="Times New Roman"/>
                        </a:rPr>
                        <a:t>M</a:t>
                      </a:r>
                      <a:r>
                        <a:rPr lang="en-US" sz="600">
                          <a:effectLst/>
                          <a:latin typeface="Arial"/>
                          <a:ea typeface="Arial"/>
                          <a:cs typeface="Times New Roman"/>
                        </a:rPr>
                        <a:t>v</a:t>
                      </a:r>
                      <a:r>
                        <a:rPr lang="en-US" sz="600" spc="10">
                          <a:effectLst/>
                          <a:latin typeface="Arial"/>
                          <a:ea typeface="Arial"/>
                          <a:cs typeface="Times New Roman"/>
                        </a:rPr>
                        <a:t>i</a:t>
                      </a:r>
                      <a:r>
                        <a:rPr lang="en-US" sz="900">
                          <a:effectLst/>
                          <a:latin typeface="Arial"/>
                          <a:ea typeface="Arial"/>
                          <a:cs typeface="Times New Roman"/>
                        </a:rPr>
                        <a:t>: </a:t>
                      </a:r>
                      <a:r>
                        <a:rPr lang="en-US" sz="900" spc="10">
                          <a:effectLst/>
                          <a:latin typeface="Arial"/>
                          <a:ea typeface="Arial"/>
                          <a:cs typeface="Times New Roman"/>
                        </a:rPr>
                        <a:t>C</a:t>
                      </a:r>
                      <a:r>
                        <a:rPr lang="en-US" sz="900" spc="-20">
                          <a:effectLst/>
                          <a:latin typeface="Arial"/>
                          <a:ea typeface="Arial"/>
                          <a:cs typeface="Times New Roman"/>
                        </a:rPr>
                        <a:t>M</a:t>
                      </a:r>
                      <a:r>
                        <a:rPr lang="en-US" sz="900" spc="55">
                          <a:effectLst/>
                          <a:latin typeface="Arial"/>
                          <a:ea typeface="Arial"/>
                          <a:cs typeface="Times New Roman"/>
                        </a:rPr>
                        <a:t>s</a:t>
                      </a:r>
                      <a:r>
                        <a:rPr lang="en-US" sz="600">
                          <a:effectLst/>
                          <a:latin typeface="Arial"/>
                          <a:ea typeface="Arial"/>
                          <a:cs typeface="Times New Roman"/>
                        </a:rPr>
                        <a:t>v</a:t>
                      </a:r>
                      <a:r>
                        <a:rPr lang="en-US" sz="600" spc="10">
                          <a:effectLst/>
                          <a:latin typeface="Arial"/>
                          <a:ea typeface="Arial"/>
                          <a:cs typeface="Times New Roman"/>
                        </a:rPr>
                        <a:t>i</a:t>
                      </a:r>
                      <a:r>
                        <a:rPr lang="en-US" sz="600">
                          <a:effectLst/>
                          <a:latin typeface="Arial"/>
                          <a:ea typeface="Arial"/>
                          <a:cs typeface="Times New Roman"/>
                        </a:rPr>
                        <a:t>i</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850"/>
                        </a:lnSpc>
                        <a:spcBef>
                          <a:spcPts val="40"/>
                        </a:spcBef>
                        <a:spcAft>
                          <a:spcPts val="0"/>
                        </a:spcAft>
                      </a:pPr>
                      <a:r>
                        <a:rPr lang="en-US" sz="8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354965" marR="293370" algn="ctr">
                        <a:lnSpc>
                          <a:spcPts val="490"/>
                        </a:lnSpc>
                        <a:spcBef>
                          <a:spcPts val="0"/>
                        </a:spcBef>
                        <a:spcAft>
                          <a:spcPts val="0"/>
                        </a:spcAft>
                      </a:pPr>
                      <a:r>
                        <a:rPr lang="en-US" sz="600">
                          <a:effectLst/>
                          <a:latin typeface="Arial"/>
                          <a:ea typeface="Arial"/>
                          <a:cs typeface="Times New Roman"/>
                        </a:rPr>
                        <a:t>v</a:t>
                      </a:r>
                      <a:endParaRPr lang="en-US" sz="1100">
                        <a:effectLst/>
                        <a:latin typeface="Calibri"/>
                        <a:ea typeface="Calibri"/>
                        <a:cs typeface="Times New Roman"/>
                      </a:endParaRPr>
                    </a:p>
                    <a:p>
                      <a:pPr marL="45085" marR="40640" algn="ctr">
                        <a:lnSpc>
                          <a:spcPts val="720"/>
                        </a:lnSpc>
                        <a:spcBef>
                          <a:spcPts val="0"/>
                        </a:spcBef>
                        <a:spcAft>
                          <a:spcPts val="0"/>
                        </a:spcAft>
                      </a:pPr>
                      <a:r>
                        <a:rPr lang="en-US" sz="900" spc="-5">
                          <a:effectLst/>
                          <a:latin typeface="Arial"/>
                          <a:ea typeface="Arial"/>
                          <a:cs typeface="Times New Roman"/>
                        </a:rPr>
                        <a:t>G</a:t>
                      </a:r>
                      <a:r>
                        <a:rPr lang="en-US" sz="900">
                          <a:effectLst/>
                          <a:latin typeface="Arial"/>
                          <a:ea typeface="Arial"/>
                          <a:cs typeface="Times New Roman"/>
                        </a:rPr>
                        <a:t>CCs</a:t>
                      </a:r>
                      <a:r>
                        <a:rPr lang="en-US" sz="900" spc="55">
                          <a:effectLst/>
                          <a:latin typeface="Arial"/>
                          <a:ea typeface="Arial"/>
                          <a:cs typeface="Times New Roman"/>
                        </a:rPr>
                        <a:t> </a:t>
                      </a:r>
                      <a:r>
                        <a:rPr lang="en-US" sz="900">
                          <a:effectLst/>
                          <a:latin typeface="Arial"/>
                          <a:ea typeface="Arial"/>
                          <a:cs typeface="Times New Roman"/>
                        </a:rPr>
                        <a:t>/I</a:t>
                      </a:r>
                      <a:r>
                        <a:rPr lang="en-US" sz="900" spc="-5">
                          <a:effectLst/>
                          <a:latin typeface="Arial"/>
                          <a:ea typeface="Arial"/>
                          <a:cs typeface="Times New Roman"/>
                        </a:rPr>
                        <a:t>M</a:t>
                      </a:r>
                      <a:r>
                        <a:rPr lang="en-US" sz="900">
                          <a:effectLst/>
                          <a:latin typeface="Arial"/>
                          <a:ea typeface="Arial"/>
                          <a:cs typeface="Times New Roman"/>
                        </a:rPr>
                        <a:t>M</a:t>
                      </a:r>
                      <a:endParaRPr lang="en-US" sz="1100">
                        <a:effectLst/>
                        <a:latin typeface="Calibri"/>
                        <a:ea typeface="Calibri"/>
                        <a:cs typeface="Times New Roman"/>
                      </a:endParaRPr>
                    </a:p>
                    <a:p>
                      <a:pPr marL="66675" marR="0">
                        <a:lnSpc>
                          <a:spcPts val="1030"/>
                        </a:lnSpc>
                        <a:spcBef>
                          <a:spcPts val="0"/>
                        </a:spcBef>
                        <a:spcAft>
                          <a:spcPts val="0"/>
                        </a:spcAft>
                      </a:pPr>
                      <a:r>
                        <a:rPr lang="en-US" sz="900">
                          <a:effectLst/>
                          <a:latin typeface="Arial"/>
                          <a:ea typeface="Arial"/>
                          <a:cs typeface="Times New Roman"/>
                        </a:rPr>
                        <a:t>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40"/>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66675" marR="27940">
                        <a:lnSpc>
                          <a:spcPct val="91000"/>
                        </a:lnSpc>
                        <a:spcBef>
                          <a:spcPts val="0"/>
                        </a:spcBef>
                        <a:spcAft>
                          <a:spcPts val="0"/>
                        </a:spcAft>
                      </a:pPr>
                      <a:r>
                        <a:rPr lang="en-US" sz="900">
                          <a:effectLst/>
                          <a:latin typeface="Arial"/>
                          <a:ea typeface="Arial"/>
                          <a:cs typeface="Times New Roman"/>
                        </a:rPr>
                        <a:t>IC</a:t>
                      </a:r>
                      <a:r>
                        <a:rPr lang="en-US" sz="900" spc="-5">
                          <a:effectLst/>
                          <a:latin typeface="Arial"/>
                          <a:ea typeface="Arial"/>
                          <a:cs typeface="Times New Roman"/>
                        </a:rPr>
                        <a:t>O</a:t>
                      </a:r>
                      <a:r>
                        <a:rPr lang="en-US" sz="900">
                          <a:effectLst/>
                          <a:latin typeface="Arial"/>
                          <a:ea typeface="Arial"/>
                          <a:cs typeface="Times New Roman"/>
                        </a:rPr>
                        <a:t>AD </a:t>
                      </a:r>
                      <a:r>
                        <a:rPr lang="en-US" sz="900" spc="50">
                          <a:effectLst/>
                          <a:latin typeface="Arial"/>
                          <a:ea typeface="Arial"/>
                          <a:cs typeface="Times New Roman"/>
                        </a:rPr>
                        <a:t>S</a:t>
                      </a:r>
                      <a:r>
                        <a:rPr lang="en-US" sz="600">
                          <a:effectLst/>
                          <a:latin typeface="Arial"/>
                          <a:ea typeface="Arial"/>
                          <a:cs typeface="Times New Roman"/>
                        </a:rPr>
                        <a:t>v</a:t>
                      </a:r>
                      <a:r>
                        <a:rPr lang="en-US" sz="600" spc="10">
                          <a:effectLst/>
                          <a:latin typeface="Arial"/>
                          <a:ea typeface="Arial"/>
                          <a:cs typeface="Times New Roman"/>
                        </a:rPr>
                        <a:t>iii </a:t>
                      </a:r>
                      <a:r>
                        <a:rPr lang="en-US" sz="900">
                          <a:solidFill>
                            <a:srgbClr val="0000FF"/>
                          </a:solidFill>
                          <a:effectLst/>
                          <a:latin typeface="Arial"/>
                          <a:ea typeface="Arial"/>
                          <a:cs typeface="Times New Roman"/>
                        </a:rPr>
                        <a:t>N</a:t>
                      </a:r>
                      <a:r>
                        <a:rPr lang="en-US" sz="900" spc="-5">
                          <a:solidFill>
                            <a:srgbClr val="0000FF"/>
                          </a:solidFill>
                          <a:effectLst/>
                          <a:latin typeface="Arial"/>
                          <a:ea typeface="Arial"/>
                          <a:cs typeface="Times New Roman"/>
                        </a:rPr>
                        <a:t>O</a:t>
                      </a:r>
                      <a:r>
                        <a:rPr lang="en-US" sz="900">
                          <a:solidFill>
                            <a:srgbClr val="0000FF"/>
                          </a:solidFill>
                          <a:effectLst/>
                          <a:latin typeface="Arial"/>
                          <a:ea typeface="Arial"/>
                          <a:cs typeface="Times New Roman"/>
                        </a:rPr>
                        <a:t>DCs</a:t>
                      </a:r>
                      <a:endParaRPr lang="en-US" sz="1100">
                        <a:effectLst/>
                        <a:latin typeface="Calibri"/>
                        <a:ea typeface="Calibri"/>
                        <a:cs typeface="Times New Roman"/>
                      </a:endParaRPr>
                    </a:p>
                    <a:p>
                      <a:pPr marL="72390" marR="0">
                        <a:lnSpc>
                          <a:spcPts val="530"/>
                        </a:lnSpc>
                        <a:spcBef>
                          <a:spcPts val="0"/>
                        </a:spcBef>
                        <a:spcAft>
                          <a:spcPts val="0"/>
                        </a:spcAft>
                      </a:pPr>
                      <a:r>
                        <a:rPr lang="en-US" sz="600" spc="10">
                          <a:effectLst/>
                          <a:latin typeface="Arial"/>
                          <a:ea typeface="Arial"/>
                          <a:cs typeface="Times New Roman"/>
                        </a:rPr>
                        <a:t>ix</a:t>
                      </a:r>
                      <a:endParaRPr lang="en-US" sz="1100">
                        <a:effectLst/>
                        <a:latin typeface="Calibri"/>
                        <a:ea typeface="Calibri"/>
                        <a:cs typeface="Times New Roman"/>
                      </a:endParaRPr>
                    </a:p>
                    <a:p>
                      <a:pPr marL="66675" marR="0">
                        <a:lnSpc>
                          <a:spcPct val="115000"/>
                        </a:lnSpc>
                        <a:spcBef>
                          <a:spcPts val="360"/>
                        </a:spcBef>
                        <a:spcAft>
                          <a:spcPts val="0"/>
                        </a:spcAft>
                      </a:pPr>
                      <a:r>
                        <a:rPr lang="en-US" sz="900" spc="10">
                          <a:effectLst/>
                          <a:latin typeface="Arial"/>
                          <a:ea typeface="Arial"/>
                          <a:cs typeface="Times New Roman"/>
                        </a:rPr>
                        <a:t>R</a:t>
                      </a:r>
                      <a:r>
                        <a:rPr lang="en-US" sz="900" spc="-20">
                          <a:effectLst/>
                          <a:latin typeface="Arial"/>
                          <a:ea typeface="Arial"/>
                          <a:cs typeface="Times New Roman"/>
                        </a:rPr>
                        <a:t>M</a:t>
                      </a:r>
                      <a:r>
                        <a:rPr lang="en-US" sz="900" spc="5">
                          <a:effectLst/>
                          <a:latin typeface="Arial"/>
                          <a:ea typeface="Arial"/>
                          <a:cs typeface="Times New Roman"/>
                        </a:rPr>
                        <a:t>s</a:t>
                      </a:r>
                      <a:r>
                        <a:rPr lang="en-US" sz="600">
                          <a:effectLst/>
                          <a:latin typeface="Arial"/>
                          <a:ea typeface="Arial"/>
                          <a:cs typeface="Times New Roman"/>
                        </a:rPr>
                        <a:t>47</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465">
                <a:tc>
                  <a:txBody>
                    <a:bodyPr/>
                    <a:lstStyle/>
                    <a:p>
                      <a:pPr marL="64770" marR="0">
                        <a:lnSpc>
                          <a:spcPts val="1000"/>
                        </a:lnSpc>
                        <a:spcBef>
                          <a:spcPts val="0"/>
                        </a:spcBef>
                        <a:spcAft>
                          <a:spcPts val="0"/>
                        </a:spcAft>
                      </a:pPr>
                      <a:r>
                        <a:rPr lang="en-US" sz="900" b="1">
                          <a:effectLst/>
                          <a:latin typeface="Arial"/>
                          <a:ea typeface="Arial"/>
                          <a:cs typeface="Times New Roman"/>
                        </a:rPr>
                        <a:t>S</a:t>
                      </a:r>
                      <a:r>
                        <a:rPr lang="en-US" sz="900" b="1" spc="-15">
                          <a:effectLst/>
                          <a:latin typeface="Arial"/>
                          <a:ea typeface="Arial"/>
                          <a:cs typeface="Times New Roman"/>
                        </a:rPr>
                        <a:t>A</a:t>
                      </a:r>
                      <a:r>
                        <a:rPr lang="en-US" sz="900" b="1" spc="5">
                          <a:effectLst/>
                          <a:latin typeface="Arial"/>
                          <a:ea typeface="Arial"/>
                          <a:cs typeface="Times New Roman"/>
                        </a:rPr>
                        <a:t>M</a:t>
                      </a:r>
                      <a:r>
                        <a:rPr lang="en-US" sz="900" b="1" spc="-5">
                          <a:effectLst/>
                          <a:latin typeface="Arial"/>
                          <a:ea typeface="Arial"/>
                          <a:cs typeface="Times New Roman"/>
                        </a:rPr>
                        <a:t>O</a:t>
                      </a:r>
                      <a:r>
                        <a:rPr lang="en-US" sz="900" b="1">
                          <a:effectLst/>
                          <a:latin typeface="Arial"/>
                          <a:ea typeface="Arial"/>
                          <a:cs typeface="Times New Roman"/>
                        </a:rPr>
                        <a:t>S /</a:t>
                      </a:r>
                      <a:endParaRPr lang="en-US" sz="1100">
                        <a:effectLst/>
                        <a:latin typeface="Calibri"/>
                        <a:ea typeface="Calibri"/>
                        <a:cs typeface="Times New Roman"/>
                      </a:endParaRPr>
                    </a:p>
                    <a:p>
                      <a:pPr marL="64770" marR="60325">
                        <a:lnSpc>
                          <a:spcPts val="1040"/>
                        </a:lnSpc>
                        <a:spcBef>
                          <a:spcPts val="10"/>
                        </a:spcBef>
                        <a:spcAft>
                          <a:spcPts val="0"/>
                        </a:spcAft>
                      </a:pPr>
                      <a:r>
                        <a:rPr lang="en-US" sz="900" b="1">
                          <a:effectLst/>
                          <a:latin typeface="Arial"/>
                          <a:ea typeface="Arial"/>
                          <a:cs typeface="Times New Roman"/>
                        </a:rPr>
                        <a:t>Und</a:t>
                      </a:r>
                      <a:r>
                        <a:rPr lang="en-US" sz="900" b="1" spc="5">
                          <a:effectLst/>
                          <a:latin typeface="Arial"/>
                          <a:ea typeface="Arial"/>
                          <a:cs typeface="Times New Roman"/>
                        </a:rPr>
                        <a:t>e</a:t>
                      </a:r>
                      <a:r>
                        <a:rPr lang="en-US" sz="900" b="1" spc="-15">
                          <a:effectLst/>
                          <a:latin typeface="Arial"/>
                          <a:ea typeface="Arial"/>
                          <a:cs typeface="Times New Roman"/>
                        </a:rPr>
                        <a:t>r</a:t>
                      </a:r>
                      <a:r>
                        <a:rPr lang="en-US" sz="900" b="1" spc="20">
                          <a:effectLst/>
                          <a:latin typeface="Arial"/>
                          <a:ea typeface="Arial"/>
                          <a:cs typeface="Times New Roman"/>
                        </a:rPr>
                        <a:t>w</a:t>
                      </a:r>
                      <a:r>
                        <a:rPr lang="en-US" sz="900" b="1">
                          <a:effectLst/>
                          <a:latin typeface="Arial"/>
                          <a:ea typeface="Arial"/>
                          <a:cs typeface="Times New Roman"/>
                        </a:rPr>
                        <a:t>a y</a:t>
                      </a:r>
                      <a:r>
                        <a:rPr lang="en-US" sz="900" b="1" spc="-20">
                          <a:effectLst/>
                          <a:latin typeface="Arial"/>
                          <a:ea typeface="Arial"/>
                          <a:cs typeface="Times New Roman"/>
                        </a:rPr>
                        <a:t> </a:t>
                      </a:r>
                      <a:r>
                        <a:rPr lang="en-US" sz="900" b="1" spc="5">
                          <a:effectLst/>
                          <a:latin typeface="Arial"/>
                          <a:ea typeface="Arial"/>
                          <a:cs typeface="Times New Roman"/>
                        </a:rPr>
                        <a:t>ma</a:t>
                      </a:r>
                      <a:r>
                        <a:rPr lang="en-US" sz="900" b="1">
                          <a:effectLst/>
                          <a:latin typeface="Arial"/>
                          <a:ea typeface="Arial"/>
                          <a:cs typeface="Times New Roman"/>
                        </a:rPr>
                        <a:t>rine</a:t>
                      </a:r>
                      <a:endParaRPr lang="en-US" sz="1100">
                        <a:effectLst/>
                        <a:latin typeface="Calibri"/>
                        <a:ea typeface="Calibri"/>
                        <a:cs typeface="Times New Roman"/>
                      </a:endParaRPr>
                    </a:p>
                    <a:p>
                      <a:pPr marL="64770" marR="0">
                        <a:lnSpc>
                          <a:spcPts val="1015"/>
                        </a:lnSpc>
                        <a:spcBef>
                          <a:spcPts val="0"/>
                        </a:spcBef>
                        <a:spcAft>
                          <a:spcPts val="0"/>
                        </a:spcAft>
                      </a:pPr>
                      <a:r>
                        <a:rPr lang="en-US" sz="900" b="1" spc="5">
                          <a:effectLst/>
                          <a:latin typeface="Arial"/>
                          <a:ea typeface="Arial"/>
                          <a:cs typeface="Times New Roman"/>
                        </a:rPr>
                        <a:t>M</a:t>
                      </a:r>
                      <a:r>
                        <a:rPr lang="en-US" sz="900" b="1">
                          <a:effectLst/>
                          <a:latin typeface="Arial"/>
                          <a:ea typeface="Arial"/>
                          <a:cs typeface="Times New Roman"/>
                        </a:rPr>
                        <a:t>ET</a:t>
                      </a:r>
                      <a:r>
                        <a:rPr lang="en-US" sz="900" b="1" spc="5">
                          <a:effectLst/>
                          <a:latin typeface="Arial"/>
                          <a:ea typeface="Arial"/>
                          <a:cs typeface="Times New Roman"/>
                        </a:rPr>
                        <a:t> a</a:t>
                      </a:r>
                      <a:r>
                        <a:rPr lang="en-US" sz="900" b="1">
                          <a:effectLst/>
                          <a:latin typeface="Arial"/>
                          <a:ea typeface="Arial"/>
                          <a:cs typeface="Times New Roman"/>
                        </a:rPr>
                        <a:t>nd</a:t>
                      </a:r>
                      <a:endParaRPr lang="en-US" sz="1100">
                        <a:effectLst/>
                        <a:latin typeface="Calibri"/>
                        <a:ea typeface="Calibri"/>
                        <a:cs typeface="Times New Roman"/>
                      </a:endParaRPr>
                    </a:p>
                    <a:p>
                      <a:pPr marL="64770" marR="135890">
                        <a:lnSpc>
                          <a:spcPts val="1030"/>
                        </a:lnSpc>
                        <a:spcBef>
                          <a:spcPts val="15"/>
                        </a:spcBef>
                        <a:spcAft>
                          <a:spcPts val="0"/>
                        </a:spcAft>
                      </a:pPr>
                      <a:r>
                        <a:rPr lang="en-US" sz="900" b="1" spc="5">
                          <a:effectLst/>
                          <a:latin typeface="Arial"/>
                          <a:ea typeface="Arial"/>
                          <a:cs typeface="Times New Roman"/>
                        </a:rPr>
                        <a:t>s</a:t>
                      </a:r>
                      <a:r>
                        <a:rPr lang="en-US" sz="900" b="1">
                          <a:effectLst/>
                          <a:latin typeface="Arial"/>
                          <a:ea typeface="Arial"/>
                          <a:cs typeface="Times New Roman"/>
                        </a:rPr>
                        <a:t>urf</a:t>
                      </a:r>
                      <a:r>
                        <a:rPr lang="en-US" sz="900" b="1" spc="5">
                          <a:effectLst/>
                          <a:latin typeface="Arial"/>
                          <a:ea typeface="Arial"/>
                          <a:cs typeface="Times New Roman"/>
                        </a:rPr>
                        <a:t>ace </a:t>
                      </a:r>
                      <a:r>
                        <a:rPr lang="en-US" sz="900" b="1">
                          <a:effectLst/>
                          <a:latin typeface="Arial"/>
                          <a:ea typeface="Arial"/>
                          <a:cs typeface="Times New Roman"/>
                        </a:rPr>
                        <a:t>o</a:t>
                      </a:r>
                      <a:r>
                        <a:rPr lang="en-US" sz="900" b="1" spc="5">
                          <a:effectLst/>
                          <a:latin typeface="Arial"/>
                          <a:ea typeface="Arial"/>
                          <a:cs typeface="Times New Roman"/>
                        </a:rPr>
                        <a:t>cean</a:t>
                      </a:r>
                      <a:endParaRPr lang="en-US" sz="1100">
                        <a:effectLst/>
                        <a:latin typeface="Calibri"/>
                        <a:ea typeface="Calibri"/>
                        <a:cs typeface="Times New Roman"/>
                      </a:endParaRPr>
                    </a:p>
                    <a:p>
                      <a:pPr marL="64770" marR="0">
                        <a:lnSpc>
                          <a:spcPts val="1030"/>
                        </a:lnSpc>
                        <a:spcBef>
                          <a:spcPts val="0"/>
                        </a:spcBef>
                        <a:spcAft>
                          <a:spcPts val="0"/>
                        </a:spcAft>
                      </a:pPr>
                      <a:r>
                        <a:rPr lang="en-US" sz="900" b="1">
                          <a:effectLst/>
                          <a:latin typeface="Arial"/>
                          <a:ea typeface="Arial"/>
                          <a:cs typeface="Times New Roman"/>
                        </a:rPr>
                        <a:t>d</a:t>
                      </a:r>
                      <a:r>
                        <a:rPr lang="en-US" sz="900" b="1" spc="5">
                          <a:effectLst/>
                          <a:latin typeface="Arial"/>
                          <a:ea typeface="Arial"/>
                          <a:cs typeface="Times New Roman"/>
                        </a:rPr>
                        <a:t>a</a:t>
                      </a:r>
                      <a:r>
                        <a:rPr lang="en-US" sz="900" b="1">
                          <a:effectLst/>
                          <a:latin typeface="Arial"/>
                          <a:ea typeface="Arial"/>
                          <a:cs typeface="Times New Roman"/>
                        </a:rPr>
                        <a:t>t</a:t>
                      </a:r>
                      <a:r>
                        <a:rPr lang="en-US" sz="900" b="1" spc="40">
                          <a:effectLst/>
                          <a:latin typeface="Arial"/>
                          <a:ea typeface="Arial"/>
                          <a:cs typeface="Times New Roman"/>
                        </a:rPr>
                        <a:t>a</a:t>
                      </a:r>
                      <a:r>
                        <a:rPr lang="en-US" sz="900" b="1">
                          <a:effectLst/>
                          <a:latin typeface="Arial"/>
                          <a:ea typeface="Arial"/>
                          <a:cs typeface="Times New Roman"/>
                        </a:rPr>
                        <a:t>1</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5"/>
                        </a:spcBef>
                        <a:spcAft>
                          <a:spcPts val="0"/>
                        </a:spcAft>
                      </a:pPr>
                      <a:r>
                        <a:rPr lang="en-US" sz="500">
                          <a:effectLst/>
                          <a:latin typeface="Calibri"/>
                          <a:ea typeface="Calibri"/>
                          <a:cs typeface="Times New Roman"/>
                        </a:rPr>
                        <a:t> </a:t>
                      </a:r>
                      <a:endParaRPr lang="en-US" sz="1100">
                        <a:effectLst/>
                        <a:latin typeface="Calibri"/>
                        <a:ea typeface="Calibri"/>
                        <a:cs typeface="Times New Roman"/>
                      </a:endParaRPr>
                    </a:p>
                    <a:p>
                      <a:pPr marL="76200" marR="60325" indent="-1270" algn="ctr">
                        <a:lnSpc>
                          <a:spcPct val="115000"/>
                        </a:lnSpc>
                        <a:spcBef>
                          <a:spcPts val="0"/>
                        </a:spcBef>
                        <a:spcAft>
                          <a:spcPts val="0"/>
                        </a:spcAft>
                      </a:pPr>
                      <a:r>
                        <a:rPr lang="en-US" sz="900">
                          <a:effectLst/>
                          <a:latin typeface="Arial"/>
                          <a:ea typeface="Arial"/>
                          <a:cs typeface="Times New Roman"/>
                        </a:rPr>
                        <a:t>N</a:t>
                      </a:r>
                      <a:r>
                        <a:rPr lang="en-US" sz="900" spc="5">
                          <a:effectLst/>
                          <a:latin typeface="Arial"/>
                          <a:ea typeface="Arial"/>
                          <a:cs typeface="Times New Roman"/>
                        </a:rPr>
                        <a:t>one</a:t>
                      </a:r>
                      <a:r>
                        <a:rPr lang="en-US" sz="900">
                          <a:effectLst/>
                          <a:latin typeface="Arial"/>
                          <a:ea typeface="Arial"/>
                          <a:cs typeface="Times New Roman"/>
                        </a:rPr>
                        <a:t>,</a:t>
                      </a:r>
                      <a:r>
                        <a:rPr lang="en-US" sz="900" spc="5">
                          <a:effectLst/>
                          <a:latin typeface="Arial"/>
                          <a:ea typeface="Arial"/>
                          <a:cs typeface="Times New Roman"/>
                        </a:rPr>
                        <a:t> </a:t>
                      </a:r>
                      <a:r>
                        <a:rPr lang="en-US" sz="900" spc="-10">
                          <a:effectLst/>
                          <a:latin typeface="Arial"/>
                          <a:ea typeface="Arial"/>
                          <a:cs typeface="Times New Roman"/>
                        </a:rPr>
                        <a:t>b</a:t>
                      </a:r>
                      <a:r>
                        <a:rPr lang="en-US" sz="900" spc="5">
                          <a:effectLst/>
                          <a:latin typeface="Arial"/>
                          <a:ea typeface="Arial"/>
                          <a:cs typeface="Times New Roman"/>
                        </a:rPr>
                        <a:t>ut </a:t>
                      </a:r>
                      <a:r>
                        <a:rPr lang="en-US" sz="900">
                          <a:effectLst/>
                          <a:latin typeface="Arial"/>
                          <a:ea typeface="Arial"/>
                          <a:cs typeface="Times New Roman"/>
                        </a:rPr>
                        <a:t>S</a:t>
                      </a:r>
                      <a:r>
                        <a:rPr lang="en-US" sz="900" spc="10">
                          <a:effectLst/>
                          <a:latin typeface="Arial"/>
                          <a:ea typeface="Arial"/>
                          <a:cs typeface="Times New Roman"/>
                        </a:rPr>
                        <a:t>A</a:t>
                      </a:r>
                      <a:r>
                        <a:rPr lang="en-US" sz="900" spc="-20">
                          <a:effectLst/>
                          <a:latin typeface="Arial"/>
                          <a:ea typeface="Arial"/>
                          <a:cs typeface="Times New Roman"/>
                        </a:rPr>
                        <a:t>M</a:t>
                      </a:r>
                      <a:r>
                        <a:rPr lang="en-US" sz="900" spc="-5">
                          <a:effectLst/>
                          <a:latin typeface="Arial"/>
                          <a:ea typeface="Arial"/>
                          <a:cs typeface="Times New Roman"/>
                        </a:rPr>
                        <a:t>O</a:t>
                      </a:r>
                      <a:r>
                        <a:rPr lang="en-US" sz="900">
                          <a:effectLst/>
                          <a:latin typeface="Arial"/>
                          <a:ea typeface="Arial"/>
                          <a:cs typeface="Times New Roman"/>
                        </a:rPr>
                        <a:t>S </a:t>
                      </a:r>
                      <a:r>
                        <a:rPr lang="en-US" sz="900" spc="5">
                          <a:effectLst/>
                          <a:latin typeface="Arial"/>
                          <a:ea typeface="Arial"/>
                          <a:cs typeface="Times New Roman"/>
                        </a:rPr>
                        <a:t>col</a:t>
                      </a:r>
                      <a:r>
                        <a:rPr lang="en-US" sz="900" spc="-10">
                          <a:effectLst/>
                          <a:latin typeface="Arial"/>
                          <a:ea typeface="Arial"/>
                          <a:cs typeface="Times New Roman"/>
                        </a:rPr>
                        <a:t>l</a:t>
                      </a:r>
                      <a:r>
                        <a:rPr lang="en-US" sz="900" spc="5">
                          <a:effectLst/>
                          <a:latin typeface="Arial"/>
                          <a:ea typeface="Arial"/>
                          <a:cs typeface="Times New Roman"/>
                        </a:rPr>
                        <a:t>abo</a:t>
                      </a:r>
                      <a:r>
                        <a:rPr lang="en-US" sz="900" spc="-10">
                          <a:effectLst/>
                          <a:latin typeface="Arial"/>
                          <a:ea typeface="Arial"/>
                          <a:cs typeface="Times New Roman"/>
                        </a:rPr>
                        <a:t>r</a:t>
                      </a:r>
                      <a:r>
                        <a:rPr lang="en-US" sz="900" spc="5">
                          <a:effectLst/>
                          <a:latin typeface="Arial"/>
                          <a:ea typeface="Arial"/>
                          <a:cs typeface="Times New Roman"/>
                        </a:rPr>
                        <a:t>at e</a:t>
                      </a:r>
                      <a:r>
                        <a:rPr lang="en-US" sz="900">
                          <a:effectLst/>
                          <a:latin typeface="Arial"/>
                          <a:ea typeface="Arial"/>
                          <a:cs typeface="Times New Roman"/>
                        </a:rPr>
                        <a:t>s</a:t>
                      </a:r>
                      <a:r>
                        <a:rPr lang="en-US" sz="900" spc="10">
                          <a:effectLst/>
                          <a:latin typeface="Arial"/>
                          <a:ea typeface="Arial"/>
                          <a:cs typeface="Times New Roman"/>
                        </a:rPr>
                        <a:t> </a:t>
                      </a:r>
                      <a:r>
                        <a:rPr lang="en-US" sz="900" spc="-15">
                          <a:effectLst/>
                          <a:latin typeface="Arial"/>
                          <a:ea typeface="Arial"/>
                          <a:cs typeface="Times New Roman"/>
                        </a:rPr>
                        <a:t>w</a:t>
                      </a:r>
                      <a:r>
                        <a:rPr lang="en-US" sz="900" spc="5">
                          <a:effectLst/>
                          <a:latin typeface="Arial"/>
                          <a:ea typeface="Arial"/>
                          <a:cs typeface="Times New Roman"/>
                        </a:rPr>
                        <a:t>i</a:t>
                      </a:r>
                      <a:r>
                        <a:rPr lang="en-US" sz="900">
                          <a:effectLst/>
                          <a:latin typeface="Arial"/>
                          <a:ea typeface="Arial"/>
                          <a:cs typeface="Times New Roman"/>
                        </a:rPr>
                        <a:t>th </a:t>
                      </a:r>
                      <a:r>
                        <a:rPr lang="en-US" sz="900" spc="5">
                          <a:effectLst/>
                          <a:latin typeface="Arial"/>
                          <a:ea typeface="Arial"/>
                          <a:cs typeface="Times New Roman"/>
                        </a:rPr>
                        <a:t>J</a:t>
                      </a:r>
                      <a:r>
                        <a:rPr lang="en-US" sz="900">
                          <a:effectLst/>
                          <a:latin typeface="Arial"/>
                          <a:ea typeface="Arial"/>
                          <a:cs typeface="Times New Roman"/>
                        </a:rPr>
                        <a:t>C</a:t>
                      </a:r>
                      <a:r>
                        <a:rPr lang="en-US" sz="900" spc="-5">
                          <a:effectLst/>
                          <a:latin typeface="Arial"/>
                          <a:ea typeface="Arial"/>
                          <a:cs typeface="Times New Roman"/>
                        </a:rPr>
                        <a:t>OMM </a:t>
                      </a:r>
                      <a:r>
                        <a:rPr lang="en-US" sz="900">
                          <a:effectLst/>
                          <a:latin typeface="Arial"/>
                          <a:ea typeface="Arial"/>
                          <a:cs typeface="Times New Roman"/>
                        </a:rPr>
                        <a:t>S</a:t>
                      </a:r>
                      <a:r>
                        <a:rPr lang="en-US" sz="900" spc="-5">
                          <a:effectLst/>
                          <a:latin typeface="Arial"/>
                          <a:ea typeface="Arial"/>
                          <a:cs typeface="Times New Roman"/>
                        </a:rPr>
                        <a:t>O</a:t>
                      </a:r>
                      <a:r>
                        <a:rPr lang="en-US" sz="900">
                          <a:effectLst/>
                          <a:latin typeface="Arial"/>
                          <a:ea typeface="Arial"/>
                          <a:cs typeface="Times New Roman"/>
                        </a:rPr>
                        <a:t>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10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6040" marR="0">
                        <a:lnSpc>
                          <a:spcPct val="115000"/>
                        </a:lnSpc>
                        <a:spcBef>
                          <a:spcPts val="0"/>
                        </a:spcBef>
                        <a:spcAft>
                          <a:spcPts val="0"/>
                        </a:spcAft>
                      </a:pPr>
                      <a:r>
                        <a:rPr lang="en-US" sz="900" u="sng" spc="5">
                          <a:solidFill>
                            <a:srgbClr val="0000FF"/>
                          </a:solidFill>
                          <a:effectLst/>
                          <a:latin typeface="Arial"/>
                          <a:ea typeface="Arial"/>
                          <a:cs typeface="Times New Roman"/>
                          <a:hlinkClick r:id="rId4"/>
                        </a:rPr>
                        <a:t>sm</a:t>
                      </a:r>
                      <a:r>
                        <a:rPr lang="en-US" sz="900" u="sng" spc="-10">
                          <a:solidFill>
                            <a:srgbClr val="0000FF"/>
                          </a:solidFill>
                          <a:effectLst/>
                          <a:latin typeface="Arial"/>
                          <a:ea typeface="Arial"/>
                          <a:cs typeface="Times New Roman"/>
                          <a:hlinkClick r:id="rId4"/>
                        </a:rPr>
                        <a:t>i</a:t>
                      </a:r>
                      <a:r>
                        <a:rPr lang="en-US" sz="900" u="sng">
                          <a:solidFill>
                            <a:srgbClr val="0000FF"/>
                          </a:solidFill>
                          <a:effectLst/>
                          <a:latin typeface="Arial"/>
                          <a:ea typeface="Arial"/>
                          <a:cs typeface="Times New Roman"/>
                          <a:hlinkClick r:id="rId4"/>
                        </a:rPr>
                        <a:t>t</a:t>
                      </a:r>
                      <a:r>
                        <a:rPr lang="en-US" sz="900" u="sng" spc="5">
                          <a:solidFill>
                            <a:srgbClr val="0000FF"/>
                          </a:solidFill>
                          <a:effectLst/>
                          <a:latin typeface="Arial"/>
                          <a:ea typeface="Arial"/>
                          <a:cs typeface="Times New Roman"/>
                          <a:hlinkClick r:id="rId4"/>
                        </a:rPr>
                        <a:t>h</a:t>
                      </a:r>
                      <a:r>
                        <a:rPr lang="en-US" sz="900" u="sng">
                          <a:solidFill>
                            <a:srgbClr val="0000FF"/>
                          </a:solidFill>
                          <a:effectLst/>
                          <a:latin typeface="Arial"/>
                          <a:ea typeface="Arial"/>
                          <a:cs typeface="Times New Roman"/>
                          <a:hlinkClick r:id="rId4"/>
                        </a:rPr>
                        <a:t>@</a:t>
                      </a:r>
                      <a:r>
                        <a:rPr lang="en-US" sz="900" u="sng" spc="5">
                          <a:solidFill>
                            <a:srgbClr val="0000FF"/>
                          </a:solidFill>
                          <a:effectLst/>
                          <a:latin typeface="Arial"/>
                          <a:ea typeface="Arial"/>
                          <a:cs typeface="Times New Roman"/>
                          <a:hlinkClick r:id="rId4"/>
                        </a:rPr>
                        <a:t>c</a:t>
                      </a:r>
                      <a:r>
                        <a:rPr lang="en-US" sz="900" u="sng" spc="-10">
                          <a:solidFill>
                            <a:srgbClr val="0000FF"/>
                          </a:solidFill>
                          <a:effectLst/>
                          <a:latin typeface="Arial"/>
                          <a:ea typeface="Arial"/>
                          <a:cs typeface="Times New Roman"/>
                          <a:hlinkClick r:id="rId4"/>
                        </a:rPr>
                        <a:t>o</a:t>
                      </a:r>
                      <a:r>
                        <a:rPr lang="en-US" sz="900" u="sng" spc="5">
                          <a:solidFill>
                            <a:srgbClr val="0000FF"/>
                          </a:solidFill>
                          <a:effectLst/>
                          <a:latin typeface="Arial"/>
                          <a:ea typeface="Arial"/>
                          <a:cs typeface="Times New Roman"/>
                          <a:hlinkClick r:id="rId4"/>
                        </a:rPr>
                        <a:t>a</a:t>
                      </a:r>
                      <a:r>
                        <a:rPr lang="en-US" sz="900" u="sng" spc="-10">
                          <a:solidFill>
                            <a:srgbClr val="0000FF"/>
                          </a:solidFill>
                          <a:effectLst/>
                          <a:latin typeface="Arial"/>
                          <a:ea typeface="Arial"/>
                          <a:cs typeface="Times New Roman"/>
                          <a:hlinkClick r:id="rId4"/>
                        </a:rPr>
                        <a:t>p</a:t>
                      </a:r>
                      <a:r>
                        <a:rPr lang="en-US" sz="900" u="sng" spc="5">
                          <a:solidFill>
                            <a:srgbClr val="0000FF"/>
                          </a:solidFill>
                          <a:effectLst/>
                          <a:latin typeface="Arial"/>
                          <a:ea typeface="Arial"/>
                          <a:cs typeface="Times New Roman"/>
                          <a:hlinkClick r:id="rId4"/>
                        </a:rPr>
                        <a:t>s</a:t>
                      </a:r>
                      <a:r>
                        <a:rPr lang="en-US" sz="900" u="sng">
                          <a:solidFill>
                            <a:srgbClr val="0000FF"/>
                          </a:solidFill>
                          <a:effectLst/>
                          <a:latin typeface="Arial"/>
                          <a:ea typeface="Arial"/>
                          <a:cs typeface="Times New Roman"/>
                          <a:hlinkClick r:id="rId4"/>
                        </a:rPr>
                        <a:t>.f</a:t>
                      </a:r>
                      <a:r>
                        <a:rPr lang="en-US" sz="900" u="sng" spc="-5">
                          <a:solidFill>
                            <a:srgbClr val="0000FF"/>
                          </a:solidFill>
                          <a:effectLst/>
                          <a:latin typeface="Arial"/>
                          <a:ea typeface="Arial"/>
                          <a:cs typeface="Times New Roman"/>
                          <a:hlinkClick r:id="rId4"/>
                        </a:rPr>
                        <a:t>s</a:t>
                      </a:r>
                      <a:r>
                        <a:rPr lang="en-US" sz="900" u="sng" spc="5">
                          <a:solidFill>
                            <a:srgbClr val="0000FF"/>
                          </a:solidFill>
                          <a:effectLst/>
                          <a:latin typeface="Arial"/>
                          <a:ea typeface="Arial"/>
                          <a:cs typeface="Times New Roman"/>
                          <a:hlinkClick r:id="rId4"/>
                        </a:rPr>
                        <a:t>u</a:t>
                      </a:r>
                      <a:r>
                        <a:rPr lang="en-US" sz="900" u="sng">
                          <a:solidFill>
                            <a:srgbClr val="0000FF"/>
                          </a:solidFill>
                          <a:effectLst/>
                          <a:latin typeface="Arial"/>
                          <a:ea typeface="Arial"/>
                          <a:cs typeface="Times New Roman"/>
                          <a:hlinkClick r:id="rId4"/>
                        </a:rPr>
                        <a:t>.</a:t>
                      </a:r>
                      <a:r>
                        <a:rPr lang="en-US" sz="900" u="sng" spc="5">
                          <a:solidFill>
                            <a:srgbClr val="0000FF"/>
                          </a:solidFill>
                          <a:effectLst/>
                          <a:latin typeface="Arial"/>
                          <a:ea typeface="Arial"/>
                          <a:cs typeface="Times New Roman"/>
                          <a:hlinkClick r:id="rId4"/>
                        </a:rPr>
                        <a:t>e</a:t>
                      </a:r>
                      <a:r>
                        <a:rPr lang="en-US" sz="900" u="sng" spc="-10">
                          <a:solidFill>
                            <a:srgbClr val="0000FF"/>
                          </a:solidFill>
                          <a:effectLst/>
                          <a:latin typeface="Arial"/>
                          <a:ea typeface="Arial"/>
                          <a:cs typeface="Times New Roman"/>
                          <a:hlinkClick r:id="rId4"/>
                        </a:rPr>
                        <a:t>du</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10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76835" marR="0">
                        <a:lnSpc>
                          <a:spcPct val="115000"/>
                        </a:lnSpc>
                        <a:spcBef>
                          <a:spcPts val="0"/>
                        </a:spcBef>
                        <a:spcAft>
                          <a:spcPts val="0"/>
                        </a:spcAft>
                      </a:pPr>
                      <a:r>
                        <a:rPr lang="en-US" sz="900" spc="-20">
                          <a:effectLst/>
                          <a:latin typeface="Arial"/>
                          <a:ea typeface="Arial"/>
                          <a:cs typeface="Times New Roman"/>
                        </a:rPr>
                        <a:t>M</a:t>
                      </a:r>
                      <a:r>
                        <a:rPr lang="en-US" sz="900" spc="5">
                          <a:effectLst/>
                          <a:latin typeface="Arial"/>
                          <a:ea typeface="Arial"/>
                          <a:cs typeface="Times New Roman"/>
                        </a:rPr>
                        <a:t>ode</a:t>
                      </a:r>
                      <a:r>
                        <a:rPr lang="en-US" sz="900">
                          <a:effectLst/>
                          <a:latin typeface="Arial"/>
                          <a:ea typeface="Arial"/>
                          <a:cs typeface="Times New Roman"/>
                        </a:rPr>
                        <a:t>r</a:t>
                      </a:r>
                      <a:r>
                        <a:rPr lang="en-US" sz="900" spc="5">
                          <a:effectLst/>
                          <a:latin typeface="Arial"/>
                          <a:ea typeface="Arial"/>
                          <a:cs typeface="Times New Roman"/>
                        </a:rPr>
                        <a:t>a</a:t>
                      </a:r>
                      <a:r>
                        <a:rPr lang="en-US" sz="900">
                          <a:effectLst/>
                          <a:latin typeface="Arial"/>
                          <a:ea typeface="Arial"/>
                          <a:cs typeface="Times New Roman"/>
                        </a:rPr>
                        <a:t>te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2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a:effectLst/>
                          <a:latin typeface="Arial"/>
                          <a:ea typeface="Arial"/>
                          <a:cs typeface="Times New Roman"/>
                        </a:rPr>
                        <a:t>S</a:t>
                      </a:r>
                      <a:r>
                        <a:rPr lang="en-US" sz="900" spc="10">
                          <a:effectLst/>
                          <a:latin typeface="Arial"/>
                          <a:ea typeface="Arial"/>
                          <a:cs typeface="Times New Roman"/>
                        </a:rPr>
                        <a:t>A</a:t>
                      </a:r>
                      <a:r>
                        <a:rPr lang="en-US" sz="900" spc="-20">
                          <a:effectLst/>
                          <a:latin typeface="Arial"/>
                          <a:ea typeface="Arial"/>
                          <a:cs typeface="Times New Roman"/>
                        </a:rPr>
                        <a:t>M</a:t>
                      </a:r>
                      <a:r>
                        <a:rPr lang="en-US" sz="900" spc="-5">
                          <a:effectLst/>
                          <a:latin typeface="Arial"/>
                          <a:ea typeface="Arial"/>
                          <a:cs typeface="Times New Roman"/>
                        </a:rPr>
                        <a:t>O</a:t>
                      </a:r>
                      <a:r>
                        <a:rPr lang="en-US" sz="900">
                          <a:effectLst/>
                          <a:latin typeface="Arial"/>
                          <a:ea typeface="Arial"/>
                          <a:cs typeface="Times New Roman"/>
                        </a:rPr>
                        <a:t>S</a:t>
                      </a:r>
                      <a:endParaRPr lang="en-US" sz="1100">
                        <a:effectLst/>
                        <a:latin typeface="Calibri"/>
                        <a:ea typeface="Calibri"/>
                        <a:cs typeface="Times New Roman"/>
                      </a:endParaRPr>
                    </a:p>
                    <a:p>
                      <a:pPr marL="64770" marR="85090">
                        <a:lnSpc>
                          <a:spcPts val="1030"/>
                        </a:lnSpc>
                        <a:spcBef>
                          <a:spcPts val="30"/>
                        </a:spcBef>
                        <a:spcAft>
                          <a:spcPts val="0"/>
                        </a:spcAft>
                      </a:pPr>
                      <a:r>
                        <a:rPr lang="en-US" sz="900" spc="5">
                          <a:effectLst/>
                          <a:latin typeface="Arial"/>
                          <a:ea typeface="Arial"/>
                          <a:cs typeface="Times New Roman"/>
                        </a:rPr>
                        <a:t>1</a:t>
                      </a:r>
                      <a:r>
                        <a:rPr lang="en-US" sz="900">
                          <a:effectLst/>
                          <a:latin typeface="Arial"/>
                          <a:ea typeface="Arial"/>
                          <a:cs typeface="Times New Roman"/>
                        </a:rPr>
                        <a:t>.0 (</a:t>
                      </a:r>
                      <a:r>
                        <a:rPr lang="en-US" sz="900" spc="5">
                          <a:effectLst/>
                          <a:latin typeface="Arial"/>
                          <a:ea typeface="Arial"/>
                          <a:cs typeface="Times New Roman"/>
                        </a:rPr>
                        <a:t>cus</a:t>
                      </a:r>
                      <a:r>
                        <a:rPr lang="en-US" sz="900" spc="-10">
                          <a:effectLst/>
                          <a:latin typeface="Arial"/>
                          <a:ea typeface="Arial"/>
                          <a:cs typeface="Times New Roman"/>
                        </a:rPr>
                        <a:t>t</a:t>
                      </a:r>
                      <a:r>
                        <a:rPr lang="en-US" sz="900" spc="5">
                          <a:effectLst/>
                          <a:latin typeface="Arial"/>
                          <a:ea typeface="Arial"/>
                          <a:cs typeface="Times New Roman"/>
                        </a:rPr>
                        <a:t>o</a:t>
                      </a:r>
                      <a:r>
                        <a:rPr lang="en-US" sz="900">
                          <a:effectLst/>
                          <a:latin typeface="Arial"/>
                          <a:ea typeface="Arial"/>
                          <a:cs typeface="Times New Roman"/>
                        </a:rPr>
                        <a:t>m ASCII f</a:t>
                      </a:r>
                      <a:r>
                        <a:rPr lang="en-US" sz="900" spc="5">
                          <a:effectLst/>
                          <a:latin typeface="Arial"/>
                          <a:ea typeface="Arial"/>
                          <a:cs typeface="Times New Roman"/>
                        </a:rPr>
                        <a:t>o</a:t>
                      </a:r>
                      <a:r>
                        <a:rPr lang="en-US" sz="900">
                          <a:effectLst/>
                          <a:latin typeface="Arial"/>
                          <a:ea typeface="Arial"/>
                          <a:cs typeface="Times New Roman"/>
                        </a:rPr>
                        <a:t>r</a:t>
                      </a:r>
                      <a:r>
                        <a:rPr lang="en-US" sz="900" spc="5">
                          <a:effectLst/>
                          <a:latin typeface="Arial"/>
                          <a:ea typeface="Arial"/>
                          <a:cs typeface="Times New Roman"/>
                        </a:rPr>
                        <a:t>ma</a:t>
                      </a:r>
                      <a:r>
                        <a:rPr lang="en-US" sz="900">
                          <a:effectLst/>
                          <a:latin typeface="Arial"/>
                          <a:ea typeface="Arial"/>
                          <a:cs typeface="Times New Roman"/>
                        </a:rPr>
                        <a:t>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9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37465">
                        <a:lnSpc>
                          <a:spcPts val="1030"/>
                        </a:lnSpc>
                        <a:spcBef>
                          <a:spcPts val="0"/>
                        </a:spcBef>
                        <a:spcAft>
                          <a:spcPts val="0"/>
                        </a:spcAft>
                      </a:pPr>
                      <a:r>
                        <a:rPr lang="en-US" sz="900">
                          <a:effectLst/>
                          <a:latin typeface="Arial"/>
                          <a:ea typeface="Arial"/>
                          <a:cs typeface="Times New Roman"/>
                        </a:rPr>
                        <a:t>R</a:t>
                      </a:r>
                      <a:r>
                        <a:rPr lang="en-US" sz="900" spc="5">
                          <a:effectLst/>
                          <a:latin typeface="Arial"/>
                          <a:ea typeface="Arial"/>
                          <a:cs typeface="Times New Roman"/>
                        </a:rPr>
                        <a:t>esea</a:t>
                      </a:r>
                      <a:r>
                        <a:rPr lang="en-US" sz="900" spc="-10">
                          <a:effectLst/>
                          <a:latin typeface="Arial"/>
                          <a:ea typeface="Arial"/>
                          <a:cs typeface="Times New Roman"/>
                        </a:rPr>
                        <a:t>r</a:t>
                      </a:r>
                      <a:r>
                        <a:rPr lang="en-US" sz="900" spc="5">
                          <a:effectLst/>
                          <a:latin typeface="Arial"/>
                          <a:ea typeface="Arial"/>
                          <a:cs typeface="Times New Roman"/>
                        </a:rPr>
                        <a:t>c</a:t>
                      </a:r>
                      <a:r>
                        <a:rPr lang="en-US" sz="900">
                          <a:effectLst/>
                          <a:latin typeface="Arial"/>
                          <a:ea typeface="Arial"/>
                          <a:cs typeface="Times New Roman"/>
                        </a:rPr>
                        <a:t>h V</a:t>
                      </a:r>
                      <a:r>
                        <a:rPr lang="en-US" sz="900" spc="5">
                          <a:effectLst/>
                          <a:latin typeface="Arial"/>
                          <a:ea typeface="Arial"/>
                          <a:cs typeface="Times New Roman"/>
                        </a:rPr>
                        <a:t>es</a:t>
                      </a:r>
                      <a:r>
                        <a:rPr lang="en-US" sz="900" spc="-5">
                          <a:effectLst/>
                          <a:latin typeface="Arial"/>
                          <a:ea typeface="Arial"/>
                          <a:cs typeface="Times New Roman"/>
                        </a:rPr>
                        <a:t>s</a:t>
                      </a:r>
                      <a:r>
                        <a:rPr lang="en-US" sz="900" spc="5">
                          <a:effectLst/>
                          <a:latin typeface="Arial"/>
                          <a:ea typeface="Arial"/>
                          <a:cs typeface="Times New Roman"/>
                        </a:rPr>
                        <a:t>el ope</a:t>
                      </a:r>
                      <a:r>
                        <a:rPr lang="en-US" sz="900">
                          <a:effectLst/>
                          <a:latin typeface="Arial"/>
                          <a:ea typeface="Arial"/>
                          <a:cs typeface="Times New Roman"/>
                        </a:rPr>
                        <a:t>r</a:t>
                      </a:r>
                      <a:r>
                        <a:rPr lang="en-US" sz="900" spc="5">
                          <a:effectLst/>
                          <a:latin typeface="Arial"/>
                          <a:ea typeface="Arial"/>
                          <a:cs typeface="Times New Roman"/>
                        </a:rPr>
                        <a:t>a</a:t>
                      </a:r>
                      <a:r>
                        <a:rPr lang="en-US" sz="900" spc="-10">
                          <a:effectLst/>
                          <a:latin typeface="Arial"/>
                          <a:ea typeface="Arial"/>
                          <a:cs typeface="Times New Roman"/>
                        </a:rPr>
                        <a:t>t</a:t>
                      </a:r>
                      <a:r>
                        <a:rPr lang="en-US" sz="900" spc="5">
                          <a:effectLst/>
                          <a:latin typeface="Arial"/>
                          <a:ea typeface="Arial"/>
                          <a:cs typeface="Times New Roman"/>
                        </a:rPr>
                        <a:t>o</a:t>
                      </a:r>
                      <a:r>
                        <a:rPr lang="en-US" sz="900">
                          <a:effectLst/>
                          <a:latin typeface="Arial"/>
                          <a:ea typeface="Arial"/>
                          <a:cs typeface="Times New Roman"/>
                        </a:rPr>
                        <a:t>rs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40"/>
                        </a:spcBef>
                        <a:spcAft>
                          <a:spcPts val="0"/>
                        </a:spcAft>
                      </a:pPr>
                      <a:r>
                        <a:rPr lang="en-US" sz="5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60325">
                        <a:lnSpc>
                          <a:spcPct val="115000"/>
                        </a:lnSpc>
                        <a:spcBef>
                          <a:spcPts val="0"/>
                        </a:spcBef>
                        <a:spcAft>
                          <a:spcPts val="0"/>
                        </a:spcAft>
                      </a:pPr>
                      <a:r>
                        <a:rPr lang="en-US" sz="900">
                          <a:effectLst/>
                          <a:latin typeface="Arial"/>
                          <a:ea typeface="Arial"/>
                          <a:cs typeface="Times New Roman"/>
                        </a:rPr>
                        <a:t>F</a:t>
                      </a:r>
                      <a:r>
                        <a:rPr lang="en-US" sz="900" spc="5">
                          <a:effectLst/>
                          <a:latin typeface="Arial"/>
                          <a:ea typeface="Arial"/>
                          <a:cs typeface="Times New Roman"/>
                        </a:rPr>
                        <a:t>lo</a:t>
                      </a:r>
                      <a:r>
                        <a:rPr lang="en-US" sz="900">
                          <a:effectLst/>
                          <a:latin typeface="Arial"/>
                          <a:ea typeface="Arial"/>
                          <a:cs typeface="Times New Roman"/>
                        </a:rPr>
                        <a:t>r</a:t>
                      </a:r>
                      <a:r>
                        <a:rPr lang="en-US" sz="900" spc="5">
                          <a:effectLst/>
                          <a:latin typeface="Arial"/>
                          <a:ea typeface="Arial"/>
                          <a:cs typeface="Times New Roman"/>
                        </a:rPr>
                        <a:t>i</a:t>
                      </a:r>
                      <a:r>
                        <a:rPr lang="en-US" sz="900" spc="-10">
                          <a:effectLst/>
                          <a:latin typeface="Arial"/>
                          <a:ea typeface="Arial"/>
                          <a:cs typeface="Times New Roman"/>
                        </a:rPr>
                        <a:t>d</a:t>
                      </a:r>
                      <a:r>
                        <a:rPr lang="en-US" sz="900">
                          <a:effectLst/>
                          <a:latin typeface="Arial"/>
                          <a:ea typeface="Arial"/>
                          <a:cs typeface="Times New Roman"/>
                        </a:rPr>
                        <a:t>a St</a:t>
                      </a:r>
                      <a:r>
                        <a:rPr lang="en-US" sz="900" spc="5">
                          <a:effectLst/>
                          <a:latin typeface="Arial"/>
                          <a:ea typeface="Arial"/>
                          <a:cs typeface="Times New Roman"/>
                        </a:rPr>
                        <a:t>a</a:t>
                      </a:r>
                      <a:r>
                        <a:rPr lang="en-US" sz="900">
                          <a:effectLst/>
                          <a:latin typeface="Arial"/>
                          <a:ea typeface="Arial"/>
                          <a:cs typeface="Times New Roman"/>
                        </a:rPr>
                        <a:t>te U</a:t>
                      </a:r>
                      <a:r>
                        <a:rPr lang="en-US" sz="900" spc="5">
                          <a:effectLst/>
                          <a:latin typeface="Arial"/>
                          <a:ea typeface="Arial"/>
                          <a:cs typeface="Times New Roman"/>
                        </a:rPr>
                        <a:t>ni</a:t>
                      </a:r>
                      <a:r>
                        <a:rPr lang="en-US" sz="900" spc="-5">
                          <a:effectLst/>
                          <a:latin typeface="Arial"/>
                          <a:ea typeface="Arial"/>
                          <a:cs typeface="Times New Roman"/>
                        </a:rPr>
                        <a:t>v</a:t>
                      </a:r>
                      <a:r>
                        <a:rPr lang="en-US" sz="900" spc="5">
                          <a:effectLst/>
                          <a:latin typeface="Arial"/>
                          <a:ea typeface="Arial"/>
                          <a:cs typeface="Times New Roman"/>
                        </a:rPr>
                        <a:t>er si</a:t>
                      </a:r>
                      <a:r>
                        <a:rPr lang="en-US" sz="900">
                          <a:effectLst/>
                          <a:latin typeface="Arial"/>
                          <a:ea typeface="Arial"/>
                          <a:cs typeface="Times New Roman"/>
                        </a:rPr>
                        <a:t>ty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100"/>
                        </a:lnSpc>
                        <a:spcBef>
                          <a:spcPts val="100"/>
                        </a:spcBef>
                        <a:spcAft>
                          <a:spcPts val="0"/>
                        </a:spcAft>
                      </a:pPr>
                      <a:r>
                        <a:rPr lang="en-US" sz="1100">
                          <a:effectLst/>
                          <a:latin typeface="Calibri"/>
                          <a:ea typeface="Calibri"/>
                          <a:cs typeface="Times New Roman"/>
                        </a:rPr>
                        <a:t> </a:t>
                      </a:r>
                    </a:p>
                    <a:p>
                      <a:pPr marL="66040" marR="26670">
                        <a:lnSpc>
                          <a:spcPct val="84000"/>
                        </a:lnSpc>
                        <a:spcBef>
                          <a:spcPts val="0"/>
                        </a:spcBef>
                        <a:spcAft>
                          <a:spcPts val="0"/>
                        </a:spcAft>
                      </a:pPr>
                      <a:r>
                        <a:rPr lang="en-US" sz="900">
                          <a:effectLst/>
                          <a:latin typeface="Arial"/>
                          <a:ea typeface="Arial"/>
                          <a:cs typeface="Times New Roman"/>
                        </a:rPr>
                        <a:t>IC</a:t>
                      </a:r>
                      <a:r>
                        <a:rPr lang="en-US" sz="900" spc="-5">
                          <a:effectLst/>
                          <a:latin typeface="Arial"/>
                          <a:ea typeface="Arial"/>
                          <a:cs typeface="Times New Roman"/>
                        </a:rPr>
                        <a:t>O</a:t>
                      </a:r>
                      <a:r>
                        <a:rPr lang="en-US" sz="900">
                          <a:effectLst/>
                          <a:latin typeface="Arial"/>
                          <a:ea typeface="Arial"/>
                          <a:cs typeface="Times New Roman"/>
                        </a:rPr>
                        <a:t>AD S</a:t>
                      </a:r>
                      <a:r>
                        <a:rPr lang="en-US" sz="600">
                          <a:effectLst/>
                          <a:latin typeface="Arial"/>
                          <a:ea typeface="Arial"/>
                          <a:cs typeface="Times New Roman"/>
                        </a:rPr>
                        <a:t>viii </a:t>
                      </a:r>
                      <a:r>
                        <a:rPr lang="en-US" sz="900">
                          <a:effectLst/>
                          <a:latin typeface="Arial"/>
                          <a:ea typeface="Arial"/>
                          <a:cs typeface="Times New Roman"/>
                        </a:rPr>
                        <a:t>N</a:t>
                      </a:r>
                      <a:r>
                        <a:rPr lang="en-US" sz="900" spc="-5">
                          <a:effectLst/>
                          <a:latin typeface="Arial"/>
                          <a:ea typeface="Arial"/>
                          <a:cs typeface="Times New Roman"/>
                        </a:rPr>
                        <a:t>O</a:t>
                      </a:r>
                      <a:r>
                        <a:rPr lang="en-US" sz="900">
                          <a:effectLst/>
                          <a:latin typeface="Arial"/>
                          <a:ea typeface="Arial"/>
                          <a:cs typeface="Times New Roman"/>
                        </a:rPr>
                        <a:t>DC</a:t>
                      </a:r>
                      <a:r>
                        <a:rPr lang="en-US" sz="600" spc="10">
                          <a:effectLst/>
                          <a:latin typeface="Arial"/>
                          <a:ea typeface="Arial"/>
                          <a:cs typeface="Times New Roman"/>
                        </a:rPr>
                        <a:t>ix</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720">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9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74295">
                        <a:lnSpc>
                          <a:spcPts val="1030"/>
                        </a:lnSpc>
                        <a:spcBef>
                          <a:spcPts val="0"/>
                        </a:spcBef>
                        <a:spcAft>
                          <a:spcPts val="0"/>
                        </a:spcAft>
                      </a:pPr>
                      <a:r>
                        <a:rPr lang="en-US" sz="900" b="1">
                          <a:effectLst/>
                          <a:latin typeface="Arial"/>
                          <a:ea typeface="Arial"/>
                          <a:cs typeface="Times New Roman"/>
                        </a:rPr>
                        <a:t>Surf</a:t>
                      </a:r>
                      <a:r>
                        <a:rPr lang="en-US" sz="900" b="1" spc="5">
                          <a:effectLst/>
                          <a:latin typeface="Arial"/>
                          <a:ea typeface="Arial"/>
                          <a:cs typeface="Times New Roman"/>
                        </a:rPr>
                        <a:t>ace </a:t>
                      </a:r>
                      <a:r>
                        <a:rPr lang="en-US" sz="900" b="1">
                          <a:effectLst/>
                          <a:latin typeface="Arial"/>
                          <a:ea typeface="Arial"/>
                          <a:cs typeface="Times New Roman"/>
                        </a:rPr>
                        <a:t>und</a:t>
                      </a:r>
                      <a:r>
                        <a:rPr lang="en-US" sz="900" b="1" spc="5">
                          <a:effectLst/>
                          <a:latin typeface="Arial"/>
                          <a:ea typeface="Arial"/>
                          <a:cs typeface="Times New Roman"/>
                        </a:rPr>
                        <a:t>e</a:t>
                      </a:r>
                      <a:r>
                        <a:rPr lang="en-US" sz="900" b="1" spc="-15">
                          <a:effectLst/>
                          <a:latin typeface="Arial"/>
                          <a:ea typeface="Arial"/>
                          <a:cs typeface="Times New Roman"/>
                        </a:rPr>
                        <a:t>r</a:t>
                      </a:r>
                      <a:r>
                        <a:rPr lang="en-US" sz="900" b="1" spc="10">
                          <a:effectLst/>
                          <a:latin typeface="Arial"/>
                          <a:ea typeface="Arial"/>
                          <a:cs typeface="Times New Roman"/>
                        </a:rPr>
                        <a:t>w</a:t>
                      </a:r>
                      <a:r>
                        <a:rPr lang="en-US" sz="900" b="1">
                          <a:effectLst/>
                          <a:latin typeface="Arial"/>
                          <a:ea typeface="Arial"/>
                          <a:cs typeface="Times New Roman"/>
                        </a:rPr>
                        <a:t>a y</a:t>
                      </a:r>
                      <a:r>
                        <a:rPr lang="en-US" sz="900" b="1" spc="-20">
                          <a:effectLst/>
                          <a:latin typeface="Arial"/>
                          <a:ea typeface="Arial"/>
                          <a:cs typeface="Times New Roman"/>
                        </a:rPr>
                        <a:t> </a:t>
                      </a:r>
                      <a:r>
                        <a:rPr lang="en-US" sz="900" b="1" spc="15">
                          <a:effectLst/>
                          <a:latin typeface="Arial"/>
                          <a:ea typeface="Arial"/>
                          <a:cs typeface="Times New Roman"/>
                        </a:rPr>
                        <a:t>T</a:t>
                      </a:r>
                      <a:r>
                        <a:rPr lang="en-US" sz="900" b="1">
                          <a:effectLst/>
                          <a:latin typeface="Arial"/>
                          <a:ea typeface="Arial"/>
                          <a:cs typeface="Times New Roman"/>
                        </a:rPr>
                        <a:t>&amp;S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950"/>
                        </a:lnSpc>
                        <a:spcBef>
                          <a:spcPts val="15"/>
                        </a:spcBef>
                        <a:spcAft>
                          <a:spcPts val="0"/>
                        </a:spcAft>
                      </a:pPr>
                      <a:r>
                        <a:rPr lang="en-US" sz="95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104775" marR="0">
                        <a:lnSpc>
                          <a:spcPct val="115000"/>
                        </a:lnSpc>
                        <a:spcBef>
                          <a:spcPts val="0"/>
                        </a:spcBef>
                        <a:spcAft>
                          <a:spcPts val="0"/>
                        </a:spcAft>
                      </a:pPr>
                      <a:r>
                        <a:rPr lang="en-US" sz="900" spc="-5" dirty="0" err="1">
                          <a:effectLst/>
                          <a:latin typeface="Arial"/>
                          <a:ea typeface="Arial"/>
                          <a:cs typeface="Times New Roman"/>
                        </a:rPr>
                        <a:t>GO</a:t>
                      </a:r>
                      <a:r>
                        <a:rPr lang="en-US" sz="900" dirty="0" err="1">
                          <a:effectLst/>
                          <a:latin typeface="Arial"/>
                          <a:ea typeface="Arial"/>
                          <a:cs typeface="Times New Roman"/>
                        </a:rPr>
                        <a:t>SU</a:t>
                      </a:r>
                      <a:r>
                        <a:rPr lang="en-US" sz="900" spc="60" dirty="0" err="1">
                          <a:effectLst/>
                          <a:latin typeface="Arial"/>
                          <a:ea typeface="Arial"/>
                          <a:cs typeface="Times New Roman"/>
                        </a:rPr>
                        <a:t>D</a:t>
                      </a:r>
                      <a:r>
                        <a:rPr lang="en-US" sz="600" dirty="0" err="1">
                          <a:effectLst/>
                          <a:latin typeface="Arial"/>
                          <a:ea typeface="Arial"/>
                          <a:cs typeface="Times New Roman"/>
                        </a:rPr>
                        <a:t>x</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15"/>
                        </a:spcBef>
                        <a:spcAft>
                          <a:spcPts val="0"/>
                        </a:spcAft>
                      </a:pPr>
                      <a:r>
                        <a:rPr lang="en-US" sz="6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6675" marR="0">
                        <a:lnSpc>
                          <a:spcPct val="115000"/>
                        </a:lnSpc>
                        <a:spcBef>
                          <a:spcPts val="0"/>
                        </a:spcBef>
                        <a:spcAft>
                          <a:spcPts val="0"/>
                        </a:spcAft>
                      </a:pPr>
                      <a:r>
                        <a:rPr lang="en-US" sz="900" u="sng" spc="5">
                          <a:solidFill>
                            <a:srgbClr val="0000FF"/>
                          </a:solidFill>
                          <a:effectLst/>
                          <a:latin typeface="Arial"/>
                          <a:ea typeface="Arial"/>
                          <a:cs typeface="Times New Roman"/>
                          <a:hlinkClick r:id="rId5"/>
                        </a:rPr>
                        <a:t>loi</a:t>
                      </a:r>
                      <a:r>
                        <a:rPr lang="en-US" sz="900" u="sng" spc="-5">
                          <a:solidFill>
                            <a:srgbClr val="0000FF"/>
                          </a:solidFill>
                          <a:effectLst/>
                          <a:latin typeface="Arial"/>
                          <a:ea typeface="Arial"/>
                          <a:cs typeface="Times New Roman"/>
                          <a:hlinkClick r:id="rId5"/>
                        </a:rPr>
                        <a:t>c</a:t>
                      </a:r>
                      <a:r>
                        <a:rPr lang="en-US" sz="900" u="sng">
                          <a:solidFill>
                            <a:srgbClr val="0000FF"/>
                          </a:solidFill>
                          <a:effectLst/>
                          <a:latin typeface="Arial"/>
                          <a:ea typeface="Arial"/>
                          <a:cs typeface="Times New Roman"/>
                          <a:hlinkClick r:id="rId5"/>
                        </a:rPr>
                        <a:t>.</a:t>
                      </a:r>
                      <a:r>
                        <a:rPr lang="en-US" sz="900" u="sng" spc="5">
                          <a:solidFill>
                            <a:srgbClr val="0000FF"/>
                          </a:solidFill>
                          <a:effectLst/>
                          <a:latin typeface="Arial"/>
                          <a:ea typeface="Arial"/>
                          <a:cs typeface="Times New Roman"/>
                          <a:hlinkClick r:id="rId5"/>
                        </a:rPr>
                        <a:t>pe</a:t>
                      </a:r>
                      <a:r>
                        <a:rPr lang="en-US" sz="900" u="sng" spc="-10">
                          <a:solidFill>
                            <a:srgbClr val="0000FF"/>
                          </a:solidFill>
                          <a:effectLst/>
                          <a:latin typeface="Arial"/>
                          <a:ea typeface="Arial"/>
                          <a:cs typeface="Times New Roman"/>
                          <a:hlinkClick r:id="rId5"/>
                        </a:rPr>
                        <a:t>t</a:t>
                      </a:r>
                      <a:r>
                        <a:rPr lang="en-US" sz="900" u="sng" spc="5">
                          <a:solidFill>
                            <a:srgbClr val="0000FF"/>
                          </a:solidFill>
                          <a:effectLst/>
                          <a:latin typeface="Arial"/>
                          <a:ea typeface="Arial"/>
                          <a:cs typeface="Times New Roman"/>
                          <a:hlinkClick r:id="rId5"/>
                        </a:rPr>
                        <a:t>i</a:t>
                      </a:r>
                      <a:r>
                        <a:rPr lang="en-US" sz="900" u="sng">
                          <a:solidFill>
                            <a:srgbClr val="0000FF"/>
                          </a:solidFill>
                          <a:effectLst/>
                          <a:latin typeface="Arial"/>
                          <a:ea typeface="Arial"/>
                          <a:cs typeface="Times New Roman"/>
                          <a:hlinkClick r:id="rId5"/>
                        </a:rPr>
                        <a:t>t.</a:t>
                      </a:r>
                      <a:r>
                        <a:rPr lang="en-US" sz="900" u="sng" spc="-10">
                          <a:solidFill>
                            <a:srgbClr val="0000FF"/>
                          </a:solidFill>
                          <a:effectLst/>
                          <a:latin typeface="Arial"/>
                          <a:ea typeface="Arial"/>
                          <a:cs typeface="Times New Roman"/>
                          <a:hlinkClick r:id="rId5"/>
                        </a:rPr>
                        <a:t>d</a:t>
                      </a:r>
                      <a:r>
                        <a:rPr lang="en-US" sz="900" u="sng" spc="5">
                          <a:solidFill>
                            <a:srgbClr val="0000FF"/>
                          </a:solidFill>
                          <a:effectLst/>
                          <a:latin typeface="Arial"/>
                          <a:ea typeface="Arial"/>
                          <a:cs typeface="Times New Roman"/>
                          <a:hlinkClick r:id="rId5"/>
                        </a:rPr>
                        <a:t>e</a:t>
                      </a:r>
                      <a:r>
                        <a:rPr lang="en-US" sz="900" u="sng">
                          <a:solidFill>
                            <a:srgbClr val="0000FF"/>
                          </a:solidFill>
                          <a:effectLst/>
                          <a:latin typeface="Arial"/>
                          <a:ea typeface="Arial"/>
                          <a:cs typeface="Times New Roman"/>
                          <a:hlinkClick r:id="rId5"/>
                        </a:rPr>
                        <a:t>.</a:t>
                      </a:r>
                      <a:r>
                        <a:rPr lang="en-US" sz="900" u="sng" spc="5">
                          <a:solidFill>
                            <a:srgbClr val="0000FF"/>
                          </a:solidFill>
                          <a:effectLst/>
                          <a:latin typeface="Arial"/>
                          <a:ea typeface="Arial"/>
                          <a:cs typeface="Times New Roman"/>
                          <a:hlinkClick r:id="rId5"/>
                        </a:rPr>
                        <a:t>l</a:t>
                      </a:r>
                      <a:r>
                        <a:rPr lang="en-US" sz="900" u="sng" spc="-10">
                          <a:solidFill>
                            <a:srgbClr val="0000FF"/>
                          </a:solidFill>
                          <a:effectLst/>
                          <a:latin typeface="Arial"/>
                          <a:ea typeface="Arial"/>
                          <a:cs typeface="Times New Roman"/>
                          <a:hlinkClick r:id="rId5"/>
                        </a:rPr>
                        <a:t>a</a:t>
                      </a:r>
                      <a:r>
                        <a:rPr lang="en-US" sz="900" u="sng">
                          <a:solidFill>
                            <a:srgbClr val="0000FF"/>
                          </a:solidFill>
                          <a:effectLst/>
                          <a:latin typeface="Arial"/>
                          <a:ea typeface="Arial"/>
                          <a:cs typeface="Times New Roman"/>
                          <a:hlinkClick r:id="rId5"/>
                        </a:rPr>
                        <a:t>.</a:t>
                      </a:r>
                      <a:r>
                        <a:rPr lang="en-US" sz="900" u="sng" spc="-5">
                          <a:solidFill>
                            <a:srgbClr val="0000FF"/>
                          </a:solidFill>
                          <a:effectLst/>
                          <a:latin typeface="Arial"/>
                          <a:ea typeface="Arial"/>
                          <a:cs typeface="Times New Roman"/>
                          <a:hlinkClick r:id="rId5"/>
                        </a:rPr>
                        <a:t>v</a:t>
                      </a:r>
                      <a:r>
                        <a:rPr lang="en-US" sz="900" u="sng" spc="5">
                          <a:solidFill>
                            <a:srgbClr val="0000FF"/>
                          </a:solidFill>
                          <a:effectLst/>
                          <a:latin typeface="Arial"/>
                          <a:ea typeface="Arial"/>
                          <a:cs typeface="Times New Roman"/>
                          <a:hlinkClick r:id="rId5"/>
                        </a:rPr>
                        <a:t>ill</a:t>
                      </a:r>
                      <a:r>
                        <a:rPr lang="en-US" sz="900" u="sng" spc="-10">
                          <a:solidFill>
                            <a:srgbClr val="0000FF"/>
                          </a:solidFill>
                          <a:effectLst/>
                          <a:latin typeface="Arial"/>
                          <a:ea typeface="Arial"/>
                          <a:cs typeface="Times New Roman"/>
                          <a:hlinkClick r:id="rId5"/>
                        </a:rPr>
                        <a:t>e</a:t>
                      </a:r>
                      <a:r>
                        <a:rPr lang="en-US" sz="900" u="sng" spc="5">
                          <a:solidFill>
                            <a:srgbClr val="0000FF"/>
                          </a:solidFill>
                          <a:effectLst/>
                          <a:latin typeface="Arial"/>
                          <a:ea typeface="Arial"/>
                          <a:cs typeface="Times New Roman"/>
                          <a:hlinkClick r:id="rId5"/>
                        </a:rPr>
                        <a:t>o</a:t>
                      </a:r>
                      <a:r>
                        <a:rPr lang="en-US" sz="900" u="sng">
                          <a:solidFill>
                            <a:srgbClr val="0000FF"/>
                          </a:solidFill>
                          <a:effectLst/>
                          <a:latin typeface="Arial"/>
                          <a:ea typeface="Arial"/>
                          <a:cs typeface="Times New Roman"/>
                          <a:hlinkClick r:id="rId5"/>
                        </a:rPr>
                        <a:t>n</a:t>
                      </a:r>
                      <a:endParaRPr lang="en-US" sz="1100">
                        <a:effectLst/>
                        <a:latin typeface="Calibri"/>
                        <a:ea typeface="Calibri"/>
                        <a:cs typeface="Times New Roman"/>
                      </a:endParaRPr>
                    </a:p>
                    <a:p>
                      <a:pPr marL="66675" marR="0">
                        <a:lnSpc>
                          <a:spcPts val="1030"/>
                        </a:lnSpc>
                        <a:spcBef>
                          <a:spcPts val="0"/>
                        </a:spcBef>
                        <a:spcAft>
                          <a:spcPts val="0"/>
                        </a:spcAft>
                      </a:pPr>
                      <a:r>
                        <a:rPr lang="en-US" sz="900" u="sng">
                          <a:solidFill>
                            <a:srgbClr val="0000FF"/>
                          </a:solidFill>
                          <a:effectLst/>
                          <a:latin typeface="Arial"/>
                          <a:ea typeface="Arial"/>
                          <a:cs typeface="Times New Roman"/>
                          <a:hlinkClick r:id="rId5"/>
                        </a:rPr>
                        <a:t>@</a:t>
                      </a:r>
                      <a:r>
                        <a:rPr lang="en-US" sz="900" u="sng" spc="5">
                          <a:solidFill>
                            <a:srgbClr val="0000FF"/>
                          </a:solidFill>
                          <a:effectLst/>
                          <a:latin typeface="Arial"/>
                          <a:ea typeface="Arial"/>
                          <a:cs typeface="Times New Roman"/>
                          <a:hlinkClick r:id="rId5"/>
                        </a:rPr>
                        <a:t>i</a:t>
                      </a:r>
                      <a:r>
                        <a:rPr lang="en-US" sz="900" u="sng">
                          <a:solidFill>
                            <a:srgbClr val="0000FF"/>
                          </a:solidFill>
                          <a:effectLst/>
                          <a:latin typeface="Arial"/>
                          <a:ea typeface="Arial"/>
                          <a:cs typeface="Times New Roman"/>
                          <a:hlinkClick r:id="rId5"/>
                        </a:rPr>
                        <a:t>fr</a:t>
                      </a:r>
                      <a:r>
                        <a:rPr lang="en-US" sz="900" u="sng" spc="5">
                          <a:solidFill>
                            <a:srgbClr val="0000FF"/>
                          </a:solidFill>
                          <a:effectLst/>
                          <a:latin typeface="Arial"/>
                          <a:ea typeface="Arial"/>
                          <a:cs typeface="Times New Roman"/>
                          <a:hlinkClick r:id="rId5"/>
                        </a:rPr>
                        <a:t>eme</a:t>
                      </a:r>
                      <a:r>
                        <a:rPr lang="en-US" sz="900" u="sng" spc="-10">
                          <a:solidFill>
                            <a:srgbClr val="0000FF"/>
                          </a:solidFill>
                          <a:effectLst/>
                          <a:latin typeface="Arial"/>
                          <a:ea typeface="Arial"/>
                          <a:cs typeface="Times New Roman"/>
                          <a:hlinkClick r:id="rId5"/>
                        </a:rPr>
                        <a:t>r</a:t>
                      </a:r>
                      <a:r>
                        <a:rPr lang="en-US" sz="900" u="sng">
                          <a:solidFill>
                            <a:srgbClr val="0000FF"/>
                          </a:solidFill>
                          <a:effectLst/>
                          <a:latin typeface="Arial"/>
                          <a:ea typeface="Arial"/>
                          <a:cs typeface="Times New Roman"/>
                          <a:hlinkClick r:id="rId5"/>
                        </a:rPr>
                        <a:t>.fr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100"/>
                        </a:lnSpc>
                        <a:spcBef>
                          <a:spcPts val="30"/>
                        </a:spcBef>
                        <a:spcAft>
                          <a:spcPts val="0"/>
                        </a:spcAft>
                      </a:pPr>
                      <a:r>
                        <a:rPr lang="en-US" sz="1100">
                          <a:effectLst/>
                          <a:latin typeface="Calibri"/>
                          <a:ea typeface="Calibri"/>
                          <a:cs typeface="Times New Roman"/>
                        </a:rPr>
                        <a:t> </a:t>
                      </a:r>
                    </a:p>
                    <a:p>
                      <a:pPr marL="76835" marR="0">
                        <a:lnSpc>
                          <a:spcPct val="115000"/>
                        </a:lnSpc>
                        <a:spcBef>
                          <a:spcPts val="0"/>
                        </a:spcBef>
                        <a:spcAft>
                          <a:spcPts val="0"/>
                        </a:spcAft>
                      </a:pPr>
                      <a:r>
                        <a:rPr lang="en-US" sz="900" spc="-20">
                          <a:effectLst/>
                          <a:latin typeface="Arial"/>
                          <a:ea typeface="Arial"/>
                          <a:cs typeface="Times New Roman"/>
                        </a:rPr>
                        <a:t>M</a:t>
                      </a:r>
                      <a:r>
                        <a:rPr lang="en-US" sz="900" spc="5">
                          <a:effectLst/>
                          <a:latin typeface="Arial"/>
                          <a:ea typeface="Arial"/>
                          <a:cs typeface="Times New Roman"/>
                        </a:rPr>
                        <a:t>ode</a:t>
                      </a:r>
                      <a:r>
                        <a:rPr lang="en-US" sz="900">
                          <a:effectLst/>
                          <a:latin typeface="Arial"/>
                          <a:ea typeface="Arial"/>
                          <a:cs typeface="Times New Roman"/>
                        </a:rPr>
                        <a:t>r</a:t>
                      </a:r>
                      <a:r>
                        <a:rPr lang="en-US" sz="900" spc="5">
                          <a:effectLst/>
                          <a:latin typeface="Arial"/>
                          <a:ea typeface="Arial"/>
                          <a:cs typeface="Times New Roman"/>
                        </a:rPr>
                        <a:t>a</a:t>
                      </a:r>
                      <a:r>
                        <a:rPr lang="en-US" sz="900">
                          <a:effectLst/>
                          <a:latin typeface="Arial"/>
                          <a:ea typeface="Arial"/>
                          <a:cs typeface="Times New Roman"/>
                        </a:rPr>
                        <a:t>te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2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ts val="1030"/>
                        </a:lnSpc>
                        <a:spcBef>
                          <a:spcPts val="0"/>
                        </a:spcBef>
                        <a:spcAft>
                          <a:spcPts val="0"/>
                        </a:spcAft>
                      </a:pPr>
                      <a:r>
                        <a:rPr lang="en-US" sz="900">
                          <a:effectLst/>
                          <a:latin typeface="Arial"/>
                          <a:ea typeface="Arial"/>
                          <a:cs typeface="Times New Roman"/>
                        </a:rPr>
                        <a:t>-</a:t>
                      </a:r>
                      <a:r>
                        <a:rPr lang="en-US" sz="900" spc="5">
                          <a:effectLst/>
                          <a:latin typeface="Arial"/>
                          <a:ea typeface="Arial"/>
                          <a:cs typeface="Times New Roman"/>
                        </a:rPr>
                        <a:t>62</a:t>
                      </a:r>
                      <a:endParaRPr lang="en-US" sz="1100">
                        <a:effectLst/>
                        <a:latin typeface="Calibri"/>
                        <a:ea typeface="Calibri"/>
                        <a:cs typeface="Times New Roman"/>
                      </a:endParaRPr>
                    </a:p>
                    <a:p>
                      <a:pPr marL="64770" marR="60960">
                        <a:lnSpc>
                          <a:spcPts val="1030"/>
                        </a:lnSpc>
                        <a:spcBef>
                          <a:spcPts val="30"/>
                        </a:spcBef>
                        <a:spcAft>
                          <a:spcPts val="0"/>
                        </a:spcAft>
                      </a:pPr>
                      <a:r>
                        <a:rPr lang="en-US" sz="900" spc="-10">
                          <a:effectLst/>
                          <a:latin typeface="Arial"/>
                          <a:ea typeface="Arial"/>
                          <a:cs typeface="Times New Roman"/>
                        </a:rPr>
                        <a:t>T</a:t>
                      </a:r>
                      <a:r>
                        <a:rPr lang="en-US" sz="900">
                          <a:effectLst/>
                          <a:latin typeface="Arial"/>
                          <a:ea typeface="Arial"/>
                          <a:cs typeface="Times New Roman"/>
                        </a:rPr>
                        <a:t>RACK </a:t>
                      </a:r>
                      <a:r>
                        <a:rPr lang="en-US" sz="900" spc="-5">
                          <a:effectLst/>
                          <a:latin typeface="Arial"/>
                          <a:ea typeface="Arial"/>
                          <a:cs typeface="Times New Roman"/>
                        </a:rPr>
                        <a:t>O</a:t>
                      </a:r>
                      <a:r>
                        <a:rPr lang="en-US" sz="900">
                          <a:effectLst/>
                          <a:latin typeface="Arial"/>
                          <a:ea typeface="Arial"/>
                          <a:cs typeface="Times New Roman"/>
                        </a:rPr>
                        <a:t>B </a:t>
                      </a: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ts val="1015"/>
                        </a:lnSpc>
                        <a:spcBef>
                          <a:spcPts val="0"/>
                        </a:spcBef>
                        <a:spcAft>
                          <a:spcPts val="0"/>
                        </a:spcAft>
                      </a:pPr>
                      <a:r>
                        <a:rPr lang="en-US" sz="900">
                          <a:effectLst/>
                          <a:latin typeface="Arial"/>
                          <a:ea typeface="Arial"/>
                          <a:cs typeface="Times New Roman"/>
                        </a:rPr>
                        <a:t>-</a:t>
                      </a:r>
                      <a:r>
                        <a:rPr lang="en-US" sz="900" spc="5">
                          <a:effectLst/>
                          <a:latin typeface="Arial"/>
                          <a:ea typeface="Arial"/>
                          <a:cs typeface="Times New Roman"/>
                        </a:rPr>
                        <a:t>94</a:t>
                      </a:r>
                      <a:endParaRPr lang="en-US" sz="1100">
                        <a:effectLst/>
                        <a:latin typeface="Calibri"/>
                        <a:ea typeface="Calibri"/>
                        <a:cs typeface="Times New Roman"/>
                      </a:endParaRPr>
                    </a:p>
                    <a:p>
                      <a:pPr marL="64770" marR="0">
                        <a:lnSpc>
                          <a:spcPct val="115000"/>
                        </a:lnSpc>
                        <a:spcBef>
                          <a:spcPts val="10"/>
                        </a:spcBef>
                        <a:spcAft>
                          <a:spcPts val="0"/>
                        </a:spcAft>
                      </a:pPr>
                      <a:r>
                        <a:rPr lang="en-US" sz="900">
                          <a:effectLst/>
                          <a:latin typeface="Arial"/>
                          <a:ea typeface="Arial"/>
                          <a:cs typeface="Times New Roman"/>
                        </a:rPr>
                        <a:t>BUFR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400"/>
                        </a:lnSpc>
                        <a:spcBef>
                          <a:spcPts val="40"/>
                        </a:spcBef>
                        <a:spcAft>
                          <a:spcPts val="0"/>
                        </a:spcAft>
                      </a:pPr>
                      <a:r>
                        <a:rPr lang="en-US" sz="1400">
                          <a:effectLst/>
                          <a:latin typeface="Calibri"/>
                          <a:ea typeface="Calibri"/>
                          <a:cs typeface="Times New Roman"/>
                        </a:rPr>
                        <a:t> </a:t>
                      </a:r>
                      <a:endParaRPr lang="en-US" sz="1100">
                        <a:effectLst/>
                        <a:latin typeface="Calibri"/>
                        <a:ea typeface="Calibri"/>
                        <a:cs typeface="Times New Roman"/>
                      </a:endParaRPr>
                    </a:p>
                    <a:p>
                      <a:pPr marL="0" marR="90170" algn="r">
                        <a:lnSpc>
                          <a:spcPts val="490"/>
                        </a:lnSpc>
                        <a:spcBef>
                          <a:spcPts val="0"/>
                        </a:spcBef>
                        <a:spcAft>
                          <a:spcPts val="0"/>
                        </a:spcAft>
                      </a:pPr>
                      <a:r>
                        <a:rPr lang="en-US" sz="600">
                          <a:effectLst/>
                          <a:latin typeface="Arial"/>
                          <a:ea typeface="Arial"/>
                          <a:cs typeface="Times New Roman"/>
                        </a:rPr>
                        <a:t>x</a:t>
                      </a:r>
                      <a:endParaRPr lang="en-US" sz="1100">
                        <a:effectLst/>
                        <a:latin typeface="Calibri"/>
                        <a:ea typeface="Calibri"/>
                        <a:cs typeface="Times New Roman"/>
                      </a:endParaRPr>
                    </a:p>
                    <a:p>
                      <a:pPr marL="0" marR="129540" algn="r">
                        <a:lnSpc>
                          <a:spcPts val="720"/>
                        </a:lnSpc>
                        <a:spcBef>
                          <a:spcPts val="0"/>
                        </a:spcBef>
                        <a:spcAft>
                          <a:spcPts val="0"/>
                        </a:spcAft>
                      </a:pPr>
                      <a:r>
                        <a:rPr lang="en-US" sz="900" spc="-5">
                          <a:effectLst/>
                          <a:latin typeface="Arial"/>
                          <a:ea typeface="Arial"/>
                          <a:cs typeface="Times New Roman"/>
                        </a:rPr>
                        <a:t>GO</a:t>
                      </a:r>
                      <a:r>
                        <a:rPr lang="en-US" sz="900">
                          <a:effectLst/>
                          <a:latin typeface="Arial"/>
                          <a:ea typeface="Arial"/>
                          <a:cs typeface="Times New Roman"/>
                        </a:rPr>
                        <a:t>SUD</a:t>
                      </a:r>
                      <a:endParaRPr lang="en-US" sz="1100">
                        <a:effectLst/>
                        <a:latin typeface="Calibri"/>
                        <a:ea typeface="Calibri"/>
                        <a:cs typeface="Times New Roman"/>
                      </a:endParaRPr>
                    </a:p>
                    <a:p>
                      <a:pPr marL="64770" marR="0">
                        <a:lnSpc>
                          <a:spcPts val="1030"/>
                        </a:lnSpc>
                        <a:spcBef>
                          <a:spcPts val="0"/>
                        </a:spcBef>
                        <a:spcAft>
                          <a:spcPts val="0"/>
                        </a:spcAft>
                      </a:pPr>
                      <a:r>
                        <a:rPr lang="en-US" sz="900">
                          <a:effectLst/>
                          <a:latin typeface="Arial"/>
                          <a:ea typeface="Arial"/>
                          <a:cs typeface="Times New Roman"/>
                        </a:rPr>
                        <a:t>PIs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35"/>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ts val="985"/>
                        </a:lnSpc>
                        <a:spcBef>
                          <a:spcPts val="0"/>
                        </a:spcBef>
                        <a:spcAft>
                          <a:spcPts val="0"/>
                        </a:spcAft>
                      </a:pPr>
                      <a:r>
                        <a:rPr lang="en-US" sz="900" spc="-5">
                          <a:effectLst/>
                          <a:latin typeface="Arial"/>
                          <a:ea typeface="Arial"/>
                          <a:cs typeface="Times New Roman"/>
                        </a:rPr>
                        <a:t>GO</a:t>
                      </a:r>
                      <a:r>
                        <a:rPr lang="en-US" sz="900">
                          <a:effectLst/>
                          <a:latin typeface="Arial"/>
                          <a:ea typeface="Arial"/>
                          <a:cs typeface="Times New Roman"/>
                        </a:rPr>
                        <a:t>SU</a:t>
                      </a:r>
                      <a:endParaRPr lang="en-US" sz="1100">
                        <a:effectLst/>
                        <a:latin typeface="Calibri"/>
                        <a:ea typeface="Calibri"/>
                        <a:cs typeface="Times New Roman"/>
                      </a:endParaRPr>
                    </a:p>
                    <a:p>
                      <a:pPr marL="124460" marR="287020" algn="ctr">
                        <a:lnSpc>
                          <a:spcPts val="365"/>
                        </a:lnSpc>
                        <a:spcBef>
                          <a:spcPts val="0"/>
                        </a:spcBef>
                        <a:spcAft>
                          <a:spcPts val="0"/>
                        </a:spcAft>
                      </a:pPr>
                      <a:r>
                        <a:rPr lang="en-US" sz="600">
                          <a:effectLst/>
                          <a:latin typeface="Arial"/>
                          <a:ea typeface="Arial"/>
                          <a:cs typeface="Times New Roman"/>
                        </a:rPr>
                        <a:t>x</a:t>
                      </a:r>
                      <a:endParaRPr lang="en-US" sz="1100">
                        <a:effectLst/>
                        <a:latin typeface="Calibri"/>
                        <a:ea typeface="Calibri"/>
                        <a:cs typeface="Times New Roman"/>
                      </a:endParaRPr>
                    </a:p>
                    <a:p>
                      <a:pPr marL="64770" marR="0">
                        <a:lnSpc>
                          <a:spcPts val="720"/>
                        </a:lnSpc>
                        <a:spcBef>
                          <a:spcPts val="0"/>
                        </a:spcBef>
                        <a:spcAft>
                          <a:spcPts val="0"/>
                        </a:spcAft>
                      </a:pPr>
                      <a:r>
                        <a:rPr lang="en-US" sz="900">
                          <a:effectLst/>
                          <a:latin typeface="Arial"/>
                          <a:ea typeface="Arial"/>
                          <a:cs typeface="Times New Roman"/>
                        </a:rPr>
                        <a:t>D</a:t>
                      </a:r>
                      <a:endParaRPr lang="en-US" sz="1100">
                        <a:effectLst/>
                        <a:latin typeface="Calibri"/>
                        <a:ea typeface="Calibri"/>
                        <a:cs typeface="Times New Roman"/>
                      </a:endParaRPr>
                    </a:p>
                    <a:p>
                      <a:pPr marL="64770" marR="92710">
                        <a:lnSpc>
                          <a:spcPts val="1030"/>
                        </a:lnSpc>
                        <a:spcBef>
                          <a:spcPts val="15"/>
                        </a:spcBef>
                        <a:spcAft>
                          <a:spcPts val="0"/>
                        </a:spcAft>
                      </a:pPr>
                      <a:r>
                        <a:rPr lang="en-US" sz="900">
                          <a:effectLst/>
                          <a:latin typeface="Arial"/>
                          <a:ea typeface="Arial"/>
                          <a:cs typeface="Times New Roman"/>
                        </a:rPr>
                        <a:t>P</a:t>
                      </a:r>
                      <a:r>
                        <a:rPr lang="en-US" sz="900" spc="5">
                          <a:effectLst/>
                          <a:latin typeface="Arial"/>
                          <a:ea typeface="Arial"/>
                          <a:cs typeface="Times New Roman"/>
                        </a:rPr>
                        <a:t>a</a:t>
                      </a:r>
                      <a:r>
                        <a:rPr lang="en-US" sz="900">
                          <a:effectLst/>
                          <a:latin typeface="Arial"/>
                          <a:ea typeface="Arial"/>
                          <a:cs typeface="Times New Roman"/>
                        </a:rPr>
                        <a:t>rt</a:t>
                      </a:r>
                      <a:r>
                        <a:rPr lang="en-US" sz="900" spc="5">
                          <a:effectLst/>
                          <a:latin typeface="Arial"/>
                          <a:ea typeface="Arial"/>
                          <a:cs typeface="Times New Roman"/>
                        </a:rPr>
                        <a:t>i</a:t>
                      </a:r>
                      <a:r>
                        <a:rPr lang="en-US" sz="900" spc="-5">
                          <a:effectLst/>
                          <a:latin typeface="Arial"/>
                          <a:ea typeface="Arial"/>
                          <a:cs typeface="Times New Roman"/>
                        </a:rPr>
                        <a:t>c</a:t>
                      </a:r>
                      <a:r>
                        <a:rPr lang="en-US" sz="900">
                          <a:effectLst/>
                          <a:latin typeface="Arial"/>
                          <a:ea typeface="Arial"/>
                          <a:cs typeface="Times New Roman"/>
                        </a:rPr>
                        <a:t>i </a:t>
                      </a:r>
                      <a:r>
                        <a:rPr lang="en-US" sz="900" spc="5">
                          <a:effectLst/>
                          <a:latin typeface="Arial"/>
                          <a:ea typeface="Arial"/>
                          <a:cs typeface="Times New Roman"/>
                        </a:rPr>
                        <a:t>pan</a:t>
                      </a:r>
                      <a:r>
                        <a:rPr lang="en-US" sz="900" spc="-10">
                          <a:effectLst/>
                          <a:latin typeface="Arial"/>
                          <a:ea typeface="Arial"/>
                          <a:cs typeface="Times New Roman"/>
                        </a:rPr>
                        <a:t>t</a:t>
                      </a:r>
                      <a:r>
                        <a:rPr lang="en-US" sz="900">
                          <a:effectLst/>
                          <a:latin typeface="Arial"/>
                          <a:ea typeface="Arial"/>
                          <a:cs typeface="Times New Roman"/>
                        </a:rPr>
                        <a:t>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100"/>
                        </a:lnSpc>
                        <a:spcBef>
                          <a:spcPts val="20"/>
                        </a:spcBef>
                        <a:spcAft>
                          <a:spcPts val="0"/>
                        </a:spcAft>
                      </a:pPr>
                      <a:r>
                        <a:rPr lang="en-US" sz="1100">
                          <a:effectLst/>
                          <a:latin typeface="Calibri"/>
                          <a:ea typeface="Calibri"/>
                          <a:cs typeface="Times New Roman"/>
                        </a:rPr>
                        <a:t> </a:t>
                      </a:r>
                    </a:p>
                    <a:p>
                      <a:pPr marL="66675" marR="57785">
                        <a:lnSpc>
                          <a:spcPts val="1030"/>
                        </a:lnSpc>
                        <a:spcBef>
                          <a:spcPts val="0"/>
                        </a:spcBef>
                        <a:spcAft>
                          <a:spcPts val="0"/>
                        </a:spcAft>
                      </a:pPr>
                      <a:r>
                        <a:rPr lang="en-US" sz="900" spc="-5">
                          <a:effectLst/>
                          <a:latin typeface="Arial"/>
                          <a:ea typeface="Arial"/>
                          <a:cs typeface="Times New Roman"/>
                        </a:rPr>
                        <a:t>GO</a:t>
                      </a:r>
                      <a:r>
                        <a:rPr lang="en-US" sz="900">
                          <a:effectLst/>
                          <a:latin typeface="Arial"/>
                          <a:ea typeface="Arial"/>
                          <a:cs typeface="Times New Roman"/>
                        </a:rPr>
                        <a:t>SUD </a:t>
                      </a:r>
                      <a:r>
                        <a:rPr lang="en-US" sz="900" spc="-5">
                          <a:effectLst/>
                          <a:latin typeface="Arial"/>
                          <a:ea typeface="Arial"/>
                          <a:cs typeface="Times New Roman"/>
                        </a:rPr>
                        <a:t>G</a:t>
                      </a:r>
                      <a:r>
                        <a:rPr lang="en-US" sz="900">
                          <a:effectLst/>
                          <a:latin typeface="Arial"/>
                          <a:ea typeface="Arial"/>
                          <a:cs typeface="Times New Roman"/>
                        </a:rPr>
                        <a:t>DA</a:t>
                      </a:r>
                      <a:r>
                        <a:rPr lang="en-US" sz="900" spc="60">
                          <a:effectLst/>
                          <a:latin typeface="Arial"/>
                          <a:ea typeface="Arial"/>
                          <a:cs typeface="Times New Roman"/>
                        </a:rPr>
                        <a:t>C</a:t>
                      </a:r>
                      <a:r>
                        <a:rPr lang="en-US" sz="600" spc="-10">
                          <a:effectLst/>
                          <a:latin typeface="Arial"/>
                          <a:ea typeface="Arial"/>
                          <a:cs typeface="Times New Roman"/>
                        </a:rPr>
                        <a:t>x</a:t>
                      </a:r>
                      <a:r>
                        <a:rPr lang="en-US" sz="600" spc="10">
                          <a:effectLst/>
                          <a:latin typeface="Arial"/>
                          <a:ea typeface="Arial"/>
                          <a:cs typeface="Times New Roman"/>
                        </a:rPr>
                        <a:t>i</a:t>
                      </a:r>
                      <a:r>
                        <a:rPr lang="en-US" sz="900">
                          <a:effectLst/>
                          <a:latin typeface="Arial"/>
                          <a:ea typeface="Arial"/>
                          <a:cs typeface="Times New Roman"/>
                        </a:rPr>
                        <a:t>/</a:t>
                      </a:r>
                      <a:r>
                        <a:rPr lang="en-US" sz="900" spc="5">
                          <a:effectLst/>
                          <a:latin typeface="Arial"/>
                          <a:ea typeface="Arial"/>
                          <a:cs typeface="Times New Roman"/>
                        </a:rPr>
                        <a:t>net </a:t>
                      </a:r>
                      <a:r>
                        <a:rPr lang="en-US" sz="900">
                          <a:effectLst/>
                          <a:latin typeface="Arial"/>
                          <a:ea typeface="Arial"/>
                          <a:cs typeface="Times New Roman"/>
                        </a:rPr>
                        <a:t>CDF</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2865">
                        <a:lnSpc>
                          <a:spcPct val="91000"/>
                        </a:lnSpc>
                        <a:spcBef>
                          <a:spcPts val="60"/>
                        </a:spcBef>
                        <a:spcAft>
                          <a:spcPts val="0"/>
                        </a:spcAft>
                      </a:pPr>
                      <a:r>
                        <a:rPr lang="en-US" sz="900">
                          <a:effectLst/>
                          <a:latin typeface="Arial"/>
                          <a:ea typeface="Arial"/>
                          <a:cs typeface="Times New Roman"/>
                        </a:rPr>
                        <a:t>IC</a:t>
                      </a:r>
                      <a:r>
                        <a:rPr lang="en-US" sz="900" spc="-5">
                          <a:effectLst/>
                          <a:latin typeface="Arial"/>
                          <a:ea typeface="Arial"/>
                          <a:cs typeface="Times New Roman"/>
                        </a:rPr>
                        <a:t>O</a:t>
                      </a:r>
                      <a:r>
                        <a:rPr lang="en-US" sz="900">
                          <a:effectLst/>
                          <a:latin typeface="Arial"/>
                          <a:ea typeface="Arial"/>
                          <a:cs typeface="Times New Roman"/>
                        </a:rPr>
                        <a:t>AD S</a:t>
                      </a:r>
                      <a:r>
                        <a:rPr lang="en-US" sz="600">
                          <a:effectLst/>
                          <a:latin typeface="Arial"/>
                          <a:ea typeface="Arial"/>
                          <a:cs typeface="Times New Roman"/>
                        </a:rPr>
                        <a:t>viii </a:t>
                      </a:r>
                      <a:r>
                        <a:rPr lang="en-US" sz="900" spc="25">
                          <a:solidFill>
                            <a:srgbClr val="0000FF"/>
                          </a:solidFill>
                          <a:effectLst/>
                          <a:latin typeface="Arial"/>
                          <a:ea typeface="Arial"/>
                          <a:cs typeface="Times New Roman"/>
                        </a:rPr>
                        <a:t>W</a:t>
                      </a:r>
                      <a:r>
                        <a:rPr lang="en-US" sz="900" spc="-15">
                          <a:solidFill>
                            <a:srgbClr val="0000FF"/>
                          </a:solidFill>
                          <a:effectLst/>
                          <a:latin typeface="Arial"/>
                          <a:ea typeface="Arial"/>
                          <a:cs typeface="Times New Roman"/>
                        </a:rPr>
                        <a:t>D</a:t>
                      </a:r>
                      <a:r>
                        <a:rPr lang="en-US" sz="900">
                          <a:solidFill>
                            <a:srgbClr val="0000FF"/>
                          </a:solidFill>
                          <a:effectLst/>
                          <a:latin typeface="Arial"/>
                          <a:ea typeface="Arial"/>
                          <a:cs typeface="Times New Roman"/>
                        </a:rPr>
                        <a:t>Cs</a:t>
                      </a:r>
                      <a:endParaRPr lang="en-US" sz="1100">
                        <a:effectLst/>
                        <a:latin typeface="Calibri"/>
                        <a:ea typeface="Calibri"/>
                        <a:cs typeface="Times New Roman"/>
                      </a:endParaRPr>
                    </a:p>
                    <a:p>
                      <a:pPr marL="66675" marR="0">
                        <a:lnSpc>
                          <a:spcPts val="540"/>
                        </a:lnSpc>
                        <a:spcBef>
                          <a:spcPts val="0"/>
                        </a:spcBef>
                        <a:spcAft>
                          <a:spcPts val="0"/>
                        </a:spcAft>
                      </a:pPr>
                      <a:r>
                        <a:rPr lang="en-US" sz="600" spc="-10">
                          <a:effectLst/>
                          <a:latin typeface="Arial"/>
                          <a:ea typeface="Arial"/>
                          <a:cs typeface="Times New Roman"/>
                        </a:rPr>
                        <a:t>x</a:t>
                      </a:r>
                      <a:r>
                        <a:rPr lang="en-US" sz="600" spc="10">
                          <a:effectLst/>
                          <a:latin typeface="Arial"/>
                          <a:ea typeface="Arial"/>
                          <a:cs typeface="Times New Roman"/>
                        </a:rPr>
                        <a:t>i</a:t>
                      </a:r>
                      <a:r>
                        <a:rPr lang="en-US" sz="600">
                          <a:effectLst/>
                          <a:latin typeface="Arial"/>
                          <a:ea typeface="Arial"/>
                          <a:cs typeface="Times New Roman"/>
                        </a:rPr>
                        <a:t>i</a:t>
                      </a:r>
                      <a:endParaRPr lang="en-US" sz="1100">
                        <a:effectLst/>
                        <a:latin typeface="Calibri"/>
                        <a:ea typeface="Calibri"/>
                        <a:cs typeface="Times New Roman"/>
                      </a:endParaRPr>
                    </a:p>
                    <a:p>
                      <a:pPr marL="66675" marR="0">
                        <a:lnSpc>
                          <a:spcPct val="115000"/>
                        </a:lnSpc>
                        <a:spcBef>
                          <a:spcPts val="340"/>
                        </a:spcBef>
                        <a:spcAft>
                          <a:spcPts val="0"/>
                        </a:spcAft>
                      </a:pPr>
                      <a:r>
                        <a:rPr lang="en-US" sz="900" spc="25">
                          <a:solidFill>
                            <a:srgbClr val="0000FF"/>
                          </a:solidFill>
                          <a:effectLst/>
                          <a:latin typeface="Arial"/>
                          <a:ea typeface="Arial"/>
                          <a:cs typeface="Times New Roman"/>
                        </a:rPr>
                        <a:t>W</a:t>
                      </a:r>
                      <a:r>
                        <a:rPr lang="en-US" sz="900" spc="-15">
                          <a:solidFill>
                            <a:srgbClr val="0000FF"/>
                          </a:solidFill>
                          <a:effectLst/>
                          <a:latin typeface="Arial"/>
                          <a:ea typeface="Arial"/>
                          <a:cs typeface="Times New Roman"/>
                        </a:rPr>
                        <a:t>O</a:t>
                      </a:r>
                      <a:r>
                        <a:rPr lang="en-US" sz="900" spc="35">
                          <a:solidFill>
                            <a:srgbClr val="0000FF"/>
                          </a:solidFill>
                          <a:effectLst/>
                          <a:latin typeface="Arial"/>
                          <a:ea typeface="Arial"/>
                          <a:cs typeface="Times New Roman"/>
                        </a:rPr>
                        <a:t>A</a:t>
                      </a:r>
                      <a:r>
                        <a:rPr lang="en-US" sz="600" spc="-10">
                          <a:solidFill>
                            <a:srgbClr val="000000"/>
                          </a:solidFill>
                          <a:effectLst/>
                          <a:latin typeface="Arial"/>
                          <a:ea typeface="Arial"/>
                          <a:cs typeface="Times New Roman"/>
                        </a:rPr>
                        <a:t>x</a:t>
                      </a:r>
                      <a:r>
                        <a:rPr lang="en-US" sz="600" spc="10">
                          <a:solidFill>
                            <a:srgbClr val="000000"/>
                          </a:solidFill>
                          <a:effectLst/>
                          <a:latin typeface="Arial"/>
                          <a:ea typeface="Arial"/>
                          <a:cs typeface="Times New Roman"/>
                        </a:rPr>
                        <a:t>iii</a:t>
                      </a:r>
                      <a:endParaRPr lang="en-US" sz="1100">
                        <a:effectLst/>
                        <a:latin typeface="Calibri"/>
                        <a:ea typeface="Calibri"/>
                        <a:cs typeface="Times New Roman"/>
                      </a:endParaRPr>
                    </a:p>
                    <a:p>
                      <a:pPr marL="66675" marR="31750" indent="31750">
                        <a:lnSpc>
                          <a:spcPct val="92000"/>
                        </a:lnSpc>
                        <a:spcBef>
                          <a:spcPts val="70"/>
                        </a:spcBef>
                        <a:spcAft>
                          <a:spcPts val="0"/>
                        </a:spcAft>
                      </a:pPr>
                      <a:r>
                        <a:rPr lang="en-US" sz="900">
                          <a:solidFill>
                            <a:srgbClr val="0000FF"/>
                          </a:solidFill>
                          <a:effectLst/>
                          <a:latin typeface="Arial"/>
                          <a:ea typeface="Arial"/>
                          <a:cs typeface="Times New Roman"/>
                        </a:rPr>
                        <a:t>? </a:t>
                      </a:r>
                      <a:r>
                        <a:rPr lang="en-US" sz="900" spc="25">
                          <a:solidFill>
                            <a:srgbClr val="000000"/>
                          </a:solidFill>
                          <a:effectLst/>
                          <a:latin typeface="Arial"/>
                          <a:ea typeface="Arial"/>
                          <a:cs typeface="Times New Roman"/>
                        </a:rPr>
                        <a:t>W</a:t>
                      </a:r>
                      <a:r>
                        <a:rPr lang="en-US" sz="900" spc="-15">
                          <a:solidFill>
                            <a:srgbClr val="000000"/>
                          </a:solidFill>
                          <a:effectLst/>
                          <a:latin typeface="Arial"/>
                          <a:ea typeface="Arial"/>
                          <a:cs typeface="Times New Roman"/>
                        </a:rPr>
                        <a:t>O</a:t>
                      </a:r>
                      <a:r>
                        <a:rPr lang="en-US" sz="900" spc="45">
                          <a:solidFill>
                            <a:srgbClr val="000000"/>
                          </a:solidFill>
                          <a:effectLst/>
                          <a:latin typeface="Arial"/>
                          <a:ea typeface="Arial"/>
                          <a:cs typeface="Times New Roman"/>
                        </a:rPr>
                        <a:t>D</a:t>
                      </a:r>
                      <a:r>
                        <a:rPr lang="en-US" sz="600" spc="-10">
                          <a:solidFill>
                            <a:srgbClr val="000000"/>
                          </a:solidFill>
                          <a:effectLst/>
                          <a:latin typeface="Arial"/>
                          <a:ea typeface="Arial"/>
                          <a:cs typeface="Times New Roman"/>
                        </a:rPr>
                        <a:t>x</a:t>
                      </a:r>
                      <a:r>
                        <a:rPr lang="en-US" sz="600" spc="10">
                          <a:solidFill>
                            <a:srgbClr val="000000"/>
                          </a:solidFill>
                          <a:effectLst/>
                          <a:latin typeface="Arial"/>
                          <a:ea typeface="Arial"/>
                          <a:cs typeface="Times New Roman"/>
                        </a:rPr>
                        <a:t>i</a:t>
                      </a:r>
                      <a:r>
                        <a:rPr lang="en-US" sz="600">
                          <a:solidFill>
                            <a:srgbClr val="000000"/>
                          </a:solidFill>
                          <a:effectLst/>
                          <a:latin typeface="Arial"/>
                          <a:ea typeface="Arial"/>
                          <a:cs typeface="Times New Roman"/>
                        </a:rPr>
                        <a:t>v </a:t>
                      </a:r>
                      <a:r>
                        <a:rPr lang="en-US" sz="900">
                          <a:solidFill>
                            <a:srgbClr val="000000"/>
                          </a:solidFill>
                          <a:effectLst/>
                          <a:latin typeface="Arial"/>
                          <a:ea typeface="Arial"/>
                          <a:cs typeface="Times New Roman"/>
                        </a:rPr>
                        <a:t>N</a:t>
                      </a:r>
                      <a:r>
                        <a:rPr lang="en-US" sz="900" spc="-5">
                          <a:solidFill>
                            <a:srgbClr val="000000"/>
                          </a:solidFill>
                          <a:effectLst/>
                          <a:latin typeface="Arial"/>
                          <a:ea typeface="Arial"/>
                          <a:cs typeface="Times New Roman"/>
                        </a:rPr>
                        <a:t>O</a:t>
                      </a:r>
                      <a:r>
                        <a:rPr lang="en-US" sz="900">
                          <a:solidFill>
                            <a:srgbClr val="000000"/>
                          </a:solidFill>
                          <a:effectLst/>
                          <a:latin typeface="Arial"/>
                          <a:ea typeface="Arial"/>
                          <a:cs typeface="Times New Roman"/>
                        </a:rPr>
                        <a:t>DCs</a:t>
                      </a:r>
                      <a:endParaRPr lang="en-US" sz="1100">
                        <a:effectLst/>
                        <a:latin typeface="Calibri"/>
                        <a:ea typeface="Calibri"/>
                        <a:cs typeface="Times New Roman"/>
                      </a:endParaRPr>
                    </a:p>
                    <a:p>
                      <a:pPr marL="66675" marR="0">
                        <a:lnSpc>
                          <a:spcPts val="525"/>
                        </a:lnSpc>
                        <a:spcBef>
                          <a:spcPts val="0"/>
                        </a:spcBef>
                        <a:spcAft>
                          <a:spcPts val="0"/>
                        </a:spcAft>
                      </a:pPr>
                      <a:r>
                        <a:rPr lang="en-US" sz="600" spc="10">
                          <a:effectLst/>
                          <a:latin typeface="Arial"/>
                          <a:ea typeface="Arial"/>
                          <a:cs typeface="Times New Roman"/>
                        </a:rPr>
                        <a:t>ix</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465">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6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193675" algn="just">
                        <a:lnSpc>
                          <a:spcPts val="1030"/>
                        </a:lnSpc>
                        <a:spcBef>
                          <a:spcPts val="0"/>
                        </a:spcBef>
                        <a:spcAft>
                          <a:spcPts val="0"/>
                        </a:spcAft>
                      </a:pPr>
                      <a:r>
                        <a:rPr lang="en-US" sz="900" b="1">
                          <a:effectLst/>
                          <a:latin typeface="Arial"/>
                          <a:ea typeface="Arial"/>
                          <a:cs typeface="Times New Roman"/>
                        </a:rPr>
                        <a:t>Upp</a:t>
                      </a:r>
                      <a:r>
                        <a:rPr lang="en-US" sz="900" b="1" spc="5">
                          <a:effectLst/>
                          <a:latin typeface="Arial"/>
                          <a:ea typeface="Arial"/>
                          <a:cs typeface="Times New Roman"/>
                        </a:rPr>
                        <a:t>e</a:t>
                      </a:r>
                      <a:r>
                        <a:rPr lang="en-US" sz="900" b="1">
                          <a:effectLst/>
                          <a:latin typeface="Arial"/>
                          <a:ea typeface="Arial"/>
                          <a:cs typeface="Times New Roman"/>
                        </a:rPr>
                        <a:t>r </a:t>
                      </a:r>
                      <a:r>
                        <a:rPr lang="en-US" sz="900" b="1" spc="-5">
                          <a:effectLst/>
                          <a:latin typeface="Arial"/>
                          <a:ea typeface="Arial"/>
                          <a:cs typeface="Times New Roman"/>
                        </a:rPr>
                        <a:t>O</a:t>
                      </a:r>
                      <a:r>
                        <a:rPr lang="en-US" sz="900" b="1" spc="5">
                          <a:effectLst/>
                          <a:latin typeface="Arial"/>
                          <a:ea typeface="Arial"/>
                          <a:cs typeface="Times New Roman"/>
                        </a:rPr>
                        <a:t>cean </a:t>
                      </a:r>
                      <a:r>
                        <a:rPr lang="en-US" sz="900" b="1">
                          <a:effectLst/>
                          <a:latin typeface="Arial"/>
                          <a:ea typeface="Arial"/>
                          <a:cs typeface="Times New Roman"/>
                        </a:rPr>
                        <a:t>T&amp;S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900"/>
                        </a:lnSpc>
                        <a:spcBef>
                          <a:spcPts val="30"/>
                        </a:spcBef>
                        <a:spcAft>
                          <a:spcPts val="0"/>
                        </a:spcAft>
                      </a:pPr>
                      <a:r>
                        <a:rPr lang="en-US" sz="9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99695" marR="0">
                        <a:lnSpc>
                          <a:spcPct val="115000"/>
                        </a:lnSpc>
                        <a:spcBef>
                          <a:spcPts val="0"/>
                        </a:spcBef>
                        <a:spcAft>
                          <a:spcPts val="0"/>
                        </a:spcAft>
                      </a:pP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SPP</a:t>
                      </a:r>
                      <a:r>
                        <a:rPr lang="en-US" sz="900" spc="-180">
                          <a:effectLst/>
                          <a:latin typeface="Arial"/>
                          <a:ea typeface="Arial"/>
                          <a:cs typeface="Times New Roman"/>
                        </a:rPr>
                        <a:t> </a:t>
                      </a:r>
                      <a:r>
                        <a:rPr lang="en-US" sz="600" spc="-10">
                          <a:effectLst/>
                          <a:latin typeface="Arial"/>
                          <a:ea typeface="Arial"/>
                          <a:cs typeface="Times New Roman"/>
                        </a:rPr>
                        <a:t>xv</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5"/>
                        </a:spcBef>
                        <a:spcAft>
                          <a:spcPts val="0"/>
                        </a:spcAft>
                      </a:pPr>
                      <a:r>
                        <a:rPr lang="en-US" sz="6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6675" marR="36830">
                        <a:lnSpc>
                          <a:spcPts val="1030"/>
                        </a:lnSpc>
                        <a:spcBef>
                          <a:spcPts val="0"/>
                        </a:spcBef>
                        <a:spcAft>
                          <a:spcPts val="0"/>
                        </a:spcAft>
                      </a:pPr>
                      <a:r>
                        <a:rPr lang="en-US" sz="900" u="sng" spc="5">
                          <a:solidFill>
                            <a:srgbClr val="0000FF"/>
                          </a:solidFill>
                          <a:effectLst/>
                          <a:latin typeface="Arial"/>
                          <a:ea typeface="Arial"/>
                          <a:cs typeface="Times New Roman"/>
                          <a:hlinkClick r:id="rId6"/>
                        </a:rPr>
                        <a:t>cha</a:t>
                      </a:r>
                      <a:r>
                        <a:rPr lang="en-US" sz="900" u="sng">
                          <a:solidFill>
                            <a:srgbClr val="0000FF"/>
                          </a:solidFill>
                          <a:effectLst/>
                          <a:latin typeface="Arial"/>
                          <a:ea typeface="Arial"/>
                          <a:cs typeface="Times New Roman"/>
                          <a:hlinkClick r:id="rId6"/>
                        </a:rPr>
                        <a:t>r</a:t>
                      </a:r>
                      <a:r>
                        <a:rPr lang="en-US" sz="900" u="sng" spc="-10">
                          <a:solidFill>
                            <a:srgbClr val="0000FF"/>
                          </a:solidFill>
                          <a:effectLst/>
                          <a:latin typeface="Arial"/>
                          <a:ea typeface="Arial"/>
                          <a:cs typeface="Times New Roman"/>
                          <a:hlinkClick r:id="rId6"/>
                        </a:rPr>
                        <a:t>l</a:t>
                      </a:r>
                      <a:r>
                        <a:rPr lang="en-US" sz="900" u="sng" spc="5">
                          <a:solidFill>
                            <a:srgbClr val="0000FF"/>
                          </a:solidFill>
                          <a:effectLst/>
                          <a:latin typeface="Arial"/>
                          <a:ea typeface="Arial"/>
                          <a:cs typeface="Times New Roman"/>
                          <a:hlinkClick r:id="rId6"/>
                        </a:rPr>
                        <a:t>es</a:t>
                      </a:r>
                      <a:r>
                        <a:rPr lang="en-US" sz="900" u="sng" spc="-10">
                          <a:solidFill>
                            <a:srgbClr val="0000FF"/>
                          </a:solidFill>
                          <a:effectLst/>
                          <a:latin typeface="Arial"/>
                          <a:ea typeface="Arial"/>
                          <a:cs typeface="Times New Roman"/>
                          <a:hlinkClick r:id="rId6"/>
                        </a:rPr>
                        <a:t>.</a:t>
                      </a:r>
                      <a:r>
                        <a:rPr lang="en-US" sz="900" u="sng" spc="5">
                          <a:solidFill>
                            <a:srgbClr val="0000FF"/>
                          </a:solidFill>
                          <a:effectLst/>
                          <a:latin typeface="Arial"/>
                          <a:ea typeface="Arial"/>
                          <a:cs typeface="Times New Roman"/>
                          <a:hlinkClick r:id="rId6"/>
                        </a:rPr>
                        <a:t>sun</a:t>
                      </a:r>
                      <a:r>
                        <a:rPr lang="en-US" sz="900" u="sng" spc="-15">
                          <a:solidFill>
                            <a:srgbClr val="0000FF"/>
                          </a:solidFill>
                          <a:effectLst/>
                          <a:latin typeface="Arial"/>
                          <a:ea typeface="Arial"/>
                          <a:cs typeface="Times New Roman"/>
                          <a:hlinkClick r:id="rId6"/>
                        </a:rPr>
                        <a:t>@</a:t>
                      </a:r>
                      <a:r>
                        <a:rPr lang="en-US" sz="900" u="sng" spc="5">
                          <a:solidFill>
                            <a:srgbClr val="0000FF"/>
                          </a:solidFill>
                          <a:effectLst/>
                          <a:latin typeface="Arial"/>
                          <a:ea typeface="Arial"/>
                          <a:cs typeface="Times New Roman"/>
                          <a:hlinkClick r:id="rId6"/>
                        </a:rPr>
                        <a:t>noa</a:t>
                      </a:r>
                      <a:r>
                        <a:rPr lang="en-US" sz="900" u="sng" spc="-10">
                          <a:solidFill>
                            <a:srgbClr val="0000FF"/>
                          </a:solidFill>
                          <a:effectLst/>
                          <a:latin typeface="Arial"/>
                          <a:ea typeface="Arial"/>
                          <a:cs typeface="Times New Roman"/>
                          <a:hlinkClick r:id="rId6"/>
                        </a:rPr>
                        <a:t>a</a:t>
                      </a:r>
                      <a:r>
                        <a:rPr lang="en-US" sz="900" u="sng">
                          <a:solidFill>
                            <a:srgbClr val="0000FF"/>
                          </a:solidFill>
                          <a:effectLst/>
                          <a:latin typeface="Arial"/>
                          <a:ea typeface="Arial"/>
                          <a:cs typeface="Times New Roman"/>
                          <a:hlinkClick r:id="rId6"/>
                        </a:rPr>
                        <a:t>.</a:t>
                      </a:r>
                      <a:r>
                        <a:rPr lang="en-US" sz="900" u="sng" spc="5">
                          <a:solidFill>
                            <a:srgbClr val="0000FF"/>
                          </a:solidFill>
                          <a:effectLst/>
                          <a:latin typeface="Arial"/>
                          <a:ea typeface="Arial"/>
                          <a:cs typeface="Times New Roman"/>
                          <a:hlinkClick r:id="rId6"/>
                        </a:rPr>
                        <a:t>go</a:t>
                      </a:r>
                      <a:r>
                        <a:rPr lang="en-US" sz="900" u="none" strike="noStrike" spc="5">
                          <a:solidFill>
                            <a:srgbClr val="0000FF"/>
                          </a:solidFill>
                          <a:effectLst/>
                          <a:latin typeface="Arial"/>
                          <a:ea typeface="Arial"/>
                          <a:cs typeface="Times New Roman"/>
                          <a:hlinkClick r:id="rId6"/>
                        </a:rPr>
                        <a:t> </a:t>
                      </a:r>
                      <a:r>
                        <a:rPr lang="en-US" sz="900" u="sng">
                          <a:solidFill>
                            <a:srgbClr val="0000FF"/>
                          </a:solidFill>
                          <a:effectLst/>
                          <a:latin typeface="Arial"/>
                          <a:ea typeface="Arial"/>
                          <a:cs typeface="Times New Roman"/>
                          <a:hlinkClick r:id="rId6"/>
                        </a:rPr>
                        <a:t>v</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10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76835" marR="0">
                        <a:lnSpc>
                          <a:spcPct val="115000"/>
                        </a:lnSpc>
                        <a:spcBef>
                          <a:spcPts val="0"/>
                        </a:spcBef>
                        <a:spcAft>
                          <a:spcPts val="0"/>
                        </a:spcAft>
                      </a:pPr>
                      <a:r>
                        <a:rPr lang="en-US" sz="900" spc="-20">
                          <a:effectLst/>
                          <a:latin typeface="Arial"/>
                          <a:ea typeface="Arial"/>
                          <a:cs typeface="Times New Roman"/>
                        </a:rPr>
                        <a:t>M</a:t>
                      </a:r>
                      <a:r>
                        <a:rPr lang="en-US" sz="900" spc="5">
                          <a:effectLst/>
                          <a:latin typeface="Arial"/>
                          <a:ea typeface="Arial"/>
                          <a:cs typeface="Times New Roman"/>
                        </a:rPr>
                        <a:t>ode</a:t>
                      </a:r>
                      <a:r>
                        <a:rPr lang="en-US" sz="900">
                          <a:effectLst/>
                          <a:latin typeface="Arial"/>
                          <a:ea typeface="Arial"/>
                          <a:cs typeface="Times New Roman"/>
                        </a:rPr>
                        <a:t>r</a:t>
                      </a:r>
                      <a:r>
                        <a:rPr lang="en-US" sz="900" spc="5">
                          <a:effectLst/>
                          <a:latin typeface="Arial"/>
                          <a:ea typeface="Arial"/>
                          <a:cs typeface="Times New Roman"/>
                        </a:rPr>
                        <a:t>a</a:t>
                      </a:r>
                      <a:r>
                        <a:rPr lang="en-US" sz="900">
                          <a:effectLst/>
                          <a:latin typeface="Arial"/>
                          <a:ea typeface="Arial"/>
                          <a:cs typeface="Times New Roman"/>
                        </a:rPr>
                        <a:t>te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6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ts val="1030"/>
                        </a:lnSpc>
                        <a:spcBef>
                          <a:spcPts val="0"/>
                        </a:spcBef>
                        <a:spcAft>
                          <a:spcPts val="0"/>
                        </a:spcAft>
                      </a:pPr>
                      <a:r>
                        <a:rPr lang="en-US" sz="900">
                          <a:effectLst/>
                          <a:latin typeface="Arial"/>
                          <a:ea typeface="Arial"/>
                          <a:cs typeface="Times New Roman"/>
                        </a:rPr>
                        <a:t>-</a:t>
                      </a:r>
                      <a:r>
                        <a:rPr lang="en-US" sz="900" spc="5">
                          <a:effectLst/>
                          <a:latin typeface="Arial"/>
                          <a:ea typeface="Arial"/>
                          <a:cs typeface="Times New Roman"/>
                        </a:rPr>
                        <a:t>63</a:t>
                      </a:r>
                      <a:endParaRPr lang="en-US" sz="1100">
                        <a:effectLst/>
                        <a:latin typeface="Calibri"/>
                        <a:ea typeface="Calibri"/>
                        <a:cs typeface="Times New Roman"/>
                      </a:endParaRPr>
                    </a:p>
                    <a:p>
                      <a:pPr marL="64770" marR="0">
                        <a:lnSpc>
                          <a:spcPts val="1030"/>
                        </a:lnSpc>
                        <a:spcBef>
                          <a:spcPts val="0"/>
                        </a:spcBef>
                        <a:spcAft>
                          <a:spcPts val="0"/>
                        </a:spcAft>
                      </a:pPr>
                      <a:r>
                        <a:rPr lang="en-US" sz="900">
                          <a:effectLst/>
                          <a:latin typeface="Arial"/>
                          <a:ea typeface="Arial"/>
                          <a:cs typeface="Times New Roman"/>
                        </a:rPr>
                        <a:t>BA</a:t>
                      </a:r>
                      <a:r>
                        <a:rPr lang="en-US" sz="900" spc="-10">
                          <a:effectLst/>
                          <a:latin typeface="Arial"/>
                          <a:ea typeface="Arial"/>
                          <a:cs typeface="Times New Roman"/>
                        </a:rPr>
                        <a:t>T</a:t>
                      </a:r>
                      <a:r>
                        <a:rPr lang="en-US" sz="900" spc="10">
                          <a:effectLst/>
                          <a:latin typeface="Arial"/>
                          <a:ea typeface="Arial"/>
                          <a:cs typeface="Times New Roman"/>
                        </a:rPr>
                        <a:t>H</a:t>
                      </a:r>
                      <a:r>
                        <a:rPr lang="en-US" sz="900">
                          <a:effectLst/>
                          <a:latin typeface="Arial"/>
                          <a:ea typeface="Arial"/>
                          <a:cs typeface="Times New Roman"/>
                        </a:rPr>
                        <a:t>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400"/>
                        </a:lnSpc>
                        <a:spcBef>
                          <a:spcPts val="10"/>
                        </a:spcBef>
                        <a:spcAft>
                          <a:spcPts val="0"/>
                        </a:spcAft>
                      </a:pPr>
                      <a:r>
                        <a:rPr lang="en-US" sz="1400" dirty="0">
                          <a:effectLst/>
                          <a:latin typeface="Calibri"/>
                          <a:ea typeface="Calibri"/>
                          <a:cs typeface="Times New Roman"/>
                        </a:rPr>
                        <a:t> </a:t>
                      </a:r>
                      <a:endParaRPr lang="en-US" sz="1100" dirty="0">
                        <a:effectLst/>
                        <a:latin typeface="Calibri"/>
                        <a:ea typeface="Calibri"/>
                        <a:cs typeface="Times New Roman"/>
                      </a:endParaRPr>
                    </a:p>
                    <a:p>
                      <a:pPr marL="0" marR="86995" algn="r">
                        <a:lnSpc>
                          <a:spcPts val="490"/>
                        </a:lnSpc>
                        <a:spcBef>
                          <a:spcPts val="0"/>
                        </a:spcBef>
                        <a:spcAft>
                          <a:spcPts val="0"/>
                        </a:spcAft>
                      </a:pPr>
                      <a:r>
                        <a:rPr lang="en-US" sz="600" spc="-10" dirty="0">
                          <a:effectLst/>
                          <a:latin typeface="Arial"/>
                          <a:ea typeface="Arial"/>
                          <a:cs typeface="Times New Roman"/>
                        </a:rPr>
                        <a:t>xv</a:t>
                      </a:r>
                      <a:endParaRPr lang="en-US" sz="1100" dirty="0">
                        <a:effectLst/>
                        <a:latin typeface="Calibri"/>
                        <a:ea typeface="Calibri"/>
                        <a:cs typeface="Times New Roman"/>
                      </a:endParaRPr>
                    </a:p>
                    <a:p>
                      <a:pPr marL="64770" marR="0">
                        <a:lnSpc>
                          <a:spcPts val="720"/>
                        </a:lnSpc>
                        <a:spcBef>
                          <a:spcPts val="0"/>
                        </a:spcBef>
                        <a:spcAft>
                          <a:spcPts val="0"/>
                        </a:spcAft>
                      </a:pPr>
                      <a:r>
                        <a:rPr lang="en-US" sz="900" spc="-5" dirty="0">
                          <a:effectLst/>
                          <a:latin typeface="Arial"/>
                          <a:ea typeface="Arial"/>
                          <a:cs typeface="Times New Roman"/>
                        </a:rPr>
                        <a:t>G</a:t>
                      </a:r>
                      <a:r>
                        <a:rPr lang="en-US" sz="900" spc="-10" dirty="0">
                          <a:effectLst/>
                          <a:latin typeface="Arial"/>
                          <a:ea typeface="Arial"/>
                          <a:cs typeface="Times New Roman"/>
                        </a:rPr>
                        <a:t>T</a:t>
                      </a:r>
                      <a:r>
                        <a:rPr lang="en-US" sz="900" dirty="0">
                          <a:effectLst/>
                          <a:latin typeface="Arial"/>
                          <a:ea typeface="Arial"/>
                          <a:cs typeface="Times New Roman"/>
                        </a:rPr>
                        <a:t>SPP</a:t>
                      </a:r>
                      <a:endParaRPr lang="en-US" sz="1100" dirty="0">
                        <a:effectLst/>
                        <a:latin typeface="Calibri"/>
                        <a:ea typeface="Calibri"/>
                        <a:cs typeface="Times New Roman"/>
                      </a:endParaRPr>
                    </a:p>
                    <a:p>
                      <a:pPr marL="64770" marR="0">
                        <a:lnSpc>
                          <a:spcPts val="1030"/>
                        </a:lnSpc>
                        <a:spcBef>
                          <a:spcPts val="0"/>
                        </a:spcBef>
                        <a:spcAft>
                          <a:spcPts val="0"/>
                        </a:spcAft>
                      </a:pPr>
                      <a:r>
                        <a:rPr lang="en-US" sz="900" dirty="0">
                          <a:effectLst/>
                          <a:latin typeface="Arial"/>
                          <a:ea typeface="Arial"/>
                          <a:cs typeface="Times New Roman"/>
                        </a:rPr>
                        <a:t>PIs</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121920">
                        <a:lnSpc>
                          <a:spcPts val="1040"/>
                        </a:lnSpc>
                        <a:spcBef>
                          <a:spcPts val="0"/>
                        </a:spcBef>
                        <a:spcAft>
                          <a:spcPts val="0"/>
                        </a:spcAft>
                      </a:pPr>
                      <a:r>
                        <a:rPr lang="en-US" sz="900">
                          <a:effectLst/>
                          <a:latin typeface="Arial"/>
                          <a:ea typeface="Arial"/>
                          <a:cs typeface="Times New Roman"/>
                        </a:rPr>
                        <a:t>R</a:t>
                      </a:r>
                      <a:r>
                        <a:rPr lang="en-US" sz="900" spc="-10">
                          <a:effectLst/>
                          <a:latin typeface="Arial"/>
                          <a:ea typeface="Arial"/>
                          <a:cs typeface="Times New Roman"/>
                        </a:rPr>
                        <a:t>T</a:t>
                      </a:r>
                      <a:r>
                        <a:rPr lang="en-US" sz="600" spc="10">
                          <a:effectLst/>
                          <a:latin typeface="Arial"/>
                          <a:ea typeface="Arial"/>
                          <a:cs typeface="Times New Roman"/>
                        </a:rPr>
                        <a:t>i</a:t>
                      </a:r>
                      <a:r>
                        <a:rPr lang="en-US" sz="600">
                          <a:effectLst/>
                          <a:latin typeface="Arial"/>
                          <a:ea typeface="Arial"/>
                          <a:cs typeface="Times New Roman"/>
                        </a:rPr>
                        <a:t>v</a:t>
                      </a:r>
                      <a:r>
                        <a:rPr lang="en-US" sz="900">
                          <a:effectLst/>
                          <a:latin typeface="Arial"/>
                          <a:ea typeface="Arial"/>
                          <a:cs typeface="Times New Roman"/>
                        </a:rPr>
                        <a:t>: IS</a:t>
                      </a:r>
                      <a:r>
                        <a:rPr lang="en-US" sz="900" spc="10">
                          <a:effectLst/>
                          <a:latin typeface="Arial"/>
                          <a:ea typeface="Arial"/>
                          <a:cs typeface="Times New Roman"/>
                        </a:rPr>
                        <a:t>D</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ts val="495"/>
                        </a:lnSpc>
                        <a:spcBef>
                          <a:spcPts val="0"/>
                        </a:spcBef>
                        <a:spcAft>
                          <a:spcPts val="0"/>
                        </a:spcAft>
                      </a:pPr>
                      <a:r>
                        <a:rPr lang="en-US" sz="600" spc="-10">
                          <a:effectLst/>
                          <a:latin typeface="Arial"/>
                          <a:ea typeface="Arial"/>
                          <a:cs typeface="Times New Roman"/>
                        </a:rPr>
                        <a:t>x</a:t>
                      </a:r>
                      <a:r>
                        <a:rPr lang="en-US" sz="600">
                          <a:effectLst/>
                          <a:latin typeface="Arial"/>
                          <a:ea typeface="Arial"/>
                          <a:cs typeface="Times New Roman"/>
                        </a:rPr>
                        <a:t>vi</a:t>
                      </a:r>
                      <a:endParaRPr lang="en-US" sz="1100">
                        <a:effectLst/>
                        <a:latin typeface="Calibri"/>
                        <a:ea typeface="Calibri"/>
                        <a:cs typeface="Times New Roman"/>
                      </a:endParaRPr>
                    </a:p>
                    <a:p>
                      <a:pPr marL="64770" marR="97790">
                        <a:lnSpc>
                          <a:spcPct val="91000"/>
                        </a:lnSpc>
                        <a:spcBef>
                          <a:spcPts val="430"/>
                        </a:spcBef>
                        <a:spcAft>
                          <a:spcPts val="0"/>
                        </a:spcAft>
                      </a:pPr>
                      <a:r>
                        <a:rPr lang="en-US" sz="900" spc="10">
                          <a:effectLst/>
                          <a:latin typeface="Arial"/>
                          <a:ea typeface="Arial"/>
                          <a:cs typeface="Times New Roman"/>
                        </a:rPr>
                        <a:t>D</a:t>
                      </a:r>
                      <a:r>
                        <a:rPr lang="en-US" sz="900" spc="-15">
                          <a:effectLst/>
                          <a:latin typeface="Arial"/>
                          <a:ea typeface="Arial"/>
                          <a:cs typeface="Times New Roman"/>
                        </a:rPr>
                        <a:t>M</a:t>
                      </a:r>
                      <a:r>
                        <a:rPr lang="en-US" sz="600">
                          <a:effectLst/>
                          <a:latin typeface="Arial"/>
                          <a:ea typeface="Arial"/>
                          <a:cs typeface="Times New Roman"/>
                        </a:rPr>
                        <a:t>v</a:t>
                      </a:r>
                      <a:r>
                        <a:rPr lang="en-US" sz="600" spc="10">
                          <a:effectLst/>
                          <a:latin typeface="Arial"/>
                          <a:ea typeface="Arial"/>
                          <a:cs typeface="Times New Roman"/>
                        </a:rPr>
                        <a:t>i</a:t>
                      </a:r>
                      <a:r>
                        <a:rPr lang="en-US" sz="900">
                          <a:effectLst/>
                          <a:latin typeface="Arial"/>
                          <a:ea typeface="Arial"/>
                          <a:cs typeface="Times New Roman"/>
                        </a:rPr>
                        <a:t>: </a:t>
                      </a: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SP P</a:t>
                      </a:r>
                      <a:r>
                        <a:rPr lang="en-US" sz="600" spc="-10">
                          <a:effectLst/>
                          <a:latin typeface="Arial"/>
                          <a:ea typeface="Arial"/>
                          <a:cs typeface="Times New Roman"/>
                        </a:rPr>
                        <a:t>xv</a:t>
                      </a:r>
                      <a:endParaRPr lang="en-US" sz="1100">
                        <a:effectLst/>
                        <a:latin typeface="Calibri"/>
                        <a:ea typeface="Calibri"/>
                        <a:cs typeface="Times New Roman"/>
                      </a:endParaRPr>
                    </a:p>
                    <a:p>
                      <a:pPr marL="64770" marR="0">
                        <a:lnSpc>
                          <a:spcPts val="1030"/>
                        </a:lnSpc>
                        <a:spcBef>
                          <a:spcPts val="55"/>
                        </a:spcBef>
                        <a:spcAft>
                          <a:spcPts val="0"/>
                        </a:spcAft>
                      </a:pPr>
                      <a:r>
                        <a:rPr lang="en-US" sz="900">
                          <a:effectLst/>
                          <a:latin typeface="Arial"/>
                          <a:ea typeface="Arial"/>
                          <a:cs typeface="Times New Roman"/>
                        </a:rPr>
                        <a:t>DACs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35"/>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6675" marR="0">
                        <a:lnSpc>
                          <a:spcPct val="115000"/>
                        </a:lnSpc>
                        <a:spcBef>
                          <a:spcPts val="0"/>
                        </a:spcBef>
                        <a:spcAft>
                          <a:spcPts val="0"/>
                        </a:spcAft>
                      </a:pPr>
                      <a:r>
                        <a:rPr lang="en-US" sz="900">
                          <a:effectLst/>
                          <a:latin typeface="Arial"/>
                          <a:ea typeface="Arial"/>
                          <a:cs typeface="Times New Roman"/>
                        </a:rPr>
                        <a:t>US-N</a:t>
                      </a:r>
                      <a:r>
                        <a:rPr lang="en-US" sz="900" spc="-5">
                          <a:effectLst/>
                          <a:latin typeface="Arial"/>
                          <a:ea typeface="Arial"/>
                          <a:cs typeface="Times New Roman"/>
                        </a:rPr>
                        <a:t>O</a:t>
                      </a:r>
                      <a:r>
                        <a:rPr lang="en-US" sz="900">
                          <a:effectLst/>
                          <a:latin typeface="Arial"/>
                          <a:ea typeface="Arial"/>
                          <a:cs typeface="Times New Roman"/>
                        </a:rPr>
                        <a:t>DC/</a:t>
                      </a:r>
                      <a:endParaRPr lang="en-US" sz="1100">
                        <a:effectLst/>
                        <a:latin typeface="Calibri"/>
                        <a:ea typeface="Calibri"/>
                        <a:cs typeface="Times New Roman"/>
                      </a:endParaRPr>
                    </a:p>
                    <a:p>
                      <a:pPr marL="66675" marR="0">
                        <a:lnSpc>
                          <a:spcPts val="1030"/>
                        </a:lnSpc>
                        <a:spcBef>
                          <a:spcPts val="0"/>
                        </a:spcBef>
                        <a:spcAft>
                          <a:spcPts val="0"/>
                        </a:spcAft>
                      </a:pPr>
                      <a:r>
                        <a:rPr lang="en-US" sz="900" spc="5">
                          <a:effectLst/>
                          <a:latin typeface="Arial"/>
                          <a:ea typeface="Arial"/>
                          <a:cs typeface="Times New Roman"/>
                        </a:rPr>
                        <a:t>ne</a:t>
                      </a:r>
                      <a:r>
                        <a:rPr lang="en-US" sz="900">
                          <a:effectLst/>
                          <a:latin typeface="Arial"/>
                          <a:ea typeface="Arial"/>
                          <a:cs typeface="Times New Roman"/>
                        </a:rPr>
                        <a:t>tCDF</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31750">
                        <a:lnSpc>
                          <a:spcPct val="85000"/>
                        </a:lnSpc>
                        <a:spcBef>
                          <a:spcPts val="475"/>
                        </a:spcBef>
                        <a:spcAft>
                          <a:spcPts val="0"/>
                        </a:spcAft>
                      </a:pPr>
                      <a:r>
                        <a:rPr lang="en-US" sz="900" spc="25" dirty="0" err="1">
                          <a:solidFill>
                            <a:srgbClr val="0000FF"/>
                          </a:solidFill>
                          <a:effectLst/>
                          <a:latin typeface="Arial"/>
                          <a:ea typeface="Arial"/>
                          <a:cs typeface="Times New Roman"/>
                        </a:rPr>
                        <a:t>W</a:t>
                      </a:r>
                      <a:r>
                        <a:rPr lang="en-US" sz="900" spc="-15" dirty="0" err="1">
                          <a:solidFill>
                            <a:srgbClr val="0000FF"/>
                          </a:solidFill>
                          <a:effectLst/>
                          <a:latin typeface="Arial"/>
                          <a:ea typeface="Arial"/>
                          <a:cs typeface="Times New Roman"/>
                        </a:rPr>
                        <a:t>D</a:t>
                      </a:r>
                      <a:r>
                        <a:rPr lang="en-US" sz="900" dirty="0" err="1">
                          <a:solidFill>
                            <a:srgbClr val="0000FF"/>
                          </a:solidFill>
                          <a:effectLst/>
                          <a:latin typeface="Arial"/>
                          <a:ea typeface="Arial"/>
                          <a:cs typeface="Times New Roman"/>
                        </a:rPr>
                        <a:t>C</a:t>
                      </a:r>
                      <a:r>
                        <a:rPr lang="en-US" sz="900" spc="5" dirty="0" err="1">
                          <a:solidFill>
                            <a:srgbClr val="0000FF"/>
                          </a:solidFill>
                          <a:effectLst/>
                          <a:latin typeface="Arial"/>
                          <a:ea typeface="Arial"/>
                          <a:cs typeface="Times New Roman"/>
                        </a:rPr>
                        <a:t>s</a:t>
                      </a:r>
                      <a:r>
                        <a:rPr lang="en-US" sz="600" spc="-10" dirty="0" err="1">
                          <a:solidFill>
                            <a:srgbClr val="0000FF"/>
                          </a:solidFill>
                          <a:effectLst/>
                          <a:latin typeface="Arial"/>
                          <a:ea typeface="Arial"/>
                          <a:cs typeface="Times New Roman"/>
                        </a:rPr>
                        <a:t>xi</a:t>
                      </a:r>
                      <a:r>
                        <a:rPr lang="en-US" sz="600" spc="-10" dirty="0">
                          <a:solidFill>
                            <a:srgbClr val="0000FF"/>
                          </a:solidFill>
                          <a:effectLst/>
                          <a:latin typeface="Arial"/>
                          <a:ea typeface="Arial"/>
                          <a:cs typeface="Times New Roman"/>
                        </a:rPr>
                        <a:t> </a:t>
                      </a:r>
                      <a:r>
                        <a:rPr lang="en-US" sz="600" spc="10" dirty="0" err="1">
                          <a:solidFill>
                            <a:srgbClr val="0000FF"/>
                          </a:solidFill>
                          <a:effectLst/>
                          <a:latin typeface="Arial"/>
                          <a:ea typeface="Arial"/>
                          <a:cs typeface="Times New Roman"/>
                        </a:rPr>
                        <a:t>i</a:t>
                      </a:r>
                      <a:r>
                        <a:rPr lang="en-US" sz="900" dirty="0">
                          <a:solidFill>
                            <a:srgbClr val="0000FF"/>
                          </a:solidFill>
                          <a:effectLst/>
                          <a:latin typeface="Arial"/>
                          <a:ea typeface="Arial"/>
                          <a:cs typeface="Times New Roman"/>
                        </a:rPr>
                        <a:t>,</a:t>
                      </a:r>
                      <a:endParaRPr lang="en-US" sz="1100" dirty="0">
                        <a:effectLst/>
                        <a:latin typeface="Calibri"/>
                        <a:ea typeface="Calibri"/>
                        <a:cs typeface="Times New Roman"/>
                      </a:endParaRPr>
                    </a:p>
                    <a:p>
                      <a:pPr marL="66675" marR="0">
                        <a:lnSpc>
                          <a:spcPts val="1075"/>
                        </a:lnSpc>
                        <a:spcBef>
                          <a:spcPts val="0"/>
                        </a:spcBef>
                        <a:spcAft>
                          <a:spcPts val="0"/>
                        </a:spcAft>
                      </a:pPr>
                      <a:r>
                        <a:rPr lang="en-US" sz="900" spc="25" dirty="0" err="1">
                          <a:effectLst/>
                          <a:latin typeface="Arial"/>
                          <a:ea typeface="Arial"/>
                          <a:cs typeface="Times New Roman"/>
                        </a:rPr>
                        <a:t>W</a:t>
                      </a:r>
                      <a:r>
                        <a:rPr lang="en-US" sz="900" spc="-15" dirty="0" err="1">
                          <a:effectLst/>
                          <a:latin typeface="Arial"/>
                          <a:ea typeface="Arial"/>
                          <a:cs typeface="Times New Roman"/>
                        </a:rPr>
                        <a:t>O</a:t>
                      </a:r>
                      <a:r>
                        <a:rPr lang="en-US" sz="900" dirty="0" err="1">
                          <a:effectLst/>
                          <a:latin typeface="Arial"/>
                          <a:ea typeface="Arial"/>
                          <a:cs typeface="Times New Roman"/>
                        </a:rPr>
                        <a:t>A</a:t>
                      </a:r>
                      <a:r>
                        <a:rPr lang="en-US" sz="600" spc="-10" dirty="0" err="1">
                          <a:effectLst/>
                          <a:latin typeface="Arial"/>
                          <a:ea typeface="Arial"/>
                          <a:cs typeface="Times New Roman"/>
                        </a:rPr>
                        <a:t>x</a:t>
                      </a:r>
                      <a:r>
                        <a:rPr lang="en-US" sz="600" dirty="0" err="1">
                          <a:effectLst/>
                          <a:latin typeface="Arial"/>
                          <a:ea typeface="Arial"/>
                          <a:cs typeface="Times New Roman"/>
                        </a:rPr>
                        <a:t>iii</a:t>
                      </a:r>
                      <a:endParaRPr lang="en-US" sz="1100" dirty="0">
                        <a:effectLst/>
                        <a:latin typeface="Calibri"/>
                        <a:ea typeface="Calibri"/>
                        <a:cs typeface="Times New Roman"/>
                      </a:endParaRPr>
                    </a:p>
                    <a:p>
                      <a:pPr marL="66675" marR="0">
                        <a:lnSpc>
                          <a:spcPts val="1080"/>
                        </a:lnSpc>
                        <a:spcBef>
                          <a:spcPts val="0"/>
                        </a:spcBef>
                        <a:spcAft>
                          <a:spcPts val="0"/>
                        </a:spcAft>
                      </a:pPr>
                      <a:r>
                        <a:rPr lang="en-US" sz="900" spc="25" dirty="0" err="1">
                          <a:effectLst/>
                          <a:latin typeface="Arial"/>
                          <a:ea typeface="Arial"/>
                          <a:cs typeface="Times New Roman"/>
                        </a:rPr>
                        <a:t>W</a:t>
                      </a:r>
                      <a:r>
                        <a:rPr lang="en-US" sz="900" spc="-15" dirty="0" err="1">
                          <a:effectLst/>
                          <a:latin typeface="Arial"/>
                          <a:ea typeface="Arial"/>
                          <a:cs typeface="Times New Roman"/>
                        </a:rPr>
                        <a:t>O</a:t>
                      </a:r>
                      <a:r>
                        <a:rPr lang="en-US" sz="900" dirty="0" err="1">
                          <a:effectLst/>
                          <a:latin typeface="Arial"/>
                          <a:ea typeface="Arial"/>
                          <a:cs typeface="Times New Roman"/>
                        </a:rPr>
                        <a:t>D</a:t>
                      </a:r>
                      <a:r>
                        <a:rPr lang="en-US" sz="600" spc="-10" dirty="0" err="1">
                          <a:effectLst/>
                          <a:latin typeface="Arial"/>
                          <a:ea typeface="Arial"/>
                          <a:cs typeface="Times New Roman"/>
                        </a:rPr>
                        <a:t>x</a:t>
                      </a:r>
                      <a:r>
                        <a:rPr lang="en-US" sz="600" spc="10" dirty="0" err="1">
                          <a:effectLst/>
                          <a:latin typeface="Arial"/>
                          <a:ea typeface="Arial"/>
                          <a:cs typeface="Times New Roman"/>
                        </a:rPr>
                        <a:t>i</a:t>
                      </a:r>
                      <a:r>
                        <a:rPr lang="en-US" sz="600" dirty="0" err="1">
                          <a:effectLst/>
                          <a:latin typeface="Arial"/>
                          <a:ea typeface="Arial"/>
                          <a:cs typeface="Times New Roman"/>
                        </a:rPr>
                        <a:t>v</a:t>
                      </a:r>
                      <a:endParaRPr lang="en-US" sz="1100" dirty="0">
                        <a:effectLst/>
                        <a:latin typeface="Calibri"/>
                        <a:ea typeface="Calibri"/>
                        <a:cs typeface="Times New Roman"/>
                      </a:endParaRPr>
                    </a:p>
                    <a:p>
                      <a:pPr marL="66675" marR="0">
                        <a:lnSpc>
                          <a:spcPts val="990"/>
                        </a:lnSpc>
                        <a:spcBef>
                          <a:spcPts val="0"/>
                        </a:spcBef>
                        <a:spcAft>
                          <a:spcPts val="0"/>
                        </a:spcAft>
                      </a:pPr>
                      <a:r>
                        <a:rPr lang="en-US" sz="900" dirty="0">
                          <a:effectLst/>
                          <a:latin typeface="Arial"/>
                          <a:ea typeface="Arial"/>
                          <a:cs typeface="Times New Roman"/>
                        </a:rPr>
                        <a:t>N</a:t>
                      </a:r>
                      <a:r>
                        <a:rPr lang="en-US" sz="900" spc="-5" dirty="0">
                          <a:effectLst/>
                          <a:latin typeface="Arial"/>
                          <a:ea typeface="Arial"/>
                          <a:cs typeface="Times New Roman"/>
                        </a:rPr>
                        <a:t>O</a:t>
                      </a:r>
                      <a:r>
                        <a:rPr lang="en-US" sz="900" dirty="0">
                          <a:effectLst/>
                          <a:latin typeface="Arial"/>
                          <a:ea typeface="Arial"/>
                          <a:cs typeface="Times New Roman"/>
                        </a:rPr>
                        <a:t>DCs</a:t>
                      </a:r>
                      <a:endParaRPr lang="en-US" sz="1100" dirty="0">
                        <a:effectLst/>
                        <a:latin typeface="Calibri"/>
                        <a:ea typeface="Calibri"/>
                        <a:cs typeface="Times New Roman"/>
                      </a:endParaRPr>
                    </a:p>
                    <a:p>
                      <a:pPr marL="66675" marR="0">
                        <a:lnSpc>
                          <a:spcPts val="570"/>
                        </a:lnSpc>
                        <a:spcBef>
                          <a:spcPts val="0"/>
                        </a:spcBef>
                        <a:spcAft>
                          <a:spcPts val="0"/>
                        </a:spcAft>
                      </a:pPr>
                      <a:r>
                        <a:rPr lang="en-US" sz="600" spc="10" dirty="0">
                          <a:effectLst/>
                          <a:latin typeface="Arial"/>
                          <a:ea typeface="Arial"/>
                          <a:cs typeface="Times New Roman"/>
                        </a:rPr>
                        <a:t>ix</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3624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7713362"/>
              </p:ext>
            </p:extLst>
          </p:nvPr>
        </p:nvGraphicFramePr>
        <p:xfrm>
          <a:off x="430305" y="937792"/>
          <a:ext cx="8487783" cy="5915064"/>
        </p:xfrm>
        <a:graphic>
          <a:graphicData uri="http://schemas.openxmlformats.org/drawingml/2006/table">
            <a:tbl>
              <a:tblPr firstRow="1" firstCol="1" lastRow="1" lastCol="1" bandRow="1" bandCol="1"/>
              <a:tblGrid>
                <a:gridCol w="880393"/>
                <a:gridCol w="915713"/>
                <a:gridCol w="1707377"/>
                <a:gridCol w="874363"/>
                <a:gridCol w="810617"/>
                <a:gridCol w="857995"/>
                <a:gridCol w="698629"/>
                <a:gridCol w="1019085"/>
                <a:gridCol w="723611"/>
              </a:tblGrid>
              <a:tr h="1518857">
                <a:tc>
                  <a:txBody>
                    <a:bodyPr/>
                    <a:lstStyle/>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75"/>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64770" marR="0">
                        <a:lnSpc>
                          <a:spcPct val="115000"/>
                        </a:lnSpc>
                        <a:spcBef>
                          <a:spcPts val="0"/>
                        </a:spcBef>
                        <a:spcAft>
                          <a:spcPts val="0"/>
                        </a:spcAft>
                      </a:pPr>
                      <a:r>
                        <a:rPr lang="en-US" sz="900" b="1" spc="-15" dirty="0">
                          <a:effectLst/>
                          <a:latin typeface="Arial"/>
                          <a:ea typeface="Arial"/>
                          <a:cs typeface="Times New Roman"/>
                        </a:rPr>
                        <a:t>A</a:t>
                      </a:r>
                      <a:r>
                        <a:rPr lang="en-US" sz="900" b="1" dirty="0">
                          <a:effectLst/>
                          <a:latin typeface="Arial"/>
                          <a:ea typeface="Arial"/>
                          <a:cs typeface="Times New Roman"/>
                        </a:rPr>
                        <a:t>rgo</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900"/>
                        </a:lnSpc>
                        <a:spcBef>
                          <a:spcPts val="25"/>
                        </a:spcBef>
                        <a:spcAft>
                          <a:spcPts val="0"/>
                        </a:spcAft>
                      </a:pPr>
                      <a:r>
                        <a:rPr lang="en-US" sz="9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165735" marR="0">
                        <a:lnSpc>
                          <a:spcPct val="115000"/>
                        </a:lnSpc>
                        <a:spcBef>
                          <a:spcPts val="0"/>
                        </a:spcBef>
                        <a:spcAft>
                          <a:spcPts val="0"/>
                        </a:spcAft>
                      </a:pPr>
                      <a:r>
                        <a:rPr lang="en-US" sz="900" dirty="0" err="1">
                          <a:effectLst/>
                          <a:latin typeface="Arial"/>
                          <a:ea typeface="Arial"/>
                          <a:cs typeface="Times New Roman"/>
                        </a:rPr>
                        <a:t>AS</a:t>
                      </a:r>
                      <a:r>
                        <a:rPr lang="en-US" sz="900" spc="50" dirty="0" err="1">
                          <a:effectLst/>
                          <a:latin typeface="Arial"/>
                          <a:ea typeface="Arial"/>
                          <a:cs typeface="Times New Roman"/>
                        </a:rPr>
                        <a:t>T</a:t>
                      </a:r>
                      <a:r>
                        <a:rPr lang="en-US" sz="600" spc="-10" dirty="0" err="1">
                          <a:effectLst/>
                          <a:latin typeface="Arial"/>
                          <a:ea typeface="Arial"/>
                          <a:cs typeface="Times New Roman"/>
                        </a:rPr>
                        <a:t>x</a:t>
                      </a:r>
                      <a:r>
                        <a:rPr lang="en-US" sz="600" dirty="0" err="1">
                          <a:effectLst/>
                          <a:latin typeface="Arial"/>
                          <a:ea typeface="Arial"/>
                          <a:cs typeface="Times New Roman"/>
                        </a:rPr>
                        <a:t>v</a:t>
                      </a:r>
                      <a:r>
                        <a:rPr lang="en-US" sz="600" spc="10" dirty="0" err="1">
                          <a:effectLst/>
                          <a:latin typeface="Arial"/>
                          <a:ea typeface="Arial"/>
                          <a:cs typeface="Times New Roman"/>
                        </a:rPr>
                        <a:t>i</a:t>
                      </a:r>
                      <a:r>
                        <a:rPr lang="en-US" sz="600" dirty="0" err="1">
                          <a:effectLst/>
                          <a:latin typeface="Arial"/>
                          <a:ea typeface="Arial"/>
                          <a:cs typeface="Times New Roman"/>
                        </a:rPr>
                        <a:t>i</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20"/>
                        </a:spcBef>
                        <a:spcAft>
                          <a:spcPts val="0"/>
                        </a:spcAft>
                      </a:pPr>
                      <a:r>
                        <a:rPr lang="en-US" sz="55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66675" marR="36830">
                        <a:lnSpc>
                          <a:spcPts val="1030"/>
                        </a:lnSpc>
                        <a:spcBef>
                          <a:spcPts val="0"/>
                        </a:spcBef>
                        <a:spcAft>
                          <a:spcPts val="0"/>
                        </a:spcAft>
                      </a:pPr>
                      <a:r>
                        <a:rPr lang="en-US" sz="900" u="sng" spc="5" dirty="0" err="1">
                          <a:solidFill>
                            <a:srgbClr val="0000FF"/>
                          </a:solidFill>
                          <a:effectLst/>
                          <a:latin typeface="Arial"/>
                          <a:ea typeface="Arial"/>
                          <a:cs typeface="Times New Roman"/>
                          <a:hlinkClick r:id="rId2"/>
                        </a:rPr>
                        <a:t>s</a:t>
                      </a:r>
                      <a:r>
                        <a:rPr lang="en-US" sz="900" u="sng" spc="-5" dirty="0" err="1">
                          <a:solidFill>
                            <a:srgbClr val="0000FF"/>
                          </a:solidFill>
                          <a:effectLst/>
                          <a:latin typeface="Arial"/>
                          <a:ea typeface="Arial"/>
                          <a:cs typeface="Times New Roman"/>
                          <a:hlinkClick r:id="rId2"/>
                        </a:rPr>
                        <a:t>y</a:t>
                      </a:r>
                      <a:r>
                        <a:rPr lang="en-US" sz="900" u="sng" spc="5" dirty="0" err="1">
                          <a:solidFill>
                            <a:srgbClr val="0000FF"/>
                          </a:solidFill>
                          <a:effectLst/>
                          <a:latin typeface="Arial"/>
                          <a:ea typeface="Arial"/>
                          <a:cs typeface="Times New Roman"/>
                          <a:hlinkClick r:id="rId2"/>
                        </a:rPr>
                        <a:t>l</a:t>
                      </a:r>
                      <a:r>
                        <a:rPr lang="en-US" sz="900" u="sng" spc="-5" dirty="0" err="1">
                          <a:solidFill>
                            <a:srgbClr val="0000FF"/>
                          </a:solidFill>
                          <a:effectLst/>
                          <a:latin typeface="Arial"/>
                          <a:ea typeface="Arial"/>
                          <a:cs typeface="Times New Roman"/>
                          <a:hlinkClick r:id="rId2"/>
                        </a:rPr>
                        <a:t>v</a:t>
                      </a:r>
                      <a:r>
                        <a:rPr lang="en-US" sz="900" u="sng" spc="5" dirty="0" err="1">
                          <a:solidFill>
                            <a:srgbClr val="0000FF"/>
                          </a:solidFill>
                          <a:effectLst/>
                          <a:latin typeface="Arial"/>
                          <a:ea typeface="Arial"/>
                          <a:cs typeface="Times New Roman"/>
                          <a:hlinkClick r:id="rId2"/>
                        </a:rPr>
                        <a:t>ie</a:t>
                      </a:r>
                      <a:r>
                        <a:rPr lang="en-US" sz="900" u="sng" dirty="0" err="1">
                          <a:solidFill>
                            <a:srgbClr val="0000FF"/>
                          </a:solidFill>
                          <a:effectLst/>
                          <a:latin typeface="Arial"/>
                          <a:ea typeface="Arial"/>
                          <a:cs typeface="Times New Roman"/>
                          <a:hlinkClick r:id="rId2"/>
                        </a:rPr>
                        <a:t>.</a:t>
                      </a:r>
                      <a:r>
                        <a:rPr lang="en-US" sz="900" u="sng" spc="5" dirty="0" err="1">
                          <a:solidFill>
                            <a:srgbClr val="0000FF"/>
                          </a:solidFill>
                          <a:effectLst/>
                          <a:latin typeface="Arial"/>
                          <a:ea typeface="Arial"/>
                          <a:cs typeface="Times New Roman"/>
                          <a:hlinkClick r:id="rId2"/>
                        </a:rPr>
                        <a:t>po</a:t>
                      </a:r>
                      <a:r>
                        <a:rPr lang="en-US" sz="900" u="sng" spc="-10" dirty="0" err="1">
                          <a:solidFill>
                            <a:srgbClr val="0000FF"/>
                          </a:solidFill>
                          <a:effectLst/>
                          <a:latin typeface="Arial"/>
                          <a:ea typeface="Arial"/>
                          <a:cs typeface="Times New Roman"/>
                          <a:hlinkClick r:id="rId2"/>
                        </a:rPr>
                        <a:t>u</a:t>
                      </a:r>
                      <a:r>
                        <a:rPr lang="en-US" sz="900" u="sng" spc="5" dirty="0" err="1">
                          <a:solidFill>
                            <a:srgbClr val="0000FF"/>
                          </a:solidFill>
                          <a:effectLst/>
                          <a:latin typeface="Arial"/>
                          <a:ea typeface="Arial"/>
                          <a:cs typeface="Times New Roman"/>
                          <a:hlinkClick r:id="rId2"/>
                        </a:rPr>
                        <a:t>li</a:t>
                      </a:r>
                      <a:r>
                        <a:rPr lang="en-US" sz="900" u="sng" spc="-10" dirty="0" err="1">
                          <a:solidFill>
                            <a:srgbClr val="0000FF"/>
                          </a:solidFill>
                          <a:effectLst/>
                          <a:latin typeface="Arial"/>
                          <a:ea typeface="Arial"/>
                          <a:cs typeface="Times New Roman"/>
                          <a:hlinkClick r:id="rId2"/>
                        </a:rPr>
                        <a:t>q</a:t>
                      </a:r>
                      <a:r>
                        <a:rPr lang="en-US" sz="900" u="sng" spc="5" dirty="0" err="1">
                          <a:solidFill>
                            <a:srgbClr val="0000FF"/>
                          </a:solidFill>
                          <a:effectLst/>
                          <a:latin typeface="Arial"/>
                          <a:ea typeface="Arial"/>
                          <a:cs typeface="Times New Roman"/>
                          <a:hlinkClick r:id="rId2"/>
                        </a:rPr>
                        <a:t>uen</a:t>
                      </a:r>
                      <a:r>
                        <a:rPr lang="en-US" sz="900" u="sng" dirty="0" err="1">
                          <a:solidFill>
                            <a:srgbClr val="0000FF"/>
                          </a:solidFill>
                          <a:effectLst/>
                          <a:latin typeface="Arial"/>
                          <a:ea typeface="Arial"/>
                          <a:cs typeface="Times New Roman"/>
                          <a:hlinkClick r:id="rId2"/>
                        </a:rPr>
                        <a:t>@</a:t>
                      </a:r>
                      <a:r>
                        <a:rPr lang="en-US" sz="900" u="sng" spc="-10" dirty="0" err="1">
                          <a:solidFill>
                            <a:srgbClr val="0000FF"/>
                          </a:solidFill>
                          <a:effectLst/>
                          <a:latin typeface="Arial"/>
                          <a:ea typeface="Arial"/>
                          <a:cs typeface="Times New Roman"/>
                          <a:hlinkClick r:id="rId2"/>
                        </a:rPr>
                        <a:t>i</a:t>
                      </a:r>
                      <a:r>
                        <a:rPr lang="en-US" sz="900" u="sng" dirty="0" err="1">
                          <a:solidFill>
                            <a:srgbClr val="0000FF"/>
                          </a:solidFill>
                          <a:effectLst/>
                          <a:latin typeface="Arial"/>
                          <a:ea typeface="Arial"/>
                          <a:cs typeface="Times New Roman"/>
                          <a:hlinkClick r:id="rId2"/>
                        </a:rPr>
                        <a:t>fre</a:t>
                      </a:r>
                      <a:r>
                        <a:rPr lang="en-US" sz="900" u="none" strike="noStrike" dirty="0">
                          <a:solidFill>
                            <a:srgbClr val="0000FF"/>
                          </a:solidFill>
                          <a:effectLst/>
                          <a:latin typeface="Arial"/>
                          <a:ea typeface="Arial"/>
                          <a:cs typeface="Times New Roman"/>
                          <a:hlinkClick r:id="rId2"/>
                        </a:rPr>
                        <a:t> </a:t>
                      </a:r>
                      <a:r>
                        <a:rPr lang="en-US" sz="900" u="sng" spc="5" dirty="0">
                          <a:solidFill>
                            <a:srgbClr val="0000FF"/>
                          </a:solidFill>
                          <a:effectLst/>
                          <a:latin typeface="Arial"/>
                          <a:ea typeface="Arial"/>
                          <a:cs typeface="Times New Roman"/>
                          <a:hlinkClick r:id="rId2"/>
                        </a:rPr>
                        <a:t>me</a:t>
                      </a:r>
                      <a:r>
                        <a:rPr lang="en-US" sz="900" u="sng" dirty="0">
                          <a:solidFill>
                            <a:srgbClr val="0000FF"/>
                          </a:solidFill>
                          <a:effectLst/>
                          <a:latin typeface="Arial"/>
                          <a:ea typeface="Arial"/>
                          <a:cs typeface="Times New Roman"/>
                          <a:hlinkClick r:id="rId2"/>
                        </a:rPr>
                        <a:t>r.fr</a:t>
                      </a:r>
                      <a:r>
                        <a:rPr lang="en-US" sz="900" u="none" strike="noStrike" dirty="0">
                          <a:solidFill>
                            <a:srgbClr val="0000FF"/>
                          </a:solidFill>
                          <a:effectLst/>
                          <a:latin typeface="Arial"/>
                          <a:ea typeface="Arial"/>
                          <a:cs typeface="Times New Roman"/>
                          <a:hlinkClick r:id="rId2"/>
                        </a:rPr>
                        <a:t> </a:t>
                      </a:r>
                      <a:r>
                        <a:rPr lang="en-US" sz="900" u="sng" dirty="0" err="1">
                          <a:solidFill>
                            <a:srgbClr val="0000FF"/>
                          </a:solidFill>
                          <a:effectLst/>
                          <a:latin typeface="Arial"/>
                          <a:ea typeface="Arial"/>
                          <a:cs typeface="Times New Roman"/>
                          <a:hlinkClick r:id="rId3"/>
                        </a:rPr>
                        <a:t>S</a:t>
                      </a:r>
                      <a:r>
                        <a:rPr lang="en-US" sz="900" u="sng" spc="5" dirty="0" err="1">
                          <a:solidFill>
                            <a:srgbClr val="0000FF"/>
                          </a:solidFill>
                          <a:effectLst/>
                          <a:latin typeface="Arial"/>
                          <a:ea typeface="Arial"/>
                          <a:cs typeface="Times New Roman"/>
                          <a:hlinkClick r:id="rId3"/>
                        </a:rPr>
                        <a:t>usan</a:t>
                      </a:r>
                      <a:r>
                        <a:rPr lang="en-US" sz="900" u="sng" spc="-35" dirty="0" err="1">
                          <a:solidFill>
                            <a:srgbClr val="0000FF"/>
                          </a:solidFill>
                          <a:effectLst/>
                          <a:latin typeface="Arial"/>
                          <a:ea typeface="Arial"/>
                          <a:cs typeface="Times New Roman"/>
                          <a:hlinkClick r:id="rId3"/>
                        </a:rPr>
                        <a:t>.</a:t>
                      </a:r>
                      <a:r>
                        <a:rPr lang="en-US" sz="900" u="sng" spc="40" dirty="0" err="1">
                          <a:solidFill>
                            <a:srgbClr val="0000FF"/>
                          </a:solidFill>
                          <a:effectLst/>
                          <a:latin typeface="Arial"/>
                          <a:ea typeface="Arial"/>
                          <a:cs typeface="Times New Roman"/>
                          <a:hlinkClick r:id="rId3"/>
                        </a:rPr>
                        <a:t>W</a:t>
                      </a:r>
                      <a:r>
                        <a:rPr lang="en-US" sz="900" u="sng" spc="-10" dirty="0" err="1">
                          <a:solidFill>
                            <a:srgbClr val="0000FF"/>
                          </a:solidFill>
                          <a:effectLst/>
                          <a:latin typeface="Arial"/>
                          <a:ea typeface="Arial"/>
                          <a:cs typeface="Times New Roman"/>
                          <a:hlinkClick r:id="rId3"/>
                        </a:rPr>
                        <a:t>ij</a:t>
                      </a:r>
                      <a:r>
                        <a:rPr lang="en-US" sz="900" u="sng" dirty="0" err="1">
                          <a:solidFill>
                            <a:srgbClr val="0000FF"/>
                          </a:solidFill>
                          <a:effectLst/>
                          <a:latin typeface="Arial"/>
                          <a:ea typeface="Arial"/>
                          <a:cs typeface="Times New Roman"/>
                          <a:hlinkClick r:id="rId3"/>
                        </a:rPr>
                        <a:t>ff</a:t>
                      </a:r>
                      <a:r>
                        <a:rPr lang="en-US" sz="900" u="sng" spc="5" dirty="0" err="1">
                          <a:solidFill>
                            <a:srgbClr val="0000FF"/>
                          </a:solidFill>
                          <a:effectLst/>
                          <a:latin typeface="Arial"/>
                          <a:ea typeface="Arial"/>
                          <a:cs typeface="Times New Roman"/>
                          <a:hlinkClick r:id="rId3"/>
                        </a:rPr>
                        <a:t>e</a:t>
                      </a:r>
                      <a:r>
                        <a:rPr lang="en-US" sz="900" u="sng" spc="-10" dirty="0" err="1">
                          <a:solidFill>
                            <a:srgbClr val="0000FF"/>
                          </a:solidFill>
                          <a:effectLst/>
                          <a:latin typeface="Arial"/>
                          <a:ea typeface="Arial"/>
                          <a:cs typeface="Times New Roman"/>
                          <a:hlinkClick r:id="rId3"/>
                        </a:rPr>
                        <a:t>l</a:t>
                      </a:r>
                      <a:r>
                        <a:rPr lang="en-US" sz="900" u="sng" spc="5" dirty="0" err="1">
                          <a:solidFill>
                            <a:srgbClr val="0000FF"/>
                          </a:solidFill>
                          <a:effectLst/>
                          <a:latin typeface="Arial"/>
                          <a:ea typeface="Arial"/>
                          <a:cs typeface="Times New Roman"/>
                          <a:hlinkClick r:id="rId3"/>
                        </a:rPr>
                        <a:t>s</a:t>
                      </a:r>
                      <a:r>
                        <a:rPr lang="en-US" sz="900" u="sng" dirty="0" err="1">
                          <a:solidFill>
                            <a:srgbClr val="0000FF"/>
                          </a:solidFill>
                          <a:effectLst/>
                          <a:latin typeface="Arial"/>
                          <a:ea typeface="Arial"/>
                          <a:cs typeface="Times New Roman"/>
                          <a:hlinkClick r:id="rId3"/>
                        </a:rPr>
                        <a:t>@</a:t>
                      </a:r>
                      <a:r>
                        <a:rPr lang="en-US" sz="900" u="sng" spc="-5" dirty="0" err="1">
                          <a:solidFill>
                            <a:srgbClr val="0000FF"/>
                          </a:solidFill>
                          <a:effectLst/>
                          <a:latin typeface="Arial"/>
                          <a:ea typeface="Arial"/>
                          <a:cs typeface="Times New Roman"/>
                          <a:hlinkClick r:id="rId3"/>
                        </a:rPr>
                        <a:t>c</a:t>
                      </a:r>
                      <a:r>
                        <a:rPr lang="en-US" sz="900" u="sng" spc="5" dirty="0" err="1">
                          <a:solidFill>
                            <a:srgbClr val="0000FF"/>
                          </a:solidFill>
                          <a:effectLst/>
                          <a:latin typeface="Arial"/>
                          <a:ea typeface="Arial"/>
                          <a:cs typeface="Times New Roman"/>
                          <a:hlinkClick r:id="rId3"/>
                        </a:rPr>
                        <a:t>si</a:t>
                      </a:r>
                      <a:r>
                        <a:rPr lang="en-US" sz="900" u="sng" dirty="0" err="1">
                          <a:solidFill>
                            <a:srgbClr val="0000FF"/>
                          </a:solidFill>
                          <a:effectLst/>
                          <a:latin typeface="Arial"/>
                          <a:ea typeface="Arial"/>
                          <a:cs typeface="Times New Roman"/>
                          <a:hlinkClick r:id="rId3"/>
                        </a:rPr>
                        <a:t>r</a:t>
                      </a:r>
                      <a:r>
                        <a:rPr lang="en-US" sz="900" u="sng" spc="5" dirty="0" err="1">
                          <a:solidFill>
                            <a:srgbClr val="0000FF"/>
                          </a:solidFill>
                          <a:effectLst/>
                          <a:latin typeface="Arial"/>
                          <a:ea typeface="Arial"/>
                          <a:cs typeface="Times New Roman"/>
                          <a:hlinkClick r:id="rId3"/>
                        </a:rPr>
                        <a:t>o</a:t>
                      </a:r>
                      <a:r>
                        <a:rPr lang="en-US" sz="900" u="sng" spc="5" dirty="0">
                          <a:solidFill>
                            <a:srgbClr val="0000FF"/>
                          </a:solidFill>
                          <a:effectLst/>
                          <a:latin typeface="Arial"/>
                          <a:ea typeface="Arial"/>
                          <a:cs typeface="Times New Roman"/>
                          <a:hlinkClick r:id="rId3"/>
                        </a:rPr>
                        <a:t>.</a:t>
                      </a:r>
                      <a:r>
                        <a:rPr lang="en-US" sz="900" u="none" strike="noStrike" spc="5" dirty="0">
                          <a:solidFill>
                            <a:srgbClr val="0000FF"/>
                          </a:solidFill>
                          <a:effectLst/>
                          <a:latin typeface="Arial"/>
                          <a:ea typeface="Arial"/>
                          <a:cs typeface="Times New Roman"/>
                          <a:hlinkClick r:id="rId3"/>
                        </a:rPr>
                        <a:t> </a:t>
                      </a:r>
                      <a:r>
                        <a:rPr lang="en-US" sz="900" u="sng" spc="5" dirty="0">
                          <a:solidFill>
                            <a:srgbClr val="0000FF"/>
                          </a:solidFill>
                          <a:effectLst/>
                          <a:latin typeface="Arial"/>
                          <a:ea typeface="Arial"/>
                          <a:cs typeface="Times New Roman"/>
                          <a:hlinkClick r:id="rId3"/>
                        </a:rPr>
                        <a:t>au</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10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76835" marR="0">
                        <a:lnSpc>
                          <a:spcPct val="115000"/>
                        </a:lnSpc>
                        <a:spcBef>
                          <a:spcPts val="0"/>
                        </a:spcBef>
                        <a:spcAft>
                          <a:spcPts val="0"/>
                        </a:spcAft>
                      </a:pPr>
                      <a:r>
                        <a:rPr lang="en-US" sz="900" spc="-20" dirty="0">
                          <a:effectLst/>
                          <a:latin typeface="Arial"/>
                          <a:ea typeface="Arial"/>
                          <a:cs typeface="Times New Roman"/>
                        </a:rPr>
                        <a:t>M</a:t>
                      </a:r>
                      <a:r>
                        <a:rPr lang="en-US" sz="900" spc="5" dirty="0">
                          <a:effectLst/>
                          <a:latin typeface="Arial"/>
                          <a:ea typeface="Arial"/>
                          <a:cs typeface="Times New Roman"/>
                        </a:rPr>
                        <a:t>ode</a:t>
                      </a:r>
                      <a:r>
                        <a:rPr lang="en-US" sz="900" dirty="0">
                          <a:effectLst/>
                          <a:latin typeface="Arial"/>
                          <a:ea typeface="Arial"/>
                          <a:cs typeface="Times New Roman"/>
                        </a:rPr>
                        <a:t>r</a:t>
                      </a:r>
                      <a:r>
                        <a:rPr lang="en-US" sz="900" spc="5" dirty="0">
                          <a:effectLst/>
                          <a:latin typeface="Arial"/>
                          <a:ea typeface="Arial"/>
                          <a:cs typeface="Times New Roman"/>
                        </a:rPr>
                        <a:t>a</a:t>
                      </a:r>
                      <a:r>
                        <a:rPr lang="en-US" sz="900" dirty="0">
                          <a:effectLst/>
                          <a:latin typeface="Arial"/>
                          <a:ea typeface="Arial"/>
                          <a:cs typeface="Times New Roman"/>
                        </a:rPr>
                        <a:t>te</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025"/>
                        </a:lnSpc>
                        <a:spcBef>
                          <a:spcPts val="0"/>
                        </a:spcBef>
                        <a:spcAft>
                          <a:spcPts val="0"/>
                        </a:spcAft>
                      </a:pPr>
                      <a:r>
                        <a:rPr lang="en-US" sz="900" spc="-5" dirty="0">
                          <a:effectLst/>
                          <a:latin typeface="Arial"/>
                          <a:ea typeface="Arial"/>
                          <a:cs typeface="Times New Roman"/>
                        </a:rPr>
                        <a:t>G</a:t>
                      </a:r>
                      <a:r>
                        <a:rPr lang="en-US" sz="900" spc="-10" dirty="0">
                          <a:effectLst/>
                          <a:latin typeface="Arial"/>
                          <a:ea typeface="Arial"/>
                          <a:cs typeface="Times New Roman"/>
                        </a:rPr>
                        <a:t>T</a:t>
                      </a:r>
                      <a:r>
                        <a:rPr lang="en-US" sz="900" dirty="0">
                          <a:effectLst/>
                          <a:latin typeface="Arial"/>
                          <a:ea typeface="Arial"/>
                          <a:cs typeface="Times New Roman"/>
                        </a:rPr>
                        <a:t>S/</a:t>
                      </a:r>
                      <a:r>
                        <a:rPr lang="en-US" sz="900" spc="15" dirty="0">
                          <a:effectLst/>
                          <a:latin typeface="Arial"/>
                          <a:ea typeface="Arial"/>
                          <a:cs typeface="Times New Roman"/>
                        </a:rPr>
                        <a:t>F</a:t>
                      </a:r>
                      <a:r>
                        <a:rPr lang="en-US" sz="900" dirty="0">
                          <a:effectLst/>
                          <a:latin typeface="Arial"/>
                          <a:ea typeface="Arial"/>
                          <a:cs typeface="Times New Roman"/>
                        </a:rPr>
                        <a:t>M</a:t>
                      </a:r>
                      <a:endParaRPr lang="en-US" sz="1100" dirty="0">
                        <a:effectLst/>
                        <a:latin typeface="Calibri"/>
                        <a:ea typeface="Calibri"/>
                        <a:cs typeface="Times New Roman"/>
                      </a:endParaRPr>
                    </a:p>
                    <a:p>
                      <a:pPr marL="64770" marR="0">
                        <a:lnSpc>
                          <a:spcPts val="1030"/>
                        </a:lnSpc>
                        <a:spcBef>
                          <a:spcPts val="0"/>
                        </a:spcBef>
                        <a:spcAft>
                          <a:spcPts val="0"/>
                        </a:spcAft>
                      </a:pPr>
                      <a:r>
                        <a:rPr lang="en-US" sz="900" dirty="0">
                          <a:effectLst/>
                          <a:latin typeface="Arial"/>
                          <a:ea typeface="Arial"/>
                          <a:cs typeface="Times New Roman"/>
                        </a:rPr>
                        <a:t>-</a:t>
                      </a:r>
                      <a:r>
                        <a:rPr lang="en-US" sz="900" spc="5" dirty="0">
                          <a:effectLst/>
                          <a:latin typeface="Arial"/>
                          <a:ea typeface="Arial"/>
                          <a:cs typeface="Times New Roman"/>
                        </a:rPr>
                        <a:t>64</a:t>
                      </a:r>
                      <a:endParaRPr lang="en-US" sz="1100" dirty="0">
                        <a:effectLst/>
                        <a:latin typeface="Calibri"/>
                        <a:ea typeface="Calibri"/>
                        <a:cs typeface="Times New Roman"/>
                      </a:endParaRPr>
                    </a:p>
                    <a:p>
                      <a:pPr marL="64770" marR="60960">
                        <a:lnSpc>
                          <a:spcPts val="1030"/>
                        </a:lnSpc>
                        <a:spcBef>
                          <a:spcPts val="30"/>
                        </a:spcBef>
                        <a:spcAft>
                          <a:spcPts val="0"/>
                        </a:spcAft>
                      </a:pPr>
                      <a:r>
                        <a:rPr lang="en-US" sz="900" spc="-10" dirty="0">
                          <a:effectLst/>
                          <a:latin typeface="Arial"/>
                          <a:ea typeface="Arial"/>
                          <a:cs typeface="Times New Roman"/>
                        </a:rPr>
                        <a:t>T</a:t>
                      </a:r>
                      <a:r>
                        <a:rPr lang="en-US" sz="900" dirty="0">
                          <a:effectLst/>
                          <a:latin typeface="Arial"/>
                          <a:ea typeface="Arial"/>
                          <a:cs typeface="Times New Roman"/>
                        </a:rPr>
                        <a:t>ESAC </a:t>
                      </a:r>
                      <a:r>
                        <a:rPr lang="en-US" sz="900" spc="-5" dirty="0">
                          <a:effectLst/>
                          <a:latin typeface="Arial"/>
                          <a:ea typeface="Arial"/>
                          <a:cs typeface="Times New Roman"/>
                        </a:rPr>
                        <a:t>G</a:t>
                      </a:r>
                      <a:r>
                        <a:rPr lang="en-US" sz="900" spc="-10" dirty="0">
                          <a:effectLst/>
                          <a:latin typeface="Arial"/>
                          <a:ea typeface="Arial"/>
                          <a:cs typeface="Times New Roman"/>
                        </a:rPr>
                        <a:t>T</a:t>
                      </a:r>
                      <a:r>
                        <a:rPr lang="en-US" sz="900" dirty="0">
                          <a:effectLst/>
                          <a:latin typeface="Arial"/>
                          <a:ea typeface="Arial"/>
                          <a:cs typeface="Times New Roman"/>
                        </a:rPr>
                        <a:t>S/</a:t>
                      </a:r>
                      <a:r>
                        <a:rPr lang="en-US" sz="900" spc="15" dirty="0">
                          <a:effectLst/>
                          <a:latin typeface="Arial"/>
                          <a:ea typeface="Arial"/>
                          <a:cs typeface="Times New Roman"/>
                        </a:rPr>
                        <a:t>F</a:t>
                      </a:r>
                      <a:r>
                        <a:rPr lang="en-US" sz="900" dirty="0">
                          <a:effectLst/>
                          <a:latin typeface="Arial"/>
                          <a:ea typeface="Arial"/>
                          <a:cs typeface="Times New Roman"/>
                        </a:rPr>
                        <a:t>M</a:t>
                      </a:r>
                      <a:endParaRPr lang="en-US" sz="1100" dirty="0">
                        <a:effectLst/>
                        <a:latin typeface="Calibri"/>
                        <a:ea typeface="Calibri"/>
                        <a:cs typeface="Times New Roman"/>
                      </a:endParaRPr>
                    </a:p>
                    <a:p>
                      <a:pPr marL="64770" marR="0">
                        <a:lnSpc>
                          <a:spcPts val="1015"/>
                        </a:lnSpc>
                        <a:spcBef>
                          <a:spcPts val="0"/>
                        </a:spcBef>
                        <a:spcAft>
                          <a:spcPts val="0"/>
                        </a:spcAft>
                      </a:pPr>
                      <a:r>
                        <a:rPr lang="en-US" sz="900" dirty="0">
                          <a:effectLst/>
                          <a:latin typeface="Arial"/>
                          <a:ea typeface="Arial"/>
                          <a:cs typeface="Times New Roman"/>
                        </a:rPr>
                        <a:t>-</a:t>
                      </a:r>
                      <a:r>
                        <a:rPr lang="en-US" sz="900" spc="5" dirty="0">
                          <a:effectLst/>
                          <a:latin typeface="Arial"/>
                          <a:ea typeface="Arial"/>
                          <a:cs typeface="Times New Roman"/>
                        </a:rPr>
                        <a:t>94</a:t>
                      </a:r>
                      <a:endParaRPr lang="en-US" sz="1100" dirty="0">
                        <a:effectLst/>
                        <a:latin typeface="Calibri"/>
                        <a:ea typeface="Calibri"/>
                        <a:cs typeface="Times New Roman"/>
                      </a:endParaRPr>
                    </a:p>
                    <a:p>
                      <a:pPr marL="64770" marR="52705">
                        <a:lnSpc>
                          <a:spcPts val="1040"/>
                        </a:lnSpc>
                        <a:spcBef>
                          <a:spcPts val="10"/>
                        </a:spcBef>
                        <a:spcAft>
                          <a:spcPts val="0"/>
                        </a:spcAft>
                      </a:pPr>
                      <a:r>
                        <a:rPr lang="en-US" sz="900" dirty="0">
                          <a:effectLst/>
                          <a:latin typeface="Arial"/>
                          <a:ea typeface="Arial"/>
                          <a:cs typeface="Times New Roman"/>
                        </a:rPr>
                        <a:t>BUFR Ar</a:t>
                      </a:r>
                      <a:r>
                        <a:rPr lang="en-US" sz="900" spc="5" dirty="0">
                          <a:effectLst/>
                          <a:latin typeface="Arial"/>
                          <a:ea typeface="Arial"/>
                          <a:cs typeface="Times New Roman"/>
                        </a:rPr>
                        <a:t>g</a:t>
                      </a:r>
                      <a:r>
                        <a:rPr lang="en-US" sz="900" dirty="0">
                          <a:effectLst/>
                          <a:latin typeface="Arial"/>
                          <a:ea typeface="Arial"/>
                          <a:cs typeface="Times New Roman"/>
                        </a:rPr>
                        <a:t>o</a:t>
                      </a:r>
                      <a:r>
                        <a:rPr lang="en-US" sz="900" spc="5" dirty="0">
                          <a:effectLst/>
                          <a:latin typeface="Arial"/>
                          <a:ea typeface="Arial"/>
                          <a:cs typeface="Times New Roman"/>
                        </a:rPr>
                        <a:t> </a:t>
                      </a:r>
                      <a:r>
                        <a:rPr lang="en-US" sz="900" dirty="0">
                          <a:effectLst/>
                          <a:latin typeface="Arial"/>
                          <a:ea typeface="Arial"/>
                          <a:cs typeface="Times New Roman"/>
                        </a:rPr>
                        <a:t>PIs</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35"/>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a:effectLst/>
                          <a:latin typeface="Arial"/>
                          <a:ea typeface="Arial"/>
                          <a:cs typeface="Times New Roman"/>
                        </a:rPr>
                        <a:t>Ar</a:t>
                      </a:r>
                      <a:r>
                        <a:rPr lang="en-US" sz="900" spc="5">
                          <a:effectLst/>
                          <a:latin typeface="Arial"/>
                          <a:ea typeface="Arial"/>
                          <a:cs typeface="Times New Roman"/>
                        </a:rPr>
                        <a:t>go</a:t>
                      </a:r>
                      <a:r>
                        <a:rPr lang="en-US" sz="900">
                          <a:effectLst/>
                          <a:latin typeface="Arial"/>
                          <a:ea typeface="Arial"/>
                          <a:cs typeface="Times New Roman"/>
                        </a:rPr>
                        <a:t>/N</a:t>
                      </a:r>
                      <a:r>
                        <a:rPr lang="en-US" sz="900" spc="5">
                          <a:effectLst/>
                          <a:latin typeface="Arial"/>
                          <a:ea typeface="Arial"/>
                          <a:cs typeface="Times New Roman"/>
                        </a:rPr>
                        <a:t>et</a:t>
                      </a:r>
                      <a:endParaRPr lang="en-US" sz="1100">
                        <a:effectLst/>
                        <a:latin typeface="Calibri"/>
                        <a:ea typeface="Calibri"/>
                        <a:cs typeface="Times New Roman"/>
                      </a:endParaRPr>
                    </a:p>
                    <a:p>
                      <a:pPr marL="64770" marR="0">
                        <a:lnSpc>
                          <a:spcPts val="1030"/>
                        </a:lnSpc>
                        <a:spcBef>
                          <a:spcPts val="0"/>
                        </a:spcBef>
                        <a:spcAft>
                          <a:spcPts val="0"/>
                        </a:spcAft>
                      </a:pPr>
                      <a:r>
                        <a:rPr lang="en-US" sz="900">
                          <a:effectLst/>
                          <a:latin typeface="Arial"/>
                          <a:ea typeface="Arial"/>
                          <a:cs typeface="Times New Roman"/>
                        </a:rPr>
                        <a:t>CDF</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34290">
                        <a:lnSpc>
                          <a:spcPts val="1030"/>
                        </a:lnSpc>
                        <a:spcBef>
                          <a:spcPts val="10"/>
                        </a:spcBef>
                        <a:spcAft>
                          <a:spcPts val="0"/>
                        </a:spcAft>
                      </a:pPr>
                      <a:r>
                        <a:rPr lang="en-US" sz="900">
                          <a:effectLst/>
                          <a:latin typeface="Arial"/>
                          <a:ea typeface="Arial"/>
                          <a:cs typeface="Times New Roman"/>
                        </a:rPr>
                        <a:t>Ar</a:t>
                      </a:r>
                      <a:r>
                        <a:rPr lang="en-US" sz="900" spc="5">
                          <a:effectLst/>
                          <a:latin typeface="Arial"/>
                          <a:ea typeface="Arial"/>
                          <a:cs typeface="Times New Roman"/>
                        </a:rPr>
                        <a:t>g</a:t>
                      </a:r>
                      <a:r>
                        <a:rPr lang="en-US" sz="900">
                          <a:effectLst/>
                          <a:latin typeface="Arial"/>
                          <a:ea typeface="Arial"/>
                          <a:cs typeface="Times New Roman"/>
                        </a:rPr>
                        <a:t>o </a:t>
                      </a:r>
                      <a:r>
                        <a:rPr lang="en-US" sz="900" spc="5">
                          <a:effectLst/>
                          <a:latin typeface="Arial"/>
                          <a:ea typeface="Arial"/>
                          <a:cs typeface="Times New Roman"/>
                        </a:rPr>
                        <a:t>na</a:t>
                      </a:r>
                      <a:r>
                        <a:rPr lang="en-US" sz="900">
                          <a:effectLst/>
                          <a:latin typeface="Arial"/>
                          <a:ea typeface="Arial"/>
                          <a:cs typeface="Times New Roman"/>
                        </a:rPr>
                        <a:t>t</a:t>
                      </a:r>
                      <a:r>
                        <a:rPr lang="en-US" sz="900" spc="5">
                          <a:effectLst/>
                          <a:latin typeface="Arial"/>
                          <a:ea typeface="Arial"/>
                          <a:cs typeface="Times New Roman"/>
                        </a:rPr>
                        <a:t>i</a:t>
                      </a:r>
                      <a:r>
                        <a:rPr lang="en-US" sz="900" spc="-10">
                          <a:effectLst/>
                          <a:latin typeface="Arial"/>
                          <a:ea typeface="Arial"/>
                          <a:cs typeface="Times New Roman"/>
                        </a:rPr>
                        <a:t>o</a:t>
                      </a:r>
                      <a:r>
                        <a:rPr lang="en-US" sz="900" spc="5">
                          <a:effectLst/>
                          <a:latin typeface="Arial"/>
                          <a:ea typeface="Arial"/>
                          <a:cs typeface="Times New Roman"/>
                        </a:rPr>
                        <a:t>na</a:t>
                      </a:r>
                      <a:endParaRPr lang="en-US" sz="1100">
                        <a:effectLst/>
                        <a:latin typeface="Calibri"/>
                        <a:ea typeface="Calibri"/>
                        <a:cs typeface="Times New Roman"/>
                      </a:endParaRPr>
                    </a:p>
                    <a:p>
                      <a:pPr marL="64770" marR="113030">
                        <a:lnSpc>
                          <a:spcPct val="91000"/>
                        </a:lnSpc>
                        <a:spcBef>
                          <a:spcPts val="65"/>
                        </a:spcBef>
                        <a:spcAft>
                          <a:spcPts val="0"/>
                        </a:spcAft>
                      </a:pPr>
                      <a:r>
                        <a:rPr lang="en-US" sz="900">
                          <a:effectLst/>
                          <a:latin typeface="Arial"/>
                          <a:ea typeface="Arial"/>
                          <a:cs typeface="Times New Roman"/>
                        </a:rPr>
                        <a:t>l DACs </a:t>
                      </a:r>
                      <a:r>
                        <a:rPr lang="en-US" sz="600" spc="-10">
                          <a:effectLst/>
                          <a:latin typeface="Arial"/>
                          <a:ea typeface="Arial"/>
                          <a:cs typeface="Times New Roman"/>
                        </a:rPr>
                        <a:t>x</a:t>
                      </a:r>
                      <a:r>
                        <a:rPr lang="en-US" sz="600">
                          <a:effectLst/>
                          <a:latin typeface="Arial"/>
                          <a:ea typeface="Arial"/>
                          <a:cs typeface="Times New Roman"/>
                        </a:rPr>
                        <a:t>v</a:t>
                      </a:r>
                      <a:r>
                        <a:rPr lang="en-US" sz="600" spc="10">
                          <a:effectLst/>
                          <a:latin typeface="Arial"/>
                          <a:ea typeface="Arial"/>
                          <a:cs typeface="Times New Roman"/>
                        </a:rPr>
                        <a:t>iii</a:t>
                      </a:r>
                      <a:endParaRPr lang="en-US" sz="1100">
                        <a:effectLst/>
                        <a:latin typeface="Calibri"/>
                        <a:ea typeface="Calibri"/>
                        <a:cs typeface="Times New Roman"/>
                      </a:endParaRPr>
                    </a:p>
                    <a:p>
                      <a:pPr marL="0" marR="0">
                        <a:lnSpc>
                          <a:spcPts val="500"/>
                        </a:lnSpc>
                        <a:spcBef>
                          <a:spcPts val="30"/>
                        </a:spcBef>
                        <a:spcAft>
                          <a:spcPts val="0"/>
                        </a:spcAft>
                      </a:pPr>
                      <a:r>
                        <a:rPr lang="en-US" sz="500">
                          <a:effectLst/>
                          <a:latin typeface="Calibri"/>
                          <a:ea typeface="Calibri"/>
                          <a:cs typeface="Times New Roman"/>
                        </a:rPr>
                        <a:t> </a:t>
                      </a:r>
                      <a:endParaRPr lang="en-US" sz="1100">
                        <a:effectLst/>
                        <a:latin typeface="Calibri"/>
                        <a:ea typeface="Calibri"/>
                        <a:cs typeface="Times New Roman"/>
                      </a:endParaRPr>
                    </a:p>
                    <a:p>
                      <a:pPr marL="64770" marR="0">
                        <a:lnSpc>
                          <a:spcPts val="990"/>
                        </a:lnSpc>
                        <a:spcBef>
                          <a:spcPts val="0"/>
                        </a:spcBef>
                        <a:spcAft>
                          <a:spcPts val="0"/>
                        </a:spcAft>
                      </a:pPr>
                      <a:r>
                        <a:rPr lang="en-US" sz="900">
                          <a:effectLst/>
                          <a:latin typeface="Arial"/>
                          <a:ea typeface="Arial"/>
                          <a:cs typeface="Times New Roman"/>
                        </a:rPr>
                        <a:t>ARCs</a:t>
                      </a:r>
                      <a:endParaRPr lang="en-US" sz="1100">
                        <a:effectLst/>
                        <a:latin typeface="Calibri"/>
                        <a:ea typeface="Calibri"/>
                        <a:cs typeface="Times New Roman"/>
                      </a:endParaRPr>
                    </a:p>
                    <a:p>
                      <a:pPr marL="64770" marR="0">
                        <a:lnSpc>
                          <a:spcPts val="570"/>
                        </a:lnSpc>
                        <a:spcBef>
                          <a:spcPts val="0"/>
                        </a:spcBef>
                        <a:spcAft>
                          <a:spcPts val="0"/>
                        </a:spcAft>
                      </a:pPr>
                      <a:r>
                        <a:rPr lang="en-US" sz="600" spc="-10">
                          <a:effectLst/>
                          <a:latin typeface="Arial"/>
                          <a:ea typeface="Arial"/>
                          <a:cs typeface="Times New Roman"/>
                        </a:rPr>
                        <a:t>x</a:t>
                      </a:r>
                      <a:r>
                        <a:rPr lang="en-US" sz="600" spc="10">
                          <a:effectLst/>
                          <a:latin typeface="Arial"/>
                          <a:ea typeface="Arial"/>
                          <a:cs typeface="Times New Roman"/>
                        </a:rPr>
                        <a:t>i</a:t>
                      </a:r>
                      <a:r>
                        <a:rPr lang="en-US" sz="600">
                          <a:effectLst/>
                          <a:latin typeface="Arial"/>
                          <a:ea typeface="Arial"/>
                          <a:cs typeface="Times New Roman"/>
                        </a:rPr>
                        <a:t>x</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2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6675" marR="0">
                        <a:lnSpc>
                          <a:spcPts val="1365"/>
                        </a:lnSpc>
                        <a:spcBef>
                          <a:spcPts val="0"/>
                        </a:spcBef>
                        <a:spcAft>
                          <a:spcPts val="0"/>
                        </a:spcAft>
                        <a:tabLst>
                          <a:tab pos="457200" algn="l"/>
                        </a:tabLst>
                      </a:pPr>
                      <a:r>
                        <a:rPr lang="en-US" sz="900">
                          <a:effectLst/>
                          <a:latin typeface="Arial"/>
                          <a:ea typeface="Arial"/>
                          <a:cs typeface="Times New Roman"/>
                        </a:rPr>
                        <a:t>Ar</a:t>
                      </a:r>
                      <a:r>
                        <a:rPr lang="en-US" sz="900" spc="5">
                          <a:effectLst/>
                          <a:latin typeface="Arial"/>
                          <a:ea typeface="Arial"/>
                          <a:cs typeface="Times New Roman"/>
                        </a:rPr>
                        <a:t>g</a:t>
                      </a:r>
                      <a:r>
                        <a:rPr lang="en-US" sz="900">
                          <a:effectLst/>
                          <a:latin typeface="Arial"/>
                          <a:ea typeface="Arial"/>
                          <a:cs typeface="Times New Roman"/>
                        </a:rPr>
                        <a:t>o	</a:t>
                      </a:r>
                      <a:r>
                        <a:rPr lang="en-US" sz="600" spc="-10">
                          <a:effectLst/>
                          <a:latin typeface="Arial"/>
                          <a:ea typeface="Arial"/>
                          <a:cs typeface="Times New Roman"/>
                        </a:rPr>
                        <a:t>xx</a:t>
                      </a:r>
                      <a:endParaRPr lang="en-US" sz="1100">
                        <a:effectLst/>
                        <a:latin typeface="Calibri"/>
                        <a:ea typeface="Calibri"/>
                        <a:cs typeface="Times New Roman"/>
                      </a:endParaRPr>
                    </a:p>
                    <a:p>
                      <a:pPr marL="66675" marR="0">
                        <a:lnSpc>
                          <a:spcPts val="715"/>
                        </a:lnSpc>
                        <a:spcBef>
                          <a:spcPts val="0"/>
                        </a:spcBef>
                        <a:spcAft>
                          <a:spcPts val="0"/>
                        </a:spcAft>
                      </a:pPr>
                      <a:r>
                        <a:rPr lang="en-US" sz="900" spc="-5">
                          <a:effectLst/>
                          <a:latin typeface="Arial"/>
                          <a:ea typeface="Arial"/>
                          <a:cs typeface="Times New Roman"/>
                        </a:rPr>
                        <a:t>G</a:t>
                      </a:r>
                      <a:r>
                        <a:rPr lang="en-US" sz="900">
                          <a:effectLst/>
                          <a:latin typeface="Arial"/>
                          <a:ea typeface="Arial"/>
                          <a:cs typeface="Times New Roman"/>
                        </a:rPr>
                        <a:t>DACs </a:t>
                      </a:r>
                      <a:r>
                        <a:rPr lang="en-US" sz="900" spc="130">
                          <a:effectLst/>
                          <a:latin typeface="Arial"/>
                          <a:ea typeface="Arial"/>
                          <a:cs typeface="Times New Roman"/>
                        </a:rPr>
                        <a:t> </a:t>
                      </a:r>
                      <a:r>
                        <a:rPr lang="en-US" sz="900">
                          <a:effectLst/>
                          <a:latin typeface="Arial"/>
                          <a:ea typeface="Arial"/>
                          <a:cs typeface="Times New Roman"/>
                        </a:rPr>
                        <a:t>/n</a:t>
                      </a:r>
                      <a:endParaRPr lang="en-US" sz="1100">
                        <a:effectLst/>
                        <a:latin typeface="Calibri"/>
                        <a:ea typeface="Calibri"/>
                        <a:cs typeface="Times New Roman"/>
                      </a:endParaRPr>
                    </a:p>
                    <a:p>
                      <a:pPr marL="66675" marR="216535">
                        <a:lnSpc>
                          <a:spcPts val="1030"/>
                        </a:lnSpc>
                        <a:spcBef>
                          <a:spcPts val="15"/>
                        </a:spcBef>
                        <a:spcAft>
                          <a:spcPts val="0"/>
                        </a:spcAft>
                      </a:pPr>
                      <a:r>
                        <a:rPr lang="en-US" sz="900" spc="5">
                          <a:effectLst/>
                          <a:latin typeface="Arial"/>
                          <a:ea typeface="Arial"/>
                          <a:cs typeface="Times New Roman"/>
                        </a:rPr>
                        <a:t>e</a:t>
                      </a:r>
                      <a:r>
                        <a:rPr lang="en-US" sz="900">
                          <a:effectLst/>
                          <a:latin typeface="Arial"/>
                          <a:ea typeface="Arial"/>
                          <a:cs typeface="Times New Roman"/>
                        </a:rPr>
                        <a:t>tCDF Ar</a:t>
                      </a:r>
                      <a:r>
                        <a:rPr lang="en-US" sz="900" spc="5">
                          <a:effectLst/>
                          <a:latin typeface="Arial"/>
                          <a:ea typeface="Arial"/>
                          <a:cs typeface="Times New Roman"/>
                        </a:rPr>
                        <a:t>g</a:t>
                      </a:r>
                      <a:r>
                        <a:rPr lang="en-US" sz="900">
                          <a:effectLst/>
                          <a:latin typeface="Arial"/>
                          <a:ea typeface="Arial"/>
                          <a:cs typeface="Times New Roman"/>
                        </a:rPr>
                        <a:t>o </a:t>
                      </a:r>
                      <a:r>
                        <a:rPr lang="en-US" sz="900" spc="-5">
                          <a:effectLst/>
                          <a:latin typeface="Arial"/>
                          <a:ea typeface="Arial"/>
                          <a:cs typeface="Times New Roman"/>
                        </a:rPr>
                        <a:t>G</a:t>
                      </a:r>
                      <a:r>
                        <a:rPr lang="en-US" sz="900">
                          <a:effectLst/>
                          <a:latin typeface="Arial"/>
                          <a:ea typeface="Arial"/>
                          <a:cs typeface="Times New Roman"/>
                        </a:rPr>
                        <a:t>AD</a:t>
                      </a:r>
                      <a:r>
                        <a:rPr lang="en-US" sz="900" spc="60">
                          <a:effectLst/>
                          <a:latin typeface="Arial"/>
                          <a:ea typeface="Arial"/>
                          <a:cs typeface="Times New Roman"/>
                        </a:rPr>
                        <a:t>R</a:t>
                      </a:r>
                      <a:r>
                        <a:rPr lang="en-US" sz="600" spc="-10">
                          <a:effectLst/>
                          <a:latin typeface="Arial"/>
                          <a:ea typeface="Arial"/>
                          <a:cs typeface="Times New Roman"/>
                        </a:rPr>
                        <a:t>xxi</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35560">
                        <a:lnSpc>
                          <a:spcPct val="85000"/>
                        </a:lnSpc>
                        <a:spcBef>
                          <a:spcPts val="480"/>
                        </a:spcBef>
                        <a:spcAft>
                          <a:spcPts val="0"/>
                        </a:spcAft>
                      </a:pPr>
                      <a:r>
                        <a:rPr lang="en-US" sz="900" spc="25" dirty="0" err="1">
                          <a:solidFill>
                            <a:srgbClr val="0000FF"/>
                          </a:solidFill>
                          <a:effectLst/>
                          <a:latin typeface="Arial"/>
                          <a:ea typeface="Arial"/>
                          <a:cs typeface="Times New Roman"/>
                        </a:rPr>
                        <a:t>W</a:t>
                      </a:r>
                      <a:r>
                        <a:rPr lang="en-US" sz="900" spc="-15" dirty="0" err="1">
                          <a:solidFill>
                            <a:srgbClr val="0000FF"/>
                          </a:solidFill>
                          <a:effectLst/>
                          <a:latin typeface="Arial"/>
                          <a:ea typeface="Arial"/>
                          <a:cs typeface="Times New Roman"/>
                        </a:rPr>
                        <a:t>D</a:t>
                      </a:r>
                      <a:r>
                        <a:rPr lang="en-US" sz="900" dirty="0" err="1">
                          <a:solidFill>
                            <a:srgbClr val="0000FF"/>
                          </a:solidFill>
                          <a:effectLst/>
                          <a:latin typeface="Arial"/>
                          <a:ea typeface="Arial"/>
                          <a:cs typeface="Times New Roman"/>
                        </a:rPr>
                        <a:t>C</a:t>
                      </a:r>
                      <a:r>
                        <a:rPr lang="en-US" sz="900" spc="5" dirty="0" err="1">
                          <a:solidFill>
                            <a:srgbClr val="0000FF"/>
                          </a:solidFill>
                          <a:effectLst/>
                          <a:latin typeface="Arial"/>
                          <a:ea typeface="Arial"/>
                          <a:cs typeface="Times New Roman"/>
                        </a:rPr>
                        <a:t>s</a:t>
                      </a:r>
                      <a:r>
                        <a:rPr lang="en-US" sz="600" spc="-10" dirty="0" err="1">
                          <a:solidFill>
                            <a:srgbClr val="0000FF"/>
                          </a:solidFill>
                          <a:effectLst/>
                          <a:latin typeface="Arial"/>
                          <a:ea typeface="Arial"/>
                          <a:cs typeface="Times New Roman"/>
                        </a:rPr>
                        <a:t>xi</a:t>
                      </a:r>
                      <a:r>
                        <a:rPr lang="en-US" sz="600" spc="-10" dirty="0">
                          <a:solidFill>
                            <a:srgbClr val="0000FF"/>
                          </a:solidFill>
                          <a:effectLst/>
                          <a:latin typeface="Arial"/>
                          <a:ea typeface="Arial"/>
                          <a:cs typeface="Times New Roman"/>
                        </a:rPr>
                        <a:t> </a:t>
                      </a:r>
                      <a:r>
                        <a:rPr lang="en-US" sz="600" spc="10" dirty="0" err="1">
                          <a:solidFill>
                            <a:srgbClr val="0000FF"/>
                          </a:solidFill>
                          <a:effectLst/>
                          <a:latin typeface="Arial"/>
                          <a:ea typeface="Arial"/>
                          <a:cs typeface="Times New Roman"/>
                        </a:rPr>
                        <a:t>i</a:t>
                      </a:r>
                      <a:r>
                        <a:rPr lang="en-US" sz="900" dirty="0">
                          <a:solidFill>
                            <a:srgbClr val="0000FF"/>
                          </a:solidFill>
                          <a:effectLst/>
                          <a:latin typeface="Arial"/>
                          <a:ea typeface="Arial"/>
                          <a:cs typeface="Times New Roman"/>
                        </a:rPr>
                        <a:t>, </a:t>
                      </a:r>
                      <a:r>
                        <a:rPr lang="en-US" sz="900" spc="25" dirty="0" err="1">
                          <a:solidFill>
                            <a:srgbClr val="000000"/>
                          </a:solidFill>
                          <a:effectLst/>
                          <a:latin typeface="Arial"/>
                          <a:ea typeface="Arial"/>
                          <a:cs typeface="Times New Roman"/>
                        </a:rPr>
                        <a:t>W</a:t>
                      </a:r>
                      <a:r>
                        <a:rPr lang="en-US" sz="900" spc="-15" dirty="0" err="1">
                          <a:solidFill>
                            <a:srgbClr val="000000"/>
                          </a:solidFill>
                          <a:effectLst/>
                          <a:latin typeface="Arial"/>
                          <a:ea typeface="Arial"/>
                          <a:cs typeface="Times New Roman"/>
                        </a:rPr>
                        <a:t>O</a:t>
                      </a:r>
                      <a:r>
                        <a:rPr lang="en-US" sz="900" dirty="0" err="1">
                          <a:solidFill>
                            <a:srgbClr val="000000"/>
                          </a:solidFill>
                          <a:effectLst/>
                          <a:latin typeface="Arial"/>
                          <a:ea typeface="Arial"/>
                          <a:cs typeface="Times New Roman"/>
                        </a:rPr>
                        <a:t>A</a:t>
                      </a:r>
                      <a:r>
                        <a:rPr lang="en-US" sz="600" spc="-10" dirty="0" err="1">
                          <a:solidFill>
                            <a:srgbClr val="000000"/>
                          </a:solidFill>
                          <a:effectLst/>
                          <a:latin typeface="Arial"/>
                          <a:ea typeface="Arial"/>
                          <a:cs typeface="Times New Roman"/>
                        </a:rPr>
                        <a:t>x</a:t>
                      </a:r>
                      <a:r>
                        <a:rPr lang="en-US" sz="600" dirty="0" err="1">
                          <a:solidFill>
                            <a:srgbClr val="000000"/>
                          </a:solidFill>
                          <a:effectLst/>
                          <a:latin typeface="Arial"/>
                          <a:ea typeface="Arial"/>
                          <a:cs typeface="Times New Roman"/>
                        </a:rPr>
                        <a:t>iii</a:t>
                      </a:r>
                      <a:r>
                        <a:rPr lang="en-US" sz="600" dirty="0">
                          <a:solidFill>
                            <a:srgbClr val="000000"/>
                          </a:solidFill>
                          <a:effectLst/>
                          <a:latin typeface="Arial"/>
                          <a:ea typeface="Arial"/>
                          <a:cs typeface="Times New Roman"/>
                        </a:rPr>
                        <a:t> </a:t>
                      </a:r>
                      <a:r>
                        <a:rPr lang="en-US" sz="900" spc="25" dirty="0" err="1">
                          <a:solidFill>
                            <a:srgbClr val="000000"/>
                          </a:solidFill>
                          <a:effectLst/>
                          <a:latin typeface="Arial"/>
                          <a:ea typeface="Arial"/>
                          <a:cs typeface="Times New Roman"/>
                        </a:rPr>
                        <a:t>W</a:t>
                      </a:r>
                      <a:r>
                        <a:rPr lang="en-US" sz="900" spc="-15" dirty="0" err="1">
                          <a:solidFill>
                            <a:srgbClr val="000000"/>
                          </a:solidFill>
                          <a:effectLst/>
                          <a:latin typeface="Arial"/>
                          <a:ea typeface="Arial"/>
                          <a:cs typeface="Times New Roman"/>
                        </a:rPr>
                        <a:t>O</a:t>
                      </a:r>
                      <a:r>
                        <a:rPr lang="en-US" sz="900" dirty="0" err="1">
                          <a:solidFill>
                            <a:srgbClr val="000000"/>
                          </a:solidFill>
                          <a:effectLst/>
                          <a:latin typeface="Arial"/>
                          <a:ea typeface="Arial"/>
                          <a:cs typeface="Times New Roman"/>
                        </a:rPr>
                        <a:t>D</a:t>
                      </a:r>
                      <a:r>
                        <a:rPr lang="en-US" sz="600" spc="-10" dirty="0" err="1">
                          <a:solidFill>
                            <a:srgbClr val="000000"/>
                          </a:solidFill>
                          <a:effectLst/>
                          <a:latin typeface="Arial"/>
                          <a:ea typeface="Arial"/>
                          <a:cs typeface="Times New Roman"/>
                        </a:rPr>
                        <a:t>x</a:t>
                      </a:r>
                      <a:r>
                        <a:rPr lang="en-US" sz="600" spc="10" dirty="0" err="1">
                          <a:solidFill>
                            <a:srgbClr val="000000"/>
                          </a:solidFill>
                          <a:effectLst/>
                          <a:latin typeface="Arial"/>
                          <a:ea typeface="Arial"/>
                          <a:cs typeface="Times New Roman"/>
                        </a:rPr>
                        <a:t>i</a:t>
                      </a:r>
                      <a:r>
                        <a:rPr lang="en-US" sz="600" dirty="0" err="1">
                          <a:solidFill>
                            <a:srgbClr val="000000"/>
                          </a:solidFill>
                          <a:effectLst/>
                          <a:latin typeface="Arial"/>
                          <a:ea typeface="Arial"/>
                          <a:cs typeface="Times New Roman"/>
                        </a:rPr>
                        <a:t>v</a:t>
                      </a:r>
                      <a:endParaRPr lang="en-US" sz="1100" dirty="0">
                        <a:effectLst/>
                        <a:latin typeface="Calibri"/>
                        <a:ea typeface="Calibri"/>
                        <a:cs typeface="Times New Roman"/>
                      </a:endParaRPr>
                    </a:p>
                    <a:p>
                      <a:pPr marL="66675" marR="0">
                        <a:lnSpc>
                          <a:spcPts val="990"/>
                        </a:lnSpc>
                        <a:spcBef>
                          <a:spcPts val="90"/>
                        </a:spcBef>
                        <a:spcAft>
                          <a:spcPts val="0"/>
                        </a:spcAft>
                      </a:pPr>
                      <a:r>
                        <a:rPr lang="en-US" sz="900" dirty="0">
                          <a:effectLst/>
                          <a:latin typeface="Arial"/>
                          <a:ea typeface="Arial"/>
                          <a:cs typeface="Times New Roman"/>
                        </a:rPr>
                        <a:t>N</a:t>
                      </a:r>
                      <a:r>
                        <a:rPr lang="en-US" sz="900" spc="-5" dirty="0">
                          <a:effectLst/>
                          <a:latin typeface="Arial"/>
                          <a:ea typeface="Arial"/>
                          <a:cs typeface="Times New Roman"/>
                        </a:rPr>
                        <a:t>O</a:t>
                      </a:r>
                      <a:r>
                        <a:rPr lang="en-US" sz="900" dirty="0">
                          <a:effectLst/>
                          <a:latin typeface="Arial"/>
                          <a:ea typeface="Arial"/>
                          <a:cs typeface="Times New Roman"/>
                        </a:rPr>
                        <a:t>DCs</a:t>
                      </a:r>
                      <a:endParaRPr lang="en-US" sz="1100" dirty="0">
                        <a:effectLst/>
                        <a:latin typeface="Calibri"/>
                        <a:ea typeface="Calibri"/>
                        <a:cs typeface="Times New Roman"/>
                      </a:endParaRPr>
                    </a:p>
                    <a:p>
                      <a:pPr marL="66675" marR="0">
                        <a:lnSpc>
                          <a:spcPts val="570"/>
                        </a:lnSpc>
                        <a:spcBef>
                          <a:spcPts val="0"/>
                        </a:spcBef>
                        <a:spcAft>
                          <a:spcPts val="0"/>
                        </a:spcAft>
                      </a:pPr>
                      <a:r>
                        <a:rPr lang="en-US" sz="600" spc="10" dirty="0">
                          <a:effectLst/>
                          <a:latin typeface="Arial"/>
                          <a:ea typeface="Arial"/>
                          <a:cs typeface="Times New Roman"/>
                        </a:rPr>
                        <a:t>ix</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8801">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100"/>
                        </a:lnSpc>
                        <a:spcBef>
                          <a:spcPts val="5"/>
                        </a:spcBef>
                        <a:spcAft>
                          <a:spcPts val="0"/>
                        </a:spcAft>
                      </a:pPr>
                      <a:r>
                        <a:rPr lang="en-US" sz="1100">
                          <a:effectLst/>
                          <a:latin typeface="Calibri"/>
                          <a:ea typeface="Calibri"/>
                          <a:cs typeface="Times New Roman"/>
                        </a:rPr>
                        <a:t> </a:t>
                      </a:r>
                    </a:p>
                    <a:p>
                      <a:pPr marL="64770" marR="0">
                        <a:lnSpc>
                          <a:spcPct val="115000"/>
                        </a:lnSpc>
                        <a:spcBef>
                          <a:spcPts val="0"/>
                        </a:spcBef>
                        <a:spcAft>
                          <a:spcPts val="0"/>
                        </a:spcAft>
                      </a:pPr>
                      <a:r>
                        <a:rPr lang="en-US" sz="900" b="1">
                          <a:effectLst/>
                          <a:latin typeface="Arial"/>
                          <a:ea typeface="Arial"/>
                          <a:cs typeface="Times New Roman"/>
                        </a:rPr>
                        <a:t>Drift</a:t>
                      </a:r>
                      <a:r>
                        <a:rPr lang="en-US" sz="900" b="1" spc="5">
                          <a:effectLst/>
                          <a:latin typeface="Arial"/>
                          <a:ea typeface="Arial"/>
                          <a:cs typeface="Times New Roman"/>
                        </a:rPr>
                        <a:t>e</a:t>
                      </a:r>
                      <a:r>
                        <a:rPr lang="en-US" sz="900" b="1">
                          <a:effectLst/>
                          <a:latin typeface="Arial"/>
                          <a:ea typeface="Arial"/>
                          <a:cs typeface="Times New Roman"/>
                        </a:rPr>
                        <a:t>rs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400"/>
                        </a:lnSpc>
                        <a:spcBef>
                          <a:spcPts val="40"/>
                        </a:spcBef>
                        <a:spcAft>
                          <a:spcPts val="0"/>
                        </a:spcAft>
                      </a:pPr>
                      <a:r>
                        <a:rPr lang="en-US" sz="1400" dirty="0">
                          <a:effectLst/>
                          <a:latin typeface="Calibri"/>
                          <a:ea typeface="Calibri"/>
                          <a:cs typeface="Times New Roman"/>
                        </a:rPr>
                        <a:t> </a:t>
                      </a:r>
                      <a:endParaRPr lang="en-US" sz="1100" dirty="0">
                        <a:effectLst/>
                        <a:latin typeface="Calibri"/>
                        <a:ea typeface="Calibri"/>
                        <a:cs typeface="Times New Roman"/>
                      </a:endParaRPr>
                    </a:p>
                    <a:p>
                      <a:pPr marL="427355" marR="0">
                        <a:lnSpc>
                          <a:spcPts val="490"/>
                        </a:lnSpc>
                        <a:spcBef>
                          <a:spcPts val="0"/>
                        </a:spcBef>
                        <a:spcAft>
                          <a:spcPts val="0"/>
                        </a:spcAft>
                      </a:pPr>
                      <a:r>
                        <a:rPr lang="en-US" sz="600" spc="-10" dirty="0">
                          <a:effectLst/>
                          <a:latin typeface="Arial"/>
                          <a:ea typeface="Arial"/>
                          <a:cs typeface="Times New Roman"/>
                        </a:rPr>
                        <a:t>xx</a:t>
                      </a:r>
                      <a:r>
                        <a:rPr lang="en-US" sz="600" spc="10" dirty="0">
                          <a:effectLst/>
                          <a:latin typeface="Arial"/>
                          <a:ea typeface="Arial"/>
                          <a:cs typeface="Times New Roman"/>
                        </a:rPr>
                        <a:t>i</a:t>
                      </a:r>
                      <a:r>
                        <a:rPr lang="en-US" sz="600" dirty="0">
                          <a:effectLst/>
                          <a:latin typeface="Arial"/>
                          <a:ea typeface="Arial"/>
                          <a:cs typeface="Times New Roman"/>
                        </a:rPr>
                        <a:t>i</a:t>
                      </a:r>
                      <a:endParaRPr lang="en-US" sz="1100" dirty="0">
                        <a:effectLst/>
                        <a:latin typeface="Calibri"/>
                        <a:ea typeface="Calibri"/>
                        <a:cs typeface="Times New Roman"/>
                      </a:endParaRPr>
                    </a:p>
                    <a:p>
                      <a:pPr marL="102870" marR="0">
                        <a:lnSpc>
                          <a:spcPts val="670"/>
                        </a:lnSpc>
                        <a:spcBef>
                          <a:spcPts val="0"/>
                        </a:spcBef>
                        <a:spcAft>
                          <a:spcPts val="0"/>
                        </a:spcAft>
                      </a:pPr>
                      <a:r>
                        <a:rPr lang="en-US" sz="900" dirty="0">
                          <a:effectLst/>
                          <a:latin typeface="Arial"/>
                          <a:ea typeface="Arial"/>
                          <a:cs typeface="Times New Roman"/>
                        </a:rPr>
                        <a:t>DBCP  </a:t>
                      </a:r>
                      <a:r>
                        <a:rPr lang="en-US" sz="900" spc="175" dirty="0">
                          <a:effectLst/>
                          <a:latin typeface="Arial"/>
                          <a:ea typeface="Arial"/>
                          <a:cs typeface="Times New Roman"/>
                        </a:rPr>
                        <a:t> </a:t>
                      </a:r>
                      <a:r>
                        <a:rPr lang="en-US" sz="900" dirty="0">
                          <a:effectLst/>
                          <a:latin typeface="Arial"/>
                          <a:ea typeface="Arial"/>
                          <a:cs typeface="Times New Roman"/>
                        </a:rPr>
                        <a:t>/</a:t>
                      </a:r>
                      <a:endParaRPr lang="en-US" sz="1100" dirty="0">
                        <a:effectLst/>
                        <a:latin typeface="Calibri"/>
                        <a:ea typeface="Calibri"/>
                        <a:cs typeface="Times New Roman"/>
                      </a:endParaRPr>
                    </a:p>
                    <a:p>
                      <a:pPr marL="144145" marR="0">
                        <a:lnSpc>
                          <a:spcPts val="1075"/>
                        </a:lnSpc>
                        <a:spcBef>
                          <a:spcPts val="0"/>
                        </a:spcBef>
                        <a:spcAft>
                          <a:spcPts val="0"/>
                        </a:spcAft>
                      </a:pPr>
                      <a:r>
                        <a:rPr lang="en-US" sz="900" spc="-5" dirty="0" err="1">
                          <a:effectLst/>
                          <a:latin typeface="Arial"/>
                          <a:ea typeface="Arial"/>
                          <a:cs typeface="Times New Roman"/>
                        </a:rPr>
                        <a:t>G</a:t>
                      </a:r>
                      <a:r>
                        <a:rPr lang="en-US" sz="900" dirty="0" err="1">
                          <a:effectLst/>
                          <a:latin typeface="Arial"/>
                          <a:ea typeface="Arial"/>
                          <a:cs typeface="Times New Roman"/>
                        </a:rPr>
                        <a:t>D</a:t>
                      </a:r>
                      <a:r>
                        <a:rPr lang="en-US" sz="900" spc="60" dirty="0" err="1">
                          <a:effectLst/>
                          <a:latin typeface="Arial"/>
                          <a:ea typeface="Arial"/>
                          <a:cs typeface="Times New Roman"/>
                        </a:rPr>
                        <a:t>P</a:t>
                      </a:r>
                      <a:r>
                        <a:rPr lang="en-US" sz="600" spc="-10" dirty="0" err="1">
                          <a:effectLst/>
                          <a:latin typeface="Arial"/>
                          <a:ea typeface="Arial"/>
                          <a:cs typeface="Times New Roman"/>
                        </a:rPr>
                        <a:t>xx</a:t>
                      </a:r>
                      <a:r>
                        <a:rPr lang="en-US" sz="600" spc="10" dirty="0" err="1">
                          <a:effectLst/>
                          <a:latin typeface="Arial"/>
                          <a:ea typeface="Arial"/>
                          <a:cs typeface="Times New Roman"/>
                        </a:rPr>
                        <a:t>ii</a:t>
                      </a:r>
                      <a:r>
                        <a:rPr lang="en-US" sz="600" dirty="0" err="1">
                          <a:effectLst/>
                          <a:latin typeface="Arial"/>
                          <a:ea typeface="Arial"/>
                          <a:cs typeface="Times New Roman"/>
                        </a:rPr>
                        <a:t>i</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5"/>
                        </a:spcBef>
                        <a:spcAft>
                          <a:spcPts val="0"/>
                        </a:spcAft>
                      </a:pPr>
                      <a:r>
                        <a:rPr lang="en-US" sz="6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66675" marR="56515">
                        <a:lnSpc>
                          <a:spcPts val="1030"/>
                        </a:lnSpc>
                        <a:spcBef>
                          <a:spcPts val="0"/>
                        </a:spcBef>
                        <a:spcAft>
                          <a:spcPts val="0"/>
                        </a:spcAft>
                      </a:pPr>
                      <a:r>
                        <a:rPr lang="en-US" sz="900" u="sng" dirty="0" err="1">
                          <a:solidFill>
                            <a:srgbClr val="0000FF"/>
                          </a:solidFill>
                          <a:effectLst/>
                          <a:latin typeface="Arial"/>
                          <a:ea typeface="Arial"/>
                          <a:cs typeface="Times New Roman"/>
                          <a:hlinkClick r:id="rId4"/>
                        </a:rPr>
                        <a:t>S</a:t>
                      </a:r>
                      <a:r>
                        <a:rPr lang="en-US" sz="900" u="sng" spc="-5" dirty="0" err="1">
                          <a:solidFill>
                            <a:srgbClr val="0000FF"/>
                          </a:solidFill>
                          <a:effectLst/>
                          <a:latin typeface="Arial"/>
                          <a:ea typeface="Arial"/>
                          <a:cs typeface="Times New Roman"/>
                          <a:hlinkClick r:id="rId4"/>
                        </a:rPr>
                        <a:t>y</a:t>
                      </a:r>
                      <a:r>
                        <a:rPr lang="en-US" sz="900" u="sng" spc="5" dirty="0" err="1">
                          <a:solidFill>
                            <a:srgbClr val="0000FF"/>
                          </a:solidFill>
                          <a:effectLst/>
                          <a:latin typeface="Arial"/>
                          <a:ea typeface="Arial"/>
                          <a:cs typeface="Times New Roman"/>
                          <a:hlinkClick r:id="rId4"/>
                        </a:rPr>
                        <a:t>l</a:t>
                      </a:r>
                      <a:r>
                        <a:rPr lang="en-US" sz="900" u="sng" spc="-5" dirty="0" err="1">
                          <a:solidFill>
                            <a:srgbClr val="0000FF"/>
                          </a:solidFill>
                          <a:effectLst/>
                          <a:latin typeface="Arial"/>
                          <a:ea typeface="Arial"/>
                          <a:cs typeface="Times New Roman"/>
                          <a:hlinkClick r:id="rId4"/>
                        </a:rPr>
                        <a:t>v</a:t>
                      </a:r>
                      <a:r>
                        <a:rPr lang="en-US" sz="900" u="sng" spc="5" dirty="0" err="1">
                          <a:solidFill>
                            <a:srgbClr val="0000FF"/>
                          </a:solidFill>
                          <a:effectLst/>
                          <a:latin typeface="Arial"/>
                          <a:ea typeface="Arial"/>
                          <a:cs typeface="Times New Roman"/>
                          <a:hlinkClick r:id="rId4"/>
                        </a:rPr>
                        <a:t>ain</a:t>
                      </a:r>
                      <a:r>
                        <a:rPr lang="en-US" sz="900" u="sng" dirty="0" err="1">
                          <a:solidFill>
                            <a:srgbClr val="0000FF"/>
                          </a:solidFill>
                          <a:effectLst/>
                          <a:latin typeface="Arial"/>
                          <a:ea typeface="Arial"/>
                          <a:cs typeface="Times New Roman"/>
                          <a:hlinkClick r:id="rId4"/>
                        </a:rPr>
                        <a:t>.</a:t>
                      </a:r>
                      <a:r>
                        <a:rPr lang="en-US" sz="900" u="sng" spc="5" dirty="0" err="1">
                          <a:solidFill>
                            <a:srgbClr val="0000FF"/>
                          </a:solidFill>
                          <a:effectLst/>
                          <a:latin typeface="Arial"/>
                          <a:ea typeface="Arial"/>
                          <a:cs typeface="Times New Roman"/>
                          <a:hlinkClick r:id="rId4"/>
                        </a:rPr>
                        <a:t>de</a:t>
                      </a:r>
                      <a:r>
                        <a:rPr lang="en-US" sz="900" u="sng" spc="-20" dirty="0" err="1">
                          <a:solidFill>
                            <a:srgbClr val="0000FF"/>
                          </a:solidFill>
                          <a:effectLst/>
                          <a:latin typeface="Arial"/>
                          <a:ea typeface="Arial"/>
                          <a:cs typeface="Times New Roman"/>
                          <a:hlinkClick r:id="rId4"/>
                        </a:rPr>
                        <a:t>M</a:t>
                      </a:r>
                      <a:r>
                        <a:rPr lang="en-US" sz="900" u="sng" spc="5" dirty="0" err="1">
                          <a:solidFill>
                            <a:srgbClr val="0000FF"/>
                          </a:solidFill>
                          <a:effectLst/>
                          <a:latin typeface="Arial"/>
                          <a:ea typeface="Arial"/>
                          <a:cs typeface="Times New Roman"/>
                          <a:hlinkClick r:id="rId4"/>
                        </a:rPr>
                        <a:t>a</a:t>
                      </a:r>
                      <a:r>
                        <a:rPr lang="en-US" sz="900" u="sng" dirty="0" err="1">
                          <a:solidFill>
                            <a:srgbClr val="0000FF"/>
                          </a:solidFill>
                          <a:effectLst/>
                          <a:latin typeface="Arial"/>
                          <a:ea typeface="Arial"/>
                          <a:cs typeface="Times New Roman"/>
                          <a:hlinkClick r:id="rId4"/>
                        </a:rPr>
                        <a:t>r</a:t>
                      </a:r>
                      <a:r>
                        <a:rPr lang="en-US" sz="900" u="sng" spc="5" dirty="0" err="1">
                          <a:solidFill>
                            <a:srgbClr val="0000FF"/>
                          </a:solidFill>
                          <a:effectLst/>
                          <a:latin typeface="Arial"/>
                          <a:ea typeface="Arial"/>
                          <a:cs typeface="Times New Roman"/>
                          <a:hlinkClick r:id="rId4"/>
                        </a:rPr>
                        <a:t>ge</a:t>
                      </a:r>
                      <a:r>
                        <a:rPr lang="en-US" sz="900" u="sng" dirty="0" err="1">
                          <a:solidFill>
                            <a:srgbClr val="0000FF"/>
                          </a:solidFill>
                          <a:effectLst/>
                          <a:latin typeface="Arial"/>
                          <a:ea typeface="Arial"/>
                          <a:cs typeface="Times New Roman"/>
                          <a:hlinkClick r:id="rId4"/>
                        </a:rPr>
                        <a:t>r</a:t>
                      </a:r>
                      <a:r>
                        <a:rPr lang="en-US" sz="900" u="sng" spc="5" dirty="0" err="1">
                          <a:solidFill>
                            <a:srgbClr val="0000FF"/>
                          </a:solidFill>
                          <a:effectLst/>
                          <a:latin typeface="Arial"/>
                          <a:ea typeface="Arial"/>
                          <a:cs typeface="Times New Roman"/>
                          <a:hlinkClick r:id="rId4"/>
                        </a:rPr>
                        <a:t>ie</a:t>
                      </a:r>
                      <a:r>
                        <a:rPr lang="en-US" sz="900" u="sng" spc="5" dirty="0">
                          <a:solidFill>
                            <a:srgbClr val="0000FF"/>
                          </a:solidFill>
                          <a:effectLst/>
                          <a:latin typeface="Arial"/>
                          <a:ea typeface="Arial"/>
                          <a:cs typeface="Times New Roman"/>
                          <a:hlinkClick r:id="rId4"/>
                        </a:rPr>
                        <a:t>@</a:t>
                      </a:r>
                      <a:r>
                        <a:rPr lang="en-US" sz="900" u="none" strike="noStrike" spc="5" dirty="0">
                          <a:solidFill>
                            <a:srgbClr val="0000FF"/>
                          </a:solidFill>
                          <a:effectLst/>
                          <a:latin typeface="Arial"/>
                          <a:ea typeface="Arial"/>
                          <a:cs typeface="Times New Roman"/>
                          <a:hlinkClick r:id="rId4"/>
                        </a:rPr>
                        <a:t> </a:t>
                      </a:r>
                      <a:r>
                        <a:rPr lang="en-US" sz="900" u="sng" spc="5" dirty="0">
                          <a:solidFill>
                            <a:srgbClr val="0000FF"/>
                          </a:solidFill>
                          <a:effectLst/>
                          <a:latin typeface="Arial"/>
                          <a:ea typeface="Arial"/>
                          <a:cs typeface="Times New Roman"/>
                          <a:hlinkClick r:id="rId4"/>
                        </a:rPr>
                        <a:t>d</a:t>
                      </a:r>
                      <a:r>
                        <a:rPr lang="en-US" sz="900" u="sng" dirty="0">
                          <a:solidFill>
                            <a:srgbClr val="0000FF"/>
                          </a:solidFill>
                          <a:effectLst/>
                          <a:latin typeface="Arial"/>
                          <a:ea typeface="Arial"/>
                          <a:cs typeface="Times New Roman"/>
                          <a:hlinkClick r:id="rId4"/>
                        </a:rPr>
                        <a:t>f</a:t>
                      </a:r>
                      <a:r>
                        <a:rPr lang="en-US" sz="900" u="sng" spc="5" dirty="0">
                          <a:solidFill>
                            <a:srgbClr val="0000FF"/>
                          </a:solidFill>
                          <a:effectLst/>
                          <a:latin typeface="Arial"/>
                          <a:ea typeface="Arial"/>
                          <a:cs typeface="Times New Roman"/>
                          <a:hlinkClick r:id="rId4"/>
                        </a:rPr>
                        <a:t>o</a:t>
                      </a:r>
                      <a:r>
                        <a:rPr lang="en-US" sz="900" u="sng" dirty="0">
                          <a:solidFill>
                            <a:srgbClr val="0000FF"/>
                          </a:solidFill>
                          <a:effectLst/>
                          <a:latin typeface="Arial"/>
                          <a:ea typeface="Arial"/>
                          <a:cs typeface="Times New Roman"/>
                          <a:hlinkClick r:id="rId4"/>
                        </a:rPr>
                        <a:t>-</a:t>
                      </a:r>
                      <a:r>
                        <a:rPr lang="en-US" sz="900" u="sng" spc="-5" dirty="0">
                          <a:solidFill>
                            <a:srgbClr val="0000FF"/>
                          </a:solidFill>
                          <a:effectLst/>
                          <a:latin typeface="Arial"/>
                          <a:ea typeface="Arial"/>
                          <a:cs typeface="Times New Roman"/>
                          <a:hlinkClick r:id="rId4"/>
                        </a:rPr>
                        <a:t>m</a:t>
                      </a:r>
                      <a:r>
                        <a:rPr lang="en-US" sz="900" u="sng" spc="5" dirty="0">
                          <a:solidFill>
                            <a:srgbClr val="0000FF"/>
                          </a:solidFill>
                          <a:effectLst/>
                          <a:latin typeface="Arial"/>
                          <a:ea typeface="Arial"/>
                          <a:cs typeface="Times New Roman"/>
                          <a:hlinkClick r:id="rId4"/>
                        </a:rPr>
                        <a:t>po</a:t>
                      </a:r>
                      <a:r>
                        <a:rPr lang="en-US" sz="900" u="sng" dirty="0">
                          <a:solidFill>
                            <a:srgbClr val="0000FF"/>
                          </a:solidFill>
                          <a:effectLst/>
                          <a:latin typeface="Arial"/>
                          <a:ea typeface="Arial"/>
                          <a:cs typeface="Times New Roman"/>
                          <a:hlinkClick r:id="rId4"/>
                        </a:rPr>
                        <a:t>.</a:t>
                      </a:r>
                      <a:r>
                        <a:rPr lang="en-US" sz="900" u="sng" spc="-10" dirty="0">
                          <a:solidFill>
                            <a:srgbClr val="0000FF"/>
                          </a:solidFill>
                          <a:effectLst/>
                          <a:latin typeface="Arial"/>
                          <a:ea typeface="Arial"/>
                          <a:cs typeface="Times New Roman"/>
                          <a:hlinkClick r:id="rId4"/>
                        </a:rPr>
                        <a:t>g</a:t>
                      </a:r>
                      <a:r>
                        <a:rPr lang="en-US" sz="900" u="sng" spc="5" dirty="0">
                          <a:solidFill>
                            <a:srgbClr val="0000FF"/>
                          </a:solidFill>
                          <a:effectLst/>
                          <a:latin typeface="Arial"/>
                          <a:ea typeface="Arial"/>
                          <a:cs typeface="Times New Roman"/>
                          <a:hlinkClick r:id="rId4"/>
                        </a:rPr>
                        <a:t>c</a:t>
                      </a:r>
                      <a:r>
                        <a:rPr lang="en-US" sz="900" u="sng" dirty="0">
                          <a:solidFill>
                            <a:srgbClr val="0000FF"/>
                          </a:solidFill>
                          <a:effectLst/>
                          <a:latin typeface="Arial"/>
                          <a:ea typeface="Arial"/>
                          <a:cs typeface="Times New Roman"/>
                          <a:hlinkClick r:id="rId4"/>
                        </a:rPr>
                        <a:t>.</a:t>
                      </a:r>
                      <a:r>
                        <a:rPr lang="en-US" sz="900" u="sng" spc="-5" dirty="0">
                          <a:solidFill>
                            <a:srgbClr val="0000FF"/>
                          </a:solidFill>
                          <a:effectLst/>
                          <a:latin typeface="Arial"/>
                          <a:ea typeface="Arial"/>
                          <a:cs typeface="Times New Roman"/>
                          <a:hlinkClick r:id="rId4"/>
                        </a:rPr>
                        <a:t>c</a:t>
                      </a:r>
                      <a:r>
                        <a:rPr lang="en-US" sz="900" u="sng" dirty="0">
                          <a:solidFill>
                            <a:srgbClr val="0000FF"/>
                          </a:solidFill>
                          <a:effectLst/>
                          <a:latin typeface="Arial"/>
                          <a:ea typeface="Arial"/>
                          <a:cs typeface="Times New Roman"/>
                          <a:hlinkClick r:id="rId4"/>
                        </a:rPr>
                        <a:t>a</a:t>
                      </a:r>
                      <a:r>
                        <a:rPr lang="en-US" sz="900" u="none" strike="noStrike" dirty="0">
                          <a:solidFill>
                            <a:srgbClr val="0000FF"/>
                          </a:solidFill>
                          <a:effectLst/>
                          <a:latin typeface="Arial"/>
                          <a:ea typeface="Arial"/>
                          <a:cs typeface="Times New Roman"/>
                          <a:hlinkClick r:id="rId4"/>
                        </a:rPr>
                        <a:t> </a:t>
                      </a:r>
                      <a:r>
                        <a:rPr lang="en-US" sz="900" u="sng" dirty="0" err="1">
                          <a:solidFill>
                            <a:srgbClr val="0000FF"/>
                          </a:solidFill>
                          <a:effectLst/>
                          <a:latin typeface="Arial"/>
                          <a:ea typeface="Arial"/>
                          <a:cs typeface="Times New Roman"/>
                          <a:hlinkClick r:id="rId5"/>
                        </a:rPr>
                        <a:t>r</a:t>
                      </a:r>
                      <a:r>
                        <a:rPr lang="en-US" sz="900" u="sng" spc="5" dirty="0" err="1">
                          <a:solidFill>
                            <a:srgbClr val="0000FF"/>
                          </a:solidFill>
                          <a:effectLst/>
                          <a:latin typeface="Arial"/>
                          <a:ea typeface="Arial"/>
                          <a:cs typeface="Times New Roman"/>
                          <a:hlinkClick r:id="rId5"/>
                        </a:rPr>
                        <a:t>ic</a:t>
                      </a:r>
                      <a:r>
                        <a:rPr lang="en-US" sz="900" u="sng" spc="-5" dirty="0" err="1">
                          <a:solidFill>
                            <a:srgbClr val="0000FF"/>
                          </a:solidFill>
                          <a:effectLst/>
                          <a:latin typeface="Arial"/>
                          <a:ea typeface="Arial"/>
                          <a:cs typeface="Times New Roman"/>
                          <a:hlinkClick r:id="rId5"/>
                        </a:rPr>
                        <a:t>k</a:t>
                      </a:r>
                      <a:r>
                        <a:rPr lang="en-US" sz="900" u="sng" dirty="0" err="1">
                          <a:solidFill>
                            <a:srgbClr val="0000FF"/>
                          </a:solidFill>
                          <a:effectLst/>
                          <a:latin typeface="Arial"/>
                          <a:ea typeface="Arial"/>
                          <a:cs typeface="Times New Roman"/>
                          <a:hlinkClick r:id="rId5"/>
                        </a:rPr>
                        <a:t>.</a:t>
                      </a:r>
                      <a:r>
                        <a:rPr lang="en-US" sz="900" u="sng" spc="5" dirty="0" err="1">
                          <a:solidFill>
                            <a:srgbClr val="0000FF"/>
                          </a:solidFill>
                          <a:effectLst/>
                          <a:latin typeface="Arial"/>
                          <a:ea typeface="Arial"/>
                          <a:cs typeface="Times New Roman"/>
                          <a:hlinkClick r:id="rId5"/>
                        </a:rPr>
                        <a:t>l</a:t>
                      </a:r>
                      <a:r>
                        <a:rPr lang="en-US" sz="900" u="sng" spc="-10" dirty="0" err="1">
                          <a:solidFill>
                            <a:srgbClr val="0000FF"/>
                          </a:solidFill>
                          <a:effectLst/>
                          <a:latin typeface="Arial"/>
                          <a:ea typeface="Arial"/>
                          <a:cs typeface="Times New Roman"/>
                          <a:hlinkClick r:id="rId5"/>
                        </a:rPr>
                        <a:t>u</a:t>
                      </a:r>
                      <a:r>
                        <a:rPr lang="en-US" sz="900" u="sng" spc="5" dirty="0" err="1">
                          <a:solidFill>
                            <a:srgbClr val="0000FF"/>
                          </a:solidFill>
                          <a:effectLst/>
                          <a:latin typeface="Arial"/>
                          <a:ea typeface="Arial"/>
                          <a:cs typeface="Times New Roman"/>
                          <a:hlinkClick r:id="rId5"/>
                        </a:rPr>
                        <a:t>mp</a:t>
                      </a:r>
                      <a:r>
                        <a:rPr lang="en-US" sz="900" u="sng" spc="-5" dirty="0" err="1">
                          <a:solidFill>
                            <a:srgbClr val="0000FF"/>
                          </a:solidFill>
                          <a:effectLst/>
                          <a:latin typeface="Arial"/>
                          <a:ea typeface="Arial"/>
                          <a:cs typeface="Times New Roman"/>
                          <a:hlinkClick r:id="rId5"/>
                        </a:rPr>
                        <a:t>k</a:t>
                      </a:r>
                      <a:r>
                        <a:rPr lang="en-US" sz="900" u="sng" spc="5" dirty="0" err="1">
                          <a:solidFill>
                            <a:srgbClr val="0000FF"/>
                          </a:solidFill>
                          <a:effectLst/>
                          <a:latin typeface="Arial"/>
                          <a:ea typeface="Arial"/>
                          <a:cs typeface="Times New Roman"/>
                          <a:hlinkClick r:id="rId5"/>
                        </a:rPr>
                        <a:t>in</a:t>
                      </a:r>
                      <a:r>
                        <a:rPr lang="en-US" sz="900" u="sng" dirty="0" err="1">
                          <a:solidFill>
                            <a:srgbClr val="0000FF"/>
                          </a:solidFill>
                          <a:effectLst/>
                          <a:latin typeface="Arial"/>
                          <a:ea typeface="Arial"/>
                          <a:cs typeface="Times New Roman"/>
                          <a:hlinkClick r:id="rId5"/>
                        </a:rPr>
                        <a:t>@</a:t>
                      </a:r>
                      <a:r>
                        <a:rPr lang="en-US" sz="900" u="sng" spc="5" dirty="0" err="1">
                          <a:solidFill>
                            <a:srgbClr val="0000FF"/>
                          </a:solidFill>
                          <a:effectLst/>
                          <a:latin typeface="Arial"/>
                          <a:ea typeface="Arial"/>
                          <a:cs typeface="Times New Roman"/>
                          <a:hlinkClick r:id="rId5"/>
                        </a:rPr>
                        <a:t>n</a:t>
                      </a:r>
                      <a:r>
                        <a:rPr lang="en-US" sz="900" u="sng" spc="-10" dirty="0" err="1">
                          <a:solidFill>
                            <a:srgbClr val="0000FF"/>
                          </a:solidFill>
                          <a:effectLst/>
                          <a:latin typeface="Arial"/>
                          <a:ea typeface="Arial"/>
                          <a:cs typeface="Times New Roman"/>
                          <a:hlinkClick r:id="rId5"/>
                        </a:rPr>
                        <a:t>o</a:t>
                      </a:r>
                      <a:r>
                        <a:rPr lang="en-US" sz="900" u="sng" spc="5" dirty="0" err="1">
                          <a:solidFill>
                            <a:srgbClr val="0000FF"/>
                          </a:solidFill>
                          <a:effectLst/>
                          <a:latin typeface="Arial"/>
                          <a:ea typeface="Arial"/>
                          <a:cs typeface="Times New Roman"/>
                          <a:hlinkClick r:id="rId5"/>
                        </a:rPr>
                        <a:t>aa</a:t>
                      </a:r>
                      <a:r>
                        <a:rPr lang="en-US" sz="900" u="sng" spc="-10" dirty="0" err="1">
                          <a:solidFill>
                            <a:srgbClr val="0000FF"/>
                          </a:solidFill>
                          <a:effectLst/>
                          <a:latin typeface="Arial"/>
                          <a:ea typeface="Arial"/>
                          <a:cs typeface="Times New Roman"/>
                          <a:hlinkClick r:id="rId5"/>
                        </a:rPr>
                        <a:t>.</a:t>
                      </a:r>
                      <a:r>
                        <a:rPr lang="en-US" sz="900" u="sng" dirty="0" err="1">
                          <a:solidFill>
                            <a:srgbClr val="0000FF"/>
                          </a:solidFill>
                          <a:effectLst/>
                          <a:latin typeface="Arial"/>
                          <a:ea typeface="Arial"/>
                          <a:cs typeface="Times New Roman"/>
                          <a:hlinkClick r:id="rId5"/>
                        </a:rPr>
                        <a:t>g</a:t>
                      </a:r>
                      <a:r>
                        <a:rPr lang="en-US" sz="900" u="none" strike="noStrike" dirty="0">
                          <a:solidFill>
                            <a:srgbClr val="0000FF"/>
                          </a:solidFill>
                          <a:effectLst/>
                          <a:latin typeface="Arial"/>
                          <a:ea typeface="Arial"/>
                          <a:cs typeface="Times New Roman"/>
                          <a:hlinkClick r:id="rId5"/>
                        </a:rPr>
                        <a:t> </a:t>
                      </a:r>
                      <a:r>
                        <a:rPr lang="en-US" sz="900" u="sng" spc="5" dirty="0" err="1">
                          <a:solidFill>
                            <a:srgbClr val="0000FF"/>
                          </a:solidFill>
                          <a:effectLst/>
                          <a:latin typeface="Arial"/>
                          <a:ea typeface="Arial"/>
                          <a:cs typeface="Times New Roman"/>
                          <a:hlinkClick r:id="rId5"/>
                        </a:rPr>
                        <a:t>ov</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35"/>
                        </a:spcBef>
                        <a:spcAft>
                          <a:spcPts val="0"/>
                        </a:spcAft>
                      </a:pPr>
                      <a:r>
                        <a:rPr lang="en-US" sz="6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147320" marR="59055" indent="-57785">
                        <a:lnSpc>
                          <a:spcPts val="1030"/>
                        </a:lnSpc>
                        <a:spcBef>
                          <a:spcPts val="0"/>
                        </a:spcBef>
                        <a:spcAft>
                          <a:spcPts val="0"/>
                        </a:spcAft>
                      </a:pPr>
                      <a:r>
                        <a:rPr lang="en-US" sz="900" dirty="0" err="1">
                          <a:effectLst/>
                          <a:latin typeface="Arial"/>
                          <a:ea typeface="Arial"/>
                          <a:cs typeface="Times New Roman"/>
                        </a:rPr>
                        <a:t>U</a:t>
                      </a:r>
                      <a:r>
                        <a:rPr lang="en-US" sz="900" spc="5" dirty="0" err="1">
                          <a:effectLst/>
                          <a:latin typeface="Arial"/>
                          <a:ea typeface="Arial"/>
                          <a:cs typeface="Times New Roman"/>
                        </a:rPr>
                        <a:t>nde</a:t>
                      </a:r>
                      <a:r>
                        <a:rPr lang="en-US" sz="900" dirty="0" err="1">
                          <a:effectLst/>
                          <a:latin typeface="Arial"/>
                          <a:ea typeface="Arial"/>
                          <a:cs typeface="Times New Roman"/>
                        </a:rPr>
                        <a:t>r</a:t>
                      </a:r>
                      <a:r>
                        <a:rPr lang="en-US" sz="900" spc="-15" dirty="0" err="1">
                          <a:effectLst/>
                          <a:latin typeface="Arial"/>
                          <a:ea typeface="Arial"/>
                          <a:cs typeface="Times New Roman"/>
                        </a:rPr>
                        <a:t>w</a:t>
                      </a:r>
                      <a:r>
                        <a:rPr lang="en-US" sz="900" dirty="0" err="1">
                          <a:effectLst/>
                          <a:latin typeface="Arial"/>
                          <a:ea typeface="Arial"/>
                          <a:cs typeface="Times New Roman"/>
                        </a:rPr>
                        <a:t>a</a:t>
                      </a:r>
                      <a:r>
                        <a:rPr lang="en-US" sz="900" dirty="0">
                          <a:effectLst/>
                          <a:latin typeface="Arial"/>
                          <a:ea typeface="Arial"/>
                          <a:cs typeface="Times New Roman"/>
                        </a:rPr>
                        <a:t> </a:t>
                      </a:r>
                      <a:r>
                        <a:rPr lang="en-US" sz="900" spc="-5" dirty="0">
                          <a:effectLst/>
                          <a:latin typeface="Arial"/>
                          <a:ea typeface="Arial"/>
                          <a:cs typeface="Times New Roman"/>
                        </a:rPr>
                        <a:t>y</a:t>
                      </a:r>
                      <a:r>
                        <a:rPr lang="en-US" sz="900" dirty="0">
                          <a:effectLst/>
                          <a:latin typeface="Arial"/>
                          <a:ea typeface="Arial"/>
                          <a:cs typeface="Times New Roman"/>
                        </a:rPr>
                        <a:t>/</a:t>
                      </a:r>
                      <a:r>
                        <a:rPr lang="en-US" sz="900" spc="5" dirty="0">
                          <a:effectLst/>
                          <a:latin typeface="Arial"/>
                          <a:ea typeface="Arial"/>
                          <a:cs typeface="Times New Roman"/>
                        </a:rPr>
                        <a:t>2012</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40"/>
                        </a:spcBef>
                        <a:spcAft>
                          <a:spcPts val="0"/>
                        </a:spcAft>
                      </a:pPr>
                      <a:r>
                        <a:rPr lang="en-US" sz="5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ct val="115000"/>
                        </a:lnSpc>
                        <a:spcBef>
                          <a:spcPts val="10"/>
                        </a:spcBef>
                        <a:spcAft>
                          <a:spcPts val="0"/>
                        </a:spcAft>
                      </a:pPr>
                      <a:r>
                        <a:rPr lang="en-US" sz="900">
                          <a:effectLst/>
                          <a:latin typeface="Arial"/>
                          <a:ea typeface="Arial"/>
                          <a:cs typeface="Times New Roman"/>
                        </a:rPr>
                        <a:t>-</a:t>
                      </a:r>
                      <a:r>
                        <a:rPr lang="en-US" sz="900" spc="5">
                          <a:effectLst/>
                          <a:latin typeface="Arial"/>
                          <a:ea typeface="Arial"/>
                          <a:cs typeface="Times New Roman"/>
                        </a:rPr>
                        <a:t>18</a:t>
                      </a:r>
                      <a:endParaRPr lang="en-US" sz="1100">
                        <a:effectLst/>
                        <a:latin typeface="Calibri"/>
                        <a:ea typeface="Calibri"/>
                        <a:cs typeface="Times New Roman"/>
                      </a:endParaRPr>
                    </a:p>
                    <a:p>
                      <a:pPr marL="64770" marR="60960">
                        <a:lnSpc>
                          <a:spcPts val="1030"/>
                        </a:lnSpc>
                        <a:spcBef>
                          <a:spcPts val="15"/>
                        </a:spcBef>
                        <a:spcAft>
                          <a:spcPts val="0"/>
                        </a:spcAft>
                      </a:pPr>
                      <a:r>
                        <a:rPr lang="en-US" sz="900">
                          <a:effectLst/>
                          <a:latin typeface="Arial"/>
                          <a:ea typeface="Arial"/>
                          <a:cs typeface="Times New Roman"/>
                        </a:rPr>
                        <a:t>BU</a:t>
                      </a:r>
                      <a:r>
                        <a:rPr lang="en-US" sz="900" spc="10">
                          <a:effectLst/>
                          <a:latin typeface="Arial"/>
                          <a:ea typeface="Arial"/>
                          <a:cs typeface="Times New Roman"/>
                        </a:rPr>
                        <a:t>O</a:t>
                      </a:r>
                      <a:r>
                        <a:rPr lang="en-US" sz="900">
                          <a:effectLst/>
                          <a:latin typeface="Arial"/>
                          <a:ea typeface="Arial"/>
                          <a:cs typeface="Times New Roman"/>
                        </a:rPr>
                        <a:t>Y </a:t>
                      </a: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ts val="1015"/>
                        </a:lnSpc>
                        <a:spcBef>
                          <a:spcPts val="0"/>
                        </a:spcBef>
                        <a:spcAft>
                          <a:spcPts val="0"/>
                        </a:spcAft>
                      </a:pPr>
                      <a:r>
                        <a:rPr lang="en-US" sz="900">
                          <a:effectLst/>
                          <a:latin typeface="Arial"/>
                          <a:ea typeface="Arial"/>
                          <a:cs typeface="Times New Roman"/>
                        </a:rPr>
                        <a:t>-</a:t>
                      </a:r>
                      <a:r>
                        <a:rPr lang="en-US" sz="900" spc="5">
                          <a:effectLst/>
                          <a:latin typeface="Arial"/>
                          <a:ea typeface="Arial"/>
                          <a:cs typeface="Times New Roman"/>
                        </a:rPr>
                        <a:t>94</a:t>
                      </a:r>
                      <a:endParaRPr lang="en-US" sz="1100">
                        <a:effectLst/>
                        <a:latin typeface="Calibri"/>
                        <a:ea typeface="Calibri"/>
                        <a:cs typeface="Times New Roman"/>
                      </a:endParaRPr>
                    </a:p>
                    <a:p>
                      <a:pPr marL="64770" marR="0">
                        <a:lnSpc>
                          <a:spcPct val="115000"/>
                        </a:lnSpc>
                        <a:spcBef>
                          <a:spcPts val="10"/>
                        </a:spcBef>
                        <a:spcAft>
                          <a:spcPts val="0"/>
                        </a:spcAft>
                      </a:pPr>
                      <a:r>
                        <a:rPr lang="en-US" sz="900">
                          <a:effectLst/>
                          <a:latin typeface="Arial"/>
                          <a:ea typeface="Arial"/>
                          <a:cs typeface="Times New Roman"/>
                        </a:rPr>
                        <a:t>BUFR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15"/>
                        </a:spcBef>
                        <a:spcAft>
                          <a:spcPts val="0"/>
                        </a:spcAft>
                      </a:pPr>
                      <a:r>
                        <a:rPr lang="en-US" sz="6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a:effectLst/>
                          <a:latin typeface="Arial"/>
                          <a:ea typeface="Arial"/>
                          <a:cs typeface="Times New Roman"/>
                        </a:rPr>
                        <a:t>S</a:t>
                      </a:r>
                      <a:r>
                        <a:rPr lang="en-US" sz="900" spc="5">
                          <a:effectLst/>
                          <a:latin typeface="Arial"/>
                          <a:ea typeface="Arial"/>
                          <a:cs typeface="Times New Roman"/>
                        </a:rPr>
                        <a:t>e</a:t>
                      </a:r>
                      <a:r>
                        <a:rPr lang="en-US" sz="900">
                          <a:effectLst/>
                          <a:latin typeface="Arial"/>
                          <a:ea typeface="Arial"/>
                          <a:cs typeface="Times New Roman"/>
                        </a:rPr>
                        <a:t>r</a:t>
                      </a:r>
                      <a:r>
                        <a:rPr lang="en-US" sz="900" spc="-5">
                          <a:effectLst/>
                          <a:latin typeface="Arial"/>
                          <a:ea typeface="Arial"/>
                          <a:cs typeface="Times New Roman"/>
                        </a:rPr>
                        <a:t>v</a:t>
                      </a:r>
                      <a:r>
                        <a:rPr lang="en-US" sz="900" spc="5">
                          <a:effectLst/>
                          <a:latin typeface="Arial"/>
                          <a:ea typeface="Arial"/>
                          <a:cs typeface="Times New Roman"/>
                        </a:rPr>
                        <a:t>ic</a:t>
                      </a:r>
                      <a:r>
                        <a:rPr lang="en-US" sz="900">
                          <a:effectLst/>
                          <a:latin typeface="Arial"/>
                          <a:ea typeface="Arial"/>
                          <a:cs typeface="Times New Roman"/>
                        </a:rPr>
                        <a:t>e</a:t>
                      </a:r>
                      <a:endParaRPr lang="en-US" sz="1100">
                        <a:effectLst/>
                        <a:latin typeface="Calibri"/>
                        <a:ea typeface="Calibri"/>
                        <a:cs typeface="Times New Roman"/>
                      </a:endParaRPr>
                    </a:p>
                    <a:p>
                      <a:pPr marL="64770" marR="0">
                        <a:lnSpc>
                          <a:spcPts val="1030"/>
                        </a:lnSpc>
                        <a:spcBef>
                          <a:spcPts val="0"/>
                        </a:spcBef>
                        <a:spcAft>
                          <a:spcPts val="0"/>
                        </a:spcAft>
                      </a:pPr>
                      <a:r>
                        <a:rPr lang="en-US" sz="900">
                          <a:effectLst/>
                          <a:latin typeface="Arial"/>
                          <a:ea typeface="Arial"/>
                          <a:cs typeface="Times New Roman"/>
                        </a:rPr>
                        <a:t>Ar</a:t>
                      </a:r>
                      <a:r>
                        <a:rPr lang="en-US" sz="900" spc="5">
                          <a:effectLst/>
                          <a:latin typeface="Arial"/>
                          <a:ea typeface="Arial"/>
                          <a:cs typeface="Times New Roman"/>
                        </a:rPr>
                        <a:t>go</a:t>
                      </a:r>
                      <a:r>
                        <a:rPr lang="en-US" sz="900">
                          <a:effectLst/>
                          <a:latin typeface="Arial"/>
                          <a:ea typeface="Arial"/>
                          <a:cs typeface="Times New Roman"/>
                        </a:rPr>
                        <a:t>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47625">
                        <a:lnSpc>
                          <a:spcPts val="1030"/>
                        </a:lnSpc>
                        <a:spcBef>
                          <a:spcPts val="10"/>
                        </a:spcBef>
                        <a:spcAft>
                          <a:spcPts val="0"/>
                        </a:spcAft>
                      </a:pPr>
                      <a:r>
                        <a:rPr lang="en-US" sz="900">
                          <a:effectLst/>
                          <a:latin typeface="Arial"/>
                          <a:ea typeface="Arial"/>
                          <a:cs typeface="Times New Roman"/>
                        </a:rPr>
                        <a:t>R</a:t>
                      </a:r>
                      <a:r>
                        <a:rPr lang="en-US" sz="900" spc="-10">
                          <a:effectLst/>
                          <a:latin typeface="Arial"/>
                          <a:ea typeface="Arial"/>
                          <a:cs typeface="Times New Roman"/>
                        </a:rPr>
                        <a:t>T</a:t>
                      </a:r>
                      <a:r>
                        <a:rPr lang="en-US" sz="600" spc="10">
                          <a:effectLst/>
                          <a:latin typeface="Arial"/>
                          <a:ea typeface="Arial"/>
                          <a:cs typeface="Times New Roman"/>
                        </a:rPr>
                        <a:t>i</a:t>
                      </a:r>
                      <a:r>
                        <a:rPr lang="en-US" sz="600">
                          <a:effectLst/>
                          <a:latin typeface="Arial"/>
                          <a:ea typeface="Arial"/>
                          <a:cs typeface="Times New Roman"/>
                        </a:rPr>
                        <a:t>v</a:t>
                      </a:r>
                      <a:r>
                        <a:rPr lang="en-US" sz="900">
                          <a:effectLst/>
                          <a:latin typeface="Arial"/>
                          <a:ea typeface="Arial"/>
                          <a:cs typeface="Times New Roman"/>
                        </a:rPr>
                        <a:t>: S</a:t>
                      </a:r>
                      <a:r>
                        <a:rPr lang="en-US" sz="900" spc="-5">
                          <a:effectLst/>
                          <a:latin typeface="Arial"/>
                          <a:ea typeface="Arial"/>
                          <a:cs typeface="Times New Roman"/>
                        </a:rPr>
                        <a:t>O</a:t>
                      </a:r>
                      <a:r>
                        <a:rPr lang="en-US" sz="900">
                          <a:effectLst/>
                          <a:latin typeface="Arial"/>
                          <a:ea typeface="Arial"/>
                          <a:cs typeface="Times New Roman"/>
                        </a:rPr>
                        <a:t>C/D</a:t>
                      </a:r>
                      <a:endParaRPr lang="en-US" sz="1100">
                        <a:effectLst/>
                        <a:latin typeface="Calibri"/>
                        <a:ea typeface="Calibri"/>
                        <a:cs typeface="Times New Roman"/>
                      </a:endParaRPr>
                    </a:p>
                    <a:p>
                      <a:pPr marL="124460" marR="195580" algn="ctr">
                        <a:lnSpc>
                          <a:spcPts val="310"/>
                        </a:lnSpc>
                        <a:spcBef>
                          <a:spcPts val="0"/>
                        </a:spcBef>
                        <a:spcAft>
                          <a:spcPts val="0"/>
                        </a:spcAft>
                      </a:pPr>
                      <a:r>
                        <a:rPr lang="en-US" sz="600" spc="-10">
                          <a:effectLst/>
                          <a:latin typeface="Arial"/>
                          <a:ea typeface="Arial"/>
                          <a:cs typeface="Times New Roman"/>
                        </a:rPr>
                        <a:t>xx</a:t>
                      </a:r>
                      <a:r>
                        <a:rPr lang="en-US" sz="600" spc="10">
                          <a:effectLst/>
                          <a:latin typeface="Arial"/>
                          <a:ea typeface="Arial"/>
                          <a:cs typeface="Times New Roman"/>
                        </a:rPr>
                        <a:t>i</a:t>
                      </a:r>
                      <a:r>
                        <a:rPr lang="en-US" sz="600">
                          <a:effectLst/>
                          <a:latin typeface="Arial"/>
                          <a:ea typeface="Arial"/>
                          <a:cs typeface="Times New Roman"/>
                        </a:rPr>
                        <a:t>v</a:t>
                      </a:r>
                      <a:endParaRPr lang="en-US" sz="1100">
                        <a:effectLst/>
                        <a:latin typeface="Calibri"/>
                        <a:ea typeface="Calibri"/>
                        <a:cs typeface="Times New Roman"/>
                      </a:endParaRPr>
                    </a:p>
                    <a:p>
                      <a:pPr marL="64770" marR="0">
                        <a:lnSpc>
                          <a:spcPts val="670"/>
                        </a:lnSpc>
                        <a:spcBef>
                          <a:spcPts val="0"/>
                        </a:spcBef>
                        <a:spcAft>
                          <a:spcPts val="0"/>
                        </a:spcAft>
                      </a:pPr>
                      <a:r>
                        <a:rPr lang="en-US" sz="900">
                          <a:effectLst/>
                          <a:latin typeface="Arial"/>
                          <a:ea typeface="Arial"/>
                          <a:cs typeface="Times New Roman"/>
                        </a:rPr>
                        <a:t>B</a:t>
                      </a:r>
                      <a:endParaRPr lang="en-US" sz="1100">
                        <a:effectLst/>
                        <a:latin typeface="Calibri"/>
                        <a:ea typeface="Calibri"/>
                        <a:cs typeface="Times New Roman"/>
                      </a:endParaRPr>
                    </a:p>
                    <a:p>
                      <a:pPr marL="64770" marR="32385">
                        <a:lnSpc>
                          <a:spcPct val="85000"/>
                        </a:lnSpc>
                        <a:spcBef>
                          <a:spcPts val="30"/>
                        </a:spcBef>
                        <a:spcAft>
                          <a:spcPts val="0"/>
                        </a:spcAft>
                      </a:pPr>
                      <a:r>
                        <a:rPr lang="en-US" sz="900" spc="10">
                          <a:effectLst/>
                          <a:latin typeface="Arial"/>
                          <a:ea typeface="Arial"/>
                          <a:cs typeface="Times New Roman"/>
                        </a:rPr>
                        <a:t>D</a:t>
                      </a:r>
                      <a:r>
                        <a:rPr lang="en-US" sz="900" spc="-20">
                          <a:effectLst/>
                          <a:latin typeface="Arial"/>
                          <a:ea typeface="Arial"/>
                          <a:cs typeface="Times New Roman"/>
                        </a:rPr>
                        <a:t>M</a:t>
                      </a:r>
                      <a:r>
                        <a:rPr lang="en-US" sz="600">
                          <a:effectLst/>
                          <a:latin typeface="Arial"/>
                          <a:ea typeface="Arial"/>
                          <a:cs typeface="Times New Roman"/>
                        </a:rPr>
                        <a:t>v</a:t>
                      </a:r>
                      <a:r>
                        <a:rPr lang="en-US" sz="600" spc="10">
                          <a:effectLst/>
                          <a:latin typeface="Arial"/>
                          <a:ea typeface="Arial"/>
                          <a:cs typeface="Times New Roman"/>
                        </a:rPr>
                        <a:t>i</a:t>
                      </a:r>
                      <a:r>
                        <a:rPr lang="en-US" sz="900">
                          <a:effectLst/>
                          <a:latin typeface="Arial"/>
                          <a:ea typeface="Arial"/>
                          <a:cs typeface="Times New Roman"/>
                        </a:rPr>
                        <a:t>: </a:t>
                      </a:r>
                      <a:r>
                        <a:rPr lang="en-US" sz="900" spc="-5">
                          <a:effectLst/>
                          <a:latin typeface="Arial"/>
                          <a:ea typeface="Arial"/>
                          <a:cs typeface="Times New Roman"/>
                        </a:rPr>
                        <a:t>G</a:t>
                      </a:r>
                      <a:r>
                        <a:rPr lang="en-US" sz="900">
                          <a:effectLst/>
                          <a:latin typeface="Arial"/>
                          <a:ea typeface="Arial"/>
                          <a:cs typeface="Times New Roman"/>
                        </a:rPr>
                        <a:t>D</a:t>
                      </a:r>
                      <a:r>
                        <a:rPr lang="en-US" sz="900" spc="10">
                          <a:effectLst/>
                          <a:latin typeface="Arial"/>
                          <a:ea typeface="Arial"/>
                          <a:cs typeface="Times New Roman"/>
                        </a:rPr>
                        <a:t>P</a:t>
                      </a:r>
                      <a:r>
                        <a:rPr lang="en-US" sz="600">
                          <a:effectLst/>
                          <a:latin typeface="Arial"/>
                          <a:ea typeface="Arial"/>
                          <a:cs typeface="Times New Roman"/>
                        </a:rPr>
                        <a:t>x</a:t>
                      </a:r>
                      <a:r>
                        <a:rPr lang="en-US" sz="600" spc="-10">
                          <a:effectLst/>
                          <a:latin typeface="Arial"/>
                          <a:ea typeface="Arial"/>
                          <a:cs typeface="Times New Roman"/>
                        </a:rPr>
                        <a:t>x</a:t>
                      </a:r>
                      <a:r>
                        <a:rPr lang="en-US" sz="600" spc="10">
                          <a:effectLst/>
                          <a:latin typeface="Arial"/>
                          <a:ea typeface="Arial"/>
                          <a:cs typeface="Times New Roman"/>
                        </a:rPr>
                        <a:t>i</a:t>
                      </a:r>
                      <a:r>
                        <a:rPr lang="en-US" sz="600">
                          <a:effectLst/>
                          <a:latin typeface="Arial"/>
                          <a:ea typeface="Arial"/>
                          <a:cs typeface="Times New Roman"/>
                        </a:rPr>
                        <a:t>ii</a:t>
                      </a:r>
                      <a:endParaRPr lang="en-US" sz="1100">
                        <a:effectLst/>
                        <a:latin typeface="Calibri"/>
                        <a:ea typeface="Calibri"/>
                        <a:cs typeface="Times New Roman"/>
                      </a:endParaRPr>
                    </a:p>
                    <a:p>
                      <a:pPr marL="313055" marR="0">
                        <a:lnSpc>
                          <a:spcPts val="415"/>
                        </a:lnSpc>
                        <a:spcBef>
                          <a:spcPts val="0"/>
                        </a:spcBef>
                        <a:spcAft>
                          <a:spcPts val="0"/>
                        </a:spcAft>
                      </a:pPr>
                      <a:r>
                        <a:rPr lang="en-US" sz="600" spc="-10">
                          <a:effectLst/>
                          <a:latin typeface="Arial"/>
                          <a:ea typeface="Arial"/>
                          <a:cs typeface="Times New Roman"/>
                        </a:rPr>
                        <a:t>xxv</a:t>
                      </a:r>
                      <a:endParaRPr lang="en-US" sz="1100">
                        <a:effectLst/>
                        <a:latin typeface="Calibri"/>
                        <a:ea typeface="Calibri"/>
                        <a:cs typeface="Times New Roman"/>
                      </a:endParaRPr>
                    </a:p>
                    <a:p>
                      <a:pPr marL="64770" marR="0">
                        <a:lnSpc>
                          <a:spcPts val="720"/>
                        </a:lnSpc>
                        <a:spcBef>
                          <a:spcPts val="0"/>
                        </a:spcBef>
                        <a:spcAft>
                          <a:spcPts val="0"/>
                        </a:spcAft>
                      </a:pPr>
                      <a:r>
                        <a:rPr lang="en-US" sz="900">
                          <a:effectLst/>
                          <a:latin typeface="Arial"/>
                          <a:ea typeface="Arial"/>
                          <a:cs typeface="Times New Roman"/>
                        </a:rPr>
                        <a:t>DAC</a:t>
                      </a:r>
                      <a:endParaRPr lang="en-US" sz="1100">
                        <a:effectLst/>
                        <a:latin typeface="Calibri"/>
                        <a:ea typeface="Calibri"/>
                        <a:cs typeface="Times New Roman"/>
                      </a:endParaRPr>
                    </a:p>
                    <a:p>
                      <a:pPr marL="64770" marR="45720">
                        <a:lnSpc>
                          <a:spcPct val="91000"/>
                        </a:lnSpc>
                        <a:spcBef>
                          <a:spcPts val="65"/>
                        </a:spcBef>
                        <a:spcAft>
                          <a:spcPts val="0"/>
                        </a:spcAft>
                      </a:pPr>
                      <a:r>
                        <a:rPr lang="en-US" sz="900">
                          <a:effectLst/>
                          <a:latin typeface="Arial"/>
                          <a:ea typeface="Arial"/>
                          <a:cs typeface="Times New Roman"/>
                        </a:rPr>
                        <a:t>&amp; S</a:t>
                      </a:r>
                      <a:r>
                        <a:rPr lang="en-US" sz="900" spc="-5">
                          <a:effectLst/>
                          <a:latin typeface="Arial"/>
                          <a:ea typeface="Arial"/>
                          <a:cs typeface="Times New Roman"/>
                        </a:rPr>
                        <a:t>O</a:t>
                      </a:r>
                      <a:r>
                        <a:rPr lang="en-US" sz="900">
                          <a:effectLst/>
                          <a:latin typeface="Arial"/>
                          <a:ea typeface="Arial"/>
                          <a:cs typeface="Times New Roman"/>
                        </a:rPr>
                        <a:t>C/D B</a:t>
                      </a:r>
                      <a:r>
                        <a:rPr lang="en-US" sz="600">
                          <a:effectLst/>
                          <a:latin typeface="Arial"/>
                          <a:ea typeface="Arial"/>
                          <a:cs typeface="Times New Roman"/>
                        </a:rPr>
                        <a:t>x</a:t>
                      </a:r>
                      <a:r>
                        <a:rPr lang="en-US" sz="600" spc="-10">
                          <a:effectLst/>
                          <a:latin typeface="Arial"/>
                          <a:ea typeface="Arial"/>
                          <a:cs typeface="Times New Roman"/>
                        </a:rPr>
                        <a:t>x</a:t>
                      </a:r>
                      <a:r>
                        <a:rPr lang="en-US" sz="600" spc="10">
                          <a:effectLst/>
                          <a:latin typeface="Arial"/>
                          <a:ea typeface="Arial"/>
                          <a:cs typeface="Times New Roman"/>
                        </a:rPr>
                        <a:t>i</a:t>
                      </a:r>
                      <a:r>
                        <a:rPr lang="en-US" sz="600">
                          <a:effectLst/>
                          <a:latin typeface="Arial"/>
                          <a:ea typeface="Arial"/>
                          <a:cs typeface="Times New Roman"/>
                        </a:rPr>
                        <a:t>v</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10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6675" marR="0">
                        <a:lnSpc>
                          <a:spcPts val="985"/>
                        </a:lnSpc>
                        <a:spcBef>
                          <a:spcPts val="0"/>
                        </a:spcBef>
                        <a:spcAft>
                          <a:spcPts val="0"/>
                        </a:spcAft>
                      </a:pPr>
                      <a:r>
                        <a:rPr lang="en-US" sz="900">
                          <a:effectLst/>
                          <a:latin typeface="Arial"/>
                          <a:ea typeface="Arial"/>
                          <a:cs typeface="Times New Roman"/>
                        </a:rPr>
                        <a:t>RN</a:t>
                      </a:r>
                      <a:r>
                        <a:rPr lang="en-US" sz="900" spc="-5">
                          <a:effectLst/>
                          <a:latin typeface="Arial"/>
                          <a:ea typeface="Arial"/>
                          <a:cs typeface="Times New Roman"/>
                        </a:rPr>
                        <a:t>O</a:t>
                      </a:r>
                      <a:r>
                        <a:rPr lang="en-US" sz="900">
                          <a:effectLst/>
                          <a:latin typeface="Arial"/>
                          <a:ea typeface="Arial"/>
                          <a:cs typeface="Times New Roman"/>
                        </a:rPr>
                        <a:t>DC/DB</a:t>
                      </a:r>
                      <a:endParaRPr lang="en-US" sz="1100">
                        <a:effectLst/>
                        <a:latin typeface="Calibri"/>
                        <a:ea typeface="Calibri"/>
                        <a:cs typeface="Times New Roman"/>
                      </a:endParaRPr>
                    </a:p>
                    <a:p>
                      <a:pPr marL="72390" marR="0">
                        <a:lnSpc>
                          <a:spcPts val="565"/>
                        </a:lnSpc>
                        <a:spcBef>
                          <a:spcPts val="0"/>
                        </a:spcBef>
                        <a:spcAft>
                          <a:spcPts val="0"/>
                        </a:spcAft>
                      </a:pPr>
                      <a:r>
                        <a:rPr lang="en-US" sz="600" spc="-10">
                          <a:effectLst/>
                          <a:latin typeface="Arial"/>
                          <a:ea typeface="Arial"/>
                          <a:cs typeface="Times New Roman"/>
                        </a:rPr>
                        <a:t>xx</a:t>
                      </a:r>
                      <a:r>
                        <a:rPr lang="en-US" sz="600">
                          <a:effectLst/>
                          <a:latin typeface="Arial"/>
                          <a:ea typeface="Arial"/>
                          <a:cs typeface="Times New Roman"/>
                        </a:rPr>
                        <a:t>vi</a:t>
                      </a:r>
                      <a:endParaRPr lang="en-US" sz="1100">
                        <a:effectLst/>
                        <a:latin typeface="Calibri"/>
                        <a:ea typeface="Calibri"/>
                        <a:cs typeface="Times New Roman"/>
                      </a:endParaRPr>
                    </a:p>
                    <a:p>
                      <a:pPr marL="0" marR="0">
                        <a:lnSpc>
                          <a:spcPts val="500"/>
                        </a:lnSpc>
                        <a:spcBef>
                          <a:spcPts val="15"/>
                        </a:spcBef>
                        <a:spcAft>
                          <a:spcPts val="0"/>
                        </a:spcAft>
                      </a:pPr>
                      <a:r>
                        <a:rPr lang="en-US" sz="500">
                          <a:effectLst/>
                          <a:latin typeface="Calibri"/>
                          <a:ea typeface="Calibri"/>
                          <a:cs typeface="Times New Roman"/>
                        </a:rPr>
                        <a:t> </a:t>
                      </a:r>
                      <a:endParaRPr lang="en-US" sz="1100">
                        <a:effectLst/>
                        <a:latin typeface="Calibri"/>
                        <a:ea typeface="Calibri"/>
                        <a:cs typeface="Times New Roman"/>
                      </a:endParaRPr>
                    </a:p>
                    <a:p>
                      <a:pPr marL="66675" marR="0">
                        <a:lnSpc>
                          <a:spcPct val="115000"/>
                        </a:lnSpc>
                        <a:spcBef>
                          <a:spcPts val="0"/>
                        </a:spcBef>
                        <a:spcAft>
                          <a:spcPts val="0"/>
                        </a:spcAft>
                      </a:pPr>
                      <a:r>
                        <a:rPr lang="en-US" sz="900">
                          <a:effectLst/>
                          <a:latin typeface="Arial"/>
                          <a:ea typeface="Arial"/>
                          <a:cs typeface="Times New Roman"/>
                        </a:rPr>
                        <a:t>(C</a:t>
                      </a:r>
                      <a:r>
                        <a:rPr lang="en-US" sz="900" spc="5">
                          <a:effectLst/>
                          <a:latin typeface="Arial"/>
                          <a:ea typeface="Arial"/>
                          <a:cs typeface="Times New Roman"/>
                        </a:rPr>
                        <a:t>anada)</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25"/>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66040" marR="31750">
                        <a:lnSpc>
                          <a:spcPct val="91000"/>
                        </a:lnSpc>
                        <a:spcBef>
                          <a:spcPts val="0"/>
                        </a:spcBef>
                        <a:spcAft>
                          <a:spcPts val="0"/>
                        </a:spcAft>
                      </a:pPr>
                      <a:r>
                        <a:rPr lang="en-US" sz="900">
                          <a:effectLst/>
                          <a:latin typeface="Arial"/>
                          <a:ea typeface="Arial"/>
                          <a:cs typeface="Times New Roman"/>
                        </a:rPr>
                        <a:t>IC</a:t>
                      </a:r>
                      <a:r>
                        <a:rPr lang="en-US" sz="900" spc="-5">
                          <a:effectLst/>
                          <a:latin typeface="Arial"/>
                          <a:ea typeface="Arial"/>
                          <a:cs typeface="Times New Roman"/>
                        </a:rPr>
                        <a:t>O</a:t>
                      </a:r>
                      <a:r>
                        <a:rPr lang="en-US" sz="900">
                          <a:effectLst/>
                          <a:latin typeface="Arial"/>
                          <a:ea typeface="Arial"/>
                          <a:cs typeface="Times New Roman"/>
                        </a:rPr>
                        <a:t>AD S</a:t>
                      </a:r>
                      <a:r>
                        <a:rPr lang="en-US" sz="600">
                          <a:effectLst/>
                          <a:latin typeface="Arial"/>
                          <a:ea typeface="Arial"/>
                          <a:cs typeface="Times New Roman"/>
                        </a:rPr>
                        <a:t>viii </a:t>
                      </a:r>
                      <a:r>
                        <a:rPr lang="en-US" sz="900">
                          <a:solidFill>
                            <a:srgbClr val="0000FF"/>
                          </a:solidFill>
                          <a:effectLst/>
                          <a:latin typeface="Arial"/>
                          <a:ea typeface="Arial"/>
                          <a:cs typeface="Times New Roman"/>
                        </a:rPr>
                        <a:t>N</a:t>
                      </a:r>
                      <a:r>
                        <a:rPr lang="en-US" sz="900" spc="-5">
                          <a:solidFill>
                            <a:srgbClr val="0000FF"/>
                          </a:solidFill>
                          <a:effectLst/>
                          <a:latin typeface="Arial"/>
                          <a:ea typeface="Arial"/>
                          <a:cs typeface="Times New Roman"/>
                        </a:rPr>
                        <a:t>O</a:t>
                      </a:r>
                      <a:r>
                        <a:rPr lang="en-US" sz="900">
                          <a:solidFill>
                            <a:srgbClr val="0000FF"/>
                          </a:solidFill>
                          <a:effectLst/>
                          <a:latin typeface="Arial"/>
                          <a:ea typeface="Arial"/>
                          <a:cs typeface="Times New Roman"/>
                        </a:rPr>
                        <a:t>DCs</a:t>
                      </a:r>
                      <a:endParaRPr lang="en-US" sz="1100">
                        <a:effectLst/>
                        <a:latin typeface="Calibri"/>
                        <a:ea typeface="Calibri"/>
                        <a:cs typeface="Times New Roman"/>
                      </a:endParaRPr>
                    </a:p>
                    <a:p>
                      <a:pPr marL="66675" marR="0">
                        <a:lnSpc>
                          <a:spcPts val="530"/>
                        </a:lnSpc>
                        <a:spcBef>
                          <a:spcPts val="0"/>
                        </a:spcBef>
                        <a:spcAft>
                          <a:spcPts val="0"/>
                        </a:spcAft>
                      </a:pPr>
                      <a:r>
                        <a:rPr lang="en-US" sz="600" spc="10">
                          <a:solidFill>
                            <a:srgbClr val="0000FF"/>
                          </a:solidFill>
                          <a:effectLst/>
                          <a:latin typeface="Arial"/>
                          <a:ea typeface="Arial"/>
                          <a:cs typeface="Times New Roman"/>
                        </a:rPr>
                        <a:t>i</a:t>
                      </a:r>
                      <a:r>
                        <a:rPr lang="en-US" sz="600" spc="-10">
                          <a:solidFill>
                            <a:srgbClr val="0000FF"/>
                          </a:solidFill>
                          <a:effectLst/>
                          <a:latin typeface="Arial"/>
                          <a:ea typeface="Arial"/>
                          <a:cs typeface="Times New Roman"/>
                        </a:rPr>
                        <a:t>x</a:t>
                      </a:r>
                      <a:r>
                        <a:rPr lang="en-US" sz="600">
                          <a:solidFill>
                            <a:srgbClr val="0000FF"/>
                          </a:solidFill>
                          <a:effectLst/>
                          <a:latin typeface="Arial"/>
                          <a:ea typeface="Arial"/>
                          <a:cs typeface="Times New Roman"/>
                        </a:rPr>
                        <a:t>,</a:t>
                      </a:r>
                      <a:endParaRPr lang="en-US" sz="1100">
                        <a:effectLst/>
                        <a:latin typeface="Calibri"/>
                        <a:ea typeface="Calibri"/>
                        <a:cs typeface="Times New Roman"/>
                      </a:endParaRPr>
                    </a:p>
                    <a:p>
                      <a:pPr marL="66675" marR="52070">
                        <a:lnSpc>
                          <a:spcPct val="115000"/>
                        </a:lnSpc>
                        <a:spcBef>
                          <a:spcPts val="340"/>
                        </a:spcBef>
                        <a:spcAft>
                          <a:spcPts val="0"/>
                        </a:spcAft>
                      </a:pPr>
                      <a:r>
                        <a:rPr lang="en-US" sz="900" spc="25">
                          <a:effectLst/>
                          <a:latin typeface="Arial"/>
                          <a:ea typeface="Arial"/>
                          <a:cs typeface="Times New Roman"/>
                        </a:rPr>
                        <a:t>W</a:t>
                      </a:r>
                      <a:r>
                        <a:rPr lang="en-US" sz="900" spc="-15">
                          <a:effectLst/>
                          <a:latin typeface="Arial"/>
                          <a:ea typeface="Arial"/>
                          <a:cs typeface="Times New Roman"/>
                        </a:rPr>
                        <a:t>O</a:t>
                      </a:r>
                      <a:r>
                        <a:rPr lang="en-US" sz="900">
                          <a:effectLst/>
                          <a:latin typeface="Arial"/>
                          <a:ea typeface="Arial"/>
                          <a:cs typeface="Times New Roman"/>
                        </a:rPr>
                        <a:t>D</a:t>
                      </a:r>
                      <a:r>
                        <a:rPr lang="en-US" sz="600" spc="-10">
                          <a:effectLst/>
                          <a:latin typeface="Arial"/>
                          <a:ea typeface="Arial"/>
                          <a:cs typeface="Times New Roman"/>
                        </a:rPr>
                        <a:t>x</a:t>
                      </a:r>
                      <a:r>
                        <a:rPr lang="en-US" sz="600" spc="10">
                          <a:effectLst/>
                          <a:latin typeface="Arial"/>
                          <a:ea typeface="Arial"/>
                          <a:cs typeface="Times New Roman"/>
                        </a:rPr>
                        <a:t>i</a:t>
                      </a:r>
                      <a:r>
                        <a:rPr lang="en-US" sz="600">
                          <a:effectLst/>
                          <a:latin typeface="Arial"/>
                          <a:ea typeface="Arial"/>
                          <a:cs typeface="Times New Roman"/>
                        </a:rPr>
                        <a:t>v </a:t>
                      </a:r>
                      <a:r>
                        <a:rPr lang="en-US" sz="900">
                          <a:effectLst/>
                          <a:latin typeface="Arial"/>
                          <a:ea typeface="Arial"/>
                          <a:cs typeface="Times New Roman"/>
                        </a:rPr>
                        <a:t>(t</a:t>
                      </a:r>
                      <a:r>
                        <a:rPr lang="en-US" sz="900" spc="5">
                          <a:effectLst/>
                          <a:latin typeface="Arial"/>
                          <a:ea typeface="Arial"/>
                          <a:cs typeface="Times New Roman"/>
                        </a:rPr>
                        <a:t>h</a:t>
                      </a:r>
                      <a:r>
                        <a:rPr lang="en-US" sz="900">
                          <a:effectLst/>
                          <a:latin typeface="Arial"/>
                          <a:ea typeface="Arial"/>
                          <a:cs typeface="Times New Roman"/>
                        </a:rPr>
                        <a:t>. </a:t>
                      </a:r>
                      <a:r>
                        <a:rPr lang="en-US" sz="900" spc="5">
                          <a:effectLst/>
                          <a:latin typeface="Arial"/>
                          <a:ea typeface="Arial"/>
                          <a:cs typeface="Times New Roman"/>
                        </a:rPr>
                        <a:t>cha</a:t>
                      </a:r>
                      <a:r>
                        <a:rPr lang="en-US" sz="900" spc="-10">
                          <a:effectLst/>
                          <a:latin typeface="Arial"/>
                          <a:ea typeface="Arial"/>
                          <a:cs typeface="Times New Roman"/>
                        </a:rPr>
                        <a:t>i</a:t>
                      </a:r>
                      <a:r>
                        <a:rPr lang="en-US" sz="900" spc="5">
                          <a:effectLst/>
                          <a:latin typeface="Arial"/>
                          <a:ea typeface="Arial"/>
                          <a:cs typeface="Times New Roman"/>
                        </a:rPr>
                        <a:t>ns onl</a:t>
                      </a:r>
                      <a:r>
                        <a:rPr lang="en-US" sz="900" spc="-5">
                          <a:effectLst/>
                          <a:latin typeface="Arial"/>
                          <a:ea typeface="Arial"/>
                          <a:cs typeface="Times New Roman"/>
                        </a:rPr>
                        <a:t>y</a:t>
                      </a:r>
                      <a:r>
                        <a:rPr lang="en-US" sz="900">
                          <a:effectLst/>
                          <a:latin typeface="Arial"/>
                          <a:ea typeface="Arial"/>
                          <a:cs typeface="Times New Roman"/>
                        </a:rPr>
                        <a: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406">
                <a:tc>
                  <a:txBody>
                    <a:bodyPr/>
                    <a:lstStyle/>
                    <a:p>
                      <a:pPr marL="0" marR="0">
                        <a:lnSpc>
                          <a:spcPts val="1000"/>
                        </a:lnSpc>
                        <a:spcBef>
                          <a:spcPts val="3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66040">
                        <a:lnSpc>
                          <a:spcPts val="1030"/>
                        </a:lnSpc>
                        <a:spcBef>
                          <a:spcPts val="0"/>
                        </a:spcBef>
                        <a:spcAft>
                          <a:spcPts val="0"/>
                        </a:spcAft>
                      </a:pPr>
                      <a:r>
                        <a:rPr lang="en-US" sz="900" b="1" spc="5">
                          <a:effectLst/>
                          <a:latin typeface="Arial"/>
                          <a:ea typeface="Arial"/>
                          <a:cs typeface="Times New Roman"/>
                        </a:rPr>
                        <a:t>Me</a:t>
                      </a:r>
                      <a:r>
                        <a:rPr lang="en-US" sz="900" b="1">
                          <a:effectLst/>
                          <a:latin typeface="Arial"/>
                          <a:ea typeface="Arial"/>
                          <a:cs typeface="Times New Roman"/>
                        </a:rPr>
                        <a:t>t</a:t>
                      </a:r>
                      <a:r>
                        <a:rPr lang="en-US" sz="900" b="1" spc="5">
                          <a:effectLst/>
                          <a:latin typeface="Arial"/>
                          <a:ea typeface="Arial"/>
                          <a:cs typeface="Times New Roman"/>
                        </a:rPr>
                        <a:t>e</a:t>
                      </a:r>
                      <a:r>
                        <a:rPr lang="en-US" sz="900" b="1">
                          <a:effectLst/>
                          <a:latin typeface="Arial"/>
                          <a:ea typeface="Arial"/>
                          <a:cs typeface="Times New Roman"/>
                        </a:rPr>
                        <a:t>orol ogi</a:t>
                      </a:r>
                      <a:r>
                        <a:rPr lang="en-US" sz="900" b="1" spc="5">
                          <a:effectLst/>
                          <a:latin typeface="Arial"/>
                          <a:ea typeface="Arial"/>
                          <a:cs typeface="Times New Roman"/>
                        </a:rPr>
                        <a:t>ca</a:t>
                      </a:r>
                      <a:r>
                        <a:rPr lang="en-US" sz="900" b="1">
                          <a:effectLst/>
                          <a:latin typeface="Arial"/>
                          <a:ea typeface="Arial"/>
                          <a:cs typeface="Times New Roman"/>
                        </a:rPr>
                        <a:t>l </a:t>
                      </a:r>
                      <a:r>
                        <a:rPr lang="en-US" sz="900" b="1" spc="5">
                          <a:effectLst/>
                          <a:latin typeface="Arial"/>
                          <a:ea typeface="Arial"/>
                          <a:cs typeface="Times New Roman"/>
                        </a:rPr>
                        <a:t>M</a:t>
                      </a:r>
                      <a:r>
                        <a:rPr lang="en-US" sz="900" b="1">
                          <a:effectLst/>
                          <a:latin typeface="Arial"/>
                          <a:ea typeface="Arial"/>
                          <a:cs typeface="Times New Roman"/>
                        </a:rPr>
                        <a:t>oor</a:t>
                      </a:r>
                      <a:r>
                        <a:rPr lang="en-US" sz="900" b="1" spc="5">
                          <a:effectLst/>
                          <a:latin typeface="Arial"/>
                          <a:ea typeface="Arial"/>
                          <a:cs typeface="Times New Roman"/>
                        </a:rPr>
                        <a:t>e</a:t>
                      </a:r>
                      <a:r>
                        <a:rPr lang="en-US" sz="900" b="1">
                          <a:effectLst/>
                          <a:latin typeface="Arial"/>
                          <a:ea typeface="Arial"/>
                          <a:cs typeface="Times New Roman"/>
                        </a:rPr>
                        <a:t>d Bu</a:t>
                      </a:r>
                      <a:r>
                        <a:rPr lang="en-US" sz="900" b="1" spc="25">
                          <a:effectLst/>
                          <a:latin typeface="Arial"/>
                          <a:ea typeface="Arial"/>
                          <a:cs typeface="Times New Roman"/>
                        </a:rPr>
                        <a:t>o</a:t>
                      </a:r>
                      <a:r>
                        <a:rPr lang="en-US" sz="900" b="1" spc="-45">
                          <a:effectLst/>
                          <a:latin typeface="Arial"/>
                          <a:ea typeface="Arial"/>
                          <a:cs typeface="Times New Roman"/>
                        </a:rPr>
                        <a:t>ys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400"/>
                        </a:lnSpc>
                        <a:spcBef>
                          <a:spcPts val="10"/>
                        </a:spcBef>
                        <a:spcAft>
                          <a:spcPts val="0"/>
                        </a:spcAft>
                      </a:pPr>
                      <a:r>
                        <a:rPr lang="en-US" sz="1400">
                          <a:effectLst/>
                          <a:latin typeface="Calibri"/>
                          <a:ea typeface="Calibri"/>
                          <a:cs typeface="Times New Roman"/>
                        </a:rPr>
                        <a:t> </a:t>
                      </a:r>
                      <a:endParaRPr lang="en-US" sz="1100">
                        <a:effectLst/>
                        <a:latin typeface="Calibri"/>
                        <a:ea typeface="Calibri"/>
                        <a:cs typeface="Times New Roman"/>
                      </a:endParaRPr>
                    </a:p>
                    <a:p>
                      <a:pPr marL="438150" marR="0">
                        <a:lnSpc>
                          <a:spcPts val="490"/>
                        </a:lnSpc>
                        <a:spcBef>
                          <a:spcPts val="0"/>
                        </a:spcBef>
                        <a:spcAft>
                          <a:spcPts val="0"/>
                        </a:spcAft>
                      </a:pPr>
                      <a:r>
                        <a:rPr lang="en-US" sz="600">
                          <a:effectLst/>
                          <a:latin typeface="Arial"/>
                          <a:ea typeface="Arial"/>
                          <a:cs typeface="Times New Roman"/>
                        </a:rPr>
                        <a:t>x</a:t>
                      </a:r>
                      <a:r>
                        <a:rPr lang="en-US" sz="600" spc="-10">
                          <a:effectLst/>
                          <a:latin typeface="Arial"/>
                          <a:ea typeface="Arial"/>
                          <a:cs typeface="Times New Roman"/>
                        </a:rPr>
                        <a:t>x</a:t>
                      </a:r>
                      <a:r>
                        <a:rPr lang="en-US" sz="600" spc="10">
                          <a:effectLst/>
                          <a:latin typeface="Arial"/>
                          <a:ea typeface="Arial"/>
                          <a:cs typeface="Times New Roman"/>
                        </a:rPr>
                        <a:t>i</a:t>
                      </a:r>
                      <a:r>
                        <a:rPr lang="en-US" sz="600">
                          <a:effectLst/>
                          <a:latin typeface="Arial"/>
                          <a:ea typeface="Arial"/>
                          <a:cs typeface="Times New Roman"/>
                        </a:rPr>
                        <a:t>i</a:t>
                      </a:r>
                      <a:endParaRPr lang="en-US" sz="1100">
                        <a:effectLst/>
                        <a:latin typeface="Calibri"/>
                        <a:ea typeface="Calibri"/>
                        <a:cs typeface="Times New Roman"/>
                      </a:endParaRPr>
                    </a:p>
                    <a:p>
                      <a:pPr marL="121285" marR="0">
                        <a:lnSpc>
                          <a:spcPts val="720"/>
                        </a:lnSpc>
                        <a:spcBef>
                          <a:spcPts val="0"/>
                        </a:spcBef>
                        <a:spcAft>
                          <a:spcPts val="0"/>
                        </a:spcAft>
                      </a:pPr>
                      <a:r>
                        <a:rPr lang="en-US" sz="900">
                          <a:effectLst/>
                          <a:latin typeface="Arial"/>
                          <a:ea typeface="Arial"/>
                          <a:cs typeface="Times New Roman"/>
                        </a:rPr>
                        <a:t>DBCP</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8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6675" marR="63500">
                        <a:lnSpc>
                          <a:spcPts val="1030"/>
                        </a:lnSpc>
                        <a:spcBef>
                          <a:spcPts val="0"/>
                        </a:spcBef>
                        <a:spcAft>
                          <a:spcPts val="0"/>
                        </a:spcAft>
                      </a:pPr>
                      <a:r>
                        <a:rPr lang="en-US" sz="900" u="none" strike="noStrike" spc="5">
                          <a:solidFill>
                            <a:srgbClr val="0000FF"/>
                          </a:solidFill>
                          <a:effectLst/>
                          <a:latin typeface="Arial"/>
                          <a:ea typeface="Arial"/>
                          <a:cs typeface="Times New Roman"/>
                          <a:hlinkClick r:id="rId6"/>
                        </a:rPr>
                        <a:t>jean</a:t>
                      </a:r>
                      <a:r>
                        <a:rPr lang="en-US" sz="900" u="none" strike="noStrike">
                          <a:solidFill>
                            <a:srgbClr val="0000FF"/>
                          </a:solidFill>
                          <a:effectLst/>
                          <a:latin typeface="Arial"/>
                          <a:ea typeface="Arial"/>
                          <a:cs typeface="Times New Roman"/>
                          <a:hlinkClick r:id="rId6"/>
                        </a:rPr>
                        <a:t>.</a:t>
                      </a:r>
                      <a:r>
                        <a:rPr lang="en-US" sz="900" u="none" strike="noStrike" spc="-10">
                          <a:solidFill>
                            <a:srgbClr val="0000FF"/>
                          </a:solidFill>
                          <a:effectLst/>
                          <a:latin typeface="Arial"/>
                          <a:ea typeface="Arial"/>
                          <a:cs typeface="Times New Roman"/>
                          <a:hlinkClick r:id="rId6"/>
                        </a:rPr>
                        <a:t>r</a:t>
                      </a:r>
                      <a:r>
                        <a:rPr lang="en-US" sz="900" u="none" strike="noStrike" spc="5">
                          <a:solidFill>
                            <a:srgbClr val="0000FF"/>
                          </a:solidFill>
                          <a:effectLst/>
                          <a:latin typeface="Arial"/>
                          <a:ea typeface="Arial"/>
                          <a:cs typeface="Times New Roman"/>
                          <a:hlinkClick r:id="rId6"/>
                        </a:rPr>
                        <a:t>ol</a:t>
                      </a:r>
                      <a:r>
                        <a:rPr lang="en-US" sz="900" u="none" strike="noStrike" spc="-10">
                          <a:solidFill>
                            <a:srgbClr val="0000FF"/>
                          </a:solidFill>
                          <a:effectLst/>
                          <a:latin typeface="Arial"/>
                          <a:ea typeface="Arial"/>
                          <a:cs typeface="Times New Roman"/>
                          <a:hlinkClick r:id="rId6"/>
                        </a:rPr>
                        <a:t>l</a:t>
                      </a:r>
                      <a:r>
                        <a:rPr lang="en-US" sz="900" u="none" strike="noStrike" spc="5">
                          <a:solidFill>
                            <a:srgbClr val="0000FF"/>
                          </a:solidFill>
                          <a:effectLst/>
                          <a:latin typeface="Arial"/>
                          <a:ea typeface="Arial"/>
                          <a:cs typeface="Times New Roman"/>
                          <a:hlinkClick r:id="rId6"/>
                        </a:rPr>
                        <a:t>and</a:t>
                      </a:r>
                      <a:r>
                        <a:rPr lang="en-US" sz="900" u="none" strike="noStrike" spc="-15">
                          <a:solidFill>
                            <a:srgbClr val="0000FF"/>
                          </a:solidFill>
                          <a:effectLst/>
                          <a:latin typeface="Arial"/>
                          <a:ea typeface="Arial"/>
                          <a:cs typeface="Times New Roman"/>
                          <a:hlinkClick r:id="rId6"/>
                        </a:rPr>
                        <a:t>@</a:t>
                      </a:r>
                      <a:r>
                        <a:rPr lang="en-US" sz="900" u="none" strike="noStrike" spc="5">
                          <a:solidFill>
                            <a:srgbClr val="0000FF"/>
                          </a:solidFill>
                          <a:effectLst/>
                          <a:latin typeface="Arial"/>
                          <a:ea typeface="Arial"/>
                          <a:cs typeface="Times New Roman"/>
                          <a:hlinkClick r:id="rId6"/>
                        </a:rPr>
                        <a:t>me</a:t>
                      </a:r>
                      <a:r>
                        <a:rPr lang="en-US" sz="900" u="none" strike="noStrike">
                          <a:solidFill>
                            <a:srgbClr val="0000FF"/>
                          </a:solidFill>
                          <a:effectLst/>
                          <a:latin typeface="Arial"/>
                          <a:ea typeface="Arial"/>
                          <a:cs typeface="Times New Roman"/>
                          <a:hlinkClick r:id="rId6"/>
                        </a:rPr>
                        <a:t>t</a:t>
                      </a:r>
                      <a:r>
                        <a:rPr lang="en-US" sz="900" u="none" strike="noStrike" spc="-10">
                          <a:solidFill>
                            <a:srgbClr val="0000FF"/>
                          </a:solidFill>
                          <a:effectLst/>
                          <a:latin typeface="Arial"/>
                          <a:ea typeface="Arial"/>
                          <a:cs typeface="Times New Roman"/>
                          <a:hlinkClick r:id="rId6"/>
                        </a:rPr>
                        <a:t>e</a:t>
                      </a:r>
                      <a:r>
                        <a:rPr lang="en-US" sz="900" u="none" strike="noStrike" spc="5">
                          <a:solidFill>
                            <a:srgbClr val="0000FF"/>
                          </a:solidFill>
                          <a:effectLst/>
                          <a:latin typeface="Arial"/>
                          <a:ea typeface="Arial"/>
                          <a:cs typeface="Times New Roman"/>
                          <a:hlinkClick r:id="rId6"/>
                        </a:rPr>
                        <a:t>o</a:t>
                      </a:r>
                      <a:r>
                        <a:rPr lang="en-US" sz="900" u="none" strike="noStrike">
                          <a:solidFill>
                            <a:srgbClr val="0000FF"/>
                          </a:solidFill>
                          <a:effectLst/>
                          <a:latin typeface="Arial"/>
                          <a:ea typeface="Arial"/>
                          <a:cs typeface="Times New Roman"/>
                          <a:hlinkClick r:id="rId6"/>
                        </a:rPr>
                        <a:t>.f 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20"/>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85725" marR="73660" indent="-635" algn="ctr">
                        <a:lnSpc>
                          <a:spcPts val="1030"/>
                        </a:lnSpc>
                        <a:spcBef>
                          <a:spcPts val="0"/>
                        </a:spcBef>
                        <a:spcAft>
                          <a:spcPts val="0"/>
                        </a:spcAft>
                      </a:pPr>
                      <a:r>
                        <a:rPr lang="en-US" sz="900" spc="-10">
                          <a:effectLst/>
                          <a:latin typeface="Arial"/>
                          <a:ea typeface="Arial"/>
                          <a:cs typeface="Times New Roman"/>
                        </a:rPr>
                        <a:t>T</a:t>
                      </a:r>
                      <a:r>
                        <a:rPr lang="en-US" sz="900">
                          <a:effectLst/>
                          <a:latin typeface="Arial"/>
                          <a:ea typeface="Arial"/>
                          <a:cs typeface="Times New Roman"/>
                        </a:rPr>
                        <a:t>o</a:t>
                      </a:r>
                      <a:r>
                        <a:rPr lang="en-US" sz="900" spc="5">
                          <a:effectLst/>
                          <a:latin typeface="Arial"/>
                          <a:ea typeface="Arial"/>
                          <a:cs typeface="Times New Roman"/>
                        </a:rPr>
                        <a:t> be di</a:t>
                      </a:r>
                      <a:r>
                        <a:rPr lang="en-US" sz="900" spc="-5">
                          <a:effectLst/>
                          <a:latin typeface="Arial"/>
                          <a:ea typeface="Arial"/>
                          <a:cs typeface="Times New Roman"/>
                        </a:rPr>
                        <a:t>s</a:t>
                      </a:r>
                      <a:r>
                        <a:rPr lang="en-US" sz="900" spc="5">
                          <a:effectLst/>
                          <a:latin typeface="Arial"/>
                          <a:ea typeface="Arial"/>
                          <a:cs typeface="Times New Roman"/>
                        </a:rPr>
                        <a:t>cu</a:t>
                      </a:r>
                      <a:r>
                        <a:rPr lang="en-US" sz="900" spc="-5">
                          <a:effectLst/>
                          <a:latin typeface="Arial"/>
                          <a:ea typeface="Arial"/>
                          <a:cs typeface="Times New Roman"/>
                        </a:rPr>
                        <a:t>s</a:t>
                      </a:r>
                      <a:r>
                        <a:rPr lang="en-US" sz="900" spc="5">
                          <a:effectLst/>
                          <a:latin typeface="Arial"/>
                          <a:ea typeface="Arial"/>
                          <a:cs typeface="Times New Roman"/>
                        </a:rPr>
                        <a:t>s</a:t>
                      </a:r>
                      <a:r>
                        <a:rPr lang="en-US" sz="900">
                          <a:effectLst/>
                          <a:latin typeface="Arial"/>
                          <a:ea typeface="Arial"/>
                          <a:cs typeface="Times New Roman"/>
                        </a:rPr>
                        <a:t>e d</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025"/>
                        </a:lnSpc>
                        <a:spcBef>
                          <a:spcPts val="0"/>
                        </a:spcBef>
                        <a:spcAft>
                          <a:spcPts val="0"/>
                        </a:spcAft>
                      </a:pP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ct val="115000"/>
                        </a:lnSpc>
                        <a:spcBef>
                          <a:spcPts val="10"/>
                        </a:spcBef>
                        <a:spcAft>
                          <a:spcPts val="0"/>
                        </a:spcAft>
                      </a:pPr>
                      <a:r>
                        <a:rPr lang="en-US" sz="900">
                          <a:effectLst/>
                          <a:latin typeface="Arial"/>
                          <a:ea typeface="Arial"/>
                          <a:cs typeface="Times New Roman"/>
                        </a:rPr>
                        <a:t>-</a:t>
                      </a:r>
                      <a:r>
                        <a:rPr lang="en-US" sz="900" spc="5">
                          <a:effectLst/>
                          <a:latin typeface="Arial"/>
                          <a:ea typeface="Arial"/>
                          <a:cs typeface="Times New Roman"/>
                        </a:rPr>
                        <a:t>13</a:t>
                      </a:r>
                      <a:endParaRPr lang="en-US" sz="1100">
                        <a:effectLst/>
                        <a:latin typeface="Calibri"/>
                        <a:ea typeface="Calibri"/>
                        <a:cs typeface="Times New Roman"/>
                      </a:endParaRPr>
                    </a:p>
                    <a:p>
                      <a:pPr marL="64770" marR="60960">
                        <a:lnSpc>
                          <a:spcPts val="1030"/>
                        </a:lnSpc>
                        <a:spcBef>
                          <a:spcPts val="15"/>
                        </a:spcBef>
                        <a:spcAft>
                          <a:spcPts val="0"/>
                        </a:spcAft>
                      </a:pPr>
                      <a:r>
                        <a:rPr lang="en-US" sz="900">
                          <a:effectLst/>
                          <a:latin typeface="Arial"/>
                          <a:ea typeface="Arial"/>
                          <a:cs typeface="Times New Roman"/>
                        </a:rPr>
                        <a:t>SHIP </a:t>
                      </a: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ts val="1015"/>
                        </a:lnSpc>
                        <a:spcBef>
                          <a:spcPts val="0"/>
                        </a:spcBef>
                        <a:spcAft>
                          <a:spcPts val="0"/>
                        </a:spcAft>
                      </a:pPr>
                      <a:r>
                        <a:rPr lang="en-US" sz="900">
                          <a:effectLst/>
                          <a:latin typeface="Arial"/>
                          <a:ea typeface="Arial"/>
                          <a:cs typeface="Times New Roman"/>
                        </a:rPr>
                        <a:t>-</a:t>
                      </a:r>
                      <a:r>
                        <a:rPr lang="en-US" sz="900" spc="5">
                          <a:effectLst/>
                          <a:latin typeface="Arial"/>
                          <a:ea typeface="Arial"/>
                          <a:cs typeface="Times New Roman"/>
                        </a:rPr>
                        <a:t>94</a:t>
                      </a:r>
                      <a:endParaRPr lang="en-US" sz="1100">
                        <a:effectLst/>
                        <a:latin typeface="Calibri"/>
                        <a:ea typeface="Calibri"/>
                        <a:cs typeface="Times New Roman"/>
                      </a:endParaRPr>
                    </a:p>
                    <a:p>
                      <a:pPr marL="64770" marR="0">
                        <a:lnSpc>
                          <a:spcPts val="1030"/>
                        </a:lnSpc>
                        <a:spcBef>
                          <a:spcPts val="5"/>
                        </a:spcBef>
                        <a:spcAft>
                          <a:spcPts val="0"/>
                        </a:spcAft>
                      </a:pPr>
                      <a:r>
                        <a:rPr lang="en-US" sz="900">
                          <a:effectLst/>
                          <a:latin typeface="Arial"/>
                          <a:ea typeface="Arial"/>
                          <a:cs typeface="Times New Roman"/>
                        </a:rPr>
                        <a:t>BUFR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6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ts val="985"/>
                        </a:lnSpc>
                        <a:spcBef>
                          <a:spcPts val="0"/>
                        </a:spcBef>
                        <a:spcAft>
                          <a:spcPts val="0"/>
                        </a:spcAft>
                      </a:pPr>
                      <a:r>
                        <a:rPr lang="en-US" sz="900" spc="10">
                          <a:effectLst/>
                          <a:latin typeface="Arial"/>
                          <a:ea typeface="Arial"/>
                          <a:cs typeface="Times New Roman"/>
                        </a:rPr>
                        <a:t>N</a:t>
                      </a:r>
                      <a:r>
                        <a:rPr lang="en-US" sz="900" spc="-20">
                          <a:effectLst/>
                          <a:latin typeface="Arial"/>
                          <a:ea typeface="Arial"/>
                          <a:cs typeface="Times New Roman"/>
                        </a:rPr>
                        <a:t>M</a:t>
                      </a:r>
                      <a:r>
                        <a:rPr lang="en-US" sz="900">
                          <a:effectLst/>
                          <a:latin typeface="Arial"/>
                          <a:ea typeface="Arial"/>
                          <a:cs typeface="Times New Roman"/>
                        </a:rPr>
                        <a:t>HSs</a:t>
                      </a:r>
                      <a:endParaRPr lang="en-US" sz="1100">
                        <a:effectLst/>
                        <a:latin typeface="Calibri"/>
                        <a:ea typeface="Calibri"/>
                        <a:cs typeface="Times New Roman"/>
                      </a:endParaRPr>
                    </a:p>
                    <a:p>
                      <a:pPr marL="64770" marR="0">
                        <a:lnSpc>
                          <a:spcPts val="565"/>
                        </a:lnSpc>
                        <a:spcBef>
                          <a:spcPts val="0"/>
                        </a:spcBef>
                        <a:spcAft>
                          <a:spcPts val="0"/>
                        </a:spcAft>
                      </a:pPr>
                      <a:r>
                        <a:rPr lang="en-US" sz="600" spc="-10">
                          <a:effectLst/>
                          <a:latin typeface="Arial"/>
                          <a:ea typeface="Arial"/>
                          <a:cs typeface="Times New Roman"/>
                        </a:rPr>
                        <a:t>xx</a:t>
                      </a:r>
                      <a:r>
                        <a:rPr lang="en-US" sz="600">
                          <a:effectLst/>
                          <a:latin typeface="Arial"/>
                          <a:ea typeface="Arial"/>
                          <a:cs typeface="Times New Roman"/>
                        </a:rPr>
                        <a:t>v</a:t>
                      </a:r>
                      <a:r>
                        <a:rPr lang="en-US" sz="600" spc="10">
                          <a:effectLst/>
                          <a:latin typeface="Arial"/>
                          <a:ea typeface="Arial"/>
                          <a:cs typeface="Times New Roman"/>
                        </a:rPr>
                        <a:t>i</a:t>
                      </a:r>
                      <a:r>
                        <a:rPr lang="en-US" sz="600">
                          <a:effectLst/>
                          <a:latin typeface="Arial"/>
                          <a:ea typeface="Arial"/>
                          <a:cs typeface="Times New Roman"/>
                        </a:rPr>
                        <a:t>i</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20"/>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72390">
                        <a:lnSpc>
                          <a:spcPts val="1030"/>
                        </a:lnSpc>
                        <a:spcBef>
                          <a:spcPts val="0"/>
                        </a:spcBef>
                        <a:spcAft>
                          <a:spcPts val="0"/>
                        </a:spcAft>
                      </a:pPr>
                      <a:r>
                        <a:rPr lang="en-US" sz="900" spc="-10">
                          <a:effectLst/>
                          <a:latin typeface="Arial"/>
                          <a:ea typeface="Arial"/>
                          <a:cs typeface="Times New Roman"/>
                        </a:rPr>
                        <a:t>T</a:t>
                      </a:r>
                      <a:r>
                        <a:rPr lang="en-US" sz="900">
                          <a:effectLst/>
                          <a:latin typeface="Arial"/>
                          <a:ea typeface="Arial"/>
                          <a:cs typeface="Times New Roman"/>
                        </a:rPr>
                        <a:t>o</a:t>
                      </a:r>
                      <a:r>
                        <a:rPr lang="en-US" sz="900" spc="5">
                          <a:effectLst/>
                          <a:latin typeface="Arial"/>
                          <a:ea typeface="Arial"/>
                          <a:cs typeface="Times New Roman"/>
                        </a:rPr>
                        <a:t> be dec</a:t>
                      </a:r>
                      <a:r>
                        <a:rPr lang="en-US" sz="900" spc="-10">
                          <a:effectLst/>
                          <a:latin typeface="Arial"/>
                          <a:ea typeface="Arial"/>
                          <a:cs typeface="Times New Roman"/>
                        </a:rPr>
                        <a:t>i</a:t>
                      </a:r>
                      <a:r>
                        <a:rPr lang="en-US" sz="900" spc="5">
                          <a:effectLst/>
                          <a:latin typeface="Arial"/>
                          <a:ea typeface="Arial"/>
                          <a:cs typeface="Times New Roman"/>
                        </a:rPr>
                        <a:t>de </a:t>
                      </a:r>
                      <a:r>
                        <a:rPr lang="en-US" sz="900">
                          <a:effectLst/>
                          <a:latin typeface="Arial"/>
                          <a:ea typeface="Arial"/>
                          <a:cs typeface="Times New Roman"/>
                        </a:rPr>
                        <a:t>d</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9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6675" marR="242570">
                        <a:lnSpc>
                          <a:spcPts val="1030"/>
                        </a:lnSpc>
                        <a:spcBef>
                          <a:spcPts val="0"/>
                        </a:spcBef>
                        <a:spcAft>
                          <a:spcPts val="0"/>
                        </a:spcAft>
                      </a:pPr>
                      <a:r>
                        <a:rPr lang="en-US" sz="900" spc="-10">
                          <a:effectLst/>
                          <a:latin typeface="Arial"/>
                          <a:ea typeface="Arial"/>
                          <a:cs typeface="Times New Roman"/>
                        </a:rPr>
                        <a:t>T</a:t>
                      </a:r>
                      <a:r>
                        <a:rPr lang="en-US" sz="900">
                          <a:effectLst/>
                          <a:latin typeface="Arial"/>
                          <a:ea typeface="Arial"/>
                          <a:cs typeface="Times New Roman"/>
                        </a:rPr>
                        <a:t>o</a:t>
                      </a:r>
                      <a:r>
                        <a:rPr lang="en-US" sz="900" spc="5">
                          <a:effectLst/>
                          <a:latin typeface="Arial"/>
                          <a:ea typeface="Arial"/>
                          <a:cs typeface="Times New Roman"/>
                        </a:rPr>
                        <a:t> be dec</a:t>
                      </a:r>
                      <a:r>
                        <a:rPr lang="en-US" sz="900" spc="-10">
                          <a:effectLst/>
                          <a:latin typeface="Arial"/>
                          <a:ea typeface="Arial"/>
                          <a:cs typeface="Times New Roman"/>
                        </a:rPr>
                        <a:t>i</a:t>
                      </a:r>
                      <a:r>
                        <a:rPr lang="en-US" sz="900" spc="5">
                          <a:effectLst/>
                          <a:latin typeface="Arial"/>
                          <a:ea typeface="Arial"/>
                          <a:cs typeface="Times New Roman"/>
                        </a:rPr>
                        <a:t>ded</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10"/>
                        </a:spcBef>
                        <a:spcAft>
                          <a:spcPts val="0"/>
                        </a:spcAft>
                      </a:pPr>
                      <a:r>
                        <a:rPr lang="en-US" sz="1100">
                          <a:effectLst/>
                          <a:latin typeface="Calibri"/>
                          <a:ea typeface="Calibri"/>
                          <a:cs typeface="Times New Roman"/>
                        </a:rPr>
                        <a:t> </a:t>
                      </a:r>
                    </a:p>
                    <a:p>
                      <a:pPr marL="66675" marR="31750">
                        <a:lnSpc>
                          <a:spcPct val="91000"/>
                        </a:lnSpc>
                        <a:spcBef>
                          <a:spcPts val="0"/>
                        </a:spcBef>
                        <a:spcAft>
                          <a:spcPts val="0"/>
                        </a:spcAft>
                      </a:pPr>
                      <a:r>
                        <a:rPr lang="en-US" sz="900">
                          <a:effectLst/>
                          <a:latin typeface="Arial"/>
                          <a:ea typeface="Arial"/>
                          <a:cs typeface="Times New Roman"/>
                        </a:rPr>
                        <a:t>IC</a:t>
                      </a:r>
                      <a:r>
                        <a:rPr lang="en-US" sz="900" spc="-5">
                          <a:effectLst/>
                          <a:latin typeface="Arial"/>
                          <a:ea typeface="Arial"/>
                          <a:cs typeface="Times New Roman"/>
                        </a:rPr>
                        <a:t>O</a:t>
                      </a:r>
                      <a:r>
                        <a:rPr lang="en-US" sz="900">
                          <a:effectLst/>
                          <a:latin typeface="Arial"/>
                          <a:ea typeface="Arial"/>
                          <a:cs typeface="Times New Roman"/>
                        </a:rPr>
                        <a:t>AD S</a:t>
                      </a:r>
                      <a:r>
                        <a:rPr lang="en-US" sz="600">
                          <a:effectLst/>
                          <a:latin typeface="Arial"/>
                          <a:ea typeface="Arial"/>
                          <a:cs typeface="Times New Roman"/>
                        </a:rPr>
                        <a:t>viii </a:t>
                      </a:r>
                      <a:r>
                        <a:rPr lang="en-US" sz="900">
                          <a:solidFill>
                            <a:srgbClr val="0000FF"/>
                          </a:solidFill>
                          <a:effectLst/>
                          <a:latin typeface="Arial"/>
                          <a:ea typeface="Arial"/>
                          <a:cs typeface="Times New Roman"/>
                        </a:rPr>
                        <a:t>N</a:t>
                      </a:r>
                      <a:r>
                        <a:rPr lang="en-US" sz="900" spc="-5">
                          <a:solidFill>
                            <a:srgbClr val="0000FF"/>
                          </a:solidFill>
                          <a:effectLst/>
                          <a:latin typeface="Arial"/>
                          <a:ea typeface="Arial"/>
                          <a:cs typeface="Times New Roman"/>
                        </a:rPr>
                        <a:t>O</a:t>
                      </a:r>
                      <a:r>
                        <a:rPr lang="en-US" sz="900">
                          <a:solidFill>
                            <a:srgbClr val="0000FF"/>
                          </a:solidFill>
                          <a:effectLst/>
                          <a:latin typeface="Arial"/>
                          <a:ea typeface="Arial"/>
                          <a:cs typeface="Times New Roman"/>
                        </a:rPr>
                        <a:t>DCs</a:t>
                      </a:r>
                      <a:endParaRPr lang="en-US" sz="1100">
                        <a:effectLst/>
                        <a:latin typeface="Calibri"/>
                        <a:ea typeface="Calibri"/>
                        <a:cs typeface="Times New Roman"/>
                      </a:endParaRPr>
                    </a:p>
                    <a:p>
                      <a:pPr marL="66675" marR="0">
                        <a:lnSpc>
                          <a:spcPts val="1040"/>
                        </a:lnSpc>
                        <a:spcBef>
                          <a:spcPts val="0"/>
                        </a:spcBef>
                        <a:spcAft>
                          <a:spcPts val="0"/>
                        </a:spcAft>
                      </a:pPr>
                      <a:r>
                        <a:rPr lang="en-US" sz="600" spc="10">
                          <a:solidFill>
                            <a:srgbClr val="0000FF"/>
                          </a:solidFill>
                          <a:effectLst/>
                          <a:latin typeface="Arial"/>
                          <a:ea typeface="Arial"/>
                          <a:cs typeface="Times New Roman"/>
                        </a:rPr>
                        <a:t>i</a:t>
                      </a:r>
                      <a:r>
                        <a:rPr lang="en-US" sz="600">
                          <a:solidFill>
                            <a:srgbClr val="0000FF"/>
                          </a:solidFill>
                          <a:effectLst/>
                          <a:latin typeface="Arial"/>
                          <a:ea typeface="Arial"/>
                          <a:cs typeface="Times New Roman"/>
                        </a:rPr>
                        <a:t>x</a:t>
                      </a:r>
                      <a:r>
                        <a:rPr lang="en-US" sz="600" spc="75">
                          <a:solidFill>
                            <a:srgbClr val="0000FF"/>
                          </a:solidFill>
                          <a:effectLst/>
                          <a:latin typeface="Arial"/>
                          <a:ea typeface="Arial"/>
                          <a:cs typeface="Times New Roman"/>
                        </a:rPr>
                        <a:t> </a:t>
                      </a:r>
                      <a:r>
                        <a:rPr lang="en-US" sz="900">
                          <a:solidFill>
                            <a:srgbClr val="0000FF"/>
                          </a:solidFill>
                          <a:effectLst/>
                          <a:latin typeface="Arial"/>
                          <a:ea typeface="Arial"/>
                          <a:cs typeface="Times New Roman"/>
                        </a:rPr>
                        <a: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436">
                <a:tc>
                  <a:txBody>
                    <a:bodyPr/>
                    <a:lstStyle/>
                    <a:p>
                      <a:pPr marL="64770" marR="0">
                        <a:lnSpc>
                          <a:spcPts val="1000"/>
                        </a:lnSpc>
                        <a:spcBef>
                          <a:spcPts val="0"/>
                        </a:spcBef>
                        <a:spcAft>
                          <a:spcPts val="0"/>
                        </a:spcAft>
                      </a:pPr>
                      <a:r>
                        <a:rPr lang="en-US" sz="900" b="1" spc="-5" dirty="0">
                          <a:effectLst/>
                          <a:latin typeface="Arial"/>
                          <a:ea typeface="Arial"/>
                          <a:cs typeface="Times New Roman"/>
                        </a:rPr>
                        <a:t>G</a:t>
                      </a:r>
                      <a:r>
                        <a:rPr lang="en-US" sz="900" b="1" dirty="0">
                          <a:effectLst/>
                          <a:latin typeface="Arial"/>
                          <a:ea typeface="Arial"/>
                          <a:cs typeface="Times New Roman"/>
                        </a:rPr>
                        <a:t>lob</a:t>
                      </a:r>
                      <a:r>
                        <a:rPr lang="en-US" sz="900" b="1" spc="5" dirty="0">
                          <a:effectLst/>
                          <a:latin typeface="Arial"/>
                          <a:ea typeface="Arial"/>
                          <a:cs typeface="Times New Roman"/>
                        </a:rPr>
                        <a:t>a</a:t>
                      </a:r>
                      <a:r>
                        <a:rPr lang="en-US" sz="900" b="1" dirty="0">
                          <a:effectLst/>
                          <a:latin typeface="Arial"/>
                          <a:ea typeface="Arial"/>
                          <a:cs typeface="Times New Roman"/>
                        </a:rPr>
                        <a:t>l</a:t>
                      </a:r>
                      <a:endParaRPr lang="en-US" sz="1100" dirty="0">
                        <a:effectLst/>
                        <a:latin typeface="Calibri"/>
                        <a:ea typeface="Calibri"/>
                        <a:cs typeface="Times New Roman"/>
                      </a:endParaRPr>
                    </a:p>
                    <a:p>
                      <a:pPr marL="64770" marR="0">
                        <a:lnSpc>
                          <a:spcPts val="1030"/>
                        </a:lnSpc>
                        <a:spcBef>
                          <a:spcPts val="0"/>
                        </a:spcBef>
                        <a:spcAft>
                          <a:spcPts val="0"/>
                        </a:spcAft>
                      </a:pPr>
                      <a:r>
                        <a:rPr lang="en-US" sz="900" b="1" dirty="0" smtClean="0">
                          <a:effectLst/>
                          <a:latin typeface="Arial"/>
                          <a:ea typeface="Arial"/>
                          <a:cs typeface="Times New Roman"/>
                        </a:rPr>
                        <a:t>Tropi</a:t>
                      </a:r>
                      <a:r>
                        <a:rPr lang="en-US" sz="900" b="1" spc="5" dirty="0" smtClean="0">
                          <a:effectLst/>
                          <a:latin typeface="Arial"/>
                          <a:ea typeface="Arial"/>
                          <a:cs typeface="Times New Roman"/>
                        </a:rPr>
                        <a:t>ca</a:t>
                      </a:r>
                      <a:r>
                        <a:rPr lang="en-US" sz="900" b="1" dirty="0" smtClean="0">
                          <a:effectLst/>
                          <a:latin typeface="+mn-lt"/>
                          <a:ea typeface="Arial"/>
                          <a:cs typeface="Times New Roman"/>
                        </a:rPr>
                        <a:t>l Moored</a:t>
                      </a:r>
                    </a:p>
                    <a:p>
                      <a:pPr marL="64770" marR="0">
                        <a:lnSpc>
                          <a:spcPts val="1030"/>
                        </a:lnSpc>
                        <a:spcBef>
                          <a:spcPts val="0"/>
                        </a:spcBef>
                        <a:spcAft>
                          <a:spcPts val="0"/>
                        </a:spcAft>
                      </a:pPr>
                      <a:r>
                        <a:rPr lang="en-US" sz="900" b="1" dirty="0" smtClean="0">
                          <a:effectLst/>
                          <a:latin typeface="+mn-lt"/>
                          <a:ea typeface="Arial"/>
                          <a:cs typeface="Times New Roman"/>
                        </a:rPr>
                        <a:t>Buoys</a:t>
                      </a:r>
                    </a:p>
                    <a:p>
                      <a:pPr marL="64770" marR="0">
                        <a:lnSpc>
                          <a:spcPts val="1030"/>
                        </a:lnSpc>
                        <a:spcBef>
                          <a:spcPts val="0"/>
                        </a:spcBef>
                        <a:spcAft>
                          <a:spcPts val="0"/>
                        </a:spcAft>
                      </a:pPr>
                      <a:r>
                        <a:rPr lang="en-US" sz="900" b="1" dirty="0" smtClean="0">
                          <a:effectLst/>
                          <a:latin typeface="+mn-lt"/>
                          <a:ea typeface="Arial"/>
                          <a:cs typeface="Times New Roman"/>
                        </a:rPr>
                        <a:t>Array</a:t>
                      </a:r>
                    </a:p>
                    <a:p>
                      <a:pPr marL="64770" marR="0">
                        <a:lnSpc>
                          <a:spcPts val="1030"/>
                        </a:lnSpc>
                        <a:spcBef>
                          <a:spcPts val="0"/>
                        </a:spcBef>
                        <a:spcAft>
                          <a:spcPts val="0"/>
                        </a:spcAft>
                      </a:pPr>
                      <a:r>
                        <a:rPr lang="en-US" sz="900" b="1" dirty="0" smtClean="0">
                          <a:effectLst/>
                          <a:latin typeface="+mn-lt"/>
                          <a:ea typeface="Arial"/>
                          <a:cs typeface="Times New Roman"/>
                        </a:rPr>
                        <a:t>(GTMBA)</a:t>
                      </a:r>
                    </a:p>
                    <a:p>
                      <a:pPr marL="64770" marR="0">
                        <a:lnSpc>
                          <a:spcPts val="1030"/>
                        </a:lnSpc>
                        <a:spcBef>
                          <a:spcPts val="0"/>
                        </a:spcBef>
                        <a:spcAft>
                          <a:spcPts val="0"/>
                        </a:spcAft>
                      </a:pP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625" marR="30480" algn="ctr">
                        <a:lnSpc>
                          <a:spcPts val="975"/>
                        </a:lnSpc>
                        <a:spcBef>
                          <a:spcPts val="0"/>
                        </a:spcBef>
                        <a:spcAft>
                          <a:spcPts val="0"/>
                        </a:spcAft>
                      </a:pPr>
                      <a:r>
                        <a:rPr lang="en-US" sz="900">
                          <a:effectLst/>
                          <a:latin typeface="Arial"/>
                          <a:ea typeface="Arial"/>
                          <a:cs typeface="Times New Roman"/>
                        </a:rPr>
                        <a:t>DBCP</a:t>
                      </a:r>
                      <a:r>
                        <a:rPr lang="en-US" sz="600">
                          <a:effectLst/>
                          <a:latin typeface="Arial"/>
                          <a:ea typeface="Arial"/>
                          <a:cs typeface="Times New Roman"/>
                        </a:rPr>
                        <a:t>x</a:t>
                      </a:r>
                      <a:r>
                        <a:rPr lang="en-US" sz="600" spc="-10">
                          <a:effectLst/>
                          <a:latin typeface="Arial"/>
                          <a:ea typeface="Arial"/>
                          <a:cs typeface="Times New Roman"/>
                        </a:rPr>
                        <a:t>x</a:t>
                      </a:r>
                      <a:r>
                        <a:rPr lang="en-US" sz="600" spc="10">
                          <a:effectLst/>
                          <a:latin typeface="Arial"/>
                          <a:ea typeface="Arial"/>
                          <a:cs typeface="Times New Roman"/>
                        </a:rPr>
                        <a:t>ii</a:t>
                      </a:r>
                      <a:r>
                        <a:rPr lang="en-US" sz="900">
                          <a:effectLst/>
                          <a:latin typeface="Arial"/>
                          <a:ea typeface="Arial"/>
                          <a:cs typeface="Times New Roman"/>
                        </a:rPr>
                        <a:t>/T</a:t>
                      </a:r>
                      <a:endParaRPr lang="en-US" sz="1100">
                        <a:effectLst/>
                        <a:latin typeface="Calibri"/>
                        <a:ea typeface="Calibri"/>
                        <a:cs typeface="Times New Roman"/>
                      </a:endParaRPr>
                    </a:p>
                    <a:p>
                      <a:pPr marL="171450" marR="158115" algn="ctr">
                        <a:lnSpc>
                          <a:spcPts val="1075"/>
                        </a:lnSpc>
                        <a:spcBef>
                          <a:spcPts val="0"/>
                        </a:spcBef>
                        <a:spcAft>
                          <a:spcPts val="0"/>
                        </a:spcAft>
                      </a:pPr>
                      <a:r>
                        <a:rPr lang="en-US" sz="900">
                          <a:effectLst/>
                          <a:latin typeface="Arial"/>
                          <a:ea typeface="Arial"/>
                          <a:cs typeface="Times New Roman"/>
                        </a:rPr>
                        <a:t>I</a:t>
                      </a:r>
                      <a:r>
                        <a:rPr lang="en-US" sz="900" spc="50">
                          <a:effectLst/>
                          <a:latin typeface="Arial"/>
                          <a:ea typeface="Arial"/>
                          <a:cs typeface="Times New Roman"/>
                        </a:rPr>
                        <a:t>P</a:t>
                      </a:r>
                      <a:r>
                        <a:rPr lang="en-US" sz="600" spc="-10">
                          <a:effectLst/>
                          <a:latin typeface="Arial"/>
                          <a:ea typeface="Arial"/>
                          <a:cs typeface="Times New Roman"/>
                        </a:rPr>
                        <a:t>xx</a:t>
                      </a:r>
                      <a:r>
                        <a:rPr lang="en-US" sz="600">
                          <a:effectLst/>
                          <a:latin typeface="Arial"/>
                          <a:ea typeface="Arial"/>
                          <a:cs typeface="Times New Roman"/>
                        </a:rPr>
                        <a:t>v</a:t>
                      </a:r>
                      <a:r>
                        <a:rPr lang="en-US" sz="600" spc="10">
                          <a:effectLst/>
                          <a:latin typeface="Arial"/>
                          <a:ea typeface="Arial"/>
                          <a:cs typeface="Times New Roman"/>
                        </a:rPr>
                        <a:t>ii</a:t>
                      </a:r>
                      <a:r>
                        <a:rPr lang="en-US" sz="600">
                          <a:effectLst/>
                          <a:latin typeface="Arial"/>
                          <a:ea typeface="Arial"/>
                          <a:cs typeface="Times New Roman"/>
                        </a:rPr>
                        <a:t>i</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57150">
                        <a:lnSpc>
                          <a:spcPts val="1030"/>
                        </a:lnSpc>
                        <a:spcBef>
                          <a:spcPts val="10"/>
                        </a:spcBef>
                        <a:spcAft>
                          <a:spcPts val="0"/>
                        </a:spcAft>
                      </a:pPr>
                      <a:r>
                        <a:rPr lang="en-US" sz="900" u="sng" spc="5">
                          <a:solidFill>
                            <a:srgbClr val="0000FF"/>
                          </a:solidFill>
                          <a:effectLst/>
                          <a:latin typeface="Arial"/>
                          <a:ea typeface="Arial"/>
                          <a:cs typeface="Times New Roman"/>
                          <a:hlinkClick r:id="rId7"/>
                        </a:rPr>
                        <a:t>paul</a:t>
                      </a:r>
                      <a:r>
                        <a:rPr lang="en-US" sz="900" u="sng" spc="-10">
                          <a:solidFill>
                            <a:srgbClr val="0000FF"/>
                          </a:solidFill>
                          <a:effectLst/>
                          <a:latin typeface="Arial"/>
                          <a:ea typeface="Arial"/>
                          <a:cs typeface="Times New Roman"/>
                          <a:hlinkClick r:id="rId7"/>
                        </a:rPr>
                        <a:t>.</a:t>
                      </a:r>
                      <a:r>
                        <a:rPr lang="en-US" sz="900" u="sng">
                          <a:solidFill>
                            <a:srgbClr val="0000FF"/>
                          </a:solidFill>
                          <a:effectLst/>
                          <a:latin typeface="Arial"/>
                          <a:ea typeface="Arial"/>
                          <a:cs typeface="Times New Roman"/>
                          <a:hlinkClick r:id="rId7"/>
                        </a:rPr>
                        <a:t>fr</a:t>
                      </a:r>
                      <a:r>
                        <a:rPr lang="en-US" sz="900" u="sng" spc="5">
                          <a:solidFill>
                            <a:srgbClr val="0000FF"/>
                          </a:solidFill>
                          <a:effectLst/>
                          <a:latin typeface="Arial"/>
                          <a:ea typeface="Arial"/>
                          <a:cs typeface="Times New Roman"/>
                          <a:hlinkClick r:id="rId7"/>
                        </a:rPr>
                        <a:t>ei</a:t>
                      </a:r>
                      <a:r>
                        <a:rPr lang="en-US" sz="900" u="sng" spc="-10">
                          <a:solidFill>
                            <a:srgbClr val="0000FF"/>
                          </a:solidFill>
                          <a:effectLst/>
                          <a:latin typeface="Arial"/>
                          <a:ea typeface="Arial"/>
                          <a:cs typeface="Times New Roman"/>
                          <a:hlinkClick r:id="rId7"/>
                        </a:rPr>
                        <a:t>t</a:t>
                      </a:r>
                      <a:r>
                        <a:rPr lang="en-US" sz="900" u="sng" spc="5">
                          <a:solidFill>
                            <a:srgbClr val="0000FF"/>
                          </a:solidFill>
                          <a:effectLst/>
                          <a:latin typeface="Arial"/>
                          <a:ea typeface="Arial"/>
                          <a:cs typeface="Times New Roman"/>
                          <a:hlinkClick r:id="rId7"/>
                        </a:rPr>
                        <a:t>ag</a:t>
                      </a:r>
                      <a:r>
                        <a:rPr lang="en-US" sz="900" u="sng">
                          <a:solidFill>
                            <a:srgbClr val="0000FF"/>
                          </a:solidFill>
                          <a:effectLst/>
                          <a:latin typeface="Arial"/>
                          <a:ea typeface="Arial"/>
                          <a:cs typeface="Times New Roman"/>
                          <a:hlinkClick r:id="rId7"/>
                        </a:rPr>
                        <a:t>@</a:t>
                      </a:r>
                      <a:r>
                        <a:rPr lang="en-US" sz="900" u="sng" spc="5">
                          <a:solidFill>
                            <a:srgbClr val="0000FF"/>
                          </a:solidFill>
                          <a:effectLst/>
                          <a:latin typeface="Arial"/>
                          <a:ea typeface="Arial"/>
                          <a:cs typeface="Times New Roman"/>
                          <a:hlinkClick r:id="rId7"/>
                        </a:rPr>
                        <a:t>n</a:t>
                      </a:r>
                      <a:r>
                        <a:rPr lang="en-US" sz="900" u="sng" spc="-10">
                          <a:solidFill>
                            <a:srgbClr val="0000FF"/>
                          </a:solidFill>
                          <a:effectLst/>
                          <a:latin typeface="Arial"/>
                          <a:ea typeface="Arial"/>
                          <a:cs typeface="Times New Roman"/>
                          <a:hlinkClick r:id="rId7"/>
                        </a:rPr>
                        <a:t>o</a:t>
                      </a:r>
                      <a:r>
                        <a:rPr lang="en-US" sz="900" u="sng" spc="5">
                          <a:solidFill>
                            <a:srgbClr val="0000FF"/>
                          </a:solidFill>
                          <a:effectLst/>
                          <a:latin typeface="Arial"/>
                          <a:ea typeface="Arial"/>
                          <a:cs typeface="Times New Roman"/>
                          <a:hlinkClick r:id="rId7"/>
                        </a:rPr>
                        <a:t>aa</a:t>
                      </a:r>
                      <a:r>
                        <a:rPr lang="en-US" sz="900" u="sng">
                          <a:solidFill>
                            <a:srgbClr val="0000FF"/>
                          </a:solidFill>
                          <a:effectLst/>
                          <a:latin typeface="Arial"/>
                          <a:ea typeface="Arial"/>
                          <a:cs typeface="Times New Roman"/>
                          <a:hlinkClick r:id="rId7"/>
                        </a:rPr>
                        <a:t>.</a:t>
                      </a:r>
                      <a:r>
                        <a:rPr lang="en-US" sz="900" u="sng" spc="-10">
                          <a:solidFill>
                            <a:srgbClr val="0000FF"/>
                          </a:solidFill>
                          <a:effectLst/>
                          <a:latin typeface="Arial"/>
                          <a:ea typeface="Arial"/>
                          <a:cs typeface="Times New Roman"/>
                          <a:hlinkClick r:id="rId7"/>
                        </a:rPr>
                        <a:t>g</a:t>
                      </a:r>
                      <a:r>
                        <a:rPr lang="en-US" sz="900" u="sng">
                          <a:solidFill>
                            <a:srgbClr val="0000FF"/>
                          </a:solidFill>
                          <a:effectLst/>
                          <a:latin typeface="Arial"/>
                          <a:ea typeface="Arial"/>
                          <a:cs typeface="Times New Roman"/>
                          <a:hlinkClick r:id="rId7"/>
                        </a:rPr>
                        <a:t>o</a:t>
                      </a:r>
                      <a:r>
                        <a:rPr lang="en-US" sz="900" u="none" strike="noStrike">
                          <a:solidFill>
                            <a:srgbClr val="0000FF"/>
                          </a:solidFill>
                          <a:effectLst/>
                          <a:latin typeface="Arial"/>
                          <a:ea typeface="Arial"/>
                          <a:cs typeface="Times New Roman"/>
                          <a:hlinkClick r:id="rId7"/>
                        </a:rPr>
                        <a:t> </a:t>
                      </a:r>
                      <a:r>
                        <a:rPr lang="en-US" sz="900" u="sng">
                          <a:solidFill>
                            <a:srgbClr val="0000FF"/>
                          </a:solidFill>
                          <a:effectLst/>
                          <a:latin typeface="Arial"/>
                          <a:ea typeface="Arial"/>
                          <a:cs typeface="Times New Roman"/>
                          <a:hlinkClick r:id="rId7"/>
                        </a:rPr>
                        <a:t>v</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5"/>
                        </a:spcBef>
                        <a:spcAft>
                          <a:spcPts val="0"/>
                        </a:spcAft>
                      </a:pPr>
                      <a:r>
                        <a:rPr lang="en-US" sz="500">
                          <a:effectLst/>
                          <a:latin typeface="Calibri"/>
                          <a:ea typeface="Calibri"/>
                          <a:cs typeface="Times New Roman"/>
                        </a:rPr>
                        <a:t> </a:t>
                      </a:r>
                      <a:endParaRPr lang="en-US" sz="1100">
                        <a:effectLst/>
                        <a:latin typeface="Calibri"/>
                        <a:ea typeface="Calibri"/>
                        <a:cs typeface="Times New Roman"/>
                      </a:endParaRPr>
                    </a:p>
                    <a:p>
                      <a:pPr marL="76835" marR="0">
                        <a:lnSpc>
                          <a:spcPct val="115000"/>
                        </a:lnSpc>
                        <a:spcBef>
                          <a:spcPts val="0"/>
                        </a:spcBef>
                        <a:spcAft>
                          <a:spcPts val="0"/>
                        </a:spcAft>
                      </a:pPr>
                      <a:r>
                        <a:rPr lang="en-US" sz="900" spc="-20">
                          <a:effectLst/>
                          <a:latin typeface="Arial"/>
                          <a:ea typeface="Arial"/>
                          <a:cs typeface="Times New Roman"/>
                        </a:rPr>
                        <a:t>M</a:t>
                      </a:r>
                      <a:r>
                        <a:rPr lang="en-US" sz="900" spc="5">
                          <a:effectLst/>
                          <a:latin typeface="Arial"/>
                          <a:ea typeface="Arial"/>
                          <a:cs typeface="Times New Roman"/>
                        </a:rPr>
                        <a:t>ode</a:t>
                      </a:r>
                      <a:r>
                        <a:rPr lang="en-US" sz="900">
                          <a:effectLst/>
                          <a:latin typeface="Arial"/>
                          <a:ea typeface="Arial"/>
                          <a:cs typeface="Times New Roman"/>
                        </a:rPr>
                        <a:t>r</a:t>
                      </a:r>
                      <a:r>
                        <a:rPr lang="en-US" sz="900" spc="5">
                          <a:effectLst/>
                          <a:latin typeface="Arial"/>
                          <a:ea typeface="Arial"/>
                          <a:cs typeface="Times New Roman"/>
                        </a:rPr>
                        <a:t>a</a:t>
                      </a:r>
                      <a:r>
                        <a:rPr lang="en-US" sz="900">
                          <a:effectLst/>
                          <a:latin typeface="Arial"/>
                          <a:ea typeface="Arial"/>
                          <a:cs typeface="Times New Roman"/>
                        </a:rPr>
                        <a:t>te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58420">
                        <a:lnSpc>
                          <a:spcPts val="1030"/>
                        </a:lnSpc>
                        <a:spcBef>
                          <a:spcPts val="10"/>
                        </a:spcBef>
                        <a:spcAft>
                          <a:spcPts val="0"/>
                        </a:spcAft>
                      </a:pPr>
                      <a:r>
                        <a:rPr lang="en-US" sz="900" dirty="0" smtClean="0">
                          <a:effectLst/>
                          <a:latin typeface="Arial"/>
                          <a:ea typeface="Arial"/>
                          <a:cs typeface="Times New Roman"/>
                        </a:rPr>
                        <a:t>S</a:t>
                      </a:r>
                      <a:r>
                        <a:rPr lang="en-US" sz="900" spc="5" dirty="0" smtClean="0">
                          <a:effectLst/>
                          <a:latin typeface="Arial"/>
                          <a:ea typeface="Arial"/>
                          <a:cs typeface="Times New Roman"/>
                        </a:rPr>
                        <a:t>u</a:t>
                      </a:r>
                      <a:r>
                        <a:rPr lang="en-US" sz="900" dirty="0" smtClean="0">
                          <a:effectLst/>
                          <a:latin typeface="Arial"/>
                          <a:ea typeface="Arial"/>
                          <a:cs typeface="Times New Roman"/>
                        </a:rPr>
                        <a:t>rf</a:t>
                      </a:r>
                      <a:r>
                        <a:rPr lang="en-US" sz="900" spc="5" dirty="0" smtClean="0">
                          <a:effectLst/>
                          <a:latin typeface="Arial"/>
                          <a:ea typeface="Arial"/>
                          <a:cs typeface="Times New Roman"/>
                        </a:rPr>
                        <a:t>a</a:t>
                      </a:r>
                      <a:r>
                        <a:rPr lang="en-US" sz="900" spc="-5" dirty="0" smtClean="0">
                          <a:effectLst/>
                          <a:latin typeface="Arial"/>
                          <a:ea typeface="Arial"/>
                          <a:cs typeface="Times New Roman"/>
                        </a:rPr>
                        <a:t>c</a:t>
                      </a:r>
                      <a:r>
                        <a:rPr lang="en-US" sz="900" dirty="0" smtClean="0">
                          <a:effectLst/>
                          <a:latin typeface="Arial"/>
                          <a:ea typeface="Arial"/>
                          <a:cs typeface="Times New Roman"/>
                        </a:rPr>
                        <a:t>e </a:t>
                      </a:r>
                      <a:r>
                        <a:rPr lang="en-US" sz="900" spc="5" dirty="0" smtClean="0">
                          <a:effectLst/>
                          <a:latin typeface="Arial"/>
                          <a:ea typeface="Arial"/>
                          <a:cs typeface="Times New Roman"/>
                        </a:rPr>
                        <a:t>da</a:t>
                      </a:r>
                      <a:r>
                        <a:rPr lang="en-US" sz="900" dirty="0" smtClean="0">
                          <a:effectLst/>
                          <a:latin typeface="Arial"/>
                          <a:ea typeface="Arial"/>
                          <a:cs typeface="Times New Roman"/>
                        </a:rPr>
                        <a:t>ta</a:t>
                      </a:r>
                      <a:r>
                        <a:rPr lang="en-US" sz="900" spc="5" dirty="0" smtClean="0">
                          <a:effectLst/>
                          <a:latin typeface="Arial"/>
                          <a:ea typeface="Arial"/>
                          <a:cs typeface="Times New Roman"/>
                        </a:rPr>
                        <a:t> </a:t>
                      </a:r>
                      <a:r>
                        <a:rPr lang="en-US" sz="900" dirty="0" smtClean="0">
                          <a:effectLst/>
                          <a:latin typeface="+mn-lt"/>
                          <a:ea typeface="Arial"/>
                          <a:cs typeface="Times New Roman"/>
                        </a:rPr>
                        <a:t>&amp; T profiles</a:t>
                      </a:r>
                    </a:p>
                    <a:p>
                      <a:pPr marL="64770" marR="58420">
                        <a:lnSpc>
                          <a:spcPts val="1030"/>
                        </a:lnSpc>
                        <a:spcBef>
                          <a:spcPts val="10"/>
                        </a:spcBef>
                        <a:spcAft>
                          <a:spcPts val="0"/>
                        </a:spcAft>
                      </a:pPr>
                      <a:r>
                        <a:rPr lang="en-US" sz="900" dirty="0" smtClean="0">
                          <a:effectLst/>
                          <a:latin typeface="+mn-lt"/>
                          <a:ea typeface="Arial"/>
                          <a:cs typeface="Times New Roman"/>
                        </a:rPr>
                        <a:t>GTS/FM</a:t>
                      </a:r>
                    </a:p>
                    <a:p>
                      <a:pPr marL="64770" marR="58420">
                        <a:lnSpc>
                          <a:spcPts val="1030"/>
                        </a:lnSpc>
                        <a:spcBef>
                          <a:spcPts val="10"/>
                        </a:spcBef>
                        <a:spcAft>
                          <a:spcPts val="0"/>
                        </a:spcAft>
                      </a:pPr>
                      <a:r>
                        <a:rPr lang="en-US" sz="900" dirty="0" smtClean="0">
                          <a:effectLst/>
                          <a:latin typeface="+mn-lt"/>
                          <a:ea typeface="Arial"/>
                          <a:cs typeface="Times New Roman"/>
                        </a:rPr>
                        <a:t>-18</a:t>
                      </a:r>
                    </a:p>
                    <a:p>
                      <a:pPr marL="64770" marR="58420">
                        <a:lnSpc>
                          <a:spcPts val="1030"/>
                        </a:lnSpc>
                        <a:spcBef>
                          <a:spcPts val="10"/>
                        </a:spcBef>
                        <a:spcAft>
                          <a:spcPts val="0"/>
                        </a:spcAft>
                      </a:pPr>
                      <a:r>
                        <a:rPr lang="en-US" sz="900" dirty="0" smtClean="0">
                          <a:effectLst/>
                          <a:latin typeface="+mn-lt"/>
                          <a:ea typeface="Arial"/>
                          <a:cs typeface="Times New Roman"/>
                        </a:rPr>
                        <a:t>BUOY GTS/FM</a:t>
                      </a:r>
                    </a:p>
                    <a:p>
                      <a:pPr marL="64770" marR="58420">
                        <a:lnSpc>
                          <a:spcPts val="1030"/>
                        </a:lnSpc>
                        <a:spcBef>
                          <a:spcPts val="10"/>
                        </a:spcBef>
                        <a:spcAft>
                          <a:spcPts val="0"/>
                        </a:spcAft>
                      </a:pPr>
                      <a:r>
                        <a:rPr lang="en-US" sz="900" dirty="0" smtClean="0">
                          <a:effectLst/>
                          <a:latin typeface="+mn-lt"/>
                          <a:ea typeface="Arial"/>
                          <a:cs typeface="Times New Roman"/>
                        </a:rPr>
                        <a:t>-94</a:t>
                      </a:r>
                    </a:p>
                    <a:p>
                      <a:pPr marL="64770" marR="58420">
                        <a:lnSpc>
                          <a:spcPts val="1030"/>
                        </a:lnSpc>
                        <a:spcBef>
                          <a:spcPts val="10"/>
                        </a:spcBef>
                        <a:spcAft>
                          <a:spcPts val="0"/>
                        </a:spcAft>
                      </a:pPr>
                      <a:r>
                        <a:rPr lang="en-US" sz="900" dirty="0" smtClean="0">
                          <a:effectLst/>
                          <a:latin typeface="+mn-lt"/>
                          <a:ea typeface="Arial"/>
                          <a:cs typeface="Times New Roman"/>
                        </a:rPr>
                        <a:t>BUFR</a:t>
                      </a:r>
                    </a:p>
                    <a:p>
                      <a:pPr marL="64770" marR="58420">
                        <a:lnSpc>
                          <a:spcPts val="1030"/>
                        </a:lnSpc>
                        <a:spcBef>
                          <a:spcPts val="10"/>
                        </a:spcBef>
                        <a:spcAft>
                          <a:spcPts val="0"/>
                        </a:spcAft>
                      </a:pP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151765">
                        <a:lnSpc>
                          <a:spcPts val="1030"/>
                        </a:lnSpc>
                        <a:spcBef>
                          <a:spcPts val="10"/>
                        </a:spcBef>
                        <a:spcAft>
                          <a:spcPts val="0"/>
                        </a:spcAft>
                      </a:pPr>
                      <a:r>
                        <a:rPr lang="en-US" sz="900" dirty="0" smtClean="0">
                          <a:effectLst/>
                          <a:latin typeface="Arial"/>
                          <a:ea typeface="Arial"/>
                          <a:cs typeface="Times New Roman"/>
                        </a:rPr>
                        <a:t>S</a:t>
                      </a:r>
                      <a:r>
                        <a:rPr lang="en-US" sz="900" spc="5" dirty="0" smtClean="0">
                          <a:effectLst/>
                          <a:latin typeface="Arial"/>
                          <a:ea typeface="Arial"/>
                          <a:cs typeface="Times New Roman"/>
                        </a:rPr>
                        <a:t>ub</a:t>
                      </a:r>
                      <a:r>
                        <a:rPr lang="en-US" sz="900" dirty="0" smtClean="0">
                          <a:effectLst/>
                          <a:latin typeface="Arial"/>
                          <a:ea typeface="Arial"/>
                          <a:cs typeface="Times New Roman"/>
                        </a:rPr>
                        <a:t>- </a:t>
                      </a:r>
                      <a:r>
                        <a:rPr lang="en-US" sz="900" spc="5" dirty="0" smtClean="0">
                          <a:effectLst/>
                          <a:latin typeface="Arial"/>
                          <a:ea typeface="Arial"/>
                          <a:cs typeface="Times New Roman"/>
                        </a:rPr>
                        <a:t>su</a:t>
                      </a:r>
                      <a:r>
                        <a:rPr lang="en-US" sz="900" dirty="0" smtClean="0">
                          <a:effectLst/>
                          <a:latin typeface="Arial"/>
                          <a:ea typeface="Arial"/>
                          <a:cs typeface="Times New Roman"/>
                        </a:rPr>
                        <a:t>rf</a:t>
                      </a:r>
                      <a:r>
                        <a:rPr lang="en-US" sz="900" spc="-10" dirty="0" smtClean="0">
                          <a:effectLst/>
                          <a:latin typeface="Arial"/>
                          <a:ea typeface="Arial"/>
                          <a:cs typeface="Times New Roman"/>
                        </a:rPr>
                        <a:t>a</a:t>
                      </a:r>
                      <a:r>
                        <a:rPr lang="en-US" sz="900" spc="5" dirty="0" smtClean="0">
                          <a:effectLst/>
                          <a:latin typeface="Arial"/>
                          <a:ea typeface="Arial"/>
                          <a:cs typeface="Times New Roman"/>
                        </a:rPr>
                        <a:t>c</a:t>
                      </a:r>
                      <a:r>
                        <a:rPr lang="en-US" sz="900" dirty="0" smtClean="0">
                          <a:effectLst/>
                          <a:latin typeface="+mn-lt"/>
                          <a:ea typeface="Arial"/>
                          <a:cs typeface="Times New Roman"/>
                        </a:rPr>
                        <a:t>e data </a:t>
                      </a:r>
                      <a:r>
                        <a:rPr lang="en-US" sz="900" dirty="0" err="1" smtClean="0">
                          <a:effectLst/>
                          <a:latin typeface="+mn-lt"/>
                          <a:ea typeface="Arial"/>
                          <a:cs typeface="Times New Roman"/>
                        </a:rPr>
                        <a:t>TAOxxix</a:t>
                      </a:r>
                      <a:r>
                        <a:rPr lang="en-US" sz="900" dirty="0" smtClean="0">
                          <a:effectLst/>
                          <a:latin typeface="+mn-lt"/>
                          <a:ea typeface="Arial"/>
                          <a:cs typeface="Times New Roman"/>
                        </a:rPr>
                        <a:t> PIs</a:t>
                      </a:r>
                    </a:p>
                    <a:p>
                      <a:pPr marL="64770" marR="151765">
                        <a:lnSpc>
                          <a:spcPts val="1030"/>
                        </a:lnSpc>
                        <a:spcBef>
                          <a:spcPts val="10"/>
                        </a:spcBef>
                        <a:spcAft>
                          <a:spcPts val="0"/>
                        </a:spcAft>
                      </a:pP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5"/>
                        </a:spcBef>
                        <a:spcAft>
                          <a:spcPts val="0"/>
                        </a:spcAft>
                      </a:pPr>
                      <a:r>
                        <a:rPr lang="en-US" sz="5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spc="5">
                          <a:effectLst/>
                          <a:latin typeface="Arial"/>
                          <a:ea typeface="Arial"/>
                          <a:cs typeface="Times New Roman"/>
                        </a:rPr>
                        <a: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139065">
                        <a:lnSpc>
                          <a:spcPts val="1030"/>
                        </a:lnSpc>
                        <a:spcBef>
                          <a:spcPts val="10"/>
                        </a:spcBef>
                        <a:spcAft>
                          <a:spcPts val="0"/>
                        </a:spcAft>
                      </a:pPr>
                      <a:r>
                        <a:rPr lang="en-US" sz="900" spc="-10">
                          <a:effectLst/>
                          <a:latin typeface="Arial"/>
                          <a:ea typeface="Arial"/>
                          <a:cs typeface="Times New Roman"/>
                        </a:rPr>
                        <a:t>T</a:t>
                      </a:r>
                      <a:r>
                        <a:rPr lang="en-US" sz="900">
                          <a:effectLst/>
                          <a:latin typeface="Arial"/>
                          <a:ea typeface="Arial"/>
                          <a:cs typeface="Times New Roman"/>
                        </a:rPr>
                        <a:t>AO </a:t>
                      </a:r>
                      <a:r>
                        <a:rPr lang="en-US" sz="900" spc="-5">
                          <a:effectLst/>
                          <a:latin typeface="Arial"/>
                          <a:ea typeface="Arial"/>
                          <a:cs typeface="Times New Roman"/>
                        </a:rPr>
                        <a:t>G</a:t>
                      </a:r>
                      <a:r>
                        <a:rPr lang="en-US" sz="900">
                          <a:effectLst/>
                          <a:latin typeface="Arial"/>
                          <a:ea typeface="Arial"/>
                          <a:cs typeface="Times New Roman"/>
                        </a:rPr>
                        <a:t>DAC</a:t>
                      </a:r>
                      <a:r>
                        <a:rPr lang="en-US" sz="900" spc="55">
                          <a:effectLst/>
                          <a:latin typeface="Arial"/>
                          <a:ea typeface="Arial"/>
                          <a:cs typeface="Times New Roman"/>
                        </a:rPr>
                        <a:t>s</a:t>
                      </a:r>
                      <a:r>
                        <a:rPr lang="en-US" sz="900" spc="-10">
                          <a:effectLst/>
                          <a:latin typeface="Arial"/>
                          <a:ea typeface="Arial"/>
                          <a:cs typeface="Times New Roman"/>
                        </a:rPr>
                        <a:t>xxx</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2865">
                        <a:lnSpc>
                          <a:spcPct val="82000"/>
                        </a:lnSpc>
                        <a:spcBef>
                          <a:spcPts val="135"/>
                        </a:spcBef>
                        <a:spcAft>
                          <a:spcPts val="0"/>
                        </a:spcAft>
                      </a:pPr>
                      <a:r>
                        <a:rPr lang="en-US" sz="900" dirty="0" smtClean="0">
                          <a:effectLst/>
                          <a:latin typeface="Arial"/>
                          <a:ea typeface="Arial"/>
                          <a:cs typeface="Times New Roman"/>
                        </a:rPr>
                        <a:t>IC</a:t>
                      </a:r>
                      <a:r>
                        <a:rPr lang="en-US" sz="900" spc="-5" dirty="0" smtClean="0">
                          <a:effectLst/>
                          <a:latin typeface="Arial"/>
                          <a:ea typeface="Arial"/>
                          <a:cs typeface="Times New Roman"/>
                        </a:rPr>
                        <a:t>O</a:t>
                      </a:r>
                      <a:r>
                        <a:rPr lang="en-US" sz="900" dirty="0" smtClean="0">
                          <a:effectLst/>
                          <a:latin typeface="Arial"/>
                          <a:ea typeface="Arial"/>
                          <a:cs typeface="Times New Roman"/>
                        </a:rPr>
                        <a:t>AD </a:t>
                      </a:r>
                      <a:r>
                        <a:rPr lang="en-US" sz="900" dirty="0" err="1" smtClean="0">
                          <a:effectLst/>
                          <a:latin typeface="Arial"/>
                          <a:ea typeface="Arial"/>
                          <a:cs typeface="Times New Roman"/>
                        </a:rPr>
                        <a:t>S</a:t>
                      </a:r>
                      <a:r>
                        <a:rPr lang="en-US" sz="900" dirty="0" err="1" smtClean="0">
                          <a:effectLst/>
                          <a:latin typeface="+mn-lt"/>
                          <a:ea typeface="Arial"/>
                          <a:cs typeface="Times New Roman"/>
                        </a:rPr>
                        <a:t>viii</a:t>
                      </a:r>
                      <a:r>
                        <a:rPr lang="en-US" sz="900" dirty="0" smtClean="0">
                          <a:effectLst/>
                          <a:latin typeface="+mn-lt"/>
                          <a:ea typeface="Arial"/>
                          <a:cs typeface="Times New Roman"/>
                        </a:rPr>
                        <a:t> </a:t>
                      </a:r>
                      <a:r>
                        <a:rPr lang="en-US" sz="900" dirty="0" err="1" smtClean="0">
                          <a:effectLst/>
                          <a:latin typeface="+mn-lt"/>
                          <a:ea typeface="Arial"/>
                          <a:cs typeface="Times New Roman"/>
                        </a:rPr>
                        <a:t>WDCsxi</a:t>
                      </a:r>
                      <a:endParaRPr lang="en-US" sz="900" dirty="0" smtClean="0">
                        <a:effectLst/>
                        <a:latin typeface="+mn-lt"/>
                        <a:ea typeface="Arial"/>
                        <a:cs typeface="Times New Roman"/>
                      </a:endParaRPr>
                    </a:p>
                    <a:p>
                      <a:pPr marL="66675" marR="62865">
                        <a:lnSpc>
                          <a:spcPct val="82000"/>
                        </a:lnSpc>
                        <a:spcBef>
                          <a:spcPts val="135"/>
                        </a:spcBef>
                        <a:spcAft>
                          <a:spcPts val="0"/>
                        </a:spcAft>
                      </a:pPr>
                      <a:r>
                        <a:rPr lang="en-US" sz="900" dirty="0" err="1" smtClean="0">
                          <a:effectLst/>
                          <a:latin typeface="+mn-lt"/>
                          <a:ea typeface="Arial"/>
                          <a:cs typeface="Times New Roman"/>
                        </a:rPr>
                        <a:t>i</a:t>
                      </a:r>
                      <a:endParaRPr lang="en-US" sz="900" dirty="0" smtClean="0">
                        <a:effectLst/>
                        <a:latin typeface="+mn-lt"/>
                        <a:ea typeface="Arial"/>
                        <a:cs typeface="Times New Roman"/>
                      </a:endParaRPr>
                    </a:p>
                    <a:p>
                      <a:pPr marL="66675" marR="62865">
                        <a:lnSpc>
                          <a:spcPct val="82000"/>
                        </a:lnSpc>
                        <a:spcBef>
                          <a:spcPts val="135"/>
                        </a:spcBef>
                        <a:spcAft>
                          <a:spcPts val="0"/>
                        </a:spcAft>
                      </a:pPr>
                      <a:r>
                        <a:rPr lang="en-US" sz="900" dirty="0" err="1" smtClean="0">
                          <a:effectLst/>
                          <a:latin typeface="+mn-lt"/>
                          <a:ea typeface="Arial"/>
                          <a:cs typeface="Times New Roman"/>
                        </a:rPr>
                        <a:t>WOAxiii</a:t>
                      </a:r>
                      <a:r>
                        <a:rPr lang="en-US" sz="900" dirty="0" smtClean="0">
                          <a:effectLst/>
                          <a:latin typeface="+mn-lt"/>
                          <a:ea typeface="Arial"/>
                          <a:cs typeface="Times New Roman"/>
                        </a:rPr>
                        <a:t> </a:t>
                      </a:r>
                      <a:r>
                        <a:rPr lang="en-US" sz="900" dirty="0" err="1" smtClean="0">
                          <a:effectLst/>
                          <a:latin typeface="+mn-lt"/>
                          <a:ea typeface="Arial"/>
                          <a:cs typeface="Times New Roman"/>
                        </a:rPr>
                        <a:t>WODxiv</a:t>
                      </a:r>
                      <a:r>
                        <a:rPr lang="en-US" sz="900" dirty="0" smtClean="0">
                          <a:effectLst/>
                          <a:latin typeface="+mn-lt"/>
                          <a:ea typeface="Arial"/>
                          <a:cs typeface="Times New Roman"/>
                        </a:rPr>
                        <a:t> NODCs</a:t>
                      </a:r>
                    </a:p>
                    <a:p>
                      <a:pPr marL="66675" marR="62865">
                        <a:lnSpc>
                          <a:spcPct val="82000"/>
                        </a:lnSpc>
                        <a:spcBef>
                          <a:spcPts val="135"/>
                        </a:spcBef>
                        <a:spcAft>
                          <a:spcPts val="0"/>
                        </a:spcAft>
                      </a:pPr>
                      <a:r>
                        <a:rPr lang="en-US" sz="900" dirty="0" smtClean="0">
                          <a:effectLst/>
                          <a:latin typeface="+mn-lt"/>
                          <a:ea typeface="Arial"/>
                          <a:cs typeface="Times New Roman"/>
                        </a:rPr>
                        <a:t>ix</a:t>
                      </a:r>
                    </a:p>
                    <a:p>
                      <a:pPr marL="66675" marR="62865">
                        <a:lnSpc>
                          <a:spcPct val="82000"/>
                        </a:lnSpc>
                        <a:spcBef>
                          <a:spcPts val="135"/>
                        </a:spcBef>
                        <a:spcAft>
                          <a:spcPts val="0"/>
                        </a:spcAft>
                      </a:pP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95685170"/>
              </p:ext>
            </p:extLst>
          </p:nvPr>
        </p:nvGraphicFramePr>
        <p:xfrm>
          <a:off x="441063" y="431268"/>
          <a:ext cx="8477026" cy="495300"/>
        </p:xfrm>
        <a:graphic>
          <a:graphicData uri="http://schemas.openxmlformats.org/drawingml/2006/table">
            <a:tbl>
              <a:tblPr firstRow="1" firstCol="1" lastRow="1" lastCol="1" bandRow="1" bandCol="1"/>
              <a:tblGrid>
                <a:gridCol w="879277"/>
                <a:gridCol w="914552"/>
                <a:gridCol w="1705213"/>
                <a:gridCol w="873255"/>
                <a:gridCol w="809589"/>
                <a:gridCol w="856909"/>
                <a:gridCol w="697743"/>
                <a:gridCol w="1017794"/>
                <a:gridCol w="722694"/>
              </a:tblGrid>
              <a:tr h="487680">
                <a:tc>
                  <a:txBody>
                    <a:bodyPr/>
                    <a:lstStyle/>
                    <a:p>
                      <a:pPr marL="0" marR="0">
                        <a:lnSpc>
                          <a:spcPts val="600"/>
                        </a:lnSpc>
                        <a:spcBef>
                          <a:spcPts val="45"/>
                        </a:spcBef>
                        <a:spcAft>
                          <a:spcPts val="0"/>
                        </a:spcAft>
                      </a:pPr>
                      <a:r>
                        <a:rPr lang="en-US" sz="600" dirty="0">
                          <a:effectLst/>
                          <a:latin typeface="Calibri"/>
                          <a:ea typeface="Calibri"/>
                          <a:cs typeface="Times New Roman"/>
                        </a:rPr>
                        <a:t> </a:t>
                      </a:r>
                      <a:endParaRPr lang="en-US" sz="1100" dirty="0">
                        <a:effectLst/>
                        <a:latin typeface="Calibri"/>
                        <a:ea typeface="Calibri"/>
                        <a:cs typeface="Times New Roman"/>
                      </a:endParaRPr>
                    </a:p>
                    <a:p>
                      <a:pPr marL="64770" marR="236855">
                        <a:lnSpc>
                          <a:spcPts val="1260"/>
                        </a:lnSpc>
                        <a:spcBef>
                          <a:spcPts val="0"/>
                        </a:spcBef>
                        <a:spcAft>
                          <a:spcPts val="0"/>
                        </a:spcAft>
                      </a:pPr>
                      <a:r>
                        <a:rPr lang="en-US" sz="1100" b="1" i="1" spc="-5" dirty="0">
                          <a:effectLst/>
                          <a:latin typeface="Arial"/>
                          <a:ea typeface="Arial"/>
                          <a:cs typeface="Times New Roman"/>
                        </a:rPr>
                        <a:t>D</a:t>
                      </a:r>
                      <a:r>
                        <a:rPr lang="en-US" sz="1100" b="1" i="1" dirty="0">
                          <a:effectLst/>
                          <a:latin typeface="Arial"/>
                          <a:ea typeface="Arial"/>
                          <a:cs typeface="Times New Roman"/>
                        </a:rPr>
                        <a:t>a</a:t>
                      </a:r>
                      <a:r>
                        <a:rPr lang="en-US" sz="1100" b="1" i="1" spc="5" dirty="0">
                          <a:effectLst/>
                          <a:latin typeface="Arial"/>
                          <a:ea typeface="Arial"/>
                          <a:cs typeface="Times New Roman"/>
                        </a:rPr>
                        <a:t>t</a:t>
                      </a:r>
                      <a:r>
                        <a:rPr lang="en-US" sz="1100" b="1" i="1" dirty="0">
                          <a:effectLst/>
                          <a:latin typeface="Arial"/>
                          <a:ea typeface="Arial"/>
                          <a:cs typeface="Times New Roman"/>
                        </a:rPr>
                        <a:t>a </a:t>
                      </a:r>
                      <a:r>
                        <a:rPr lang="en-US" sz="1100" b="1" i="1" spc="5" dirty="0">
                          <a:effectLst/>
                          <a:latin typeface="Arial"/>
                          <a:ea typeface="Arial"/>
                          <a:cs typeface="Times New Roman"/>
                        </a:rPr>
                        <a:t>t</a:t>
                      </a:r>
                      <a:r>
                        <a:rPr lang="en-US" sz="1100" b="1" i="1" dirty="0">
                          <a:effectLst/>
                          <a:latin typeface="Arial"/>
                          <a:ea typeface="Arial"/>
                          <a:cs typeface="Times New Roman"/>
                        </a:rPr>
                        <a:t>ype</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1200">
                          <a:effectLst/>
                          <a:latin typeface="Calibri"/>
                          <a:ea typeface="Calibri"/>
                          <a:cs typeface="Times New Roman"/>
                        </a:rPr>
                        <a:t> </a:t>
                      </a:r>
                      <a:endParaRPr lang="en-US" sz="1100">
                        <a:effectLst/>
                        <a:latin typeface="Calibri"/>
                        <a:ea typeface="Calibri"/>
                        <a:cs typeface="Times New Roman"/>
                      </a:endParaRPr>
                    </a:p>
                    <a:p>
                      <a:pPr marL="148590" marR="0">
                        <a:lnSpc>
                          <a:spcPct val="115000"/>
                        </a:lnSpc>
                        <a:spcBef>
                          <a:spcPts val="0"/>
                        </a:spcBef>
                        <a:spcAft>
                          <a:spcPts val="0"/>
                        </a:spcAft>
                      </a:pPr>
                      <a:r>
                        <a:rPr lang="en-US" sz="1100" b="1" i="1" spc="-5">
                          <a:effectLst/>
                          <a:latin typeface="Arial"/>
                          <a:ea typeface="Arial"/>
                          <a:cs typeface="Times New Roman"/>
                        </a:rPr>
                        <a:t>P</a:t>
                      </a:r>
                      <a:r>
                        <a:rPr lang="en-US" sz="1100" b="1" i="1">
                          <a:effectLst/>
                          <a:latin typeface="Arial"/>
                          <a:ea typeface="Arial"/>
                          <a:cs typeface="Times New Roman"/>
                        </a:rPr>
                        <a:t>anel</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90805" marR="0">
                        <a:lnSpc>
                          <a:spcPts val="1250"/>
                        </a:lnSpc>
                        <a:spcBef>
                          <a:spcPts val="0"/>
                        </a:spcBef>
                        <a:spcAft>
                          <a:spcPts val="0"/>
                        </a:spcAft>
                      </a:pPr>
                      <a:r>
                        <a:rPr lang="en-US" sz="1100" b="1" i="1" spc="-5" dirty="0">
                          <a:effectLst/>
                          <a:latin typeface="Arial"/>
                          <a:ea typeface="Arial"/>
                          <a:cs typeface="Times New Roman"/>
                        </a:rPr>
                        <a:t>C</a:t>
                      </a:r>
                      <a:r>
                        <a:rPr lang="en-US" sz="1100" b="1" i="1" dirty="0">
                          <a:effectLst/>
                          <a:latin typeface="Arial"/>
                          <a:ea typeface="Arial"/>
                          <a:cs typeface="Times New Roman"/>
                        </a:rPr>
                        <a:t>on</a:t>
                      </a:r>
                      <a:r>
                        <a:rPr lang="en-US" sz="1100" b="1" i="1" spc="5" dirty="0">
                          <a:effectLst/>
                          <a:latin typeface="Arial"/>
                          <a:ea typeface="Arial"/>
                          <a:cs typeface="Times New Roman"/>
                        </a:rPr>
                        <a:t>t</a:t>
                      </a:r>
                      <a:r>
                        <a:rPr lang="en-US" sz="1100" b="1" i="1" dirty="0">
                          <a:effectLst/>
                          <a:latin typeface="Arial"/>
                          <a:ea typeface="Arial"/>
                          <a:cs typeface="Times New Roman"/>
                        </a:rPr>
                        <a:t>act</a:t>
                      </a:r>
                      <a:r>
                        <a:rPr lang="en-US" sz="1100" b="1" i="1" spc="10" dirty="0">
                          <a:effectLst/>
                          <a:latin typeface="Arial"/>
                          <a:ea typeface="Arial"/>
                          <a:cs typeface="Times New Roman"/>
                        </a:rPr>
                        <a:t> </a:t>
                      </a:r>
                      <a:r>
                        <a:rPr lang="en-US" sz="1100" b="1" i="1" dirty="0">
                          <a:effectLst/>
                          <a:latin typeface="Arial"/>
                          <a:ea typeface="Arial"/>
                          <a:cs typeface="Times New Roman"/>
                        </a:rPr>
                        <a:t>p</a:t>
                      </a:r>
                      <a:r>
                        <a:rPr lang="en-US" sz="1100" b="1" i="1" spc="-15" dirty="0">
                          <a:effectLst/>
                          <a:latin typeface="Arial"/>
                          <a:ea typeface="Arial"/>
                          <a:cs typeface="Times New Roman"/>
                        </a:rPr>
                        <a:t>o</a:t>
                      </a:r>
                      <a:r>
                        <a:rPr lang="en-US" sz="1100" b="1" i="1" spc="5" dirty="0">
                          <a:effectLst/>
                          <a:latin typeface="Arial"/>
                          <a:ea typeface="Arial"/>
                          <a:cs typeface="Times New Roman"/>
                        </a:rPr>
                        <a:t>i</a:t>
                      </a:r>
                      <a:r>
                        <a:rPr lang="en-US" sz="1100" b="1" i="1" dirty="0">
                          <a:effectLst/>
                          <a:latin typeface="Arial"/>
                          <a:ea typeface="Arial"/>
                          <a:cs typeface="Times New Roman"/>
                        </a:rPr>
                        <a:t>n</a:t>
                      </a:r>
                      <a:r>
                        <a:rPr lang="en-US" sz="1100" b="1" i="1" spc="-10" dirty="0">
                          <a:effectLst/>
                          <a:latin typeface="Arial"/>
                          <a:ea typeface="Arial"/>
                          <a:cs typeface="Times New Roman"/>
                        </a:rPr>
                        <a:t>t</a:t>
                      </a:r>
                      <a:r>
                        <a:rPr lang="en-US" sz="1100" b="1" i="1" spc="5" dirty="0">
                          <a:effectLst/>
                          <a:latin typeface="Arial"/>
                          <a:ea typeface="Arial"/>
                          <a:cs typeface="Times New Roman"/>
                        </a:rPr>
                        <a:t>(</a:t>
                      </a:r>
                      <a:r>
                        <a:rPr lang="en-US" sz="1100" b="1" i="1" dirty="0">
                          <a:effectLst/>
                          <a:latin typeface="Arial"/>
                          <a:ea typeface="Arial"/>
                          <a:cs typeface="Times New Roman"/>
                        </a:rPr>
                        <a:t>s)</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100"/>
                        </a:lnSpc>
                        <a:spcBef>
                          <a:spcPts val="20"/>
                        </a:spcBef>
                        <a:spcAft>
                          <a:spcPts val="0"/>
                        </a:spcAft>
                      </a:pPr>
                      <a:r>
                        <a:rPr lang="en-US" sz="1100" dirty="0">
                          <a:effectLst/>
                          <a:latin typeface="Calibri"/>
                          <a:ea typeface="Calibri"/>
                          <a:cs typeface="Times New Roman"/>
                        </a:rPr>
                        <a:t> </a:t>
                      </a:r>
                    </a:p>
                    <a:p>
                      <a:pPr marL="116840" marR="0">
                        <a:lnSpc>
                          <a:spcPct val="115000"/>
                        </a:lnSpc>
                        <a:spcBef>
                          <a:spcPts val="0"/>
                        </a:spcBef>
                        <a:spcAft>
                          <a:spcPts val="0"/>
                        </a:spcAft>
                      </a:pPr>
                      <a:r>
                        <a:rPr lang="en-US" sz="1100" b="1" i="1" spc="-5" dirty="0" err="1">
                          <a:effectLst/>
                          <a:latin typeface="Arial"/>
                          <a:ea typeface="Arial"/>
                          <a:cs typeface="Times New Roman"/>
                        </a:rPr>
                        <a:t>E</a:t>
                      </a:r>
                      <a:r>
                        <a:rPr lang="en-US" sz="1100" b="1" i="1" spc="5" dirty="0" err="1">
                          <a:effectLst/>
                          <a:latin typeface="Arial"/>
                          <a:ea typeface="Arial"/>
                          <a:cs typeface="Times New Roman"/>
                        </a:rPr>
                        <a:t>ff</a:t>
                      </a:r>
                      <a:r>
                        <a:rPr lang="en-US" sz="1100" b="1" i="1" spc="-5" dirty="0" err="1">
                          <a:effectLst/>
                          <a:latin typeface="Arial"/>
                          <a:ea typeface="Arial"/>
                          <a:cs typeface="Times New Roman"/>
                        </a:rPr>
                        <a:t>o</a:t>
                      </a:r>
                      <a:r>
                        <a:rPr lang="en-US" sz="1100" b="1" i="1" spc="-10" dirty="0" err="1">
                          <a:effectLst/>
                          <a:latin typeface="Arial"/>
                          <a:ea typeface="Arial"/>
                          <a:cs typeface="Times New Roman"/>
                        </a:rPr>
                        <a:t>r</a:t>
                      </a:r>
                      <a:r>
                        <a:rPr lang="en-US" sz="1100" b="1" i="1" spc="50" dirty="0" err="1">
                          <a:effectLst/>
                          <a:latin typeface="Arial"/>
                          <a:ea typeface="Arial"/>
                          <a:cs typeface="Times New Roman"/>
                        </a:rPr>
                        <a:t>t</a:t>
                      </a:r>
                      <a:r>
                        <a:rPr lang="en-US" sz="700" b="1" i="1" dirty="0" err="1">
                          <a:effectLst/>
                          <a:latin typeface="Arial"/>
                          <a:ea typeface="Arial"/>
                          <a:cs typeface="Times New Roman"/>
                        </a:rPr>
                        <a:t>i</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64770" marR="27940">
                        <a:lnSpc>
                          <a:spcPts val="1260"/>
                        </a:lnSpc>
                        <a:spcBef>
                          <a:spcPts val="5"/>
                        </a:spcBef>
                        <a:spcAft>
                          <a:spcPts val="0"/>
                        </a:spcAft>
                      </a:pPr>
                      <a:r>
                        <a:rPr lang="en-US" sz="1100" b="1" i="1" spc="-5">
                          <a:effectLst/>
                          <a:latin typeface="Arial"/>
                          <a:ea typeface="Arial"/>
                          <a:cs typeface="Times New Roman"/>
                        </a:rPr>
                        <a:t>E</a:t>
                      </a:r>
                      <a:r>
                        <a:rPr lang="en-US" sz="1100" b="1" i="1">
                          <a:effectLst/>
                          <a:latin typeface="Arial"/>
                          <a:ea typeface="Arial"/>
                          <a:cs typeface="Times New Roman"/>
                        </a:rPr>
                        <a:t>x</a:t>
                      </a:r>
                      <a:r>
                        <a:rPr lang="en-US" sz="1100" b="1" i="1" spc="5">
                          <a:effectLst/>
                          <a:latin typeface="Arial"/>
                          <a:ea typeface="Arial"/>
                          <a:cs typeface="Times New Roman"/>
                        </a:rPr>
                        <a:t>i</a:t>
                      </a:r>
                      <a:r>
                        <a:rPr lang="en-US" sz="1100" b="1" i="1">
                          <a:effectLst/>
                          <a:latin typeface="Arial"/>
                          <a:ea typeface="Arial"/>
                          <a:cs typeface="Times New Roman"/>
                        </a:rPr>
                        <a:t>s</a:t>
                      </a:r>
                      <a:r>
                        <a:rPr lang="en-US" sz="1100" b="1" i="1" spc="5">
                          <a:effectLst/>
                          <a:latin typeface="Arial"/>
                          <a:ea typeface="Arial"/>
                          <a:cs typeface="Times New Roman"/>
                        </a:rPr>
                        <a:t>ti</a:t>
                      </a:r>
                      <a:r>
                        <a:rPr lang="en-US" sz="1100" b="1" i="1">
                          <a:effectLst/>
                          <a:latin typeface="Arial"/>
                          <a:ea typeface="Arial"/>
                          <a:cs typeface="Times New Roman"/>
                        </a:rPr>
                        <a:t>n g</a:t>
                      </a:r>
                      <a:r>
                        <a:rPr lang="en-US" sz="1100" b="1" i="1" spc="5">
                          <a:effectLst/>
                          <a:latin typeface="Arial"/>
                          <a:ea typeface="Arial"/>
                          <a:cs typeface="Times New Roman"/>
                        </a:rPr>
                        <a:t> </a:t>
                      </a:r>
                      <a:r>
                        <a:rPr lang="en-US" sz="1100" b="1" i="1" spc="-5">
                          <a:effectLst/>
                          <a:latin typeface="Arial"/>
                          <a:ea typeface="Arial"/>
                          <a:cs typeface="Times New Roman"/>
                        </a:rPr>
                        <a:t>R</a:t>
                      </a:r>
                      <a:r>
                        <a:rPr lang="en-US" sz="1100" b="1" i="1">
                          <a:effectLst/>
                          <a:latin typeface="Arial"/>
                          <a:ea typeface="Arial"/>
                          <a:cs typeface="Times New Roman"/>
                        </a:rPr>
                        <a:t>T</a:t>
                      </a:r>
                      <a:endParaRPr lang="en-US" sz="1100">
                        <a:effectLst/>
                        <a:latin typeface="Calibri"/>
                        <a:ea typeface="Calibri"/>
                        <a:cs typeface="Times New Roman"/>
                      </a:endParaRPr>
                    </a:p>
                    <a:p>
                      <a:pPr marL="64770" marR="0">
                        <a:lnSpc>
                          <a:spcPts val="1255"/>
                        </a:lnSpc>
                        <a:spcBef>
                          <a:spcPts val="0"/>
                        </a:spcBef>
                        <a:spcAft>
                          <a:spcPts val="0"/>
                        </a:spcAft>
                      </a:pPr>
                      <a:r>
                        <a:rPr lang="en-US" sz="1100" b="1" i="1">
                          <a:effectLst/>
                          <a:latin typeface="Arial"/>
                          <a:ea typeface="Arial"/>
                          <a:cs typeface="Times New Roman"/>
                        </a:rPr>
                        <a:t>sou</a:t>
                      </a:r>
                      <a:r>
                        <a:rPr lang="en-US" sz="1100" b="1" i="1" spc="5">
                          <a:effectLst/>
                          <a:latin typeface="Arial"/>
                          <a:ea typeface="Arial"/>
                          <a:cs typeface="Times New Roman"/>
                        </a:rPr>
                        <a:t>r</a:t>
                      </a:r>
                      <a:r>
                        <a:rPr lang="en-US" sz="1100" b="1" i="1">
                          <a:effectLst/>
                          <a:latin typeface="Arial"/>
                          <a:ea typeface="Arial"/>
                          <a:cs typeface="Times New Roman"/>
                        </a:rPr>
                        <a:t>ce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64770" marR="62865">
                        <a:lnSpc>
                          <a:spcPts val="1260"/>
                        </a:lnSpc>
                        <a:spcBef>
                          <a:spcPts val="5"/>
                        </a:spcBef>
                        <a:spcAft>
                          <a:spcPts val="0"/>
                        </a:spcAft>
                      </a:pPr>
                      <a:r>
                        <a:rPr lang="en-US" sz="1100" b="1" i="1" spc="-5">
                          <a:effectLst/>
                          <a:latin typeface="Arial"/>
                          <a:ea typeface="Arial"/>
                          <a:cs typeface="Times New Roman"/>
                        </a:rPr>
                        <a:t>E</a:t>
                      </a:r>
                      <a:r>
                        <a:rPr lang="en-US" sz="1100" b="1" i="1">
                          <a:effectLst/>
                          <a:latin typeface="Arial"/>
                          <a:ea typeface="Arial"/>
                          <a:cs typeface="Times New Roman"/>
                        </a:rPr>
                        <a:t>x</a:t>
                      </a:r>
                      <a:r>
                        <a:rPr lang="en-US" sz="1100" b="1" i="1" spc="5">
                          <a:effectLst/>
                          <a:latin typeface="Arial"/>
                          <a:ea typeface="Arial"/>
                          <a:cs typeface="Times New Roman"/>
                        </a:rPr>
                        <a:t>i</a:t>
                      </a:r>
                      <a:r>
                        <a:rPr lang="en-US" sz="1100" b="1" i="1">
                          <a:effectLst/>
                          <a:latin typeface="Arial"/>
                          <a:ea typeface="Arial"/>
                          <a:cs typeface="Times New Roman"/>
                        </a:rPr>
                        <a:t>s</a:t>
                      </a:r>
                      <a:r>
                        <a:rPr lang="en-US" sz="1100" b="1" i="1" spc="5">
                          <a:effectLst/>
                          <a:latin typeface="Arial"/>
                          <a:ea typeface="Arial"/>
                          <a:cs typeface="Times New Roman"/>
                        </a:rPr>
                        <a:t>ti</a:t>
                      </a:r>
                      <a:r>
                        <a:rPr lang="en-US" sz="1100" b="1" i="1">
                          <a:effectLst/>
                          <a:latin typeface="Arial"/>
                          <a:ea typeface="Arial"/>
                          <a:cs typeface="Times New Roman"/>
                        </a:rPr>
                        <a:t>n g</a:t>
                      </a:r>
                      <a:r>
                        <a:rPr lang="en-US" sz="1100" b="1" i="1" spc="5">
                          <a:effectLst/>
                          <a:latin typeface="Arial"/>
                          <a:ea typeface="Arial"/>
                          <a:cs typeface="Times New Roman"/>
                        </a:rPr>
                        <a:t> </a:t>
                      </a:r>
                      <a:r>
                        <a:rPr lang="en-US" sz="1100" b="1" i="1" spc="-5">
                          <a:effectLst/>
                          <a:latin typeface="Arial"/>
                          <a:ea typeface="Arial"/>
                          <a:cs typeface="Times New Roman"/>
                        </a:rPr>
                        <a:t>DM</a:t>
                      </a:r>
                      <a:endParaRPr lang="en-US" sz="1100">
                        <a:effectLst/>
                        <a:latin typeface="Calibri"/>
                        <a:ea typeface="Calibri"/>
                        <a:cs typeface="Times New Roman"/>
                      </a:endParaRPr>
                    </a:p>
                    <a:p>
                      <a:pPr marL="64770" marR="0">
                        <a:lnSpc>
                          <a:spcPts val="1255"/>
                        </a:lnSpc>
                        <a:spcBef>
                          <a:spcPts val="0"/>
                        </a:spcBef>
                        <a:spcAft>
                          <a:spcPts val="0"/>
                        </a:spcAft>
                      </a:pPr>
                      <a:r>
                        <a:rPr lang="en-US" sz="1100" b="1" i="1">
                          <a:effectLst/>
                          <a:latin typeface="Arial"/>
                          <a:ea typeface="Arial"/>
                          <a:cs typeface="Times New Roman"/>
                        </a:rPr>
                        <a:t>sou</a:t>
                      </a:r>
                      <a:r>
                        <a:rPr lang="en-US" sz="1100" b="1" i="1" spc="5">
                          <a:effectLst/>
                          <a:latin typeface="Arial"/>
                          <a:ea typeface="Arial"/>
                          <a:cs typeface="Times New Roman"/>
                        </a:rPr>
                        <a:t>r</a:t>
                      </a:r>
                      <a:r>
                        <a:rPr lang="en-US" sz="1100" b="1" i="1">
                          <a:effectLst/>
                          <a:latin typeface="Arial"/>
                          <a:ea typeface="Arial"/>
                          <a:cs typeface="Times New Roman"/>
                        </a:rPr>
                        <a:t>ce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12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1100" b="1" i="1" spc="-5">
                          <a:effectLst/>
                          <a:latin typeface="Arial"/>
                          <a:ea typeface="Arial"/>
                          <a:cs typeface="Times New Roman"/>
                        </a:rPr>
                        <a:t>DAC</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1200">
                          <a:effectLst/>
                          <a:latin typeface="Calibri"/>
                          <a:ea typeface="Calibri"/>
                          <a:cs typeface="Times New Roman"/>
                        </a:rPr>
                        <a:t> </a:t>
                      </a:r>
                      <a:endParaRPr lang="en-US" sz="1100">
                        <a:effectLst/>
                        <a:latin typeface="Calibri"/>
                        <a:ea typeface="Calibri"/>
                        <a:cs typeface="Times New Roman"/>
                      </a:endParaRPr>
                    </a:p>
                    <a:p>
                      <a:pPr marL="66675" marR="0">
                        <a:lnSpc>
                          <a:spcPct val="115000"/>
                        </a:lnSpc>
                        <a:spcBef>
                          <a:spcPts val="0"/>
                        </a:spcBef>
                        <a:spcAft>
                          <a:spcPts val="0"/>
                        </a:spcAft>
                      </a:pPr>
                      <a:r>
                        <a:rPr lang="en-US" sz="1100" b="1" i="1" spc="5">
                          <a:effectLst/>
                          <a:latin typeface="Arial"/>
                          <a:ea typeface="Arial"/>
                          <a:cs typeface="Times New Roman"/>
                        </a:rPr>
                        <a:t>G</a:t>
                      </a:r>
                      <a:r>
                        <a:rPr lang="en-US" sz="1100" b="1" i="1" spc="-5">
                          <a:effectLst/>
                          <a:latin typeface="Arial"/>
                          <a:ea typeface="Arial"/>
                          <a:cs typeface="Times New Roman"/>
                        </a:rPr>
                        <a:t>DAC</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600"/>
                        </a:lnSpc>
                        <a:spcBef>
                          <a:spcPts val="45"/>
                        </a:spcBef>
                        <a:spcAft>
                          <a:spcPts val="0"/>
                        </a:spcAft>
                      </a:pPr>
                      <a:r>
                        <a:rPr lang="en-US" sz="600" dirty="0">
                          <a:effectLst/>
                          <a:latin typeface="Calibri"/>
                          <a:ea typeface="Calibri"/>
                          <a:cs typeface="Times New Roman"/>
                        </a:rPr>
                        <a:t> </a:t>
                      </a:r>
                      <a:endParaRPr lang="en-US" sz="1100" dirty="0">
                        <a:effectLst/>
                        <a:latin typeface="Calibri"/>
                        <a:ea typeface="Calibri"/>
                        <a:cs typeface="Times New Roman"/>
                      </a:endParaRPr>
                    </a:p>
                    <a:p>
                      <a:pPr marL="66675" marR="86995">
                        <a:lnSpc>
                          <a:spcPts val="1260"/>
                        </a:lnSpc>
                        <a:spcBef>
                          <a:spcPts val="0"/>
                        </a:spcBef>
                        <a:spcAft>
                          <a:spcPts val="0"/>
                        </a:spcAft>
                      </a:pPr>
                      <a:r>
                        <a:rPr lang="en-US" sz="1100" b="1" i="1" spc="-5" dirty="0">
                          <a:effectLst/>
                          <a:latin typeface="Arial"/>
                          <a:ea typeface="Arial"/>
                          <a:cs typeface="Times New Roman"/>
                        </a:rPr>
                        <a:t>C</a:t>
                      </a:r>
                      <a:r>
                        <a:rPr lang="en-US" sz="1100" b="1" i="1" spc="5" dirty="0">
                          <a:effectLst/>
                          <a:latin typeface="Arial"/>
                          <a:ea typeface="Arial"/>
                          <a:cs typeface="Times New Roman"/>
                        </a:rPr>
                        <a:t>M</a:t>
                      </a:r>
                      <a:r>
                        <a:rPr lang="en-US" sz="1100" b="1" i="1" dirty="0">
                          <a:effectLst/>
                          <a:latin typeface="Arial"/>
                          <a:ea typeface="Arial"/>
                          <a:cs typeface="Times New Roman"/>
                        </a:rPr>
                        <a:t>O C</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415362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900" dirty="0">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2175975000"/>
              </p:ext>
            </p:extLst>
          </p:nvPr>
        </p:nvGraphicFramePr>
        <p:xfrm>
          <a:off x="141744" y="935916"/>
          <a:ext cx="8894679" cy="1562100"/>
        </p:xfrm>
        <a:graphic>
          <a:graphicData uri="http://schemas.openxmlformats.org/drawingml/2006/table">
            <a:tbl>
              <a:tblPr firstRow="1" firstCol="1" lastRow="1" lastCol="1" bandRow="1" bandCol="1"/>
              <a:tblGrid>
                <a:gridCol w="25793"/>
                <a:gridCol w="922669"/>
                <a:gridCol w="972236"/>
                <a:gridCol w="1791536"/>
                <a:gridCol w="906693"/>
                <a:gridCol w="884844"/>
                <a:gridCol w="895769"/>
                <a:gridCol w="775603"/>
                <a:gridCol w="1070553"/>
                <a:gridCol w="648983"/>
              </a:tblGrid>
              <a:tr h="516367">
                <a:tc>
                  <a:txBody>
                    <a:bodyPr/>
                    <a:lstStyle/>
                    <a:p>
                      <a:pPr marL="0" marR="0">
                        <a:lnSpc>
                          <a:spcPts val="600"/>
                        </a:lnSpc>
                        <a:spcBef>
                          <a:spcPts val="45"/>
                        </a:spcBef>
                        <a:spcAft>
                          <a:spcPts val="0"/>
                        </a:spcAft>
                      </a:pPr>
                      <a:r>
                        <a:rPr lang="en-US" sz="300" dirty="0">
                          <a:effectLst/>
                          <a:latin typeface="Calibri"/>
                          <a:ea typeface="Calibri"/>
                          <a:cs typeface="Times New Roman"/>
                        </a:rPr>
                        <a:t> </a:t>
                      </a:r>
                      <a:endParaRPr lang="en-US" sz="500" dirty="0">
                        <a:effectLst/>
                        <a:latin typeface="Calibri"/>
                        <a:ea typeface="Calibri"/>
                        <a:cs typeface="Times New Roman"/>
                      </a:endParaRPr>
                    </a:p>
                    <a:p>
                      <a:pPr marL="64770" marR="236855">
                        <a:lnSpc>
                          <a:spcPts val="1260"/>
                        </a:lnSpc>
                        <a:spcBef>
                          <a:spcPts val="0"/>
                        </a:spcBef>
                        <a:spcAft>
                          <a:spcPts val="0"/>
                        </a:spcAft>
                      </a:pPr>
                      <a:r>
                        <a:rPr lang="en-US" sz="500" b="1" i="1" spc="-5" dirty="0">
                          <a:effectLst/>
                          <a:latin typeface="Arial"/>
                          <a:ea typeface="Arial"/>
                          <a:cs typeface="Times New Roman"/>
                        </a:rPr>
                        <a:t>D</a:t>
                      </a:r>
                      <a:r>
                        <a:rPr lang="en-US" sz="500" b="1" i="1" dirty="0">
                          <a:effectLst/>
                          <a:latin typeface="Arial"/>
                          <a:ea typeface="Arial"/>
                          <a:cs typeface="Times New Roman"/>
                        </a:rPr>
                        <a:t>a</a:t>
                      </a:r>
                      <a:r>
                        <a:rPr lang="en-US" sz="500" b="1" i="1" spc="5" dirty="0">
                          <a:effectLst/>
                          <a:latin typeface="Arial"/>
                          <a:ea typeface="Arial"/>
                          <a:cs typeface="Times New Roman"/>
                        </a:rPr>
                        <a:t>t</a:t>
                      </a:r>
                      <a:r>
                        <a:rPr lang="en-US" sz="500" b="1" i="1" dirty="0">
                          <a:effectLst/>
                          <a:latin typeface="Arial"/>
                          <a:ea typeface="Arial"/>
                          <a:cs typeface="Times New Roman"/>
                        </a:rPr>
                        <a:t>a </a:t>
                      </a:r>
                      <a:r>
                        <a:rPr lang="en-US" sz="500" b="1" i="1" spc="5" dirty="0">
                          <a:effectLst/>
                          <a:latin typeface="Arial"/>
                          <a:ea typeface="Arial"/>
                          <a:cs typeface="Times New Roman"/>
                        </a:rPr>
                        <a:t>t</a:t>
                      </a:r>
                      <a:r>
                        <a:rPr lang="en-US" sz="500" b="1" i="1" dirty="0">
                          <a:effectLst/>
                          <a:latin typeface="Arial"/>
                          <a:ea typeface="Arial"/>
                          <a:cs typeface="Times New Roman"/>
                        </a:rPr>
                        <a:t>ype</a:t>
                      </a:r>
                      <a:endParaRPr lang="en-US" sz="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600"/>
                        </a:lnSpc>
                        <a:spcBef>
                          <a:spcPts val="45"/>
                        </a:spcBef>
                        <a:spcAft>
                          <a:spcPts val="0"/>
                        </a:spcAft>
                      </a:pPr>
                      <a:r>
                        <a:rPr lang="en-US" sz="300" dirty="0" smtClean="0">
                          <a:effectLst/>
                          <a:latin typeface="Calibri"/>
                          <a:ea typeface="Calibri"/>
                          <a:cs typeface="Times New Roman"/>
                        </a:rPr>
                        <a:t> </a:t>
                      </a:r>
                      <a:endParaRPr lang="en-US" sz="900" dirty="0" smtClean="0">
                        <a:effectLst/>
                        <a:latin typeface="Calibri"/>
                        <a:ea typeface="Calibri"/>
                        <a:cs typeface="Times New Roman"/>
                      </a:endParaRPr>
                    </a:p>
                    <a:p>
                      <a:pPr marL="64770" marR="236855">
                        <a:lnSpc>
                          <a:spcPts val="1260"/>
                        </a:lnSpc>
                        <a:spcBef>
                          <a:spcPts val="0"/>
                        </a:spcBef>
                        <a:spcAft>
                          <a:spcPts val="0"/>
                        </a:spcAft>
                      </a:pPr>
                      <a:r>
                        <a:rPr lang="en-US" sz="900" b="1" i="1" spc="-5" dirty="0" smtClean="0">
                          <a:effectLst/>
                          <a:latin typeface="+mn-lt"/>
                          <a:ea typeface="Arial"/>
                          <a:cs typeface="Times New Roman"/>
                        </a:rPr>
                        <a:t>D</a:t>
                      </a:r>
                      <a:r>
                        <a:rPr lang="en-US" sz="900" b="1" i="1" dirty="0" smtClean="0">
                          <a:effectLst/>
                          <a:latin typeface="+mn-lt"/>
                          <a:ea typeface="Arial"/>
                          <a:cs typeface="Times New Roman"/>
                        </a:rPr>
                        <a:t>a</a:t>
                      </a:r>
                      <a:r>
                        <a:rPr lang="en-US" sz="900" b="1" i="1" spc="5" dirty="0" smtClean="0">
                          <a:effectLst/>
                          <a:latin typeface="+mn-lt"/>
                          <a:ea typeface="Arial"/>
                          <a:cs typeface="Times New Roman"/>
                        </a:rPr>
                        <a:t>t</a:t>
                      </a:r>
                      <a:r>
                        <a:rPr lang="en-US" sz="900" b="1" i="1" dirty="0" smtClean="0">
                          <a:effectLst/>
                          <a:latin typeface="+mn-lt"/>
                          <a:ea typeface="Arial"/>
                          <a:cs typeface="Times New Roman"/>
                        </a:rPr>
                        <a:t>a </a:t>
                      </a:r>
                      <a:r>
                        <a:rPr lang="en-US" sz="900" b="1" i="1" spc="5" dirty="0" smtClean="0">
                          <a:effectLst/>
                          <a:latin typeface="+mn-lt"/>
                          <a:ea typeface="Arial"/>
                          <a:cs typeface="Times New Roman"/>
                        </a:rPr>
                        <a:t>t</a:t>
                      </a:r>
                      <a:r>
                        <a:rPr lang="en-US" sz="900" b="1" i="1" dirty="0" smtClean="0">
                          <a:effectLst/>
                          <a:latin typeface="+mn-lt"/>
                          <a:ea typeface="Arial"/>
                          <a:cs typeface="Times New Roman"/>
                        </a:rPr>
                        <a:t>ype</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900" dirty="0">
                          <a:effectLst/>
                          <a:latin typeface="+mn-lt"/>
                          <a:ea typeface="Calibri"/>
                          <a:cs typeface="Times New Roman"/>
                        </a:rPr>
                        <a:t> </a:t>
                      </a:r>
                    </a:p>
                    <a:p>
                      <a:pPr marL="148590" marR="0">
                        <a:lnSpc>
                          <a:spcPct val="115000"/>
                        </a:lnSpc>
                        <a:spcBef>
                          <a:spcPts val="0"/>
                        </a:spcBef>
                        <a:spcAft>
                          <a:spcPts val="0"/>
                        </a:spcAft>
                      </a:pPr>
                      <a:r>
                        <a:rPr lang="en-US" sz="900" b="1" i="1" spc="-5" dirty="0">
                          <a:effectLst/>
                          <a:latin typeface="+mn-lt"/>
                          <a:ea typeface="Arial"/>
                          <a:cs typeface="Times New Roman"/>
                        </a:rPr>
                        <a:t>P</a:t>
                      </a:r>
                      <a:r>
                        <a:rPr lang="en-US" sz="900" b="1" i="1" dirty="0">
                          <a:effectLst/>
                          <a:latin typeface="+mn-lt"/>
                          <a:ea typeface="Arial"/>
                          <a:cs typeface="Times New Roman"/>
                        </a:rPr>
                        <a:t>anel</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90805" marR="0">
                        <a:lnSpc>
                          <a:spcPts val="1250"/>
                        </a:lnSpc>
                        <a:spcBef>
                          <a:spcPts val="0"/>
                        </a:spcBef>
                        <a:spcAft>
                          <a:spcPts val="0"/>
                        </a:spcAft>
                      </a:pPr>
                      <a:r>
                        <a:rPr lang="en-US" sz="900" b="1" i="1" spc="-5" dirty="0">
                          <a:effectLst/>
                          <a:latin typeface="+mn-lt"/>
                          <a:ea typeface="Arial"/>
                          <a:cs typeface="Times New Roman"/>
                        </a:rPr>
                        <a:t>C</a:t>
                      </a:r>
                      <a:r>
                        <a:rPr lang="en-US" sz="900" b="1" i="1" dirty="0">
                          <a:effectLst/>
                          <a:latin typeface="+mn-lt"/>
                          <a:ea typeface="Arial"/>
                          <a:cs typeface="Times New Roman"/>
                        </a:rPr>
                        <a:t>on</a:t>
                      </a:r>
                      <a:r>
                        <a:rPr lang="en-US" sz="900" b="1" i="1" spc="5" dirty="0">
                          <a:effectLst/>
                          <a:latin typeface="+mn-lt"/>
                          <a:ea typeface="Arial"/>
                          <a:cs typeface="Times New Roman"/>
                        </a:rPr>
                        <a:t>t</a:t>
                      </a:r>
                      <a:r>
                        <a:rPr lang="en-US" sz="900" b="1" i="1" dirty="0">
                          <a:effectLst/>
                          <a:latin typeface="+mn-lt"/>
                          <a:ea typeface="Arial"/>
                          <a:cs typeface="Times New Roman"/>
                        </a:rPr>
                        <a:t>act</a:t>
                      </a:r>
                      <a:r>
                        <a:rPr lang="en-US" sz="900" b="1" i="1" spc="10" dirty="0">
                          <a:effectLst/>
                          <a:latin typeface="+mn-lt"/>
                          <a:ea typeface="Arial"/>
                          <a:cs typeface="Times New Roman"/>
                        </a:rPr>
                        <a:t> </a:t>
                      </a:r>
                      <a:r>
                        <a:rPr lang="en-US" sz="900" b="1" i="1" dirty="0">
                          <a:effectLst/>
                          <a:latin typeface="+mn-lt"/>
                          <a:ea typeface="Arial"/>
                          <a:cs typeface="Times New Roman"/>
                        </a:rPr>
                        <a:t>p</a:t>
                      </a:r>
                      <a:r>
                        <a:rPr lang="en-US" sz="900" b="1" i="1" spc="-15" dirty="0">
                          <a:effectLst/>
                          <a:latin typeface="+mn-lt"/>
                          <a:ea typeface="Arial"/>
                          <a:cs typeface="Times New Roman"/>
                        </a:rPr>
                        <a:t>o</a:t>
                      </a:r>
                      <a:r>
                        <a:rPr lang="en-US" sz="900" b="1" i="1" spc="5" dirty="0">
                          <a:effectLst/>
                          <a:latin typeface="+mn-lt"/>
                          <a:ea typeface="Arial"/>
                          <a:cs typeface="Times New Roman"/>
                        </a:rPr>
                        <a:t>i</a:t>
                      </a:r>
                      <a:r>
                        <a:rPr lang="en-US" sz="900" b="1" i="1" dirty="0">
                          <a:effectLst/>
                          <a:latin typeface="+mn-lt"/>
                          <a:ea typeface="Arial"/>
                          <a:cs typeface="Times New Roman"/>
                        </a:rPr>
                        <a:t>n</a:t>
                      </a:r>
                      <a:r>
                        <a:rPr lang="en-US" sz="900" b="1" i="1" spc="-10" dirty="0">
                          <a:effectLst/>
                          <a:latin typeface="+mn-lt"/>
                          <a:ea typeface="Arial"/>
                          <a:cs typeface="Times New Roman"/>
                        </a:rPr>
                        <a:t>t</a:t>
                      </a:r>
                      <a:r>
                        <a:rPr lang="en-US" sz="900" b="1" i="1" spc="5" dirty="0">
                          <a:effectLst/>
                          <a:latin typeface="+mn-lt"/>
                          <a:ea typeface="Arial"/>
                          <a:cs typeface="Times New Roman"/>
                        </a:rPr>
                        <a:t>(</a:t>
                      </a:r>
                      <a:r>
                        <a:rPr lang="en-US" sz="900" b="1" i="1" dirty="0">
                          <a:effectLst/>
                          <a:latin typeface="+mn-lt"/>
                          <a:ea typeface="Arial"/>
                          <a:cs typeface="Times New Roman"/>
                        </a:rPr>
                        <a:t>s)</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100"/>
                        </a:lnSpc>
                        <a:spcBef>
                          <a:spcPts val="20"/>
                        </a:spcBef>
                        <a:spcAft>
                          <a:spcPts val="0"/>
                        </a:spcAft>
                      </a:pPr>
                      <a:r>
                        <a:rPr lang="en-US" sz="900" dirty="0">
                          <a:effectLst/>
                          <a:latin typeface="+mn-lt"/>
                          <a:ea typeface="Calibri"/>
                          <a:cs typeface="Times New Roman"/>
                        </a:rPr>
                        <a:t> </a:t>
                      </a:r>
                    </a:p>
                    <a:p>
                      <a:pPr marL="116840" marR="0">
                        <a:lnSpc>
                          <a:spcPct val="115000"/>
                        </a:lnSpc>
                        <a:spcBef>
                          <a:spcPts val="0"/>
                        </a:spcBef>
                        <a:spcAft>
                          <a:spcPts val="0"/>
                        </a:spcAft>
                      </a:pPr>
                      <a:r>
                        <a:rPr lang="en-US" sz="900" b="1" i="1" spc="-5" dirty="0" err="1">
                          <a:effectLst/>
                          <a:latin typeface="+mn-lt"/>
                          <a:ea typeface="Arial"/>
                          <a:cs typeface="Times New Roman"/>
                        </a:rPr>
                        <a:t>E</a:t>
                      </a:r>
                      <a:r>
                        <a:rPr lang="en-US" sz="900" b="1" i="1" spc="5" dirty="0" err="1">
                          <a:effectLst/>
                          <a:latin typeface="+mn-lt"/>
                          <a:ea typeface="Arial"/>
                          <a:cs typeface="Times New Roman"/>
                        </a:rPr>
                        <a:t>ff</a:t>
                      </a:r>
                      <a:r>
                        <a:rPr lang="en-US" sz="900" b="1" i="1" spc="-5" dirty="0" err="1">
                          <a:effectLst/>
                          <a:latin typeface="+mn-lt"/>
                          <a:ea typeface="Arial"/>
                          <a:cs typeface="Times New Roman"/>
                        </a:rPr>
                        <a:t>o</a:t>
                      </a:r>
                      <a:r>
                        <a:rPr lang="en-US" sz="900" b="1" i="1" spc="-10" dirty="0" err="1">
                          <a:effectLst/>
                          <a:latin typeface="+mn-lt"/>
                          <a:ea typeface="Arial"/>
                          <a:cs typeface="Times New Roman"/>
                        </a:rPr>
                        <a:t>r</a:t>
                      </a:r>
                      <a:r>
                        <a:rPr lang="en-US" sz="900" b="1" i="1" spc="50" dirty="0" err="1">
                          <a:effectLst/>
                          <a:latin typeface="+mn-lt"/>
                          <a:ea typeface="Arial"/>
                          <a:cs typeface="Times New Roman"/>
                        </a:rPr>
                        <a:t>t</a:t>
                      </a:r>
                      <a:r>
                        <a:rPr lang="en-US" sz="900" b="1" i="1" dirty="0" err="1">
                          <a:effectLst/>
                          <a:latin typeface="+mn-lt"/>
                          <a:ea typeface="Arial"/>
                          <a:cs typeface="Times New Roman"/>
                        </a:rPr>
                        <a:t>i</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64770" marR="27940">
                        <a:lnSpc>
                          <a:spcPts val="1260"/>
                        </a:lnSpc>
                        <a:spcBef>
                          <a:spcPts val="5"/>
                        </a:spcBef>
                        <a:spcAft>
                          <a:spcPts val="0"/>
                        </a:spcAft>
                      </a:pPr>
                      <a:r>
                        <a:rPr lang="en-US" sz="900" b="1" i="1" spc="-5" dirty="0" err="1">
                          <a:effectLst/>
                          <a:latin typeface="+mn-lt"/>
                          <a:ea typeface="Arial"/>
                          <a:cs typeface="Times New Roman"/>
                        </a:rPr>
                        <a:t>E</a:t>
                      </a:r>
                      <a:r>
                        <a:rPr lang="en-US" sz="900" b="1" i="1" dirty="0" err="1">
                          <a:effectLst/>
                          <a:latin typeface="+mn-lt"/>
                          <a:ea typeface="Arial"/>
                          <a:cs typeface="Times New Roman"/>
                        </a:rPr>
                        <a:t>x</a:t>
                      </a:r>
                      <a:r>
                        <a:rPr lang="en-US" sz="900" b="1" i="1" spc="5" dirty="0" err="1">
                          <a:effectLst/>
                          <a:latin typeface="+mn-lt"/>
                          <a:ea typeface="Arial"/>
                          <a:cs typeface="Times New Roman"/>
                        </a:rPr>
                        <a:t>i</a:t>
                      </a:r>
                      <a:r>
                        <a:rPr lang="en-US" sz="900" b="1" i="1" dirty="0" err="1">
                          <a:effectLst/>
                          <a:latin typeface="+mn-lt"/>
                          <a:ea typeface="Arial"/>
                          <a:cs typeface="Times New Roman"/>
                        </a:rPr>
                        <a:t>s</a:t>
                      </a:r>
                      <a:r>
                        <a:rPr lang="en-US" sz="900" b="1" i="1" spc="5" dirty="0" err="1">
                          <a:effectLst/>
                          <a:latin typeface="+mn-lt"/>
                          <a:ea typeface="Arial"/>
                          <a:cs typeface="Times New Roman"/>
                        </a:rPr>
                        <a:t>ti</a:t>
                      </a:r>
                      <a:r>
                        <a:rPr lang="en-US" sz="900" b="1" i="1" dirty="0" err="1">
                          <a:effectLst/>
                          <a:latin typeface="+mn-lt"/>
                          <a:ea typeface="Arial"/>
                          <a:cs typeface="Times New Roman"/>
                        </a:rPr>
                        <a:t>n</a:t>
                      </a:r>
                      <a:r>
                        <a:rPr lang="en-US" sz="900" b="1" i="1" dirty="0">
                          <a:effectLst/>
                          <a:latin typeface="+mn-lt"/>
                          <a:ea typeface="Arial"/>
                          <a:cs typeface="Times New Roman"/>
                        </a:rPr>
                        <a:t> g</a:t>
                      </a:r>
                      <a:r>
                        <a:rPr lang="en-US" sz="900" b="1" i="1" spc="5" dirty="0">
                          <a:effectLst/>
                          <a:latin typeface="+mn-lt"/>
                          <a:ea typeface="Arial"/>
                          <a:cs typeface="Times New Roman"/>
                        </a:rPr>
                        <a:t> </a:t>
                      </a:r>
                      <a:r>
                        <a:rPr lang="en-US" sz="900" b="1" i="1" spc="-5" dirty="0">
                          <a:effectLst/>
                          <a:latin typeface="+mn-lt"/>
                          <a:ea typeface="Arial"/>
                          <a:cs typeface="Times New Roman"/>
                        </a:rPr>
                        <a:t>R</a:t>
                      </a:r>
                      <a:r>
                        <a:rPr lang="en-US" sz="900" b="1" i="1" dirty="0">
                          <a:effectLst/>
                          <a:latin typeface="+mn-lt"/>
                          <a:ea typeface="Arial"/>
                          <a:cs typeface="Times New Roman"/>
                        </a:rPr>
                        <a:t>T</a:t>
                      </a:r>
                      <a:endParaRPr lang="en-US" sz="900" dirty="0">
                        <a:effectLst/>
                        <a:latin typeface="+mn-lt"/>
                        <a:ea typeface="Calibri"/>
                        <a:cs typeface="Times New Roman"/>
                      </a:endParaRPr>
                    </a:p>
                    <a:p>
                      <a:pPr marL="64770" marR="0">
                        <a:lnSpc>
                          <a:spcPts val="1255"/>
                        </a:lnSpc>
                        <a:spcBef>
                          <a:spcPts val="0"/>
                        </a:spcBef>
                        <a:spcAft>
                          <a:spcPts val="0"/>
                        </a:spcAft>
                      </a:pPr>
                      <a:r>
                        <a:rPr lang="en-US" sz="900" b="1" i="1" dirty="0">
                          <a:effectLst/>
                          <a:latin typeface="+mn-lt"/>
                          <a:ea typeface="Arial"/>
                          <a:cs typeface="Times New Roman"/>
                        </a:rPr>
                        <a:t>sou</a:t>
                      </a:r>
                      <a:r>
                        <a:rPr lang="en-US" sz="900" b="1" i="1" spc="5" dirty="0">
                          <a:effectLst/>
                          <a:latin typeface="+mn-lt"/>
                          <a:ea typeface="Arial"/>
                          <a:cs typeface="Times New Roman"/>
                        </a:rPr>
                        <a:t>r</a:t>
                      </a:r>
                      <a:r>
                        <a:rPr lang="en-US" sz="900" b="1" i="1" dirty="0">
                          <a:effectLst/>
                          <a:latin typeface="+mn-lt"/>
                          <a:ea typeface="Arial"/>
                          <a:cs typeface="Times New Roman"/>
                        </a:rPr>
                        <a:t>ce</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64770" marR="62865">
                        <a:lnSpc>
                          <a:spcPts val="1260"/>
                        </a:lnSpc>
                        <a:spcBef>
                          <a:spcPts val="5"/>
                        </a:spcBef>
                        <a:spcAft>
                          <a:spcPts val="0"/>
                        </a:spcAft>
                      </a:pPr>
                      <a:r>
                        <a:rPr lang="en-US" sz="900" b="1" i="1" spc="-5" dirty="0" err="1">
                          <a:effectLst/>
                          <a:latin typeface="+mn-lt"/>
                          <a:ea typeface="Arial"/>
                          <a:cs typeface="Times New Roman"/>
                        </a:rPr>
                        <a:t>E</a:t>
                      </a:r>
                      <a:r>
                        <a:rPr lang="en-US" sz="900" b="1" i="1" dirty="0" err="1">
                          <a:effectLst/>
                          <a:latin typeface="+mn-lt"/>
                          <a:ea typeface="Arial"/>
                          <a:cs typeface="Times New Roman"/>
                        </a:rPr>
                        <a:t>x</a:t>
                      </a:r>
                      <a:r>
                        <a:rPr lang="en-US" sz="900" b="1" i="1" spc="5" dirty="0" err="1">
                          <a:effectLst/>
                          <a:latin typeface="+mn-lt"/>
                          <a:ea typeface="Arial"/>
                          <a:cs typeface="Times New Roman"/>
                        </a:rPr>
                        <a:t>i</a:t>
                      </a:r>
                      <a:r>
                        <a:rPr lang="en-US" sz="900" b="1" i="1" dirty="0" err="1">
                          <a:effectLst/>
                          <a:latin typeface="+mn-lt"/>
                          <a:ea typeface="Arial"/>
                          <a:cs typeface="Times New Roman"/>
                        </a:rPr>
                        <a:t>s</a:t>
                      </a:r>
                      <a:r>
                        <a:rPr lang="en-US" sz="900" b="1" i="1" spc="5" dirty="0" err="1">
                          <a:effectLst/>
                          <a:latin typeface="+mn-lt"/>
                          <a:ea typeface="Arial"/>
                          <a:cs typeface="Times New Roman"/>
                        </a:rPr>
                        <a:t>ti</a:t>
                      </a:r>
                      <a:r>
                        <a:rPr lang="en-US" sz="900" b="1" i="1" dirty="0" err="1">
                          <a:effectLst/>
                          <a:latin typeface="+mn-lt"/>
                          <a:ea typeface="Arial"/>
                          <a:cs typeface="Times New Roman"/>
                        </a:rPr>
                        <a:t>n</a:t>
                      </a:r>
                      <a:r>
                        <a:rPr lang="en-US" sz="900" b="1" i="1" dirty="0">
                          <a:effectLst/>
                          <a:latin typeface="+mn-lt"/>
                          <a:ea typeface="Arial"/>
                          <a:cs typeface="Times New Roman"/>
                        </a:rPr>
                        <a:t> g</a:t>
                      </a:r>
                      <a:r>
                        <a:rPr lang="en-US" sz="900" b="1" i="1" spc="5" dirty="0">
                          <a:effectLst/>
                          <a:latin typeface="+mn-lt"/>
                          <a:ea typeface="Arial"/>
                          <a:cs typeface="Times New Roman"/>
                        </a:rPr>
                        <a:t> </a:t>
                      </a:r>
                      <a:r>
                        <a:rPr lang="en-US" sz="900" b="1" i="1" spc="-5" dirty="0">
                          <a:effectLst/>
                          <a:latin typeface="+mn-lt"/>
                          <a:ea typeface="Arial"/>
                          <a:cs typeface="Times New Roman"/>
                        </a:rPr>
                        <a:t>DM</a:t>
                      </a:r>
                      <a:endParaRPr lang="en-US" sz="900" dirty="0">
                        <a:effectLst/>
                        <a:latin typeface="+mn-lt"/>
                        <a:ea typeface="Calibri"/>
                        <a:cs typeface="Times New Roman"/>
                      </a:endParaRPr>
                    </a:p>
                    <a:p>
                      <a:pPr marL="64770" marR="0">
                        <a:lnSpc>
                          <a:spcPts val="1255"/>
                        </a:lnSpc>
                        <a:spcBef>
                          <a:spcPts val="0"/>
                        </a:spcBef>
                        <a:spcAft>
                          <a:spcPts val="0"/>
                        </a:spcAft>
                      </a:pPr>
                      <a:r>
                        <a:rPr lang="en-US" sz="900" b="1" i="1" dirty="0">
                          <a:effectLst/>
                          <a:latin typeface="+mn-lt"/>
                          <a:ea typeface="Arial"/>
                          <a:cs typeface="Times New Roman"/>
                        </a:rPr>
                        <a:t>sou</a:t>
                      </a:r>
                      <a:r>
                        <a:rPr lang="en-US" sz="900" b="1" i="1" spc="5" dirty="0">
                          <a:effectLst/>
                          <a:latin typeface="+mn-lt"/>
                          <a:ea typeface="Arial"/>
                          <a:cs typeface="Times New Roman"/>
                        </a:rPr>
                        <a:t>r</a:t>
                      </a:r>
                      <a:r>
                        <a:rPr lang="en-US" sz="900" b="1" i="1" dirty="0">
                          <a:effectLst/>
                          <a:latin typeface="+mn-lt"/>
                          <a:ea typeface="Arial"/>
                          <a:cs typeface="Times New Roman"/>
                        </a:rPr>
                        <a:t>ce</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900" dirty="0">
                          <a:effectLst/>
                          <a:latin typeface="+mn-lt"/>
                          <a:ea typeface="Calibri"/>
                          <a:cs typeface="Times New Roman"/>
                        </a:rPr>
                        <a:t> </a:t>
                      </a:r>
                    </a:p>
                    <a:p>
                      <a:pPr marL="64770" marR="0">
                        <a:lnSpc>
                          <a:spcPct val="115000"/>
                        </a:lnSpc>
                        <a:spcBef>
                          <a:spcPts val="0"/>
                        </a:spcBef>
                        <a:spcAft>
                          <a:spcPts val="0"/>
                        </a:spcAft>
                      </a:pPr>
                      <a:r>
                        <a:rPr lang="en-US" sz="900" b="1" i="1" spc="-5" dirty="0">
                          <a:effectLst/>
                          <a:latin typeface="+mn-lt"/>
                          <a:ea typeface="Arial"/>
                          <a:cs typeface="Times New Roman"/>
                        </a:rPr>
                        <a:t>DAC</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900" dirty="0">
                          <a:effectLst/>
                          <a:latin typeface="+mn-lt"/>
                          <a:ea typeface="Calibri"/>
                          <a:cs typeface="Times New Roman"/>
                        </a:rPr>
                        <a:t> </a:t>
                      </a:r>
                    </a:p>
                    <a:p>
                      <a:pPr marL="66675" marR="0">
                        <a:lnSpc>
                          <a:spcPct val="115000"/>
                        </a:lnSpc>
                        <a:spcBef>
                          <a:spcPts val="0"/>
                        </a:spcBef>
                        <a:spcAft>
                          <a:spcPts val="0"/>
                        </a:spcAft>
                      </a:pPr>
                      <a:r>
                        <a:rPr lang="en-US" sz="900" b="1" i="1" spc="5" dirty="0">
                          <a:effectLst/>
                          <a:latin typeface="+mn-lt"/>
                          <a:ea typeface="Arial"/>
                          <a:cs typeface="Times New Roman"/>
                        </a:rPr>
                        <a:t>G</a:t>
                      </a:r>
                      <a:r>
                        <a:rPr lang="en-US" sz="900" b="1" i="1" spc="-5" dirty="0">
                          <a:effectLst/>
                          <a:latin typeface="+mn-lt"/>
                          <a:ea typeface="Arial"/>
                          <a:cs typeface="Times New Roman"/>
                        </a:rPr>
                        <a:t>DAC</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600"/>
                        </a:lnSpc>
                        <a:spcBef>
                          <a:spcPts val="45"/>
                        </a:spcBef>
                        <a:spcAft>
                          <a:spcPts val="0"/>
                        </a:spcAft>
                      </a:pPr>
                      <a:r>
                        <a:rPr lang="en-US" sz="900" dirty="0">
                          <a:effectLst/>
                          <a:latin typeface="+mn-lt"/>
                          <a:ea typeface="Calibri"/>
                          <a:cs typeface="Times New Roman"/>
                        </a:rPr>
                        <a:t> </a:t>
                      </a:r>
                    </a:p>
                    <a:p>
                      <a:pPr marL="66675" marR="86995">
                        <a:lnSpc>
                          <a:spcPts val="1260"/>
                        </a:lnSpc>
                        <a:spcBef>
                          <a:spcPts val="0"/>
                        </a:spcBef>
                        <a:spcAft>
                          <a:spcPts val="0"/>
                        </a:spcAft>
                      </a:pPr>
                      <a:r>
                        <a:rPr lang="en-US" sz="900" b="1" i="1" spc="-5" dirty="0" smtClean="0">
                          <a:effectLst/>
                          <a:latin typeface="+mn-lt"/>
                          <a:ea typeface="Arial"/>
                          <a:cs typeface="Times New Roman"/>
                        </a:rPr>
                        <a:t>C</a:t>
                      </a:r>
                      <a:r>
                        <a:rPr lang="en-US" sz="900" b="1" i="1" spc="5" dirty="0" smtClean="0">
                          <a:effectLst/>
                          <a:latin typeface="+mn-lt"/>
                          <a:ea typeface="Arial"/>
                          <a:cs typeface="Times New Roman"/>
                        </a:rPr>
                        <a:t>M</a:t>
                      </a:r>
                      <a:r>
                        <a:rPr lang="en-US" sz="900" b="1" i="1" dirty="0" smtClean="0">
                          <a:effectLst/>
                          <a:latin typeface="+mn-lt"/>
                          <a:ea typeface="Arial"/>
                          <a:cs typeface="Times New Roman"/>
                        </a:rPr>
                        <a:t> OC</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92167355"/>
              </p:ext>
            </p:extLst>
          </p:nvPr>
        </p:nvGraphicFramePr>
        <p:xfrm>
          <a:off x="172123" y="2546434"/>
          <a:ext cx="8875058" cy="4010784"/>
        </p:xfrm>
        <a:graphic>
          <a:graphicData uri="http://schemas.openxmlformats.org/drawingml/2006/table">
            <a:tbl>
              <a:tblPr firstRow="1" firstCol="1" lastRow="1" lastCol="1" bandRow="1" bandCol="1"/>
              <a:tblGrid>
                <a:gridCol w="920564"/>
                <a:gridCol w="957494"/>
                <a:gridCol w="1785280"/>
                <a:gridCol w="914258"/>
                <a:gridCol w="847603"/>
                <a:gridCol w="897143"/>
                <a:gridCol w="730506"/>
                <a:gridCol w="1065583"/>
                <a:gridCol w="756627"/>
              </a:tblGrid>
              <a:tr h="1197226">
                <a:tc>
                  <a:txBody>
                    <a:bodyPr/>
                    <a:lstStyle/>
                    <a:p>
                      <a:pPr marL="0" marR="0">
                        <a:lnSpc>
                          <a:spcPts val="550"/>
                        </a:lnSpc>
                        <a:spcBef>
                          <a:spcPts val="30"/>
                        </a:spcBef>
                        <a:spcAft>
                          <a:spcPts val="0"/>
                        </a:spcAft>
                      </a:pPr>
                      <a:r>
                        <a:rPr lang="en-US" sz="55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64770" marR="53975">
                        <a:lnSpc>
                          <a:spcPts val="1030"/>
                        </a:lnSpc>
                        <a:spcBef>
                          <a:spcPts val="0"/>
                        </a:spcBef>
                        <a:spcAft>
                          <a:spcPts val="0"/>
                        </a:spcAft>
                      </a:pPr>
                      <a:r>
                        <a:rPr lang="en-US" sz="900" b="1" spc="-5" dirty="0">
                          <a:effectLst/>
                          <a:latin typeface="Arial"/>
                          <a:ea typeface="Arial"/>
                          <a:cs typeface="Times New Roman"/>
                        </a:rPr>
                        <a:t>O</a:t>
                      </a:r>
                      <a:r>
                        <a:rPr lang="en-US" sz="900" b="1" spc="5" dirty="0">
                          <a:effectLst/>
                          <a:latin typeface="Arial"/>
                          <a:ea typeface="Arial"/>
                          <a:cs typeface="Times New Roman"/>
                        </a:rPr>
                        <a:t>cean </a:t>
                      </a:r>
                      <a:r>
                        <a:rPr lang="en-US" sz="900" b="1" dirty="0" smtClean="0">
                          <a:effectLst/>
                          <a:latin typeface="Arial"/>
                          <a:ea typeface="Arial"/>
                          <a:cs typeface="Times New Roman"/>
                        </a:rPr>
                        <a:t>R</a:t>
                      </a:r>
                      <a:r>
                        <a:rPr lang="en-US" sz="900" b="1" spc="5" dirty="0" smtClean="0">
                          <a:effectLst/>
                          <a:latin typeface="Arial"/>
                          <a:ea typeface="Arial"/>
                          <a:cs typeface="Times New Roman"/>
                        </a:rPr>
                        <a:t>e</a:t>
                      </a:r>
                      <a:r>
                        <a:rPr lang="en-US" sz="900" b="1" dirty="0" smtClean="0">
                          <a:effectLst/>
                          <a:latin typeface="Arial"/>
                          <a:ea typeface="Arial"/>
                          <a:cs typeface="Times New Roman"/>
                        </a:rPr>
                        <a:t>f</a:t>
                      </a:r>
                      <a:r>
                        <a:rPr lang="en-US" sz="900" b="1" spc="5" dirty="0" smtClean="0">
                          <a:effectLst/>
                          <a:latin typeface="Arial"/>
                          <a:ea typeface="Arial"/>
                          <a:cs typeface="Times New Roman"/>
                        </a:rPr>
                        <a:t>e</a:t>
                      </a:r>
                      <a:r>
                        <a:rPr lang="en-US" sz="900" b="1" dirty="0" smtClean="0">
                          <a:effectLst/>
                          <a:latin typeface="Arial"/>
                          <a:ea typeface="Arial"/>
                          <a:cs typeface="Times New Roman"/>
                        </a:rPr>
                        <a:t>r</a:t>
                      </a:r>
                      <a:r>
                        <a:rPr lang="en-US" sz="900" b="1" spc="5" dirty="0" smtClean="0">
                          <a:effectLst/>
                          <a:latin typeface="Arial"/>
                          <a:ea typeface="Arial"/>
                          <a:cs typeface="Times New Roman"/>
                        </a:rPr>
                        <a:t>e</a:t>
                      </a:r>
                      <a:r>
                        <a:rPr lang="en-US" sz="900" b="1" dirty="0" smtClean="0">
                          <a:effectLst/>
                          <a:latin typeface="Arial"/>
                          <a:ea typeface="Arial"/>
                          <a:cs typeface="Times New Roman"/>
                        </a:rPr>
                        <a:t>nce</a:t>
                      </a:r>
                      <a:r>
                        <a:rPr lang="en-US" sz="900" b="1" spc="5" dirty="0" smtClean="0">
                          <a:effectLst/>
                          <a:latin typeface="Arial"/>
                          <a:ea typeface="Arial"/>
                          <a:cs typeface="Times New Roman"/>
                        </a:rPr>
                        <a:t> </a:t>
                      </a:r>
                      <a:r>
                        <a:rPr lang="en-US" sz="900" b="1" dirty="0">
                          <a:effectLst/>
                          <a:latin typeface="Arial"/>
                          <a:ea typeface="Arial"/>
                          <a:cs typeface="Times New Roman"/>
                        </a:rPr>
                        <a:t>Sit</a:t>
                      </a:r>
                      <a:r>
                        <a:rPr lang="en-US" sz="900" b="1" spc="5" dirty="0">
                          <a:effectLst/>
                          <a:latin typeface="Arial"/>
                          <a:ea typeface="Arial"/>
                          <a:cs typeface="Times New Roman"/>
                        </a:rPr>
                        <a:t>e</a:t>
                      </a:r>
                      <a:r>
                        <a:rPr lang="en-US" sz="900" b="1" dirty="0">
                          <a:effectLst/>
                          <a:latin typeface="Arial"/>
                          <a:ea typeface="Arial"/>
                          <a:cs typeface="Times New Roman"/>
                        </a:rPr>
                        <a:t>s</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10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76835" marR="0">
                        <a:lnSpc>
                          <a:spcPts val="985"/>
                        </a:lnSpc>
                        <a:spcBef>
                          <a:spcPts val="0"/>
                        </a:spcBef>
                        <a:spcAft>
                          <a:spcPts val="0"/>
                        </a:spcAft>
                      </a:pPr>
                      <a:r>
                        <a:rPr lang="en-US" sz="900" spc="-5" dirty="0" err="1" smtClean="0">
                          <a:effectLst/>
                          <a:latin typeface="Arial"/>
                          <a:ea typeface="Arial"/>
                          <a:cs typeface="Times New Roman"/>
                        </a:rPr>
                        <a:t>O</a:t>
                      </a:r>
                      <a:r>
                        <a:rPr lang="en-US" sz="900" spc="5" dirty="0" err="1" smtClean="0">
                          <a:effectLst/>
                          <a:latin typeface="Arial"/>
                          <a:ea typeface="Arial"/>
                          <a:cs typeface="Times New Roman"/>
                        </a:rPr>
                        <a:t>cean</a:t>
                      </a:r>
                      <a:r>
                        <a:rPr lang="en-US" sz="900" dirty="0" err="1" smtClean="0">
                          <a:effectLst/>
                          <a:latin typeface="Arial"/>
                          <a:ea typeface="Arial"/>
                          <a:cs typeface="Times New Roman"/>
                        </a:rPr>
                        <a:t>SITEs</a:t>
                      </a:r>
                      <a:r>
                        <a:rPr lang="en-US" sz="600" spc="-10" dirty="0" err="1" smtClean="0">
                          <a:effectLst/>
                          <a:latin typeface="Arial"/>
                          <a:ea typeface="Arial"/>
                          <a:cs typeface="Times New Roman"/>
                        </a:rPr>
                        <a:t>xxxi</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66675" marR="2794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Calibri"/>
                          <a:ea typeface="Calibri"/>
                          <a:cs typeface="Times New Roman"/>
                        </a:rPr>
                        <a:t> </a:t>
                      </a:r>
                      <a:r>
                        <a:rPr kumimoji="0" lang="en-US" sz="900" b="0" i="0" u="none" strike="noStrike" kern="0" cap="none" spc="-5" normalizeH="0" baseline="0" noProof="0" dirty="0" smtClean="0">
                          <a:ln>
                            <a:noFill/>
                          </a:ln>
                          <a:solidFill>
                            <a:srgbClr val="000000"/>
                          </a:solidFill>
                          <a:effectLst/>
                          <a:uLnTx/>
                          <a:uFillTx/>
                          <a:latin typeface="+mn-lt"/>
                          <a:ea typeface="Arial"/>
                          <a:cs typeface="Times New Roman"/>
                          <a:sym typeface="Arial"/>
                          <a:rtl val="0"/>
                        </a:rPr>
                        <a:t>Ri</a:t>
                      </a:r>
                      <a:r>
                        <a:rPr kumimoji="0" lang="en-US" sz="900" b="0" i="0" u="none" strike="noStrike" kern="0" cap="none" spc="0" normalizeH="0" baseline="0" noProof="0" dirty="0" smtClean="0">
                          <a:ln>
                            <a:noFill/>
                          </a:ln>
                          <a:solidFill>
                            <a:srgbClr val="000000"/>
                          </a:solidFill>
                          <a:effectLst/>
                          <a:uLnTx/>
                          <a:uFillTx/>
                          <a:latin typeface="+mn-lt"/>
                          <a:ea typeface="Arial"/>
                          <a:cs typeface="Times New Roman"/>
                          <a:sym typeface="Arial"/>
                          <a:rtl val="0"/>
                        </a:rPr>
                        <a:t>cha</a:t>
                      </a:r>
                      <a:r>
                        <a:rPr kumimoji="0" lang="en-US" sz="900" b="0" i="0" u="none" strike="noStrike" kern="0" cap="none" spc="5" normalizeH="0" baseline="0" noProof="0" dirty="0" smtClean="0">
                          <a:ln>
                            <a:noFill/>
                          </a:ln>
                          <a:solidFill>
                            <a:srgbClr val="000000"/>
                          </a:solidFill>
                          <a:effectLst/>
                          <a:uLnTx/>
                          <a:uFillTx/>
                          <a:latin typeface="+mn-lt"/>
                          <a:ea typeface="Arial"/>
                          <a:cs typeface="Times New Roman"/>
                          <a:sym typeface="Arial"/>
                          <a:rtl val="0"/>
                        </a:rPr>
                        <a:t>r</a:t>
                      </a:r>
                      <a:r>
                        <a:rPr kumimoji="0" lang="en-US" sz="900" b="0" i="0" u="none" strike="noStrike" kern="0" cap="none" spc="0" normalizeH="0" baseline="0" noProof="0" dirty="0" smtClean="0">
                          <a:ln>
                            <a:noFill/>
                          </a:ln>
                          <a:solidFill>
                            <a:srgbClr val="000000"/>
                          </a:solidFill>
                          <a:effectLst/>
                          <a:uLnTx/>
                          <a:uFillTx/>
                          <a:latin typeface="+mn-lt"/>
                          <a:ea typeface="Arial"/>
                          <a:cs typeface="Times New Roman"/>
                          <a:sym typeface="Arial"/>
                          <a:rtl val="0"/>
                        </a:rPr>
                        <a:t>d</a:t>
                      </a:r>
                      <a:r>
                        <a:rPr kumimoji="0" lang="en-US" sz="900" b="0" i="0" u="none" strike="noStrike" kern="0" cap="none" spc="5" normalizeH="0" baseline="0" noProof="0" dirty="0" smtClean="0">
                          <a:ln>
                            <a:noFill/>
                          </a:ln>
                          <a:solidFill>
                            <a:srgbClr val="000000"/>
                          </a:solidFill>
                          <a:effectLst/>
                          <a:uLnTx/>
                          <a:uFillTx/>
                          <a:latin typeface="+mn-lt"/>
                          <a:ea typeface="Arial"/>
                          <a:cs typeface="Times New Roman"/>
                          <a:sym typeface="Arial"/>
                          <a:rtl val="0"/>
                        </a:rPr>
                        <a:t> </a:t>
                      </a:r>
                      <a:r>
                        <a:rPr kumimoji="0" lang="en-US" sz="900" b="0" i="0" u="none" strike="noStrike" kern="0" cap="none" spc="-5" normalizeH="0" baseline="0" noProof="0" dirty="0" smtClean="0">
                          <a:ln>
                            <a:noFill/>
                          </a:ln>
                          <a:solidFill>
                            <a:srgbClr val="000000"/>
                          </a:solidFill>
                          <a:effectLst/>
                          <a:uLnTx/>
                          <a:uFillTx/>
                          <a:latin typeface="+mn-lt"/>
                          <a:ea typeface="Arial"/>
                          <a:cs typeface="Times New Roman"/>
                          <a:sym typeface="Arial"/>
                          <a:rtl val="0"/>
                        </a:rPr>
                        <a:t>B</a:t>
                      </a:r>
                      <a:r>
                        <a:rPr kumimoji="0" lang="en-US" sz="900" b="0" i="0" u="none" strike="noStrike" kern="0" cap="none" spc="0" normalizeH="0" baseline="0" noProof="0" dirty="0" smtClean="0">
                          <a:ln>
                            <a:noFill/>
                          </a:ln>
                          <a:solidFill>
                            <a:srgbClr val="000000"/>
                          </a:solidFill>
                          <a:effectLst/>
                          <a:uLnTx/>
                          <a:uFillTx/>
                          <a:latin typeface="+mn-lt"/>
                          <a:ea typeface="Arial"/>
                          <a:cs typeface="Times New Roman"/>
                          <a:sym typeface="Arial"/>
                          <a:rtl val="0"/>
                        </a:rPr>
                        <a:t>oucha</a:t>
                      </a:r>
                      <a:r>
                        <a:rPr kumimoji="0" lang="en-US" sz="900" b="0" i="0" u="none" strike="noStrike" kern="0" cap="none" spc="5" normalizeH="0" baseline="0" noProof="0" dirty="0" smtClean="0">
                          <a:ln>
                            <a:noFill/>
                          </a:ln>
                          <a:solidFill>
                            <a:srgbClr val="000000"/>
                          </a:solidFill>
                          <a:effectLst/>
                          <a:uLnTx/>
                          <a:uFillTx/>
                          <a:latin typeface="+mn-lt"/>
                          <a:ea typeface="Arial"/>
                          <a:cs typeface="Times New Roman"/>
                          <a:sym typeface="Arial"/>
                          <a:rtl val="0"/>
                        </a:rPr>
                        <a:t>r</a:t>
                      </a:r>
                      <a:r>
                        <a:rPr kumimoji="0" lang="en-US" sz="900" b="0" i="0" u="none" strike="noStrike" kern="0" cap="none" spc="0" normalizeH="0" baseline="0" noProof="0" dirty="0" smtClean="0">
                          <a:ln>
                            <a:noFill/>
                          </a:ln>
                          <a:solidFill>
                            <a:srgbClr val="000000"/>
                          </a:solidFill>
                          <a:effectLst/>
                          <a:uLnTx/>
                          <a:uFillTx/>
                          <a:latin typeface="+mn-lt"/>
                          <a:ea typeface="Arial"/>
                          <a:cs typeface="Times New Roman"/>
                          <a:sym typeface="Arial"/>
                          <a:rtl val="0"/>
                        </a:rPr>
                        <a:t>d </a:t>
                      </a:r>
                      <a:r>
                        <a:rPr kumimoji="0" lang="en-US" sz="900" b="0" i="0" u="sng" strike="noStrike" kern="0" cap="none" spc="5" normalizeH="0" baseline="0" noProof="0" dirty="0" smtClean="0">
                          <a:ln>
                            <a:noFill/>
                          </a:ln>
                          <a:solidFill>
                            <a:srgbClr val="0000FF"/>
                          </a:solidFill>
                          <a:effectLst/>
                          <a:uLnTx/>
                          <a:uFillTx/>
                          <a:latin typeface="+mn-lt"/>
                          <a:ea typeface="Arial"/>
                          <a:cs typeface="Times New Roman"/>
                          <a:sym typeface="Arial"/>
                          <a:hlinkClick r:id="rId2"/>
                          <a:rtl val="0"/>
                        </a:rPr>
                        <a:t>r</a:t>
                      </a:r>
                      <a:r>
                        <a:rPr kumimoji="0" lang="en-US" sz="900" b="0" i="0" u="sng" strike="noStrike" kern="0" cap="none" spc="-5" normalizeH="0" baseline="0" noProof="0" dirty="0" smtClean="0">
                          <a:ln>
                            <a:noFill/>
                          </a:ln>
                          <a:solidFill>
                            <a:srgbClr val="0000FF"/>
                          </a:solidFill>
                          <a:effectLst/>
                          <a:uLnTx/>
                          <a:uFillTx/>
                          <a:latin typeface="+mn-lt"/>
                          <a:ea typeface="Arial"/>
                          <a:cs typeface="Times New Roman"/>
                          <a:sym typeface="Arial"/>
                          <a:hlinkClick r:id="rId2"/>
                          <a:rtl val="0"/>
                        </a:rPr>
                        <a:t>i</a:t>
                      </a:r>
                      <a:r>
                        <a:rPr kumimoji="0" lang="en-US" sz="900" b="0" i="0" u="sng" strike="noStrike" kern="0" cap="none" spc="0" normalizeH="0" baseline="0" noProof="0" dirty="0" smtClean="0">
                          <a:ln>
                            <a:noFill/>
                          </a:ln>
                          <a:solidFill>
                            <a:srgbClr val="0000FF"/>
                          </a:solidFill>
                          <a:effectLst/>
                          <a:uLnTx/>
                          <a:uFillTx/>
                          <a:latin typeface="+mn-lt"/>
                          <a:ea typeface="Arial"/>
                          <a:cs typeface="Times New Roman"/>
                          <a:sym typeface="Arial"/>
                          <a:hlinkClick r:id="rId2"/>
                          <a:rtl val="0"/>
                        </a:rPr>
                        <a:t>cha</a:t>
                      </a:r>
                      <a:r>
                        <a:rPr kumimoji="0" lang="en-US" sz="900" b="0" i="0" u="sng" strike="noStrike" kern="0" cap="none" spc="5" normalizeH="0" baseline="0" noProof="0" dirty="0" smtClean="0">
                          <a:ln>
                            <a:noFill/>
                          </a:ln>
                          <a:solidFill>
                            <a:srgbClr val="0000FF"/>
                          </a:solidFill>
                          <a:effectLst/>
                          <a:uLnTx/>
                          <a:uFillTx/>
                          <a:latin typeface="+mn-lt"/>
                          <a:ea typeface="Arial"/>
                          <a:cs typeface="Times New Roman"/>
                          <a:sym typeface="Arial"/>
                          <a:hlinkClick r:id="rId2"/>
                          <a:rtl val="0"/>
                        </a:rPr>
                        <a:t>r</a:t>
                      </a:r>
                      <a:r>
                        <a:rPr kumimoji="0" lang="en-US" sz="900" b="0" i="0" u="sng" strike="noStrike" kern="0" cap="none" spc="0" normalizeH="0" baseline="0" noProof="0" dirty="0" smtClean="0">
                          <a:ln>
                            <a:noFill/>
                          </a:ln>
                          <a:solidFill>
                            <a:srgbClr val="0000FF"/>
                          </a:solidFill>
                          <a:effectLst/>
                          <a:uLnTx/>
                          <a:uFillTx/>
                          <a:latin typeface="+mn-lt"/>
                          <a:ea typeface="Arial"/>
                          <a:cs typeface="Times New Roman"/>
                          <a:sym typeface="Arial"/>
                          <a:hlinkClick r:id="rId2"/>
                          <a:rtl val="0"/>
                        </a:rPr>
                        <a:t>d</a:t>
                      </a:r>
                      <a:r>
                        <a:rPr kumimoji="0" lang="en-US" sz="900" b="0" i="0" u="sng" strike="noStrike" kern="0" cap="none" spc="5" normalizeH="0" baseline="0" noProof="0" dirty="0" smtClean="0">
                          <a:ln>
                            <a:noFill/>
                          </a:ln>
                          <a:solidFill>
                            <a:srgbClr val="0000FF"/>
                          </a:solidFill>
                          <a:effectLst/>
                          <a:uLnTx/>
                          <a:uFillTx/>
                          <a:latin typeface="+mn-lt"/>
                          <a:ea typeface="Arial"/>
                          <a:cs typeface="Times New Roman"/>
                          <a:sym typeface="Arial"/>
                          <a:hlinkClick r:id="rId2"/>
                          <a:rtl val="0"/>
                        </a:rPr>
                        <a:t>.</a:t>
                      </a:r>
                      <a:r>
                        <a:rPr kumimoji="0" lang="en-US" sz="900" b="0" i="0" u="sng" strike="noStrike" kern="0" cap="none" spc="0" normalizeH="0" baseline="0" noProof="0" dirty="0" smtClean="0">
                          <a:ln>
                            <a:noFill/>
                          </a:ln>
                          <a:solidFill>
                            <a:srgbClr val="0000FF"/>
                          </a:solidFill>
                          <a:effectLst/>
                          <a:uLnTx/>
                          <a:uFillTx/>
                          <a:latin typeface="+mn-lt"/>
                          <a:ea typeface="Arial"/>
                          <a:cs typeface="Times New Roman"/>
                          <a:sym typeface="Arial"/>
                          <a:hlinkClick r:id="rId2"/>
                          <a:rtl val="0"/>
                        </a:rPr>
                        <a:t>bo</a:t>
                      </a:r>
                      <a:r>
                        <a:rPr kumimoji="0" lang="en-US" sz="900" b="0" i="0" u="sng" strike="noStrike" kern="0" cap="none" spc="-15" normalizeH="0" baseline="0" noProof="0" dirty="0" smtClean="0">
                          <a:ln>
                            <a:noFill/>
                          </a:ln>
                          <a:solidFill>
                            <a:srgbClr val="0000FF"/>
                          </a:solidFill>
                          <a:effectLst/>
                          <a:uLnTx/>
                          <a:uFillTx/>
                          <a:latin typeface="+mn-lt"/>
                          <a:ea typeface="Arial"/>
                          <a:cs typeface="Times New Roman"/>
                          <a:sym typeface="Arial"/>
                          <a:hlinkClick r:id="rId2"/>
                          <a:rtl val="0"/>
                        </a:rPr>
                        <a:t>u</a:t>
                      </a:r>
                      <a:r>
                        <a:rPr kumimoji="0" lang="en-US" sz="900" b="0" i="0" u="sng" strike="noStrike" kern="0" cap="none" spc="0" normalizeH="0" baseline="0" noProof="0" dirty="0" smtClean="0">
                          <a:ln>
                            <a:noFill/>
                          </a:ln>
                          <a:solidFill>
                            <a:srgbClr val="0000FF"/>
                          </a:solidFill>
                          <a:effectLst/>
                          <a:uLnTx/>
                          <a:uFillTx/>
                          <a:latin typeface="+mn-lt"/>
                          <a:ea typeface="Arial"/>
                          <a:cs typeface="Times New Roman"/>
                          <a:sym typeface="Arial"/>
                          <a:hlinkClick r:id="rId2"/>
                          <a:rtl val="0"/>
                        </a:rPr>
                        <a:t>cha</a:t>
                      </a:r>
                      <a:r>
                        <a:rPr kumimoji="0" lang="en-US" sz="900" b="0" i="0" u="sng" strike="noStrike" kern="0" cap="none" spc="5" normalizeH="0" baseline="0" noProof="0" dirty="0" smtClean="0">
                          <a:ln>
                            <a:noFill/>
                          </a:ln>
                          <a:solidFill>
                            <a:srgbClr val="0000FF"/>
                          </a:solidFill>
                          <a:effectLst/>
                          <a:uLnTx/>
                          <a:uFillTx/>
                          <a:latin typeface="+mn-lt"/>
                          <a:ea typeface="Arial"/>
                          <a:cs typeface="Times New Roman"/>
                          <a:sym typeface="Arial"/>
                          <a:hlinkClick r:id="rId2"/>
                          <a:rtl val="0"/>
                        </a:rPr>
                        <a:t>r</a:t>
                      </a:r>
                      <a:r>
                        <a:rPr kumimoji="0" lang="en-US" sz="900" b="0" i="0" u="sng" strike="noStrike" kern="0" cap="none" spc="0" normalizeH="0" baseline="0" noProof="0" dirty="0" smtClean="0">
                          <a:ln>
                            <a:noFill/>
                          </a:ln>
                          <a:solidFill>
                            <a:srgbClr val="0000FF"/>
                          </a:solidFill>
                          <a:effectLst/>
                          <a:uLnTx/>
                          <a:uFillTx/>
                          <a:latin typeface="+mn-lt"/>
                          <a:ea typeface="Arial"/>
                          <a:cs typeface="Times New Roman"/>
                          <a:sym typeface="Arial"/>
                          <a:hlinkClick r:id="rId2"/>
                          <a:rtl val="0"/>
                        </a:rPr>
                        <a:t>d</a:t>
                      </a:r>
                      <a:r>
                        <a:rPr kumimoji="0" lang="en-US" sz="900" b="0" i="0" u="sng" strike="noStrike" kern="0" cap="none" spc="-5" normalizeH="0" baseline="0" noProof="0" dirty="0" smtClean="0">
                          <a:ln>
                            <a:noFill/>
                          </a:ln>
                          <a:solidFill>
                            <a:srgbClr val="0000FF"/>
                          </a:solidFill>
                          <a:effectLst/>
                          <a:uLnTx/>
                          <a:uFillTx/>
                          <a:latin typeface="+mn-lt"/>
                          <a:ea typeface="Arial"/>
                          <a:cs typeface="Times New Roman"/>
                          <a:sym typeface="Arial"/>
                          <a:hlinkClick r:id="rId2"/>
                          <a:rtl val="0"/>
                        </a:rPr>
                        <a:t>@</a:t>
                      </a:r>
                      <a:r>
                        <a:rPr kumimoji="0" lang="en-US" sz="900" b="0" i="0" u="sng" strike="noStrike" kern="0" cap="none" spc="0" normalizeH="0" baseline="0" noProof="0" dirty="0" smtClean="0">
                          <a:ln>
                            <a:noFill/>
                          </a:ln>
                          <a:solidFill>
                            <a:srgbClr val="0000FF"/>
                          </a:solidFill>
                          <a:effectLst/>
                          <a:uLnTx/>
                          <a:uFillTx/>
                          <a:latin typeface="+mn-lt"/>
                          <a:ea typeface="Arial"/>
                          <a:cs typeface="Times New Roman"/>
                          <a:sym typeface="Arial"/>
                          <a:hlinkClick r:id="rId2"/>
                          <a:rtl val="0"/>
                        </a:rPr>
                        <a:t>noaa</a:t>
                      </a:r>
                      <a:r>
                        <a:rPr kumimoji="0" lang="en-US" sz="900" b="0" i="0" u="sng" strike="noStrike" kern="0" cap="none" spc="-5" normalizeH="0" baseline="0" noProof="0" dirty="0" smtClean="0">
                          <a:ln>
                            <a:noFill/>
                          </a:ln>
                          <a:solidFill>
                            <a:srgbClr val="0000FF"/>
                          </a:solidFill>
                          <a:effectLst/>
                          <a:uLnTx/>
                          <a:uFillTx/>
                          <a:latin typeface="+mn-lt"/>
                          <a:ea typeface="Arial"/>
                          <a:cs typeface="Times New Roman"/>
                          <a:sym typeface="Arial"/>
                          <a:hlinkClick r:id="rId2"/>
                          <a:rtl val="0"/>
                        </a:rPr>
                        <a:t>.</a:t>
                      </a:r>
                      <a:r>
                        <a:rPr kumimoji="0" lang="en-US" sz="900" b="0" i="0" u="sng" strike="noStrike" kern="0" cap="none" spc="10" normalizeH="0" baseline="0" noProof="0" dirty="0" smtClean="0">
                          <a:ln>
                            <a:noFill/>
                          </a:ln>
                          <a:solidFill>
                            <a:srgbClr val="0000FF"/>
                          </a:solidFill>
                          <a:effectLst/>
                          <a:uLnTx/>
                          <a:uFillTx/>
                          <a:latin typeface="+mn-lt"/>
                          <a:ea typeface="Arial"/>
                          <a:cs typeface="Times New Roman"/>
                          <a:sym typeface="Arial"/>
                          <a:hlinkClick r:id="rId2"/>
                          <a:rtl val="0"/>
                        </a:rPr>
                        <a:t>g</a:t>
                      </a:r>
                      <a:r>
                        <a:rPr kumimoji="0" lang="en-US" sz="900" b="0" i="0" u="sng" strike="noStrike" kern="0" cap="none" spc="0" normalizeH="0" baseline="0" noProof="0" dirty="0" smtClean="0">
                          <a:ln>
                            <a:noFill/>
                          </a:ln>
                          <a:solidFill>
                            <a:srgbClr val="0000FF"/>
                          </a:solidFill>
                          <a:effectLst/>
                          <a:uLnTx/>
                          <a:uFillTx/>
                          <a:latin typeface="+mn-lt"/>
                          <a:ea typeface="Arial"/>
                          <a:cs typeface="Times New Roman"/>
                          <a:sym typeface="Arial"/>
                          <a:hlinkClick r:id="rId2"/>
                          <a:rtl val="0"/>
                        </a:rPr>
                        <a:t>ov</a:t>
                      </a:r>
                      <a:endParaRPr kumimoji="0" lang="en-US" sz="900" b="0" i="0" u="none" strike="noStrike" kern="0" cap="none" spc="0" normalizeH="0" baseline="0" noProof="0" dirty="0" smtClean="0">
                        <a:ln>
                          <a:noFill/>
                        </a:ln>
                        <a:solidFill>
                          <a:srgbClr val="000000"/>
                        </a:solidFill>
                        <a:effectLst/>
                        <a:uLnTx/>
                        <a:uFillTx/>
                        <a:latin typeface="+mn-lt"/>
                        <a:ea typeface="Calibri"/>
                        <a:cs typeface="Times New Roman"/>
                        <a:sym typeface="Arial"/>
                        <a:rtl val="0"/>
                      </a:endParaRPr>
                    </a:p>
                    <a:p>
                      <a:pPr marL="66675" marR="51435">
                        <a:lnSpc>
                          <a:spcPts val="1030"/>
                        </a:lnSpc>
                        <a:spcBef>
                          <a:spcPts val="0"/>
                        </a:spcBef>
                        <a:spcAft>
                          <a:spcPts val="0"/>
                        </a:spcAft>
                      </a:pPr>
                      <a:endParaRPr kumimoji="0" lang="en-US" sz="900" b="0" i="0" u="none" strike="noStrike" kern="0" cap="none" spc="0" normalizeH="0" baseline="0" noProof="0" dirty="0" smtClean="0">
                        <a:ln>
                          <a:noFill/>
                        </a:ln>
                        <a:solidFill>
                          <a:srgbClr val="000000"/>
                        </a:solidFill>
                        <a:effectLst/>
                        <a:uLnTx/>
                        <a:uFillTx/>
                        <a:latin typeface="+mn-lt"/>
                        <a:ea typeface="Arial"/>
                        <a:cs typeface="Times New Roman"/>
                        <a:sym typeface="Arial"/>
                        <a:hlinkClick r:id="rId3"/>
                        <a:rtl val="0"/>
                      </a:endParaRPr>
                    </a:p>
                    <a:p>
                      <a:pPr marL="66675" marR="51435">
                        <a:lnSpc>
                          <a:spcPts val="1030"/>
                        </a:lnSpc>
                        <a:spcBef>
                          <a:spcPts val="0"/>
                        </a:spcBef>
                        <a:spcAft>
                          <a:spcPts val="0"/>
                        </a:spcAft>
                      </a:pPr>
                      <a:r>
                        <a:rPr lang="en-US" sz="900" spc="5" dirty="0" err="1" smtClean="0">
                          <a:solidFill>
                            <a:srgbClr val="0000FF"/>
                          </a:solidFill>
                          <a:effectLst/>
                          <a:latin typeface="Arial"/>
                          <a:ea typeface="Arial"/>
                          <a:cs typeface="Times New Roman"/>
                          <a:hlinkClick r:id="rId3"/>
                        </a:rPr>
                        <a:t>s</a:t>
                      </a:r>
                      <a:r>
                        <a:rPr lang="en-US" sz="900" spc="-5" dirty="0" err="1" smtClean="0">
                          <a:solidFill>
                            <a:srgbClr val="0000FF"/>
                          </a:solidFill>
                          <a:effectLst/>
                          <a:latin typeface="Arial"/>
                          <a:ea typeface="Arial"/>
                          <a:cs typeface="Times New Roman"/>
                          <a:hlinkClick r:id="rId3"/>
                        </a:rPr>
                        <a:t>y</a:t>
                      </a:r>
                      <a:r>
                        <a:rPr lang="en-US" sz="900" spc="5" dirty="0" err="1" smtClean="0">
                          <a:solidFill>
                            <a:srgbClr val="0000FF"/>
                          </a:solidFill>
                          <a:effectLst/>
                          <a:latin typeface="Arial"/>
                          <a:ea typeface="Arial"/>
                          <a:cs typeface="Times New Roman"/>
                          <a:hlinkClick r:id="rId3"/>
                        </a:rPr>
                        <a:t>l</a:t>
                      </a:r>
                      <a:r>
                        <a:rPr lang="en-US" sz="900" spc="-5" dirty="0" err="1" smtClean="0">
                          <a:solidFill>
                            <a:srgbClr val="0000FF"/>
                          </a:solidFill>
                          <a:effectLst/>
                          <a:latin typeface="Arial"/>
                          <a:ea typeface="Arial"/>
                          <a:cs typeface="Times New Roman"/>
                          <a:hlinkClick r:id="rId3"/>
                        </a:rPr>
                        <a:t>v</a:t>
                      </a:r>
                      <a:r>
                        <a:rPr lang="en-US" sz="900" spc="5" dirty="0" err="1" smtClean="0">
                          <a:solidFill>
                            <a:srgbClr val="0000FF"/>
                          </a:solidFill>
                          <a:effectLst/>
                          <a:latin typeface="Arial"/>
                          <a:ea typeface="Arial"/>
                          <a:cs typeface="Times New Roman"/>
                          <a:hlinkClick r:id="rId3"/>
                        </a:rPr>
                        <a:t>ie</a:t>
                      </a:r>
                      <a:r>
                        <a:rPr lang="en-US" sz="900" dirty="0" err="1" smtClean="0">
                          <a:solidFill>
                            <a:srgbClr val="0000FF"/>
                          </a:solidFill>
                          <a:effectLst/>
                          <a:latin typeface="Arial"/>
                          <a:ea typeface="Arial"/>
                          <a:cs typeface="Times New Roman"/>
                          <a:hlinkClick r:id="rId3"/>
                        </a:rPr>
                        <a:t>.</a:t>
                      </a:r>
                      <a:r>
                        <a:rPr lang="en-US" sz="900" spc="5" dirty="0" err="1" smtClean="0">
                          <a:solidFill>
                            <a:srgbClr val="0000FF"/>
                          </a:solidFill>
                          <a:effectLst/>
                          <a:latin typeface="Arial"/>
                          <a:ea typeface="Arial"/>
                          <a:cs typeface="Times New Roman"/>
                          <a:hlinkClick r:id="rId3"/>
                        </a:rPr>
                        <a:t>po</a:t>
                      </a:r>
                      <a:r>
                        <a:rPr lang="en-US" sz="900" spc="-10" dirty="0" err="1" smtClean="0">
                          <a:solidFill>
                            <a:srgbClr val="0000FF"/>
                          </a:solidFill>
                          <a:effectLst/>
                          <a:latin typeface="Arial"/>
                          <a:ea typeface="Arial"/>
                          <a:cs typeface="Times New Roman"/>
                          <a:hlinkClick r:id="rId3"/>
                        </a:rPr>
                        <a:t>u</a:t>
                      </a:r>
                      <a:r>
                        <a:rPr lang="en-US" sz="900" spc="5" dirty="0" err="1" smtClean="0">
                          <a:solidFill>
                            <a:srgbClr val="0000FF"/>
                          </a:solidFill>
                          <a:effectLst/>
                          <a:latin typeface="Arial"/>
                          <a:ea typeface="Arial"/>
                          <a:cs typeface="Times New Roman"/>
                          <a:hlinkClick r:id="rId3"/>
                        </a:rPr>
                        <a:t>li</a:t>
                      </a:r>
                      <a:r>
                        <a:rPr lang="en-US" sz="900" spc="-10" dirty="0" err="1" smtClean="0">
                          <a:solidFill>
                            <a:srgbClr val="0000FF"/>
                          </a:solidFill>
                          <a:effectLst/>
                          <a:latin typeface="Arial"/>
                          <a:ea typeface="Arial"/>
                          <a:cs typeface="Times New Roman"/>
                          <a:hlinkClick r:id="rId3"/>
                        </a:rPr>
                        <a:t>q</a:t>
                      </a:r>
                      <a:r>
                        <a:rPr lang="en-US" sz="900" spc="5" dirty="0" err="1" smtClean="0">
                          <a:solidFill>
                            <a:srgbClr val="0000FF"/>
                          </a:solidFill>
                          <a:effectLst/>
                          <a:latin typeface="Arial"/>
                          <a:ea typeface="Arial"/>
                          <a:cs typeface="Times New Roman"/>
                          <a:hlinkClick r:id="rId3"/>
                        </a:rPr>
                        <a:t>uen</a:t>
                      </a:r>
                      <a:r>
                        <a:rPr lang="en-US" sz="900" dirty="0" err="1" smtClean="0">
                          <a:solidFill>
                            <a:srgbClr val="0000FF"/>
                          </a:solidFill>
                          <a:effectLst/>
                          <a:latin typeface="Arial"/>
                          <a:ea typeface="Arial"/>
                          <a:cs typeface="Times New Roman"/>
                          <a:hlinkClick r:id="rId3"/>
                        </a:rPr>
                        <a:t>@</a:t>
                      </a:r>
                      <a:r>
                        <a:rPr lang="en-US" sz="900" spc="-10" dirty="0" err="1" smtClean="0">
                          <a:solidFill>
                            <a:srgbClr val="0000FF"/>
                          </a:solidFill>
                          <a:effectLst/>
                          <a:latin typeface="Arial"/>
                          <a:ea typeface="Arial"/>
                          <a:cs typeface="Times New Roman"/>
                          <a:hlinkClick r:id="rId3"/>
                        </a:rPr>
                        <a:t>i</a:t>
                      </a:r>
                      <a:r>
                        <a:rPr lang="en-US" sz="900" dirty="0" err="1" smtClean="0">
                          <a:solidFill>
                            <a:srgbClr val="0000FF"/>
                          </a:solidFill>
                          <a:effectLst/>
                          <a:latin typeface="Arial"/>
                          <a:ea typeface="Arial"/>
                          <a:cs typeface="Times New Roman"/>
                          <a:hlinkClick r:id="rId3"/>
                        </a:rPr>
                        <a:t>fre</a:t>
                      </a:r>
                      <a:r>
                        <a:rPr lang="en-US" sz="900" u="none" strike="noStrike" dirty="0" smtClean="0">
                          <a:solidFill>
                            <a:srgbClr val="0000FF"/>
                          </a:solidFill>
                          <a:effectLst/>
                          <a:latin typeface="Arial"/>
                          <a:ea typeface="Arial"/>
                          <a:cs typeface="Times New Roman"/>
                          <a:hlinkClick r:id="rId3"/>
                        </a:rPr>
                        <a:t> </a:t>
                      </a:r>
                      <a:r>
                        <a:rPr lang="en-US" sz="900" spc="5" dirty="0" smtClean="0">
                          <a:solidFill>
                            <a:srgbClr val="0000FF"/>
                          </a:solidFill>
                          <a:effectLst/>
                          <a:latin typeface="Arial"/>
                          <a:ea typeface="Arial"/>
                          <a:cs typeface="Times New Roman"/>
                          <a:hlinkClick r:id="rId3"/>
                        </a:rPr>
                        <a:t>me</a:t>
                      </a:r>
                      <a:r>
                        <a:rPr lang="en-US" sz="900" dirty="0" smtClean="0">
                          <a:solidFill>
                            <a:srgbClr val="0000FF"/>
                          </a:solidFill>
                          <a:effectLst/>
                          <a:latin typeface="Arial"/>
                          <a:ea typeface="Arial"/>
                          <a:cs typeface="Times New Roman"/>
                          <a:hlinkClick r:id="rId3"/>
                        </a:rPr>
                        <a:t>r.fr</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15"/>
                        </a:spcBef>
                        <a:spcAft>
                          <a:spcPts val="0"/>
                        </a:spcAft>
                      </a:pPr>
                      <a:r>
                        <a:rPr lang="en-US" sz="6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76835" marR="0">
                        <a:lnSpc>
                          <a:spcPct val="115000"/>
                        </a:lnSpc>
                        <a:spcBef>
                          <a:spcPts val="0"/>
                        </a:spcBef>
                        <a:spcAft>
                          <a:spcPts val="0"/>
                        </a:spcAft>
                      </a:pPr>
                      <a:r>
                        <a:rPr lang="en-US" sz="900" spc="-20" dirty="0">
                          <a:effectLst/>
                          <a:latin typeface="Arial"/>
                          <a:ea typeface="Arial"/>
                          <a:cs typeface="Times New Roman"/>
                        </a:rPr>
                        <a:t>M</a:t>
                      </a:r>
                      <a:r>
                        <a:rPr lang="en-US" sz="900" spc="5" dirty="0">
                          <a:effectLst/>
                          <a:latin typeface="Arial"/>
                          <a:ea typeface="Arial"/>
                          <a:cs typeface="Times New Roman"/>
                        </a:rPr>
                        <a:t>ode</a:t>
                      </a:r>
                      <a:r>
                        <a:rPr lang="en-US" sz="900" dirty="0">
                          <a:effectLst/>
                          <a:latin typeface="Arial"/>
                          <a:ea typeface="Arial"/>
                          <a:cs typeface="Times New Roman"/>
                        </a:rPr>
                        <a:t>r</a:t>
                      </a:r>
                      <a:r>
                        <a:rPr lang="en-US" sz="900" spc="5" dirty="0">
                          <a:effectLst/>
                          <a:latin typeface="Arial"/>
                          <a:ea typeface="Arial"/>
                          <a:cs typeface="Times New Roman"/>
                        </a:rPr>
                        <a:t>a</a:t>
                      </a:r>
                      <a:r>
                        <a:rPr lang="en-US" sz="900" dirty="0">
                          <a:effectLst/>
                          <a:latin typeface="Arial"/>
                          <a:ea typeface="Arial"/>
                          <a:cs typeface="Times New Roman"/>
                        </a:rPr>
                        <a:t>te</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2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ct val="115000"/>
                        </a:lnSpc>
                        <a:spcBef>
                          <a:spcPts val="10"/>
                        </a:spcBef>
                        <a:spcAft>
                          <a:spcPts val="0"/>
                        </a:spcAft>
                      </a:pPr>
                      <a:r>
                        <a:rPr lang="en-US" sz="900">
                          <a:effectLst/>
                          <a:latin typeface="Arial"/>
                          <a:ea typeface="Arial"/>
                          <a:cs typeface="Times New Roman"/>
                        </a:rPr>
                        <a:t>-</a:t>
                      </a:r>
                      <a:r>
                        <a:rPr lang="en-US" sz="900" spc="5">
                          <a:effectLst/>
                          <a:latin typeface="Arial"/>
                          <a:ea typeface="Arial"/>
                          <a:cs typeface="Times New Roman"/>
                        </a:rPr>
                        <a:t>18</a:t>
                      </a:r>
                      <a:endParaRPr lang="en-US" sz="1100">
                        <a:effectLst/>
                        <a:latin typeface="Calibri"/>
                        <a:ea typeface="Calibri"/>
                        <a:cs typeface="Times New Roman"/>
                      </a:endParaRPr>
                    </a:p>
                    <a:p>
                      <a:pPr marL="64770" marR="60960">
                        <a:lnSpc>
                          <a:spcPts val="1030"/>
                        </a:lnSpc>
                        <a:spcBef>
                          <a:spcPts val="15"/>
                        </a:spcBef>
                        <a:spcAft>
                          <a:spcPts val="0"/>
                        </a:spcAft>
                      </a:pPr>
                      <a:r>
                        <a:rPr lang="en-US" sz="900">
                          <a:effectLst/>
                          <a:latin typeface="Arial"/>
                          <a:ea typeface="Arial"/>
                          <a:cs typeface="Times New Roman"/>
                        </a:rPr>
                        <a:t>BU</a:t>
                      </a:r>
                      <a:r>
                        <a:rPr lang="en-US" sz="900" spc="10">
                          <a:effectLst/>
                          <a:latin typeface="Arial"/>
                          <a:ea typeface="Arial"/>
                          <a:cs typeface="Times New Roman"/>
                        </a:rPr>
                        <a:t>O</a:t>
                      </a:r>
                      <a:r>
                        <a:rPr lang="en-US" sz="900">
                          <a:effectLst/>
                          <a:latin typeface="Arial"/>
                          <a:ea typeface="Arial"/>
                          <a:cs typeface="Times New Roman"/>
                        </a:rPr>
                        <a:t>Y </a:t>
                      </a:r>
                      <a:r>
                        <a:rPr lang="en-US" sz="900" spc="-5">
                          <a:effectLst/>
                          <a:latin typeface="Arial"/>
                          <a:ea typeface="Arial"/>
                          <a:cs typeface="Times New Roman"/>
                        </a:rPr>
                        <a:t>G</a:t>
                      </a:r>
                      <a:r>
                        <a:rPr lang="en-US" sz="900" spc="-10">
                          <a:effectLst/>
                          <a:latin typeface="Arial"/>
                          <a:ea typeface="Arial"/>
                          <a:cs typeface="Times New Roman"/>
                        </a:rPr>
                        <a:t>T</a:t>
                      </a:r>
                      <a:r>
                        <a:rPr lang="en-US" sz="900">
                          <a:effectLst/>
                          <a:latin typeface="Arial"/>
                          <a:ea typeface="Arial"/>
                          <a:cs typeface="Times New Roman"/>
                        </a:rPr>
                        <a:t>S/</a:t>
                      </a:r>
                      <a:r>
                        <a:rPr lang="en-US" sz="900" spc="15">
                          <a:effectLst/>
                          <a:latin typeface="Arial"/>
                          <a:ea typeface="Arial"/>
                          <a:cs typeface="Times New Roman"/>
                        </a:rPr>
                        <a:t>F</a:t>
                      </a:r>
                      <a:r>
                        <a:rPr lang="en-US" sz="900">
                          <a:effectLst/>
                          <a:latin typeface="Arial"/>
                          <a:ea typeface="Arial"/>
                          <a:cs typeface="Times New Roman"/>
                        </a:rPr>
                        <a:t>M</a:t>
                      </a:r>
                      <a:endParaRPr lang="en-US" sz="1100">
                        <a:effectLst/>
                        <a:latin typeface="Calibri"/>
                        <a:ea typeface="Calibri"/>
                        <a:cs typeface="Times New Roman"/>
                      </a:endParaRPr>
                    </a:p>
                    <a:p>
                      <a:pPr marL="64770" marR="0">
                        <a:lnSpc>
                          <a:spcPts val="1015"/>
                        </a:lnSpc>
                        <a:spcBef>
                          <a:spcPts val="0"/>
                        </a:spcBef>
                        <a:spcAft>
                          <a:spcPts val="0"/>
                        </a:spcAft>
                      </a:pPr>
                      <a:r>
                        <a:rPr lang="en-US" sz="900">
                          <a:effectLst/>
                          <a:latin typeface="Arial"/>
                          <a:ea typeface="Arial"/>
                          <a:cs typeface="Times New Roman"/>
                        </a:rPr>
                        <a:t>-</a:t>
                      </a:r>
                      <a:r>
                        <a:rPr lang="en-US" sz="900" spc="5">
                          <a:effectLst/>
                          <a:latin typeface="Arial"/>
                          <a:ea typeface="Arial"/>
                          <a:cs typeface="Times New Roman"/>
                        </a:rPr>
                        <a:t>94</a:t>
                      </a:r>
                      <a:endParaRPr lang="en-US" sz="1100">
                        <a:effectLst/>
                        <a:latin typeface="Calibri"/>
                        <a:ea typeface="Calibri"/>
                        <a:cs typeface="Times New Roman"/>
                      </a:endParaRPr>
                    </a:p>
                    <a:p>
                      <a:pPr marL="64770" marR="0">
                        <a:lnSpc>
                          <a:spcPct val="115000"/>
                        </a:lnSpc>
                        <a:spcBef>
                          <a:spcPts val="10"/>
                        </a:spcBef>
                        <a:spcAft>
                          <a:spcPts val="0"/>
                        </a:spcAft>
                      </a:pPr>
                      <a:r>
                        <a:rPr lang="en-US" sz="900">
                          <a:effectLst/>
                          <a:latin typeface="Arial"/>
                          <a:ea typeface="Arial"/>
                          <a:cs typeface="Times New Roman"/>
                        </a:rPr>
                        <a:t>BUFR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35"/>
                        </a:spcBef>
                        <a:spcAft>
                          <a:spcPts val="0"/>
                        </a:spcAft>
                      </a:pPr>
                      <a:r>
                        <a:rPr lang="en-US" sz="55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64770" marR="0">
                        <a:lnSpc>
                          <a:spcPts val="985"/>
                        </a:lnSpc>
                        <a:spcBef>
                          <a:spcPts val="0"/>
                        </a:spcBef>
                        <a:spcAft>
                          <a:spcPts val="0"/>
                        </a:spcAft>
                      </a:pPr>
                      <a:r>
                        <a:rPr lang="en-US" sz="900" spc="-5" dirty="0" err="1" smtClean="0">
                          <a:effectLst/>
                          <a:latin typeface="Arial"/>
                          <a:ea typeface="Arial"/>
                          <a:cs typeface="Times New Roman"/>
                        </a:rPr>
                        <a:t>O</a:t>
                      </a:r>
                      <a:r>
                        <a:rPr lang="en-US" sz="900" spc="5" dirty="0" err="1" smtClean="0">
                          <a:effectLst/>
                          <a:latin typeface="Arial"/>
                          <a:ea typeface="Arial"/>
                          <a:cs typeface="Times New Roman"/>
                        </a:rPr>
                        <a:t>cean</a:t>
                      </a:r>
                      <a:r>
                        <a:rPr lang="en-US" sz="900" dirty="0" err="1" smtClean="0">
                          <a:effectLst/>
                          <a:latin typeface="Arial"/>
                          <a:ea typeface="Arial"/>
                          <a:cs typeface="Times New Roman"/>
                        </a:rPr>
                        <a:t>SITES</a:t>
                      </a:r>
                      <a:r>
                        <a:rPr lang="en-US" sz="600" dirty="0" err="1" smtClean="0">
                          <a:effectLst/>
                          <a:latin typeface="Arial"/>
                          <a:ea typeface="Arial"/>
                          <a:cs typeface="Times New Roman"/>
                        </a:rPr>
                        <a:t>xx</a:t>
                      </a:r>
                      <a:r>
                        <a:rPr lang="en-US" sz="600" spc="-10" dirty="0" err="1" smtClean="0">
                          <a:effectLst/>
                          <a:latin typeface="Arial"/>
                          <a:ea typeface="Arial"/>
                          <a:cs typeface="Times New Roman"/>
                        </a:rPr>
                        <a:t>x</a:t>
                      </a:r>
                      <a:r>
                        <a:rPr lang="en-US" sz="600" dirty="0" err="1" smtClean="0">
                          <a:effectLst/>
                          <a:latin typeface="Arial"/>
                          <a:ea typeface="Arial"/>
                          <a:cs typeface="Times New Roman"/>
                        </a:rPr>
                        <a:t>i</a:t>
                      </a:r>
                      <a:endParaRPr lang="en-US" sz="1100" dirty="0">
                        <a:effectLst/>
                        <a:latin typeface="Calibri"/>
                        <a:ea typeface="Calibri"/>
                        <a:cs typeface="Times New Roman"/>
                      </a:endParaRPr>
                    </a:p>
                    <a:p>
                      <a:pPr marL="64770" marR="0">
                        <a:lnSpc>
                          <a:spcPts val="1030"/>
                        </a:lnSpc>
                        <a:spcBef>
                          <a:spcPts val="0"/>
                        </a:spcBef>
                        <a:spcAft>
                          <a:spcPts val="0"/>
                        </a:spcAft>
                      </a:pPr>
                      <a:r>
                        <a:rPr lang="en-US" sz="900" dirty="0" smtClean="0">
                          <a:effectLst/>
                          <a:latin typeface="Arial"/>
                          <a:ea typeface="Arial"/>
                          <a:cs typeface="Times New Roman"/>
                        </a:rPr>
                        <a:t>PIs</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15"/>
                        </a:spcBef>
                        <a:spcAft>
                          <a:spcPts val="0"/>
                        </a:spcAft>
                      </a:pPr>
                      <a:r>
                        <a:rPr lang="en-US" sz="6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900">
                          <a:effectLst/>
                          <a:latin typeface="Arial"/>
                          <a:ea typeface="Arial"/>
                          <a:cs typeface="Times New Roman"/>
                        </a:rPr>
                        <a:t>DACs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65"/>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66675" marR="0">
                        <a:lnSpc>
                          <a:spcPts val="985"/>
                        </a:lnSpc>
                        <a:spcBef>
                          <a:spcPts val="0"/>
                        </a:spcBef>
                        <a:spcAft>
                          <a:spcPts val="0"/>
                        </a:spcAft>
                      </a:pPr>
                      <a:r>
                        <a:rPr lang="en-US" sz="900" spc="-5">
                          <a:effectLst/>
                          <a:latin typeface="Arial"/>
                          <a:ea typeface="Arial"/>
                          <a:cs typeface="Times New Roman"/>
                        </a:rPr>
                        <a:t>O</a:t>
                      </a:r>
                      <a:r>
                        <a:rPr lang="en-US" sz="900" spc="5">
                          <a:effectLst/>
                          <a:latin typeface="Arial"/>
                          <a:ea typeface="Arial"/>
                          <a:cs typeface="Times New Roman"/>
                        </a:rPr>
                        <a:t>cean</a:t>
                      </a:r>
                      <a:r>
                        <a:rPr lang="en-US" sz="900">
                          <a:effectLst/>
                          <a:latin typeface="Arial"/>
                          <a:ea typeface="Arial"/>
                          <a:cs typeface="Times New Roman"/>
                        </a:rPr>
                        <a:t>SI</a:t>
                      </a:r>
                      <a:r>
                        <a:rPr lang="en-US" sz="900" spc="-10">
                          <a:effectLst/>
                          <a:latin typeface="Arial"/>
                          <a:ea typeface="Arial"/>
                          <a:cs typeface="Times New Roman"/>
                        </a:rPr>
                        <a:t>T</a:t>
                      </a:r>
                      <a:r>
                        <a:rPr lang="en-US" sz="900">
                          <a:effectLst/>
                          <a:latin typeface="Arial"/>
                          <a:ea typeface="Arial"/>
                          <a:cs typeface="Times New Roman"/>
                        </a:rPr>
                        <a:t>E</a:t>
                      </a:r>
                      <a:endParaRPr lang="en-US" sz="1100">
                        <a:effectLst/>
                        <a:latin typeface="Calibri"/>
                        <a:ea typeface="Calibri"/>
                        <a:cs typeface="Times New Roman"/>
                      </a:endParaRPr>
                    </a:p>
                    <a:p>
                      <a:pPr marL="66675" marR="0">
                        <a:lnSpc>
                          <a:spcPts val="1030"/>
                        </a:lnSpc>
                        <a:spcBef>
                          <a:spcPts val="0"/>
                        </a:spcBef>
                        <a:spcAft>
                          <a:spcPts val="0"/>
                        </a:spcAft>
                      </a:pPr>
                      <a:r>
                        <a:rPr lang="en-US" sz="900" spc="5">
                          <a:effectLst/>
                          <a:latin typeface="Arial"/>
                          <a:ea typeface="Arial"/>
                          <a:cs typeface="Times New Roman"/>
                        </a:rPr>
                        <a:t>s</a:t>
                      </a:r>
                      <a:r>
                        <a:rPr lang="en-US" sz="600">
                          <a:effectLst/>
                          <a:latin typeface="Arial"/>
                          <a:ea typeface="Arial"/>
                          <a:cs typeface="Times New Roman"/>
                        </a:rPr>
                        <a:t>xx</a:t>
                      </a:r>
                      <a:r>
                        <a:rPr lang="en-US" sz="600" spc="-10">
                          <a:effectLst/>
                          <a:latin typeface="Arial"/>
                          <a:ea typeface="Arial"/>
                          <a:cs typeface="Times New Roman"/>
                        </a:rPr>
                        <a:t>x</a:t>
                      </a:r>
                      <a:r>
                        <a:rPr lang="en-US" sz="600">
                          <a:effectLst/>
                          <a:latin typeface="Arial"/>
                          <a:ea typeface="Arial"/>
                          <a:cs typeface="Times New Roman"/>
                        </a:rPr>
                        <a:t>i</a:t>
                      </a:r>
                      <a:endParaRPr lang="en-US" sz="1100">
                        <a:effectLst/>
                        <a:latin typeface="Calibri"/>
                        <a:ea typeface="Calibri"/>
                        <a:cs typeface="Times New Roman"/>
                      </a:endParaRPr>
                    </a:p>
                    <a:p>
                      <a:pPr marL="459740" marR="0">
                        <a:lnSpc>
                          <a:spcPts val="365"/>
                        </a:lnSpc>
                        <a:spcBef>
                          <a:spcPts val="0"/>
                        </a:spcBef>
                        <a:spcAft>
                          <a:spcPts val="0"/>
                        </a:spcAft>
                      </a:pPr>
                      <a:r>
                        <a:rPr lang="en-US" sz="600" spc="-10">
                          <a:effectLst/>
                          <a:latin typeface="Arial"/>
                          <a:ea typeface="Arial"/>
                          <a:cs typeface="Times New Roman"/>
                        </a:rPr>
                        <a:t>xxx</a:t>
                      </a:r>
                      <a:r>
                        <a:rPr lang="en-US" sz="600" spc="10">
                          <a:effectLst/>
                          <a:latin typeface="Arial"/>
                          <a:ea typeface="Arial"/>
                          <a:cs typeface="Times New Roman"/>
                        </a:rPr>
                        <a:t>i</a:t>
                      </a:r>
                      <a:r>
                        <a:rPr lang="en-US" sz="600">
                          <a:effectLst/>
                          <a:latin typeface="Arial"/>
                          <a:ea typeface="Arial"/>
                          <a:cs typeface="Times New Roman"/>
                        </a:rPr>
                        <a:t>i</a:t>
                      </a:r>
                      <a:endParaRPr lang="en-US" sz="1100">
                        <a:effectLst/>
                        <a:latin typeface="Calibri"/>
                        <a:ea typeface="Calibri"/>
                        <a:cs typeface="Times New Roman"/>
                      </a:endParaRPr>
                    </a:p>
                    <a:p>
                      <a:pPr marL="66675" marR="0">
                        <a:lnSpc>
                          <a:spcPts val="720"/>
                        </a:lnSpc>
                        <a:spcBef>
                          <a:spcPts val="0"/>
                        </a:spcBef>
                        <a:spcAft>
                          <a:spcPts val="0"/>
                        </a:spcAft>
                        <a:tabLst>
                          <a:tab pos="596900" algn="l"/>
                        </a:tabLst>
                      </a:pPr>
                      <a:r>
                        <a:rPr lang="en-US" sz="900" spc="-5">
                          <a:effectLst/>
                          <a:latin typeface="Arial"/>
                          <a:ea typeface="Arial"/>
                          <a:cs typeface="Times New Roman"/>
                        </a:rPr>
                        <a:t>G</a:t>
                      </a:r>
                      <a:r>
                        <a:rPr lang="en-US" sz="900">
                          <a:effectLst/>
                          <a:latin typeface="Arial"/>
                          <a:ea typeface="Arial"/>
                          <a:cs typeface="Times New Roman"/>
                        </a:rPr>
                        <a:t>DACs	/</a:t>
                      </a:r>
                      <a:endParaRPr lang="en-US" sz="1100">
                        <a:effectLst/>
                        <a:latin typeface="Calibri"/>
                        <a:ea typeface="Calibri"/>
                        <a:cs typeface="Times New Roman"/>
                      </a:endParaRPr>
                    </a:p>
                    <a:p>
                      <a:pPr marL="66675" marR="0">
                        <a:lnSpc>
                          <a:spcPts val="1030"/>
                        </a:lnSpc>
                        <a:spcBef>
                          <a:spcPts val="0"/>
                        </a:spcBef>
                        <a:spcAft>
                          <a:spcPts val="0"/>
                        </a:spcAft>
                      </a:pPr>
                      <a:r>
                        <a:rPr lang="en-US" sz="900" spc="5">
                          <a:effectLst/>
                          <a:latin typeface="Arial"/>
                          <a:ea typeface="Arial"/>
                          <a:cs typeface="Times New Roman"/>
                        </a:rPr>
                        <a:t>ne</a:t>
                      </a:r>
                      <a:r>
                        <a:rPr lang="en-US" sz="900">
                          <a:effectLst/>
                          <a:latin typeface="Arial"/>
                          <a:ea typeface="Arial"/>
                          <a:cs typeface="Times New Roman"/>
                        </a:rPr>
                        <a:t>tCDF</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40005">
                        <a:lnSpc>
                          <a:spcPct val="85000"/>
                        </a:lnSpc>
                        <a:spcBef>
                          <a:spcPts val="115"/>
                        </a:spcBef>
                        <a:spcAft>
                          <a:spcPts val="0"/>
                        </a:spcAft>
                      </a:pPr>
                      <a:r>
                        <a:rPr lang="en-US" sz="900" dirty="0" err="1" smtClean="0">
                          <a:effectLst/>
                          <a:latin typeface="Arial"/>
                          <a:ea typeface="Arial"/>
                          <a:cs typeface="Times New Roman"/>
                        </a:rPr>
                        <a:t>IC</a:t>
                      </a:r>
                      <a:r>
                        <a:rPr lang="en-US" sz="900" spc="-5" dirty="0" err="1" smtClean="0">
                          <a:effectLst/>
                          <a:latin typeface="Arial"/>
                          <a:ea typeface="Arial"/>
                          <a:cs typeface="Times New Roman"/>
                        </a:rPr>
                        <a:t>O</a:t>
                      </a:r>
                      <a:r>
                        <a:rPr lang="en-US" sz="900" dirty="0" err="1" smtClean="0">
                          <a:effectLst/>
                          <a:latin typeface="Arial"/>
                          <a:ea typeface="Arial"/>
                          <a:cs typeface="Times New Roman"/>
                        </a:rPr>
                        <a:t>ADS</a:t>
                      </a:r>
                      <a:r>
                        <a:rPr lang="en-US" sz="600" dirty="0" err="1" smtClean="0">
                          <a:effectLst/>
                          <a:latin typeface="Arial"/>
                          <a:ea typeface="Arial"/>
                          <a:cs typeface="Times New Roman"/>
                        </a:rPr>
                        <a:t>viii</a:t>
                      </a:r>
                      <a:r>
                        <a:rPr lang="en-US" sz="600" dirty="0" smtClean="0">
                          <a:effectLst/>
                          <a:latin typeface="Arial"/>
                          <a:ea typeface="Arial"/>
                          <a:cs typeface="Times New Roman"/>
                        </a:rPr>
                        <a:t> </a:t>
                      </a:r>
                      <a:r>
                        <a:rPr lang="en-US" sz="900" spc="25" dirty="0" err="1">
                          <a:solidFill>
                            <a:srgbClr val="0000FF"/>
                          </a:solidFill>
                          <a:effectLst/>
                          <a:latin typeface="Arial"/>
                          <a:ea typeface="Arial"/>
                          <a:cs typeface="Times New Roman"/>
                        </a:rPr>
                        <a:t>W</a:t>
                      </a:r>
                      <a:r>
                        <a:rPr lang="en-US" sz="900" spc="-15" dirty="0" err="1">
                          <a:solidFill>
                            <a:srgbClr val="0000FF"/>
                          </a:solidFill>
                          <a:effectLst/>
                          <a:latin typeface="Arial"/>
                          <a:ea typeface="Arial"/>
                          <a:cs typeface="Times New Roman"/>
                        </a:rPr>
                        <a:t>D</a:t>
                      </a:r>
                      <a:r>
                        <a:rPr lang="en-US" sz="900" dirty="0" err="1">
                          <a:solidFill>
                            <a:srgbClr val="0000FF"/>
                          </a:solidFill>
                          <a:effectLst/>
                          <a:latin typeface="Arial"/>
                          <a:ea typeface="Arial"/>
                          <a:cs typeface="Times New Roman"/>
                        </a:rPr>
                        <a:t>C</a:t>
                      </a:r>
                      <a:r>
                        <a:rPr lang="en-US" sz="900" spc="5" dirty="0" err="1">
                          <a:solidFill>
                            <a:srgbClr val="0000FF"/>
                          </a:solidFill>
                          <a:effectLst/>
                          <a:latin typeface="Arial"/>
                          <a:ea typeface="Arial"/>
                          <a:cs typeface="Times New Roman"/>
                        </a:rPr>
                        <a:t>s</a:t>
                      </a:r>
                      <a:r>
                        <a:rPr lang="en-US" sz="600" spc="-10" dirty="0" err="1">
                          <a:solidFill>
                            <a:srgbClr val="0000FF"/>
                          </a:solidFill>
                          <a:effectLst/>
                          <a:latin typeface="Arial"/>
                          <a:ea typeface="Arial"/>
                          <a:cs typeface="Times New Roman"/>
                        </a:rPr>
                        <a:t>xi</a:t>
                      </a:r>
                      <a:endParaRPr lang="en-US" sz="1100" dirty="0">
                        <a:effectLst/>
                        <a:latin typeface="Calibri"/>
                        <a:ea typeface="Calibri"/>
                        <a:cs typeface="Times New Roman"/>
                      </a:endParaRPr>
                    </a:p>
                    <a:p>
                      <a:pPr marL="66675" marR="0">
                        <a:lnSpc>
                          <a:spcPts val="540"/>
                        </a:lnSpc>
                        <a:spcBef>
                          <a:spcPts val="0"/>
                        </a:spcBef>
                        <a:spcAft>
                          <a:spcPts val="0"/>
                        </a:spcAft>
                      </a:pPr>
                      <a:r>
                        <a:rPr lang="en-US" sz="600" dirty="0" err="1">
                          <a:solidFill>
                            <a:srgbClr val="0000FF"/>
                          </a:solidFill>
                          <a:effectLst/>
                          <a:latin typeface="Arial"/>
                          <a:ea typeface="Arial"/>
                          <a:cs typeface="Times New Roman"/>
                        </a:rPr>
                        <a:t>i</a:t>
                      </a:r>
                      <a:endParaRPr lang="en-US" sz="1100" dirty="0">
                        <a:effectLst/>
                        <a:latin typeface="Calibri"/>
                        <a:ea typeface="Calibri"/>
                        <a:cs typeface="Times New Roman"/>
                      </a:endParaRPr>
                    </a:p>
                    <a:p>
                      <a:pPr marL="66675" marR="27940" algn="just">
                        <a:lnSpc>
                          <a:spcPct val="93000"/>
                        </a:lnSpc>
                        <a:spcBef>
                          <a:spcPts val="375"/>
                        </a:spcBef>
                        <a:spcAft>
                          <a:spcPts val="0"/>
                        </a:spcAft>
                      </a:pPr>
                      <a:r>
                        <a:rPr lang="en-US" sz="900" spc="25" dirty="0" err="1">
                          <a:effectLst/>
                          <a:latin typeface="Arial"/>
                          <a:ea typeface="Arial"/>
                          <a:cs typeface="Times New Roman"/>
                        </a:rPr>
                        <a:t>W</a:t>
                      </a:r>
                      <a:r>
                        <a:rPr lang="en-US" sz="900" spc="-15" dirty="0" err="1">
                          <a:effectLst/>
                          <a:latin typeface="Arial"/>
                          <a:ea typeface="Arial"/>
                          <a:cs typeface="Times New Roman"/>
                        </a:rPr>
                        <a:t>O</a:t>
                      </a:r>
                      <a:r>
                        <a:rPr lang="en-US" sz="900" dirty="0" err="1">
                          <a:effectLst/>
                          <a:latin typeface="Arial"/>
                          <a:ea typeface="Arial"/>
                          <a:cs typeface="Times New Roman"/>
                        </a:rPr>
                        <a:t>A</a:t>
                      </a:r>
                      <a:r>
                        <a:rPr lang="en-US" sz="600" spc="-10" dirty="0" err="1">
                          <a:effectLst/>
                          <a:latin typeface="Arial"/>
                          <a:ea typeface="Arial"/>
                          <a:cs typeface="Times New Roman"/>
                        </a:rPr>
                        <a:t>x</a:t>
                      </a:r>
                      <a:r>
                        <a:rPr lang="en-US" sz="600" dirty="0" err="1">
                          <a:effectLst/>
                          <a:latin typeface="Arial"/>
                          <a:ea typeface="Arial"/>
                          <a:cs typeface="Times New Roman"/>
                        </a:rPr>
                        <a:t>iii</a:t>
                      </a:r>
                      <a:r>
                        <a:rPr lang="en-US" sz="600" dirty="0">
                          <a:effectLst/>
                          <a:latin typeface="Arial"/>
                          <a:ea typeface="Arial"/>
                          <a:cs typeface="Times New Roman"/>
                        </a:rPr>
                        <a:t> </a:t>
                      </a:r>
                      <a:r>
                        <a:rPr lang="en-US" sz="900" spc="25" dirty="0" err="1">
                          <a:effectLst/>
                          <a:latin typeface="Arial"/>
                          <a:ea typeface="Arial"/>
                          <a:cs typeface="Times New Roman"/>
                        </a:rPr>
                        <a:t>W</a:t>
                      </a:r>
                      <a:r>
                        <a:rPr lang="en-US" sz="900" spc="-15" dirty="0" err="1">
                          <a:effectLst/>
                          <a:latin typeface="Arial"/>
                          <a:ea typeface="Arial"/>
                          <a:cs typeface="Times New Roman"/>
                        </a:rPr>
                        <a:t>O</a:t>
                      </a:r>
                      <a:r>
                        <a:rPr lang="en-US" sz="900" dirty="0" err="1">
                          <a:effectLst/>
                          <a:latin typeface="Arial"/>
                          <a:ea typeface="Arial"/>
                          <a:cs typeface="Times New Roman"/>
                        </a:rPr>
                        <a:t>D</a:t>
                      </a:r>
                      <a:r>
                        <a:rPr lang="en-US" sz="600" spc="-10" dirty="0" err="1">
                          <a:effectLst/>
                          <a:latin typeface="Arial"/>
                          <a:ea typeface="Arial"/>
                          <a:cs typeface="Times New Roman"/>
                        </a:rPr>
                        <a:t>x</a:t>
                      </a:r>
                      <a:r>
                        <a:rPr lang="en-US" sz="600" spc="10" dirty="0" err="1">
                          <a:effectLst/>
                          <a:latin typeface="Arial"/>
                          <a:ea typeface="Arial"/>
                          <a:cs typeface="Times New Roman"/>
                        </a:rPr>
                        <a:t>i</a:t>
                      </a:r>
                      <a:r>
                        <a:rPr lang="en-US" sz="600" dirty="0" err="1">
                          <a:effectLst/>
                          <a:latin typeface="Arial"/>
                          <a:ea typeface="Arial"/>
                          <a:cs typeface="Times New Roman"/>
                        </a:rPr>
                        <a:t>v</a:t>
                      </a:r>
                      <a:r>
                        <a:rPr lang="en-US" sz="600" dirty="0">
                          <a:effectLst/>
                          <a:latin typeface="Arial"/>
                          <a:ea typeface="Arial"/>
                          <a:cs typeface="Times New Roman"/>
                        </a:rPr>
                        <a:t> </a:t>
                      </a:r>
                      <a:r>
                        <a:rPr lang="en-US" sz="900" dirty="0">
                          <a:effectLst/>
                          <a:latin typeface="Arial"/>
                          <a:ea typeface="Arial"/>
                          <a:cs typeface="Times New Roman"/>
                        </a:rPr>
                        <a:t>N</a:t>
                      </a:r>
                      <a:r>
                        <a:rPr lang="en-US" sz="900" spc="-5" dirty="0">
                          <a:effectLst/>
                          <a:latin typeface="Arial"/>
                          <a:ea typeface="Arial"/>
                          <a:cs typeface="Times New Roman"/>
                        </a:rPr>
                        <a:t>O</a:t>
                      </a:r>
                      <a:r>
                        <a:rPr lang="en-US" sz="900" dirty="0">
                          <a:effectLst/>
                          <a:latin typeface="Arial"/>
                          <a:ea typeface="Arial"/>
                          <a:cs typeface="Times New Roman"/>
                        </a:rPr>
                        <a:t>DCs</a:t>
                      </a:r>
                      <a:endParaRPr lang="en-US" sz="1100" dirty="0">
                        <a:effectLst/>
                        <a:latin typeface="Calibri"/>
                        <a:ea typeface="Calibri"/>
                        <a:cs typeface="Times New Roman"/>
                      </a:endParaRPr>
                    </a:p>
                    <a:p>
                      <a:pPr marL="66675" marR="0">
                        <a:lnSpc>
                          <a:spcPts val="525"/>
                        </a:lnSpc>
                        <a:spcBef>
                          <a:spcPts val="0"/>
                        </a:spcBef>
                        <a:spcAft>
                          <a:spcPts val="0"/>
                        </a:spcAft>
                      </a:pPr>
                      <a:r>
                        <a:rPr lang="en-US" sz="600" spc="10" dirty="0">
                          <a:effectLst/>
                          <a:latin typeface="Arial"/>
                          <a:ea typeface="Arial"/>
                          <a:cs typeface="Times New Roman"/>
                        </a:rPr>
                        <a:t>ix</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385">
                <a:tc>
                  <a:txBody>
                    <a:bodyPr/>
                    <a:lstStyle/>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100"/>
                        </a:lnSpc>
                        <a:spcBef>
                          <a:spcPts val="60"/>
                        </a:spcBef>
                        <a:spcAft>
                          <a:spcPts val="0"/>
                        </a:spcAft>
                      </a:pPr>
                      <a:r>
                        <a:rPr lang="en-US" sz="900" dirty="0">
                          <a:effectLst/>
                          <a:latin typeface="+mn-lt"/>
                          <a:ea typeface="Calibri"/>
                          <a:cs typeface="Times New Roman"/>
                        </a:rPr>
                        <a:t> </a:t>
                      </a:r>
                    </a:p>
                    <a:p>
                      <a:pPr marL="64770" marR="142875">
                        <a:lnSpc>
                          <a:spcPct val="100000"/>
                        </a:lnSpc>
                        <a:spcBef>
                          <a:spcPts val="0"/>
                        </a:spcBef>
                        <a:spcAft>
                          <a:spcPts val="0"/>
                        </a:spcAft>
                      </a:pPr>
                      <a:r>
                        <a:rPr lang="en-US" sz="900" b="1" dirty="0">
                          <a:effectLst/>
                          <a:latin typeface="+mn-lt"/>
                          <a:ea typeface="Arial"/>
                          <a:cs typeface="Times New Roman"/>
                        </a:rPr>
                        <a:t>Tide g</a:t>
                      </a:r>
                      <a:r>
                        <a:rPr lang="en-US" sz="900" b="1" spc="5" dirty="0">
                          <a:effectLst/>
                          <a:latin typeface="+mn-lt"/>
                          <a:ea typeface="Arial"/>
                          <a:cs typeface="Times New Roman"/>
                        </a:rPr>
                        <a:t>a</a:t>
                      </a:r>
                      <a:r>
                        <a:rPr lang="en-US" sz="900" b="1" dirty="0">
                          <a:effectLst/>
                          <a:latin typeface="+mn-lt"/>
                          <a:ea typeface="Arial"/>
                          <a:cs typeface="Times New Roman"/>
                        </a:rPr>
                        <a:t>ug</a:t>
                      </a:r>
                      <a:r>
                        <a:rPr lang="en-US" sz="900" b="1" spc="5" dirty="0">
                          <a:effectLst/>
                          <a:latin typeface="+mn-lt"/>
                          <a:ea typeface="Arial"/>
                          <a:cs typeface="Times New Roman"/>
                        </a:rPr>
                        <a:t>e</a:t>
                      </a:r>
                      <a:r>
                        <a:rPr lang="en-US" sz="900" b="1" dirty="0">
                          <a:effectLst/>
                          <a:latin typeface="+mn-lt"/>
                          <a:ea typeface="Arial"/>
                          <a:cs typeface="Times New Roman"/>
                        </a:rPr>
                        <a:t>s</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100"/>
                        </a:lnSpc>
                        <a:spcBef>
                          <a:spcPts val="85"/>
                        </a:spcBef>
                        <a:spcAft>
                          <a:spcPts val="0"/>
                        </a:spcAft>
                      </a:pPr>
                      <a:r>
                        <a:rPr lang="en-US" sz="900" dirty="0">
                          <a:effectLst/>
                          <a:latin typeface="+mn-lt"/>
                          <a:ea typeface="Calibri"/>
                          <a:cs typeface="Times New Roman"/>
                        </a:rPr>
                        <a:t> </a:t>
                      </a:r>
                    </a:p>
                    <a:p>
                      <a:pPr marL="113665" marR="105410" algn="ctr">
                        <a:lnSpc>
                          <a:spcPts val="990"/>
                        </a:lnSpc>
                        <a:spcBef>
                          <a:spcPts val="0"/>
                        </a:spcBef>
                        <a:spcAft>
                          <a:spcPts val="0"/>
                        </a:spcAft>
                      </a:pPr>
                      <a:r>
                        <a:rPr lang="en-US" sz="900" spc="-5" dirty="0">
                          <a:effectLst/>
                          <a:latin typeface="+mn-lt"/>
                          <a:ea typeface="Arial"/>
                          <a:cs typeface="Times New Roman"/>
                        </a:rPr>
                        <a:t>G</a:t>
                      </a:r>
                      <a:r>
                        <a:rPr lang="en-US" sz="900" spc="5" dirty="0">
                          <a:effectLst/>
                          <a:latin typeface="+mn-lt"/>
                          <a:ea typeface="Arial"/>
                          <a:cs typeface="Times New Roman"/>
                        </a:rPr>
                        <a:t>L</a:t>
                      </a:r>
                      <a:r>
                        <a:rPr lang="en-US" sz="900" spc="-5" dirty="0">
                          <a:effectLst/>
                          <a:latin typeface="+mn-lt"/>
                          <a:ea typeface="Arial"/>
                          <a:cs typeface="Times New Roman"/>
                        </a:rPr>
                        <a:t>O</a:t>
                      </a:r>
                      <a:r>
                        <a:rPr lang="en-US" sz="900" dirty="0">
                          <a:effectLst/>
                          <a:latin typeface="+mn-lt"/>
                          <a:ea typeface="Arial"/>
                          <a:cs typeface="Times New Roman"/>
                        </a:rPr>
                        <a:t>SS</a:t>
                      </a:r>
                      <a:endParaRPr lang="en-US" sz="900" dirty="0">
                        <a:effectLst/>
                        <a:latin typeface="+mn-lt"/>
                        <a:ea typeface="Calibri"/>
                        <a:cs typeface="Times New Roman"/>
                      </a:endParaRPr>
                    </a:p>
                    <a:p>
                      <a:pPr marL="233680" marR="220980" algn="ctr">
                        <a:lnSpc>
                          <a:spcPts val="570"/>
                        </a:lnSpc>
                        <a:spcBef>
                          <a:spcPts val="0"/>
                        </a:spcBef>
                        <a:spcAft>
                          <a:spcPts val="0"/>
                        </a:spcAft>
                      </a:pPr>
                      <a:r>
                        <a:rPr lang="en-US" sz="900" spc="-10" dirty="0">
                          <a:effectLst/>
                          <a:latin typeface="+mn-lt"/>
                          <a:ea typeface="Arial"/>
                          <a:cs typeface="Times New Roman"/>
                        </a:rPr>
                        <a:t>xxx</a:t>
                      </a:r>
                      <a:r>
                        <a:rPr lang="en-US" sz="900" spc="10" dirty="0">
                          <a:effectLst/>
                          <a:latin typeface="+mn-lt"/>
                          <a:ea typeface="Arial"/>
                          <a:cs typeface="Times New Roman"/>
                        </a:rPr>
                        <a:t>ii</a:t>
                      </a:r>
                      <a:r>
                        <a:rPr lang="en-US" sz="900" dirty="0">
                          <a:effectLst/>
                          <a:latin typeface="+mn-lt"/>
                          <a:ea typeface="Arial"/>
                          <a:cs typeface="Times New Roman"/>
                        </a:rPr>
                        <a:t>i</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50"/>
                        </a:lnSpc>
                        <a:spcBef>
                          <a:spcPts val="15"/>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66675" marR="113665">
                        <a:lnSpc>
                          <a:spcPct val="115000"/>
                        </a:lnSpc>
                        <a:spcBef>
                          <a:spcPts val="0"/>
                        </a:spcBef>
                        <a:spcAft>
                          <a:spcPts val="0"/>
                        </a:spcAft>
                      </a:pPr>
                      <a:r>
                        <a:rPr lang="en-US" sz="900" spc="-10" dirty="0" err="1">
                          <a:effectLst/>
                          <a:latin typeface="+mn-lt"/>
                          <a:ea typeface="Arial"/>
                          <a:cs typeface="Times New Roman"/>
                        </a:rPr>
                        <a:t>T</a:t>
                      </a:r>
                      <a:r>
                        <a:rPr lang="en-US" sz="900" spc="5" dirty="0" err="1">
                          <a:effectLst/>
                          <a:latin typeface="+mn-lt"/>
                          <a:ea typeface="Arial"/>
                          <a:cs typeface="Times New Roman"/>
                        </a:rPr>
                        <a:t>o</a:t>
                      </a:r>
                      <a:r>
                        <a:rPr lang="en-US" sz="900" dirty="0" err="1">
                          <a:effectLst/>
                          <a:latin typeface="+mn-lt"/>
                          <a:ea typeface="Arial"/>
                          <a:cs typeface="Times New Roman"/>
                        </a:rPr>
                        <a:t>r</a:t>
                      </a:r>
                      <a:r>
                        <a:rPr lang="en-US" sz="900" spc="5" dirty="0" err="1">
                          <a:effectLst/>
                          <a:latin typeface="+mn-lt"/>
                          <a:ea typeface="Arial"/>
                          <a:cs typeface="Times New Roman"/>
                        </a:rPr>
                        <a:t>kil</a:t>
                      </a:r>
                      <a:r>
                        <a:rPr lang="en-US" sz="900" dirty="0" err="1">
                          <a:effectLst/>
                          <a:latin typeface="+mn-lt"/>
                          <a:ea typeface="Arial"/>
                          <a:cs typeface="Times New Roman"/>
                        </a:rPr>
                        <a:t>d</a:t>
                      </a:r>
                      <a:r>
                        <a:rPr lang="en-US" sz="900" spc="5" dirty="0">
                          <a:effectLst/>
                          <a:latin typeface="+mn-lt"/>
                          <a:ea typeface="Arial"/>
                          <a:cs typeface="Times New Roman"/>
                        </a:rPr>
                        <a:t> </a:t>
                      </a:r>
                      <a:r>
                        <a:rPr lang="en-US" sz="900" dirty="0" err="1">
                          <a:effectLst/>
                          <a:latin typeface="+mn-lt"/>
                          <a:ea typeface="Arial"/>
                          <a:cs typeface="Times New Roman"/>
                        </a:rPr>
                        <a:t>A</a:t>
                      </a:r>
                      <a:r>
                        <a:rPr lang="en-US" sz="900" spc="5" dirty="0" err="1">
                          <a:effectLst/>
                          <a:latin typeface="+mn-lt"/>
                          <a:ea typeface="Arial"/>
                          <a:cs typeface="Times New Roman"/>
                        </a:rPr>
                        <a:t>a</a:t>
                      </a:r>
                      <a:r>
                        <a:rPr lang="en-US" sz="900" spc="-10" dirty="0" err="1">
                          <a:effectLst/>
                          <a:latin typeface="+mn-lt"/>
                          <a:ea typeface="Arial"/>
                          <a:cs typeface="Times New Roman"/>
                        </a:rPr>
                        <a:t>r</a:t>
                      </a:r>
                      <a:r>
                        <a:rPr lang="en-US" sz="900" spc="5" dirty="0" err="1">
                          <a:effectLst/>
                          <a:latin typeface="+mn-lt"/>
                          <a:ea typeface="Arial"/>
                          <a:cs typeface="Times New Roman"/>
                        </a:rPr>
                        <a:t>up</a:t>
                      </a:r>
                      <a:r>
                        <a:rPr lang="en-US" sz="900" spc="5" dirty="0">
                          <a:effectLst/>
                          <a:latin typeface="+mn-lt"/>
                          <a:ea typeface="Arial"/>
                          <a:cs typeface="Times New Roman"/>
                        </a:rPr>
                        <a:t> </a:t>
                      </a:r>
                      <a:r>
                        <a:rPr lang="en-US" sz="900" u="sng" dirty="0">
                          <a:solidFill>
                            <a:srgbClr val="0000FF"/>
                          </a:solidFill>
                          <a:effectLst/>
                          <a:latin typeface="+mn-lt"/>
                          <a:ea typeface="Arial"/>
                          <a:cs typeface="Times New Roman"/>
                          <a:hlinkClick r:id="rId4"/>
                        </a:rPr>
                        <a:t>t.</a:t>
                      </a:r>
                      <a:r>
                        <a:rPr lang="en-US" sz="900" u="sng" spc="5" dirty="0">
                          <a:solidFill>
                            <a:srgbClr val="0000FF"/>
                          </a:solidFill>
                          <a:effectLst/>
                          <a:latin typeface="+mn-lt"/>
                          <a:ea typeface="Arial"/>
                          <a:cs typeface="Times New Roman"/>
                          <a:hlinkClick r:id="rId4"/>
                        </a:rPr>
                        <a:t>aa</a:t>
                      </a:r>
                      <a:r>
                        <a:rPr lang="en-US" sz="900" u="sng" dirty="0">
                          <a:solidFill>
                            <a:srgbClr val="0000FF"/>
                          </a:solidFill>
                          <a:effectLst/>
                          <a:latin typeface="+mn-lt"/>
                          <a:ea typeface="Arial"/>
                          <a:cs typeface="Times New Roman"/>
                          <a:hlinkClick r:id="rId4"/>
                        </a:rPr>
                        <a:t>r</a:t>
                      </a:r>
                      <a:r>
                        <a:rPr lang="en-US" sz="900" u="sng" spc="5" dirty="0">
                          <a:solidFill>
                            <a:srgbClr val="0000FF"/>
                          </a:solidFill>
                          <a:effectLst/>
                          <a:latin typeface="+mn-lt"/>
                          <a:ea typeface="Arial"/>
                          <a:cs typeface="Times New Roman"/>
                          <a:hlinkClick r:id="rId4"/>
                        </a:rPr>
                        <a:t>up</a:t>
                      </a:r>
                      <a:r>
                        <a:rPr lang="en-US" sz="900" u="sng" spc="-15" dirty="0">
                          <a:solidFill>
                            <a:srgbClr val="0000FF"/>
                          </a:solidFill>
                          <a:effectLst/>
                          <a:latin typeface="+mn-lt"/>
                          <a:ea typeface="Arial"/>
                          <a:cs typeface="Times New Roman"/>
                          <a:hlinkClick r:id="rId4"/>
                        </a:rPr>
                        <a:t>@</a:t>
                      </a:r>
                      <a:r>
                        <a:rPr lang="en-US" sz="900" u="sng" spc="5" dirty="0">
                          <a:solidFill>
                            <a:srgbClr val="0000FF"/>
                          </a:solidFill>
                          <a:effectLst/>
                          <a:latin typeface="+mn-lt"/>
                          <a:ea typeface="Arial"/>
                          <a:cs typeface="Times New Roman"/>
                          <a:hlinkClick r:id="rId4"/>
                        </a:rPr>
                        <a:t>un</a:t>
                      </a:r>
                      <a:r>
                        <a:rPr lang="en-US" sz="900" u="sng" spc="-10" dirty="0">
                          <a:solidFill>
                            <a:srgbClr val="0000FF"/>
                          </a:solidFill>
                          <a:effectLst/>
                          <a:latin typeface="+mn-lt"/>
                          <a:ea typeface="Arial"/>
                          <a:cs typeface="Times New Roman"/>
                          <a:hlinkClick r:id="rId4"/>
                        </a:rPr>
                        <a:t>e</a:t>
                      </a:r>
                      <a:r>
                        <a:rPr lang="en-US" sz="900" u="sng" spc="5" dirty="0">
                          <a:solidFill>
                            <a:srgbClr val="0000FF"/>
                          </a:solidFill>
                          <a:effectLst/>
                          <a:latin typeface="+mn-lt"/>
                          <a:ea typeface="Arial"/>
                          <a:cs typeface="Times New Roman"/>
                          <a:hlinkClick r:id="rId4"/>
                        </a:rPr>
                        <a:t>sc</a:t>
                      </a:r>
                      <a:r>
                        <a:rPr lang="en-US" sz="900" u="sng" spc="-10" dirty="0">
                          <a:solidFill>
                            <a:srgbClr val="0000FF"/>
                          </a:solidFill>
                          <a:effectLst/>
                          <a:latin typeface="+mn-lt"/>
                          <a:ea typeface="Arial"/>
                          <a:cs typeface="Times New Roman"/>
                          <a:hlinkClick r:id="rId4"/>
                        </a:rPr>
                        <a:t>o</a:t>
                      </a:r>
                      <a:r>
                        <a:rPr lang="en-US" sz="900" u="sng" dirty="0">
                          <a:solidFill>
                            <a:srgbClr val="0000FF"/>
                          </a:solidFill>
                          <a:effectLst/>
                          <a:latin typeface="+mn-lt"/>
                          <a:ea typeface="Arial"/>
                          <a:cs typeface="Times New Roman"/>
                          <a:hlinkClick r:id="rId4"/>
                        </a:rPr>
                        <a:t>.</a:t>
                      </a:r>
                      <a:r>
                        <a:rPr lang="en-US" sz="900" u="sng" spc="5" dirty="0">
                          <a:solidFill>
                            <a:srgbClr val="0000FF"/>
                          </a:solidFill>
                          <a:effectLst/>
                          <a:latin typeface="+mn-lt"/>
                          <a:ea typeface="Arial"/>
                          <a:cs typeface="Times New Roman"/>
                          <a:hlinkClick r:id="rId4"/>
                        </a:rPr>
                        <a:t>o</a:t>
                      </a:r>
                      <a:r>
                        <a:rPr lang="en-US" sz="900" u="sng" dirty="0">
                          <a:solidFill>
                            <a:srgbClr val="0000FF"/>
                          </a:solidFill>
                          <a:effectLst/>
                          <a:latin typeface="+mn-lt"/>
                          <a:ea typeface="Arial"/>
                          <a:cs typeface="Times New Roman"/>
                          <a:hlinkClick r:id="rId4"/>
                        </a:rPr>
                        <a:t>rg</a:t>
                      </a:r>
                      <a:r>
                        <a:rPr lang="en-US" sz="900" u="none" strike="noStrike" dirty="0">
                          <a:solidFill>
                            <a:srgbClr val="0000FF"/>
                          </a:solidFill>
                          <a:effectLst/>
                          <a:latin typeface="+mn-lt"/>
                          <a:ea typeface="Arial"/>
                          <a:cs typeface="Times New Roman"/>
                          <a:hlinkClick r:id="rId4"/>
                        </a:rPr>
                        <a:t> </a:t>
                      </a:r>
                      <a:r>
                        <a:rPr lang="en-US" sz="900" u="sng" spc="5" dirty="0">
                          <a:solidFill>
                            <a:srgbClr val="0000FF"/>
                          </a:solidFill>
                          <a:effectLst/>
                          <a:latin typeface="+mn-lt"/>
                          <a:ea typeface="Arial"/>
                          <a:cs typeface="Times New Roman"/>
                          <a:hlinkClick r:id="rId5"/>
                        </a:rPr>
                        <a:t>ps</a:t>
                      </a:r>
                      <a:r>
                        <a:rPr lang="en-US" sz="900" u="sng" spc="-5" dirty="0">
                          <a:solidFill>
                            <a:srgbClr val="0000FF"/>
                          </a:solidFill>
                          <a:effectLst/>
                          <a:latin typeface="+mn-lt"/>
                          <a:ea typeface="Arial"/>
                          <a:cs typeface="Times New Roman"/>
                          <a:hlinkClick r:id="rId5"/>
                        </a:rPr>
                        <a:t>m</a:t>
                      </a:r>
                      <a:r>
                        <a:rPr lang="en-US" sz="900" u="sng" spc="5" dirty="0">
                          <a:solidFill>
                            <a:srgbClr val="0000FF"/>
                          </a:solidFill>
                          <a:effectLst/>
                          <a:latin typeface="+mn-lt"/>
                          <a:ea typeface="Arial"/>
                          <a:cs typeface="Times New Roman"/>
                          <a:hlinkClick r:id="rId5"/>
                        </a:rPr>
                        <a:t>sl</a:t>
                      </a:r>
                      <a:r>
                        <a:rPr lang="en-US" sz="900" u="sng" dirty="0">
                          <a:solidFill>
                            <a:srgbClr val="0000FF"/>
                          </a:solidFill>
                          <a:effectLst/>
                          <a:latin typeface="+mn-lt"/>
                          <a:ea typeface="Arial"/>
                          <a:cs typeface="Times New Roman"/>
                          <a:hlinkClick r:id="rId5"/>
                        </a:rPr>
                        <a:t>@</a:t>
                      </a:r>
                      <a:r>
                        <a:rPr lang="en-US" sz="900" u="sng" spc="-10" dirty="0">
                          <a:solidFill>
                            <a:srgbClr val="0000FF"/>
                          </a:solidFill>
                          <a:effectLst/>
                          <a:latin typeface="+mn-lt"/>
                          <a:ea typeface="Arial"/>
                          <a:cs typeface="Times New Roman"/>
                          <a:hlinkClick r:id="rId5"/>
                        </a:rPr>
                        <a:t>n</a:t>
                      </a:r>
                      <a:r>
                        <a:rPr lang="en-US" sz="900" u="sng" spc="5" dirty="0">
                          <a:solidFill>
                            <a:srgbClr val="0000FF"/>
                          </a:solidFill>
                          <a:effectLst/>
                          <a:latin typeface="+mn-lt"/>
                          <a:ea typeface="Arial"/>
                          <a:cs typeface="Times New Roman"/>
                          <a:hlinkClick r:id="rId5"/>
                        </a:rPr>
                        <a:t>oc</a:t>
                      </a:r>
                      <a:r>
                        <a:rPr lang="en-US" sz="900" u="sng" spc="-10" dirty="0">
                          <a:solidFill>
                            <a:srgbClr val="0000FF"/>
                          </a:solidFill>
                          <a:effectLst/>
                          <a:latin typeface="+mn-lt"/>
                          <a:ea typeface="Arial"/>
                          <a:cs typeface="Times New Roman"/>
                          <a:hlinkClick r:id="rId5"/>
                        </a:rPr>
                        <a:t>.</a:t>
                      </a:r>
                      <a:r>
                        <a:rPr lang="en-US" sz="900" u="sng" spc="5" dirty="0">
                          <a:solidFill>
                            <a:srgbClr val="0000FF"/>
                          </a:solidFill>
                          <a:effectLst/>
                          <a:latin typeface="+mn-lt"/>
                          <a:ea typeface="Arial"/>
                          <a:cs typeface="Times New Roman"/>
                          <a:hlinkClick r:id="rId5"/>
                        </a:rPr>
                        <a:t>ac</a:t>
                      </a:r>
                      <a:r>
                        <a:rPr lang="en-US" sz="900" u="sng" dirty="0">
                          <a:solidFill>
                            <a:srgbClr val="0000FF"/>
                          </a:solidFill>
                          <a:effectLst/>
                          <a:latin typeface="+mn-lt"/>
                          <a:ea typeface="Arial"/>
                          <a:cs typeface="Times New Roman"/>
                          <a:hlinkClick r:id="rId5"/>
                        </a:rPr>
                        <a:t>.</a:t>
                      </a:r>
                      <a:r>
                        <a:rPr lang="en-US" sz="900" u="sng" spc="-10" dirty="0">
                          <a:solidFill>
                            <a:srgbClr val="0000FF"/>
                          </a:solidFill>
                          <a:effectLst/>
                          <a:latin typeface="+mn-lt"/>
                          <a:ea typeface="Arial"/>
                          <a:cs typeface="Times New Roman"/>
                          <a:hlinkClick r:id="rId5"/>
                        </a:rPr>
                        <a:t>u</a:t>
                      </a:r>
                      <a:r>
                        <a:rPr lang="en-US" sz="900" u="sng" dirty="0">
                          <a:solidFill>
                            <a:srgbClr val="0000FF"/>
                          </a:solidFill>
                          <a:effectLst/>
                          <a:latin typeface="+mn-lt"/>
                          <a:ea typeface="Arial"/>
                          <a:cs typeface="Times New Roman"/>
                          <a:hlinkClick r:id="rId5"/>
                        </a:rPr>
                        <a:t>k</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50"/>
                        </a:lnSpc>
                        <a:spcBef>
                          <a:spcPts val="15"/>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85725" marR="73660" indent="-635" algn="ctr">
                        <a:lnSpc>
                          <a:spcPct val="115000"/>
                        </a:lnSpc>
                        <a:spcBef>
                          <a:spcPts val="0"/>
                        </a:spcBef>
                        <a:spcAft>
                          <a:spcPts val="0"/>
                        </a:spcAft>
                      </a:pPr>
                      <a:r>
                        <a:rPr lang="en-US" sz="900" spc="-10" dirty="0">
                          <a:effectLst/>
                          <a:latin typeface="+mn-lt"/>
                          <a:ea typeface="Arial"/>
                          <a:cs typeface="Times New Roman"/>
                        </a:rPr>
                        <a:t>T</a:t>
                      </a:r>
                      <a:r>
                        <a:rPr lang="en-US" sz="900" dirty="0">
                          <a:effectLst/>
                          <a:latin typeface="+mn-lt"/>
                          <a:ea typeface="Arial"/>
                          <a:cs typeface="Times New Roman"/>
                        </a:rPr>
                        <a:t>o</a:t>
                      </a:r>
                      <a:r>
                        <a:rPr lang="en-US" sz="900" spc="5" dirty="0">
                          <a:effectLst/>
                          <a:latin typeface="+mn-lt"/>
                          <a:ea typeface="Arial"/>
                          <a:cs typeface="Times New Roman"/>
                        </a:rPr>
                        <a:t> be </a:t>
                      </a:r>
                      <a:r>
                        <a:rPr lang="en-US" sz="900" spc="5" dirty="0" err="1">
                          <a:effectLst/>
                          <a:latin typeface="+mn-lt"/>
                          <a:ea typeface="Arial"/>
                          <a:cs typeface="Times New Roman"/>
                        </a:rPr>
                        <a:t>di</a:t>
                      </a:r>
                      <a:r>
                        <a:rPr lang="en-US" sz="900" spc="-5" dirty="0" err="1">
                          <a:effectLst/>
                          <a:latin typeface="+mn-lt"/>
                          <a:ea typeface="Arial"/>
                          <a:cs typeface="Times New Roman"/>
                        </a:rPr>
                        <a:t>s</a:t>
                      </a:r>
                      <a:r>
                        <a:rPr lang="en-US" sz="900" spc="5" dirty="0" err="1">
                          <a:effectLst/>
                          <a:latin typeface="+mn-lt"/>
                          <a:ea typeface="Arial"/>
                          <a:cs typeface="Times New Roman"/>
                        </a:rPr>
                        <a:t>cu</a:t>
                      </a:r>
                      <a:r>
                        <a:rPr lang="en-US" sz="900" spc="-5" dirty="0" err="1">
                          <a:effectLst/>
                          <a:latin typeface="+mn-lt"/>
                          <a:ea typeface="Arial"/>
                          <a:cs typeface="Times New Roman"/>
                        </a:rPr>
                        <a:t>s</a:t>
                      </a:r>
                      <a:r>
                        <a:rPr lang="en-US" sz="900" spc="5" dirty="0" err="1">
                          <a:effectLst/>
                          <a:latin typeface="+mn-lt"/>
                          <a:ea typeface="Arial"/>
                          <a:cs typeface="Times New Roman"/>
                        </a:rPr>
                        <a:t>s</a:t>
                      </a:r>
                      <a:r>
                        <a:rPr lang="en-US" sz="900" dirty="0" err="1">
                          <a:effectLst/>
                          <a:latin typeface="+mn-lt"/>
                          <a:ea typeface="Arial"/>
                          <a:cs typeface="Times New Roman"/>
                        </a:rPr>
                        <a:t>e</a:t>
                      </a:r>
                      <a:r>
                        <a:rPr lang="en-US" sz="900" dirty="0">
                          <a:effectLst/>
                          <a:latin typeface="+mn-lt"/>
                          <a:ea typeface="Arial"/>
                          <a:cs typeface="Times New Roman"/>
                        </a:rPr>
                        <a:t> d</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a:effectLst/>
                          <a:latin typeface="+mn-lt"/>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900">
                          <a:effectLst/>
                          <a:latin typeface="+mn-lt"/>
                          <a:ea typeface="Calibri"/>
                          <a:cs typeface="Times New Roman"/>
                        </a:rPr>
                        <a:t> </a:t>
                      </a:r>
                    </a:p>
                    <a:p>
                      <a:pPr marL="0" marR="0">
                        <a:lnSpc>
                          <a:spcPts val="1000"/>
                        </a:lnSpc>
                        <a:spcBef>
                          <a:spcPts val="0"/>
                        </a:spcBef>
                        <a:spcAft>
                          <a:spcPts val="0"/>
                        </a:spcAft>
                      </a:pPr>
                      <a:r>
                        <a:rPr lang="en-US" sz="900">
                          <a:effectLst/>
                          <a:latin typeface="+mn-lt"/>
                          <a:ea typeface="Calibri"/>
                          <a:cs typeface="Times New Roman"/>
                        </a:rPr>
                        <a:t> </a:t>
                      </a:r>
                    </a:p>
                    <a:p>
                      <a:pPr marL="0" marR="0">
                        <a:lnSpc>
                          <a:spcPts val="1000"/>
                        </a:lnSpc>
                        <a:spcBef>
                          <a:spcPts val="0"/>
                        </a:spcBef>
                        <a:spcAft>
                          <a:spcPts val="0"/>
                        </a:spcAft>
                      </a:pPr>
                      <a:r>
                        <a:rPr lang="en-US" sz="900">
                          <a:effectLst/>
                          <a:latin typeface="+mn-lt"/>
                          <a:ea typeface="Calibri"/>
                          <a:cs typeface="Times New Roman"/>
                        </a:rPr>
                        <a:t> </a:t>
                      </a:r>
                    </a:p>
                    <a:p>
                      <a:pPr marL="0" marR="0">
                        <a:lnSpc>
                          <a:spcPts val="1000"/>
                        </a:lnSpc>
                        <a:spcBef>
                          <a:spcPts val="0"/>
                        </a:spcBef>
                        <a:spcAft>
                          <a:spcPts val="0"/>
                        </a:spcAft>
                      </a:pPr>
                      <a:r>
                        <a:rPr lang="en-US" sz="900">
                          <a:effectLst/>
                          <a:latin typeface="+mn-lt"/>
                          <a:ea typeface="Calibri"/>
                          <a:cs typeface="Times New Roman"/>
                        </a:rPr>
                        <a:t> </a:t>
                      </a:r>
                    </a:p>
                    <a:p>
                      <a:pPr marL="0" marR="0">
                        <a:lnSpc>
                          <a:spcPts val="1000"/>
                        </a:lnSpc>
                        <a:spcBef>
                          <a:spcPts val="0"/>
                        </a:spcBef>
                        <a:spcAft>
                          <a:spcPts val="0"/>
                        </a:spcAft>
                      </a:pPr>
                      <a:r>
                        <a:rPr lang="en-US" sz="900">
                          <a:effectLst/>
                          <a:latin typeface="+mn-lt"/>
                          <a:ea typeface="Calibri"/>
                          <a:cs typeface="Times New Roman"/>
                        </a:rPr>
                        <a:t> </a:t>
                      </a:r>
                    </a:p>
                    <a:p>
                      <a:pPr marL="0" marR="0">
                        <a:lnSpc>
                          <a:spcPts val="1000"/>
                        </a:lnSpc>
                        <a:spcBef>
                          <a:spcPts val="0"/>
                        </a:spcBef>
                        <a:spcAft>
                          <a:spcPts val="0"/>
                        </a:spcAft>
                      </a:pPr>
                      <a:r>
                        <a:rPr lang="en-US" sz="900">
                          <a:effectLst/>
                          <a:latin typeface="+mn-lt"/>
                          <a:ea typeface="Calibri"/>
                          <a:cs typeface="Times New Roman"/>
                        </a:rPr>
                        <a:t> </a:t>
                      </a:r>
                    </a:p>
                    <a:p>
                      <a:pPr marL="0" marR="0">
                        <a:lnSpc>
                          <a:spcPts val="1000"/>
                        </a:lnSpc>
                        <a:spcBef>
                          <a:spcPts val="0"/>
                        </a:spcBef>
                        <a:spcAft>
                          <a:spcPts val="0"/>
                        </a:spcAft>
                      </a:pPr>
                      <a:r>
                        <a:rPr lang="en-US" sz="900">
                          <a:effectLst/>
                          <a:latin typeface="+mn-lt"/>
                          <a:ea typeface="Calibri"/>
                          <a:cs typeface="Times New Roman"/>
                        </a:rPr>
                        <a:t> </a:t>
                      </a:r>
                    </a:p>
                    <a:p>
                      <a:pPr marL="0" marR="0">
                        <a:lnSpc>
                          <a:spcPts val="1000"/>
                        </a:lnSpc>
                        <a:spcBef>
                          <a:spcPts val="0"/>
                        </a:spcBef>
                        <a:spcAft>
                          <a:spcPts val="0"/>
                        </a:spcAft>
                      </a:pPr>
                      <a:r>
                        <a:rPr lang="en-US" sz="900">
                          <a:effectLst/>
                          <a:latin typeface="+mn-lt"/>
                          <a:ea typeface="Calibri"/>
                          <a:cs typeface="Times New Roman"/>
                        </a:rPr>
                        <a:t> </a:t>
                      </a:r>
                    </a:p>
                    <a:p>
                      <a:pPr marL="0" marR="0">
                        <a:lnSpc>
                          <a:spcPts val="1000"/>
                        </a:lnSpc>
                        <a:spcBef>
                          <a:spcPts val="0"/>
                        </a:spcBef>
                        <a:spcAft>
                          <a:spcPts val="0"/>
                        </a:spcAft>
                      </a:pPr>
                      <a:r>
                        <a:rPr lang="en-US" sz="900">
                          <a:effectLst/>
                          <a:latin typeface="+mn-lt"/>
                          <a:ea typeface="Calibri"/>
                          <a:cs typeface="Times New Roman"/>
                        </a:rPr>
                        <a:t> </a:t>
                      </a:r>
                    </a:p>
                    <a:p>
                      <a:pPr marL="0" marR="0">
                        <a:lnSpc>
                          <a:spcPts val="1000"/>
                        </a:lnSpc>
                        <a:spcBef>
                          <a:spcPts val="0"/>
                        </a:spcBef>
                        <a:spcAft>
                          <a:spcPts val="0"/>
                        </a:spcAft>
                      </a:pPr>
                      <a:r>
                        <a:rPr lang="en-US" sz="900">
                          <a:effectLst/>
                          <a:latin typeface="+mn-lt"/>
                          <a:ea typeface="Calibri"/>
                          <a:cs typeface="Times New Roman"/>
                        </a:rPr>
                        <a:t> </a:t>
                      </a:r>
                    </a:p>
                    <a:p>
                      <a:pPr marL="0" marR="0">
                        <a:lnSpc>
                          <a:spcPts val="1000"/>
                        </a:lnSpc>
                        <a:spcBef>
                          <a:spcPts val="0"/>
                        </a:spcBef>
                        <a:spcAft>
                          <a:spcPts val="0"/>
                        </a:spcAft>
                      </a:pPr>
                      <a:r>
                        <a:rPr lang="en-US" sz="900">
                          <a:effectLst/>
                          <a:latin typeface="+mn-lt"/>
                          <a:ea typeface="Calibri"/>
                          <a:cs typeface="Times New Roman"/>
                        </a:rPr>
                        <a:t> </a:t>
                      </a:r>
                    </a:p>
                    <a:p>
                      <a:pPr marL="0" marR="0">
                        <a:lnSpc>
                          <a:spcPts val="1100"/>
                        </a:lnSpc>
                        <a:spcBef>
                          <a:spcPts val="55"/>
                        </a:spcBef>
                        <a:spcAft>
                          <a:spcPts val="0"/>
                        </a:spcAft>
                      </a:pPr>
                      <a:r>
                        <a:rPr lang="en-US" sz="900">
                          <a:effectLst/>
                          <a:latin typeface="+mn-lt"/>
                          <a:ea typeface="Calibri"/>
                          <a:cs typeface="Times New Roman"/>
                        </a:rPr>
                        <a:t> </a:t>
                      </a:r>
                    </a:p>
                    <a:p>
                      <a:pPr marL="64770" marR="55245">
                        <a:lnSpc>
                          <a:spcPct val="85000"/>
                        </a:lnSpc>
                        <a:spcBef>
                          <a:spcPts val="0"/>
                        </a:spcBef>
                        <a:spcAft>
                          <a:spcPts val="0"/>
                        </a:spcAft>
                      </a:pPr>
                      <a:r>
                        <a:rPr lang="en-US" sz="900" spc="-5">
                          <a:effectLst/>
                          <a:latin typeface="+mn-lt"/>
                          <a:ea typeface="Arial"/>
                          <a:cs typeface="Times New Roman"/>
                        </a:rPr>
                        <a:t>G</a:t>
                      </a:r>
                      <a:r>
                        <a:rPr lang="en-US" sz="900" spc="5">
                          <a:effectLst/>
                          <a:latin typeface="+mn-lt"/>
                          <a:ea typeface="Arial"/>
                          <a:cs typeface="Times New Roman"/>
                        </a:rPr>
                        <a:t>L</a:t>
                      </a:r>
                      <a:r>
                        <a:rPr lang="en-US" sz="900" spc="-5">
                          <a:effectLst/>
                          <a:latin typeface="+mn-lt"/>
                          <a:ea typeface="Arial"/>
                          <a:cs typeface="Times New Roman"/>
                        </a:rPr>
                        <a:t>O</a:t>
                      </a:r>
                      <a:r>
                        <a:rPr lang="en-US" sz="900">
                          <a:effectLst/>
                          <a:latin typeface="+mn-lt"/>
                          <a:ea typeface="Arial"/>
                          <a:cs typeface="Times New Roman"/>
                        </a:rPr>
                        <a:t>SSxx </a:t>
                      </a:r>
                      <a:r>
                        <a:rPr lang="en-US" sz="900" spc="-10">
                          <a:effectLst/>
                          <a:latin typeface="+mn-lt"/>
                          <a:ea typeface="Arial"/>
                          <a:cs typeface="Times New Roman"/>
                        </a:rPr>
                        <a:t>x</a:t>
                      </a:r>
                      <a:r>
                        <a:rPr lang="en-US" sz="900" spc="10">
                          <a:effectLst/>
                          <a:latin typeface="+mn-lt"/>
                          <a:ea typeface="Arial"/>
                          <a:cs typeface="Times New Roman"/>
                        </a:rPr>
                        <a:t>i</a:t>
                      </a:r>
                      <a:r>
                        <a:rPr lang="en-US" sz="900">
                          <a:effectLst/>
                          <a:latin typeface="+mn-lt"/>
                          <a:ea typeface="Arial"/>
                          <a:cs typeface="Times New Roman"/>
                        </a:rPr>
                        <a:t>ii</a:t>
                      </a:r>
                      <a:r>
                        <a:rPr lang="en-US" sz="900" spc="95">
                          <a:effectLst/>
                          <a:latin typeface="+mn-lt"/>
                          <a:ea typeface="Arial"/>
                          <a:cs typeface="Times New Roman"/>
                        </a:rPr>
                        <a:t> </a:t>
                      </a:r>
                      <a:r>
                        <a:rPr lang="en-US" sz="900">
                          <a:effectLst/>
                          <a:latin typeface="+mn-lt"/>
                          <a:ea typeface="Arial"/>
                          <a:cs typeface="Times New Roman"/>
                        </a:rPr>
                        <a:t>PIs</a:t>
                      </a:r>
                      <a:endParaRPr lang="en-US" sz="90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100"/>
                        </a:lnSpc>
                        <a:spcBef>
                          <a:spcPts val="50"/>
                        </a:spcBef>
                        <a:spcAft>
                          <a:spcPts val="0"/>
                        </a:spcAft>
                      </a:pPr>
                      <a:r>
                        <a:rPr lang="en-US" sz="900" dirty="0">
                          <a:effectLst/>
                          <a:latin typeface="+mn-lt"/>
                          <a:ea typeface="Calibri"/>
                          <a:cs typeface="Times New Roman"/>
                        </a:rPr>
                        <a:t> </a:t>
                      </a:r>
                    </a:p>
                    <a:p>
                      <a:pPr marL="64770" marR="66675">
                        <a:lnSpc>
                          <a:spcPct val="115000"/>
                        </a:lnSpc>
                        <a:spcBef>
                          <a:spcPts val="0"/>
                        </a:spcBef>
                        <a:spcAft>
                          <a:spcPts val="0"/>
                        </a:spcAft>
                      </a:pPr>
                      <a:r>
                        <a:rPr lang="en-US" sz="900" dirty="0">
                          <a:effectLst/>
                          <a:latin typeface="+mn-lt"/>
                          <a:ea typeface="Arial"/>
                          <a:cs typeface="Times New Roman"/>
                        </a:rPr>
                        <a:t>N</a:t>
                      </a:r>
                      <a:r>
                        <a:rPr lang="en-US" sz="900" spc="5" dirty="0">
                          <a:effectLst/>
                          <a:latin typeface="+mn-lt"/>
                          <a:ea typeface="Arial"/>
                          <a:cs typeface="Times New Roman"/>
                        </a:rPr>
                        <a:t>a</a:t>
                      </a:r>
                      <a:r>
                        <a:rPr lang="en-US" sz="900" dirty="0">
                          <a:effectLst/>
                          <a:latin typeface="+mn-lt"/>
                          <a:ea typeface="Arial"/>
                          <a:cs typeface="Times New Roman"/>
                        </a:rPr>
                        <a:t>t</a:t>
                      </a:r>
                      <a:r>
                        <a:rPr lang="en-US" sz="900" spc="5" dirty="0">
                          <a:effectLst/>
                          <a:latin typeface="+mn-lt"/>
                          <a:ea typeface="Arial"/>
                          <a:cs typeface="Times New Roman"/>
                        </a:rPr>
                        <a:t>ion al </a:t>
                      </a:r>
                      <a:r>
                        <a:rPr lang="en-US" sz="900" dirty="0">
                          <a:effectLst/>
                          <a:latin typeface="+mn-lt"/>
                          <a:ea typeface="Arial"/>
                          <a:cs typeface="Times New Roman"/>
                        </a:rPr>
                        <a:t>C</a:t>
                      </a:r>
                      <a:r>
                        <a:rPr lang="en-US" sz="900" spc="5" dirty="0">
                          <a:effectLst/>
                          <a:latin typeface="+mn-lt"/>
                          <a:ea typeface="Arial"/>
                          <a:cs typeface="Times New Roman"/>
                        </a:rPr>
                        <a:t>en</a:t>
                      </a:r>
                      <a:r>
                        <a:rPr lang="en-US" sz="900" dirty="0">
                          <a:effectLst/>
                          <a:latin typeface="+mn-lt"/>
                          <a:ea typeface="Arial"/>
                          <a:cs typeface="Times New Roman"/>
                        </a:rPr>
                        <a:t>tre s</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216535" algn="ctr">
                        <a:lnSpc>
                          <a:spcPts val="1025"/>
                        </a:lnSpc>
                        <a:spcBef>
                          <a:spcPts val="0"/>
                        </a:spcBef>
                        <a:spcAft>
                          <a:spcPts val="0"/>
                        </a:spcAft>
                      </a:pPr>
                      <a:r>
                        <a:rPr lang="en-US" sz="900" dirty="0">
                          <a:effectLst/>
                          <a:latin typeface="+mn-lt"/>
                          <a:ea typeface="Arial"/>
                          <a:cs typeface="Times New Roman"/>
                        </a:rPr>
                        <a:t>-  </a:t>
                      </a:r>
                      <a:r>
                        <a:rPr lang="en-US" sz="900" spc="210" dirty="0">
                          <a:effectLst/>
                          <a:latin typeface="+mn-lt"/>
                          <a:ea typeface="Arial"/>
                          <a:cs typeface="Times New Roman"/>
                        </a:rPr>
                        <a:t> </a:t>
                      </a:r>
                      <a:r>
                        <a:rPr lang="en-US" sz="900" spc="10" dirty="0" err="1">
                          <a:effectLst/>
                          <a:latin typeface="+mn-lt"/>
                          <a:ea typeface="Arial"/>
                          <a:cs typeface="Times New Roman"/>
                        </a:rPr>
                        <a:t>D</a:t>
                      </a:r>
                      <a:r>
                        <a:rPr lang="en-US" sz="900" spc="-15" dirty="0" err="1">
                          <a:effectLst/>
                          <a:latin typeface="+mn-lt"/>
                          <a:ea typeface="Arial"/>
                          <a:cs typeface="Times New Roman"/>
                        </a:rPr>
                        <a:t>M</a:t>
                      </a:r>
                      <a:r>
                        <a:rPr lang="en-US" sz="900" dirty="0" err="1">
                          <a:effectLst/>
                          <a:latin typeface="+mn-lt"/>
                          <a:ea typeface="Arial"/>
                          <a:cs typeface="Times New Roman"/>
                        </a:rPr>
                        <a:t>v</a:t>
                      </a:r>
                      <a:r>
                        <a:rPr lang="en-US" sz="900" spc="10" dirty="0" err="1">
                          <a:effectLst/>
                          <a:latin typeface="+mn-lt"/>
                          <a:ea typeface="Arial"/>
                          <a:cs typeface="Times New Roman"/>
                        </a:rPr>
                        <a:t>i</a:t>
                      </a:r>
                      <a:r>
                        <a:rPr lang="en-US" sz="900" dirty="0">
                          <a:effectLst/>
                          <a:latin typeface="+mn-lt"/>
                          <a:ea typeface="Arial"/>
                          <a:cs typeface="Times New Roman"/>
                        </a:rPr>
                        <a:t>:</a:t>
                      </a:r>
                      <a:endParaRPr lang="en-US" sz="900" dirty="0">
                        <a:effectLst/>
                        <a:latin typeface="+mn-lt"/>
                        <a:ea typeface="Calibri"/>
                        <a:cs typeface="Times New Roman"/>
                      </a:endParaRPr>
                    </a:p>
                    <a:p>
                      <a:pPr marL="226695" marR="94615">
                        <a:lnSpc>
                          <a:spcPct val="103000"/>
                        </a:lnSpc>
                        <a:spcBef>
                          <a:spcPts val="150"/>
                        </a:spcBef>
                        <a:spcAft>
                          <a:spcPts val="0"/>
                        </a:spcAft>
                      </a:pPr>
                      <a:r>
                        <a:rPr lang="en-US" sz="900" dirty="0">
                          <a:effectLst/>
                          <a:latin typeface="+mn-lt"/>
                          <a:ea typeface="Arial"/>
                          <a:cs typeface="Times New Roman"/>
                        </a:rPr>
                        <a:t>P</a:t>
                      </a:r>
                      <a:r>
                        <a:rPr lang="en-US" sz="900" spc="10" dirty="0">
                          <a:effectLst/>
                          <a:latin typeface="+mn-lt"/>
                          <a:ea typeface="Arial"/>
                          <a:cs typeface="Times New Roman"/>
                        </a:rPr>
                        <a:t>S</a:t>
                      </a:r>
                      <a:r>
                        <a:rPr lang="en-US" sz="900" spc="-20" dirty="0">
                          <a:effectLst/>
                          <a:latin typeface="+mn-lt"/>
                          <a:ea typeface="Arial"/>
                          <a:cs typeface="Times New Roman"/>
                        </a:rPr>
                        <a:t>M</a:t>
                      </a:r>
                      <a:r>
                        <a:rPr lang="en-US" sz="900" dirty="0">
                          <a:effectLst/>
                          <a:latin typeface="+mn-lt"/>
                          <a:ea typeface="Arial"/>
                          <a:cs typeface="Times New Roman"/>
                        </a:rPr>
                        <a:t>SL </a:t>
                      </a:r>
                      <a:r>
                        <a:rPr lang="en-US" sz="900" spc="-10" dirty="0">
                          <a:effectLst/>
                          <a:latin typeface="+mn-lt"/>
                          <a:ea typeface="Arial"/>
                          <a:cs typeface="Times New Roman"/>
                        </a:rPr>
                        <a:t>xxx</a:t>
                      </a:r>
                      <a:r>
                        <a:rPr lang="en-US" sz="900" spc="10" dirty="0">
                          <a:effectLst/>
                          <a:latin typeface="+mn-lt"/>
                          <a:ea typeface="Arial"/>
                          <a:cs typeface="Times New Roman"/>
                        </a:rPr>
                        <a:t>i</a:t>
                      </a:r>
                      <a:r>
                        <a:rPr lang="en-US" sz="900" dirty="0">
                          <a:effectLst/>
                          <a:latin typeface="+mn-lt"/>
                          <a:ea typeface="Arial"/>
                          <a:cs typeface="Times New Roman"/>
                        </a:rPr>
                        <a:t>v</a:t>
                      </a:r>
                      <a:r>
                        <a:rPr lang="en-US" sz="900" spc="85" dirty="0">
                          <a:effectLst/>
                          <a:latin typeface="+mn-lt"/>
                          <a:ea typeface="Arial"/>
                          <a:cs typeface="Times New Roman"/>
                        </a:rPr>
                        <a:t> </a:t>
                      </a:r>
                      <a:r>
                        <a:rPr lang="en-US" sz="900" dirty="0">
                          <a:effectLst/>
                          <a:latin typeface="+mn-lt"/>
                          <a:ea typeface="Arial"/>
                          <a:cs typeface="Times New Roman"/>
                        </a:rPr>
                        <a:t>&amp; UHS</a:t>
                      </a:r>
                      <a:r>
                        <a:rPr lang="en-US" sz="900" spc="5" dirty="0">
                          <a:effectLst/>
                          <a:latin typeface="+mn-lt"/>
                          <a:ea typeface="Arial"/>
                          <a:cs typeface="Times New Roman"/>
                        </a:rPr>
                        <a:t>L</a:t>
                      </a:r>
                      <a:r>
                        <a:rPr lang="en-US" sz="900" dirty="0">
                          <a:effectLst/>
                          <a:latin typeface="+mn-lt"/>
                          <a:ea typeface="Arial"/>
                          <a:cs typeface="Times New Roman"/>
                        </a:rPr>
                        <a:t>C </a:t>
                      </a:r>
                      <a:r>
                        <a:rPr lang="en-US" sz="900" spc="-10" dirty="0">
                          <a:effectLst/>
                          <a:latin typeface="+mn-lt"/>
                          <a:ea typeface="Arial"/>
                          <a:cs typeface="Times New Roman"/>
                        </a:rPr>
                        <a:t>xxxv</a:t>
                      </a:r>
                      <a:endParaRPr lang="en-US" sz="900" dirty="0">
                        <a:effectLst/>
                        <a:latin typeface="+mn-lt"/>
                        <a:ea typeface="Calibri"/>
                        <a:cs typeface="Times New Roman"/>
                      </a:endParaRPr>
                    </a:p>
                    <a:p>
                      <a:pPr marL="226695" marR="0">
                        <a:lnSpc>
                          <a:spcPct val="115000"/>
                        </a:lnSpc>
                        <a:spcBef>
                          <a:spcPts val="475"/>
                        </a:spcBef>
                        <a:spcAft>
                          <a:spcPts val="0"/>
                        </a:spcAft>
                      </a:pPr>
                      <a:r>
                        <a:rPr lang="en-US" sz="900" spc="5" dirty="0" err="1">
                          <a:effectLst/>
                          <a:latin typeface="+mn-lt"/>
                          <a:ea typeface="Arial"/>
                          <a:cs typeface="Times New Roman"/>
                        </a:rPr>
                        <a:t>J</a:t>
                      </a:r>
                      <a:r>
                        <a:rPr lang="en-US" sz="900" dirty="0" err="1">
                          <a:effectLst/>
                          <a:latin typeface="+mn-lt"/>
                          <a:ea typeface="Arial"/>
                          <a:cs typeface="Times New Roman"/>
                        </a:rPr>
                        <a:t>AS</a:t>
                      </a:r>
                      <a:r>
                        <a:rPr lang="en-US" sz="900" spc="50" dirty="0" err="1">
                          <a:effectLst/>
                          <a:latin typeface="+mn-lt"/>
                          <a:ea typeface="Arial"/>
                          <a:cs typeface="Times New Roman"/>
                        </a:rPr>
                        <a:t>L</a:t>
                      </a:r>
                      <a:r>
                        <a:rPr lang="en-US" sz="900" spc="-10" dirty="0" err="1">
                          <a:effectLst/>
                          <a:latin typeface="+mn-lt"/>
                          <a:ea typeface="Arial"/>
                          <a:cs typeface="Times New Roman"/>
                        </a:rPr>
                        <a:t>xxx</a:t>
                      </a:r>
                      <a:r>
                        <a:rPr lang="en-US" sz="900" dirty="0" err="1">
                          <a:effectLst/>
                          <a:latin typeface="+mn-lt"/>
                          <a:ea typeface="Arial"/>
                          <a:cs typeface="Times New Roman"/>
                        </a:rPr>
                        <a:t>vi</a:t>
                      </a:r>
                      <a:endParaRPr lang="en-US" sz="900" dirty="0">
                        <a:effectLst/>
                        <a:latin typeface="+mn-lt"/>
                        <a:ea typeface="Calibri"/>
                        <a:cs typeface="Times New Roman"/>
                      </a:endParaRPr>
                    </a:p>
                    <a:p>
                      <a:pPr marL="0" marR="0">
                        <a:lnSpc>
                          <a:spcPts val="1000"/>
                        </a:lnSpc>
                        <a:spcBef>
                          <a:spcPts val="15"/>
                        </a:spcBef>
                        <a:spcAft>
                          <a:spcPts val="0"/>
                        </a:spcAft>
                      </a:pPr>
                      <a:r>
                        <a:rPr lang="en-US" sz="900" dirty="0">
                          <a:effectLst/>
                          <a:latin typeface="+mn-lt"/>
                          <a:ea typeface="Calibri"/>
                          <a:cs typeface="Times New Roman"/>
                        </a:rPr>
                        <a:t> </a:t>
                      </a:r>
                    </a:p>
                    <a:p>
                      <a:pPr marL="226695" marR="50165" indent="-160020">
                        <a:lnSpc>
                          <a:spcPct val="97000"/>
                        </a:lnSpc>
                        <a:spcBef>
                          <a:spcPts val="0"/>
                        </a:spcBef>
                        <a:spcAft>
                          <a:spcPts val="0"/>
                        </a:spcAft>
                      </a:pPr>
                      <a:r>
                        <a:rPr lang="en-US" sz="900" dirty="0">
                          <a:effectLst/>
                          <a:latin typeface="+mn-lt"/>
                          <a:ea typeface="Arial"/>
                          <a:cs typeface="Times New Roman"/>
                        </a:rPr>
                        <a:t>-  </a:t>
                      </a:r>
                      <a:r>
                        <a:rPr lang="en-US" sz="900" spc="210" dirty="0">
                          <a:effectLst/>
                          <a:latin typeface="+mn-lt"/>
                          <a:ea typeface="Arial"/>
                          <a:cs typeface="Times New Roman"/>
                        </a:rPr>
                        <a:t> </a:t>
                      </a:r>
                      <a:r>
                        <a:rPr lang="en-US" sz="900" dirty="0" err="1">
                          <a:effectLst/>
                          <a:latin typeface="+mn-lt"/>
                          <a:ea typeface="Arial"/>
                          <a:cs typeface="Times New Roman"/>
                        </a:rPr>
                        <a:t>R</a:t>
                      </a:r>
                      <a:r>
                        <a:rPr lang="en-US" sz="900" spc="-10" dirty="0" err="1">
                          <a:effectLst/>
                          <a:latin typeface="+mn-lt"/>
                          <a:ea typeface="Arial"/>
                          <a:cs typeface="Times New Roman"/>
                        </a:rPr>
                        <a:t>T</a:t>
                      </a:r>
                      <a:r>
                        <a:rPr lang="en-US" sz="900" spc="10" dirty="0" err="1">
                          <a:effectLst/>
                          <a:latin typeface="+mn-lt"/>
                          <a:ea typeface="Arial"/>
                          <a:cs typeface="Times New Roman"/>
                        </a:rPr>
                        <a:t>i</a:t>
                      </a:r>
                      <a:r>
                        <a:rPr lang="en-US" sz="900" dirty="0" err="1">
                          <a:effectLst/>
                          <a:latin typeface="+mn-lt"/>
                          <a:ea typeface="Arial"/>
                          <a:cs typeface="Times New Roman"/>
                        </a:rPr>
                        <a:t>v</a:t>
                      </a:r>
                      <a:r>
                        <a:rPr lang="en-US" sz="900" dirty="0">
                          <a:effectLst/>
                          <a:latin typeface="+mn-lt"/>
                          <a:ea typeface="Arial"/>
                          <a:cs typeface="Times New Roman"/>
                        </a:rPr>
                        <a:t>: </a:t>
                      </a:r>
                      <a:r>
                        <a:rPr lang="en-US" sz="900" dirty="0" err="1">
                          <a:effectLst/>
                          <a:latin typeface="+mn-lt"/>
                          <a:ea typeface="Arial"/>
                          <a:cs typeface="Times New Roman"/>
                        </a:rPr>
                        <a:t>V</a:t>
                      </a:r>
                      <a:r>
                        <a:rPr lang="en-US" sz="900" spc="5" dirty="0" err="1">
                          <a:effectLst/>
                          <a:latin typeface="+mn-lt"/>
                          <a:ea typeface="Arial"/>
                          <a:cs typeface="Times New Roman"/>
                        </a:rPr>
                        <a:t>L</a:t>
                      </a:r>
                      <a:r>
                        <a:rPr lang="en-US" sz="900" dirty="0" err="1">
                          <a:effectLst/>
                          <a:latin typeface="+mn-lt"/>
                          <a:ea typeface="Arial"/>
                          <a:cs typeface="Times New Roman"/>
                        </a:rPr>
                        <a:t>I</a:t>
                      </a:r>
                      <a:r>
                        <a:rPr lang="en-US" sz="900" spc="50" dirty="0" err="1">
                          <a:effectLst/>
                          <a:latin typeface="+mn-lt"/>
                          <a:ea typeface="Arial"/>
                          <a:cs typeface="Times New Roman"/>
                        </a:rPr>
                        <a:t>Z</a:t>
                      </a:r>
                      <a:r>
                        <a:rPr lang="en-US" sz="900" spc="-10" dirty="0" err="1">
                          <a:effectLst/>
                          <a:latin typeface="+mn-lt"/>
                          <a:ea typeface="Arial"/>
                          <a:cs typeface="Times New Roman"/>
                        </a:rPr>
                        <a:t>xxx</a:t>
                      </a:r>
                      <a:r>
                        <a:rPr lang="en-US" sz="900" dirty="0" err="1">
                          <a:effectLst/>
                          <a:latin typeface="+mn-lt"/>
                          <a:ea typeface="Arial"/>
                          <a:cs typeface="Times New Roman"/>
                        </a:rPr>
                        <a:t>v</a:t>
                      </a:r>
                      <a:r>
                        <a:rPr lang="en-US" sz="900" spc="10" dirty="0" err="1">
                          <a:effectLst/>
                          <a:latin typeface="+mn-lt"/>
                          <a:ea typeface="Arial"/>
                          <a:cs typeface="Times New Roman"/>
                        </a:rPr>
                        <a:t>i</a:t>
                      </a:r>
                      <a:r>
                        <a:rPr lang="en-US" sz="900" dirty="0" err="1">
                          <a:effectLst/>
                          <a:latin typeface="+mn-lt"/>
                          <a:ea typeface="Arial"/>
                          <a:cs typeface="Times New Roman"/>
                        </a:rPr>
                        <a:t>i</a:t>
                      </a:r>
                      <a:endParaRPr lang="en-US" sz="900" dirty="0">
                        <a:effectLst/>
                        <a:latin typeface="+mn-lt"/>
                        <a:ea typeface="Calibri"/>
                        <a:cs typeface="Times New Roman"/>
                      </a:endParaRPr>
                    </a:p>
                    <a:p>
                      <a:pPr marL="226695" marR="0">
                        <a:lnSpc>
                          <a:spcPct val="115000"/>
                        </a:lnSpc>
                        <a:spcBef>
                          <a:spcPts val="170"/>
                        </a:spcBef>
                        <a:spcAft>
                          <a:spcPts val="0"/>
                        </a:spcAft>
                      </a:pPr>
                      <a:r>
                        <a:rPr lang="en-US" sz="900" dirty="0">
                          <a:effectLst/>
                          <a:latin typeface="+mn-lt"/>
                          <a:ea typeface="Arial"/>
                          <a:cs typeface="Times New Roman"/>
                        </a:rPr>
                        <a:t>&amp;</a:t>
                      </a:r>
                      <a:endParaRPr lang="en-US" sz="900" dirty="0">
                        <a:effectLst/>
                        <a:latin typeface="+mn-lt"/>
                        <a:ea typeface="Calibri"/>
                        <a:cs typeface="Times New Roman"/>
                      </a:endParaRPr>
                    </a:p>
                    <a:p>
                      <a:pPr marL="0" marR="79375" algn="r">
                        <a:lnSpc>
                          <a:spcPts val="470"/>
                        </a:lnSpc>
                        <a:spcBef>
                          <a:spcPts val="0"/>
                        </a:spcBef>
                        <a:spcAft>
                          <a:spcPts val="0"/>
                        </a:spcAft>
                      </a:pPr>
                      <a:r>
                        <a:rPr lang="en-US" sz="900" dirty="0">
                          <a:effectLst/>
                          <a:latin typeface="+mn-lt"/>
                          <a:ea typeface="Arial"/>
                          <a:cs typeface="Times New Roman"/>
                        </a:rPr>
                        <a:t>x</a:t>
                      </a:r>
                      <a:endParaRPr lang="en-US" sz="900" dirty="0">
                        <a:effectLst/>
                        <a:latin typeface="+mn-lt"/>
                        <a:ea typeface="Calibri"/>
                        <a:cs typeface="Times New Roman"/>
                      </a:endParaRPr>
                    </a:p>
                    <a:p>
                      <a:pPr marL="226695" marR="0">
                        <a:lnSpc>
                          <a:spcPts val="720"/>
                        </a:lnSpc>
                        <a:spcBef>
                          <a:spcPts val="0"/>
                        </a:spcBef>
                        <a:spcAft>
                          <a:spcPts val="0"/>
                        </a:spcAft>
                      </a:pPr>
                      <a:r>
                        <a:rPr lang="en-US" sz="900" dirty="0">
                          <a:effectLst/>
                          <a:latin typeface="+mn-lt"/>
                          <a:ea typeface="Arial"/>
                          <a:cs typeface="Times New Roman"/>
                        </a:rPr>
                        <a:t>UHS</a:t>
                      </a:r>
                      <a:r>
                        <a:rPr lang="en-US" sz="900" spc="5" dirty="0">
                          <a:effectLst/>
                          <a:latin typeface="+mn-lt"/>
                          <a:ea typeface="Arial"/>
                          <a:cs typeface="Times New Roman"/>
                        </a:rPr>
                        <a:t>L</a:t>
                      </a:r>
                      <a:r>
                        <a:rPr lang="en-US" sz="900" dirty="0">
                          <a:effectLst/>
                          <a:latin typeface="+mn-lt"/>
                          <a:ea typeface="Arial"/>
                          <a:cs typeface="Times New Roman"/>
                        </a:rPr>
                        <a:t>C</a:t>
                      </a:r>
                      <a:endParaRPr lang="en-US" sz="900" dirty="0">
                        <a:effectLst/>
                        <a:latin typeface="+mn-lt"/>
                        <a:ea typeface="Calibri"/>
                        <a:cs typeface="Times New Roman"/>
                      </a:endParaRPr>
                    </a:p>
                    <a:p>
                      <a:pPr marL="226695" marR="0">
                        <a:lnSpc>
                          <a:spcPts val="670"/>
                        </a:lnSpc>
                        <a:spcBef>
                          <a:spcPts val="0"/>
                        </a:spcBef>
                        <a:spcAft>
                          <a:spcPts val="0"/>
                        </a:spcAft>
                      </a:pPr>
                      <a:r>
                        <a:rPr lang="en-US" sz="900" dirty="0">
                          <a:effectLst/>
                          <a:latin typeface="+mn-lt"/>
                          <a:ea typeface="Arial"/>
                          <a:cs typeface="Times New Roman"/>
                        </a:rPr>
                        <a:t>x</a:t>
                      </a:r>
                      <a:r>
                        <a:rPr lang="en-US" sz="900" spc="-10" dirty="0">
                          <a:effectLst/>
                          <a:latin typeface="+mn-lt"/>
                          <a:ea typeface="Arial"/>
                          <a:cs typeface="Times New Roman"/>
                        </a:rPr>
                        <a:t>xv</a:t>
                      </a:r>
                      <a:endParaRPr lang="en-US" sz="900" dirty="0">
                        <a:effectLst/>
                        <a:latin typeface="+mn-lt"/>
                        <a:ea typeface="Calibri"/>
                        <a:cs typeface="Times New Roman"/>
                      </a:endParaRPr>
                    </a:p>
                    <a:p>
                      <a:pPr marL="0" marR="0">
                        <a:lnSpc>
                          <a:spcPts val="500"/>
                        </a:lnSpc>
                        <a:spcBef>
                          <a:spcPts val="5"/>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226695" marR="56515" indent="-160020">
                        <a:lnSpc>
                          <a:spcPct val="103000"/>
                        </a:lnSpc>
                        <a:spcBef>
                          <a:spcPts val="0"/>
                        </a:spcBef>
                        <a:spcAft>
                          <a:spcPts val="0"/>
                        </a:spcAft>
                      </a:pPr>
                      <a:r>
                        <a:rPr lang="en-US" sz="900" dirty="0">
                          <a:effectLst/>
                          <a:latin typeface="+mn-lt"/>
                          <a:ea typeface="Arial"/>
                          <a:cs typeface="Times New Roman"/>
                        </a:rPr>
                        <a:t>-  </a:t>
                      </a:r>
                      <a:r>
                        <a:rPr lang="en-US" sz="900" spc="210" dirty="0">
                          <a:effectLst/>
                          <a:latin typeface="+mn-lt"/>
                          <a:ea typeface="Arial"/>
                          <a:cs typeface="Times New Roman"/>
                        </a:rPr>
                        <a:t> </a:t>
                      </a:r>
                      <a:r>
                        <a:rPr lang="en-US" sz="900" dirty="0" err="1">
                          <a:effectLst/>
                          <a:latin typeface="+mn-lt"/>
                          <a:ea typeface="Arial"/>
                          <a:cs typeface="Times New Roman"/>
                        </a:rPr>
                        <a:t>H</a:t>
                      </a:r>
                      <a:r>
                        <a:rPr lang="en-US" sz="900" spc="50" dirty="0" err="1">
                          <a:effectLst/>
                          <a:latin typeface="+mn-lt"/>
                          <a:ea typeface="Arial"/>
                          <a:cs typeface="Times New Roman"/>
                        </a:rPr>
                        <a:t>F</a:t>
                      </a:r>
                      <a:r>
                        <a:rPr lang="en-US" sz="900" spc="-10" dirty="0" err="1">
                          <a:effectLst/>
                          <a:latin typeface="+mn-lt"/>
                          <a:ea typeface="Arial"/>
                          <a:cs typeface="Times New Roman"/>
                        </a:rPr>
                        <a:t>xxx</a:t>
                      </a:r>
                      <a:r>
                        <a:rPr lang="en-US" sz="900" dirty="0" err="1">
                          <a:effectLst/>
                          <a:latin typeface="+mn-lt"/>
                          <a:ea typeface="Arial"/>
                          <a:cs typeface="Times New Roman"/>
                        </a:rPr>
                        <a:t>v</a:t>
                      </a:r>
                      <a:r>
                        <a:rPr lang="en-US" sz="900" spc="10" dirty="0" err="1">
                          <a:effectLst/>
                          <a:latin typeface="+mn-lt"/>
                          <a:ea typeface="Arial"/>
                          <a:cs typeface="Times New Roman"/>
                        </a:rPr>
                        <a:t>iii</a:t>
                      </a:r>
                      <a:r>
                        <a:rPr lang="en-US" sz="900" dirty="0">
                          <a:effectLst/>
                          <a:latin typeface="+mn-lt"/>
                          <a:ea typeface="Arial"/>
                          <a:cs typeface="Times New Roman"/>
                        </a:rPr>
                        <a:t>: B</a:t>
                      </a:r>
                      <a:r>
                        <a:rPr lang="en-US" sz="900" spc="-5" dirty="0">
                          <a:effectLst/>
                          <a:latin typeface="+mn-lt"/>
                          <a:ea typeface="Arial"/>
                          <a:cs typeface="Times New Roman"/>
                        </a:rPr>
                        <a:t>O</a:t>
                      </a:r>
                      <a:r>
                        <a:rPr lang="en-US" sz="900" dirty="0">
                          <a:effectLst/>
                          <a:latin typeface="+mn-lt"/>
                          <a:ea typeface="Arial"/>
                          <a:cs typeface="Times New Roman"/>
                        </a:rPr>
                        <a:t>DC </a:t>
                      </a:r>
                      <a:r>
                        <a:rPr lang="en-US" sz="900" spc="-10" dirty="0">
                          <a:effectLst/>
                          <a:latin typeface="+mn-lt"/>
                          <a:ea typeface="Arial"/>
                          <a:cs typeface="Times New Roman"/>
                        </a:rPr>
                        <a:t>xxx</a:t>
                      </a:r>
                      <a:r>
                        <a:rPr lang="en-US" sz="900" spc="10" dirty="0">
                          <a:effectLst/>
                          <a:latin typeface="+mn-lt"/>
                          <a:ea typeface="Arial"/>
                          <a:cs typeface="Times New Roman"/>
                        </a:rPr>
                        <a:t>i</a:t>
                      </a:r>
                      <a:r>
                        <a:rPr lang="en-US" sz="900" dirty="0">
                          <a:effectLst/>
                          <a:latin typeface="+mn-lt"/>
                          <a:ea typeface="Arial"/>
                          <a:cs typeface="Times New Roman"/>
                        </a:rPr>
                        <a:t>x</a:t>
                      </a:r>
                      <a:r>
                        <a:rPr lang="en-US" sz="900" spc="75" dirty="0">
                          <a:effectLst/>
                          <a:latin typeface="+mn-lt"/>
                          <a:ea typeface="Arial"/>
                          <a:cs typeface="Times New Roman"/>
                        </a:rPr>
                        <a:t> </a:t>
                      </a:r>
                      <a:r>
                        <a:rPr lang="en-US" sz="900" dirty="0">
                          <a:effectLst/>
                          <a:latin typeface="+mn-lt"/>
                          <a:ea typeface="Arial"/>
                          <a:cs typeface="Times New Roman"/>
                        </a:rPr>
                        <a:t>&amp; </a:t>
                      </a:r>
                      <a:r>
                        <a:rPr lang="en-US" sz="900" dirty="0" err="1">
                          <a:effectLst/>
                          <a:latin typeface="+mn-lt"/>
                          <a:ea typeface="Arial"/>
                          <a:cs typeface="Times New Roman"/>
                        </a:rPr>
                        <a:t>UHS</a:t>
                      </a:r>
                      <a:r>
                        <a:rPr lang="en-US" sz="900" spc="5" dirty="0" err="1">
                          <a:effectLst/>
                          <a:latin typeface="+mn-lt"/>
                          <a:ea typeface="Arial"/>
                          <a:cs typeface="Times New Roman"/>
                        </a:rPr>
                        <a:t>L</a:t>
                      </a:r>
                      <a:r>
                        <a:rPr lang="en-US" sz="900" dirty="0" err="1">
                          <a:effectLst/>
                          <a:latin typeface="+mn-lt"/>
                          <a:ea typeface="Arial"/>
                          <a:cs typeface="Times New Roman"/>
                        </a:rPr>
                        <a:t>Cx</a:t>
                      </a:r>
                      <a:endParaRPr lang="en-US" sz="900" dirty="0">
                        <a:effectLst/>
                        <a:latin typeface="+mn-lt"/>
                        <a:ea typeface="Calibri"/>
                        <a:cs typeface="Times New Roman"/>
                      </a:endParaRPr>
                    </a:p>
                    <a:p>
                      <a:pPr marL="226695" marR="0">
                        <a:lnSpc>
                          <a:spcPts val="640"/>
                        </a:lnSpc>
                        <a:spcBef>
                          <a:spcPts val="0"/>
                        </a:spcBef>
                        <a:spcAft>
                          <a:spcPts val="0"/>
                        </a:spcAft>
                      </a:pPr>
                      <a:r>
                        <a:rPr lang="en-US" sz="900" dirty="0">
                          <a:effectLst/>
                          <a:latin typeface="+mn-lt"/>
                          <a:ea typeface="Arial"/>
                          <a:cs typeface="Times New Roman"/>
                        </a:rPr>
                        <a:t>x</a:t>
                      </a:r>
                      <a:r>
                        <a:rPr lang="en-US" sz="900" spc="-10" dirty="0">
                          <a:effectLst/>
                          <a:latin typeface="+mn-lt"/>
                          <a:ea typeface="Arial"/>
                          <a:cs typeface="Times New Roman"/>
                        </a:rPr>
                        <a:t>xv</a:t>
                      </a:r>
                      <a:endParaRPr lang="en-US" sz="900" dirty="0">
                        <a:effectLst/>
                        <a:latin typeface="+mn-lt"/>
                        <a:ea typeface="Calibri"/>
                        <a:cs typeface="Times New Roman"/>
                      </a:endParaRPr>
                    </a:p>
                    <a:p>
                      <a:pPr marL="0" marR="0">
                        <a:lnSpc>
                          <a:spcPts val="550"/>
                        </a:lnSpc>
                        <a:spcBef>
                          <a:spcPts val="1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226695" marR="64770" indent="-160020">
                        <a:lnSpc>
                          <a:spcPts val="1190"/>
                        </a:lnSpc>
                        <a:spcBef>
                          <a:spcPts val="0"/>
                        </a:spcBef>
                        <a:spcAft>
                          <a:spcPts val="0"/>
                        </a:spcAft>
                      </a:pPr>
                      <a:r>
                        <a:rPr lang="en-US" sz="900" dirty="0">
                          <a:effectLst/>
                          <a:latin typeface="+mn-lt"/>
                          <a:ea typeface="Arial"/>
                          <a:cs typeface="Times New Roman"/>
                        </a:rPr>
                        <a:t>-  </a:t>
                      </a:r>
                      <a:r>
                        <a:rPr lang="en-US" sz="900" spc="210" dirty="0">
                          <a:effectLst/>
                          <a:latin typeface="+mn-lt"/>
                          <a:ea typeface="Arial"/>
                          <a:cs typeface="Times New Roman"/>
                        </a:rPr>
                        <a:t> </a:t>
                      </a:r>
                      <a:r>
                        <a:rPr lang="en-US" sz="900" spc="-5" dirty="0" err="1">
                          <a:effectLst/>
                          <a:latin typeface="+mn-lt"/>
                          <a:ea typeface="Arial"/>
                          <a:cs typeface="Times New Roman"/>
                        </a:rPr>
                        <a:t>G</a:t>
                      </a:r>
                      <a:r>
                        <a:rPr lang="en-US" sz="900" dirty="0" err="1">
                          <a:effectLst/>
                          <a:latin typeface="+mn-lt"/>
                          <a:ea typeface="Arial"/>
                          <a:cs typeface="Times New Roman"/>
                        </a:rPr>
                        <a:t>NS</a:t>
                      </a:r>
                      <a:r>
                        <a:rPr lang="en-US" sz="900" spc="60" dirty="0" err="1">
                          <a:effectLst/>
                          <a:latin typeface="+mn-lt"/>
                          <a:ea typeface="Arial"/>
                          <a:cs typeface="Times New Roman"/>
                        </a:rPr>
                        <a:t>S</a:t>
                      </a:r>
                      <a:r>
                        <a:rPr lang="en-US" sz="900" spc="-10" dirty="0" err="1">
                          <a:effectLst/>
                          <a:latin typeface="+mn-lt"/>
                          <a:ea typeface="Arial"/>
                          <a:cs typeface="Times New Roman"/>
                        </a:rPr>
                        <a:t>x</a:t>
                      </a:r>
                      <a:r>
                        <a:rPr lang="en-US" sz="900" spc="10" dirty="0" err="1">
                          <a:effectLst/>
                          <a:latin typeface="+mn-lt"/>
                          <a:ea typeface="Arial"/>
                          <a:cs typeface="Times New Roman"/>
                        </a:rPr>
                        <a:t>l</a:t>
                      </a:r>
                      <a:r>
                        <a:rPr lang="en-US" sz="900" dirty="0">
                          <a:effectLst/>
                          <a:latin typeface="+mn-lt"/>
                          <a:ea typeface="Arial"/>
                          <a:cs typeface="Times New Roman"/>
                        </a:rPr>
                        <a:t>: </a:t>
                      </a:r>
                      <a:r>
                        <a:rPr lang="en-US" sz="900" spc="-10" dirty="0" err="1">
                          <a:effectLst/>
                          <a:latin typeface="+mn-lt"/>
                          <a:ea typeface="Arial"/>
                          <a:cs typeface="Times New Roman"/>
                        </a:rPr>
                        <a:t>T</a:t>
                      </a:r>
                      <a:r>
                        <a:rPr lang="en-US" sz="900" dirty="0" err="1">
                          <a:effectLst/>
                          <a:latin typeface="+mn-lt"/>
                          <a:ea typeface="Arial"/>
                          <a:cs typeface="Times New Roman"/>
                        </a:rPr>
                        <a:t>I</a:t>
                      </a:r>
                      <a:r>
                        <a:rPr lang="en-US" sz="900" spc="-5" dirty="0" err="1">
                          <a:effectLst/>
                          <a:latin typeface="+mn-lt"/>
                          <a:ea typeface="Arial"/>
                          <a:cs typeface="Times New Roman"/>
                        </a:rPr>
                        <a:t>G</a:t>
                      </a:r>
                      <a:r>
                        <a:rPr lang="en-US" sz="900" spc="60" dirty="0" err="1">
                          <a:effectLst/>
                          <a:latin typeface="+mn-lt"/>
                          <a:ea typeface="Arial"/>
                          <a:cs typeface="Times New Roman"/>
                        </a:rPr>
                        <a:t>A</a:t>
                      </a:r>
                      <a:r>
                        <a:rPr lang="en-US" sz="900" spc="-10" dirty="0" err="1">
                          <a:effectLst/>
                          <a:latin typeface="+mn-lt"/>
                          <a:ea typeface="Arial"/>
                          <a:cs typeface="Times New Roman"/>
                        </a:rPr>
                        <a:t>x</a:t>
                      </a:r>
                      <a:r>
                        <a:rPr lang="en-US" sz="900" spc="10" dirty="0" err="1">
                          <a:effectLst/>
                          <a:latin typeface="+mn-lt"/>
                          <a:ea typeface="Arial"/>
                          <a:cs typeface="Times New Roman"/>
                        </a:rPr>
                        <a:t>l</a:t>
                      </a:r>
                      <a:r>
                        <a:rPr lang="en-US" sz="900" dirty="0" err="1">
                          <a:effectLst/>
                          <a:latin typeface="+mn-lt"/>
                          <a:ea typeface="Arial"/>
                          <a:cs typeface="Times New Roman"/>
                        </a:rPr>
                        <a:t>i</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200"/>
                        </a:lnSpc>
                        <a:spcBef>
                          <a:spcPts val="20"/>
                        </a:spcBef>
                        <a:spcAft>
                          <a:spcPts val="0"/>
                        </a:spcAft>
                      </a:pPr>
                      <a:r>
                        <a:rPr lang="en-US" sz="900" dirty="0">
                          <a:effectLst/>
                          <a:latin typeface="+mn-lt"/>
                          <a:ea typeface="Calibri"/>
                          <a:cs typeface="Times New Roman"/>
                        </a:rPr>
                        <a:t> </a:t>
                      </a:r>
                    </a:p>
                    <a:p>
                      <a:pPr marL="66675" marR="31750">
                        <a:lnSpc>
                          <a:spcPct val="92000"/>
                        </a:lnSpc>
                        <a:spcBef>
                          <a:spcPts val="0"/>
                        </a:spcBef>
                        <a:spcAft>
                          <a:spcPts val="0"/>
                        </a:spcAft>
                      </a:pPr>
                      <a:r>
                        <a:rPr lang="en-US" sz="900" dirty="0">
                          <a:solidFill>
                            <a:srgbClr val="0000FF"/>
                          </a:solidFill>
                          <a:effectLst/>
                          <a:latin typeface="+mn-lt"/>
                          <a:ea typeface="Arial"/>
                          <a:cs typeface="Times New Roman"/>
                        </a:rPr>
                        <a:t>IC</a:t>
                      </a:r>
                      <a:r>
                        <a:rPr lang="en-US" sz="900" spc="-5" dirty="0">
                          <a:solidFill>
                            <a:srgbClr val="0000FF"/>
                          </a:solidFill>
                          <a:effectLst/>
                          <a:latin typeface="+mn-lt"/>
                          <a:ea typeface="Arial"/>
                          <a:cs typeface="Times New Roman"/>
                        </a:rPr>
                        <a:t>O</a:t>
                      </a:r>
                      <a:r>
                        <a:rPr lang="en-US" sz="900" dirty="0">
                          <a:solidFill>
                            <a:srgbClr val="0000FF"/>
                          </a:solidFill>
                          <a:effectLst/>
                          <a:latin typeface="+mn-lt"/>
                          <a:ea typeface="Arial"/>
                          <a:cs typeface="Times New Roman"/>
                        </a:rPr>
                        <a:t>AD </a:t>
                      </a:r>
                      <a:r>
                        <a:rPr lang="en-US" sz="900" dirty="0" err="1">
                          <a:solidFill>
                            <a:srgbClr val="0000FF"/>
                          </a:solidFill>
                          <a:effectLst/>
                          <a:latin typeface="+mn-lt"/>
                          <a:ea typeface="Arial"/>
                          <a:cs typeface="Times New Roman"/>
                        </a:rPr>
                        <a:t>Sviii</a:t>
                      </a:r>
                      <a:r>
                        <a:rPr lang="en-US" sz="900" spc="95" dirty="0">
                          <a:solidFill>
                            <a:srgbClr val="0000FF"/>
                          </a:solidFill>
                          <a:effectLst/>
                          <a:latin typeface="+mn-lt"/>
                          <a:ea typeface="Arial"/>
                          <a:cs typeface="Times New Roman"/>
                        </a:rPr>
                        <a:t> </a:t>
                      </a:r>
                      <a:r>
                        <a:rPr lang="en-US" sz="900" dirty="0">
                          <a:solidFill>
                            <a:srgbClr val="0000FF"/>
                          </a:solidFill>
                          <a:effectLst/>
                          <a:latin typeface="+mn-lt"/>
                          <a:ea typeface="Arial"/>
                          <a:cs typeface="Times New Roman"/>
                        </a:rPr>
                        <a:t>? N</a:t>
                      </a:r>
                      <a:r>
                        <a:rPr lang="en-US" sz="900" spc="-5" dirty="0">
                          <a:solidFill>
                            <a:srgbClr val="0000FF"/>
                          </a:solidFill>
                          <a:effectLst/>
                          <a:latin typeface="+mn-lt"/>
                          <a:ea typeface="Arial"/>
                          <a:cs typeface="Times New Roman"/>
                        </a:rPr>
                        <a:t>O</a:t>
                      </a:r>
                      <a:r>
                        <a:rPr lang="en-US" sz="900" dirty="0">
                          <a:solidFill>
                            <a:srgbClr val="0000FF"/>
                          </a:solidFill>
                          <a:effectLst/>
                          <a:latin typeface="+mn-lt"/>
                          <a:ea typeface="Arial"/>
                          <a:cs typeface="Times New Roman"/>
                        </a:rPr>
                        <a:t>DCs</a:t>
                      </a:r>
                      <a:endParaRPr lang="en-US" sz="900" dirty="0">
                        <a:effectLst/>
                        <a:latin typeface="+mn-lt"/>
                        <a:ea typeface="Calibri"/>
                        <a:cs typeface="Times New Roman"/>
                      </a:endParaRPr>
                    </a:p>
                    <a:p>
                      <a:pPr marL="66675" marR="0">
                        <a:lnSpc>
                          <a:spcPts val="1040"/>
                        </a:lnSpc>
                        <a:spcBef>
                          <a:spcPts val="0"/>
                        </a:spcBef>
                        <a:spcAft>
                          <a:spcPts val="0"/>
                        </a:spcAft>
                      </a:pPr>
                      <a:r>
                        <a:rPr lang="en-US" sz="900" spc="10" dirty="0">
                          <a:solidFill>
                            <a:srgbClr val="0000FF"/>
                          </a:solidFill>
                          <a:effectLst/>
                          <a:latin typeface="+mn-lt"/>
                          <a:ea typeface="Arial"/>
                          <a:cs typeface="Times New Roman"/>
                        </a:rPr>
                        <a:t>i</a:t>
                      </a:r>
                      <a:r>
                        <a:rPr lang="en-US" sz="900" dirty="0">
                          <a:solidFill>
                            <a:srgbClr val="0000FF"/>
                          </a:solidFill>
                          <a:effectLst/>
                          <a:latin typeface="+mn-lt"/>
                          <a:ea typeface="Arial"/>
                          <a:cs typeface="Times New Roman"/>
                        </a:rPr>
                        <a:t>x</a:t>
                      </a:r>
                      <a:r>
                        <a:rPr lang="en-US" sz="900" spc="75" dirty="0">
                          <a:solidFill>
                            <a:srgbClr val="0000FF"/>
                          </a:solidFill>
                          <a:effectLst/>
                          <a:latin typeface="+mn-lt"/>
                          <a:ea typeface="Arial"/>
                          <a:cs typeface="Times New Roman"/>
                        </a:rPr>
                        <a:t> </a:t>
                      </a:r>
                      <a:r>
                        <a:rPr lang="en-US" sz="900" dirty="0">
                          <a:solidFill>
                            <a:srgbClr val="0000FF"/>
                          </a:solidFill>
                          <a:effectLst/>
                          <a:latin typeface="+mn-lt"/>
                          <a:ea typeface="Arial"/>
                          <a:cs typeface="Times New Roman"/>
                        </a:rPr>
                        <a:t>?</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362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9008062"/>
              </p:ext>
            </p:extLst>
          </p:nvPr>
        </p:nvGraphicFramePr>
        <p:xfrm>
          <a:off x="484094" y="1593094"/>
          <a:ext cx="8477026" cy="495300"/>
        </p:xfrm>
        <a:graphic>
          <a:graphicData uri="http://schemas.openxmlformats.org/drawingml/2006/table">
            <a:tbl>
              <a:tblPr firstRow="1" firstCol="1" lastRow="1" lastCol="1" bandRow="1" bandCol="1"/>
              <a:tblGrid>
                <a:gridCol w="879277"/>
                <a:gridCol w="914552"/>
                <a:gridCol w="1705213"/>
                <a:gridCol w="873255"/>
                <a:gridCol w="809589"/>
                <a:gridCol w="856909"/>
                <a:gridCol w="697743"/>
                <a:gridCol w="1017794"/>
                <a:gridCol w="722694"/>
              </a:tblGrid>
              <a:tr h="487680">
                <a:tc>
                  <a:txBody>
                    <a:bodyPr/>
                    <a:lstStyle/>
                    <a:p>
                      <a:pPr marL="0" marR="0">
                        <a:lnSpc>
                          <a:spcPts val="600"/>
                        </a:lnSpc>
                        <a:spcBef>
                          <a:spcPts val="45"/>
                        </a:spcBef>
                        <a:spcAft>
                          <a:spcPts val="0"/>
                        </a:spcAft>
                      </a:pPr>
                      <a:r>
                        <a:rPr lang="en-US" sz="600" dirty="0">
                          <a:effectLst/>
                          <a:latin typeface="Calibri"/>
                          <a:ea typeface="Calibri"/>
                          <a:cs typeface="Times New Roman"/>
                        </a:rPr>
                        <a:t> </a:t>
                      </a:r>
                      <a:endParaRPr lang="en-US" sz="1100" dirty="0">
                        <a:effectLst/>
                        <a:latin typeface="Calibri"/>
                        <a:ea typeface="Calibri"/>
                        <a:cs typeface="Times New Roman"/>
                      </a:endParaRPr>
                    </a:p>
                    <a:p>
                      <a:pPr marL="64770" marR="236855">
                        <a:lnSpc>
                          <a:spcPts val="1260"/>
                        </a:lnSpc>
                        <a:spcBef>
                          <a:spcPts val="0"/>
                        </a:spcBef>
                        <a:spcAft>
                          <a:spcPts val="0"/>
                        </a:spcAft>
                      </a:pPr>
                      <a:r>
                        <a:rPr lang="en-US" sz="1100" b="1" i="1" spc="-5" dirty="0">
                          <a:effectLst/>
                          <a:latin typeface="Arial"/>
                          <a:ea typeface="Arial"/>
                          <a:cs typeface="Times New Roman"/>
                        </a:rPr>
                        <a:t>D</a:t>
                      </a:r>
                      <a:r>
                        <a:rPr lang="en-US" sz="1100" b="1" i="1" dirty="0">
                          <a:effectLst/>
                          <a:latin typeface="Arial"/>
                          <a:ea typeface="Arial"/>
                          <a:cs typeface="Times New Roman"/>
                        </a:rPr>
                        <a:t>a</a:t>
                      </a:r>
                      <a:r>
                        <a:rPr lang="en-US" sz="1100" b="1" i="1" spc="5" dirty="0">
                          <a:effectLst/>
                          <a:latin typeface="Arial"/>
                          <a:ea typeface="Arial"/>
                          <a:cs typeface="Times New Roman"/>
                        </a:rPr>
                        <a:t>t</a:t>
                      </a:r>
                      <a:r>
                        <a:rPr lang="en-US" sz="1100" b="1" i="1" dirty="0">
                          <a:effectLst/>
                          <a:latin typeface="Arial"/>
                          <a:ea typeface="Arial"/>
                          <a:cs typeface="Times New Roman"/>
                        </a:rPr>
                        <a:t>a </a:t>
                      </a:r>
                      <a:r>
                        <a:rPr lang="en-US" sz="1100" b="1" i="1" spc="5" dirty="0">
                          <a:effectLst/>
                          <a:latin typeface="Arial"/>
                          <a:ea typeface="Arial"/>
                          <a:cs typeface="Times New Roman"/>
                        </a:rPr>
                        <a:t>t</a:t>
                      </a:r>
                      <a:r>
                        <a:rPr lang="en-US" sz="1100" b="1" i="1" dirty="0">
                          <a:effectLst/>
                          <a:latin typeface="Arial"/>
                          <a:ea typeface="Arial"/>
                          <a:cs typeface="Times New Roman"/>
                        </a:rPr>
                        <a:t>ype</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1200">
                          <a:effectLst/>
                          <a:latin typeface="Calibri"/>
                          <a:ea typeface="Calibri"/>
                          <a:cs typeface="Times New Roman"/>
                        </a:rPr>
                        <a:t> </a:t>
                      </a:r>
                      <a:endParaRPr lang="en-US" sz="1100">
                        <a:effectLst/>
                        <a:latin typeface="Calibri"/>
                        <a:ea typeface="Calibri"/>
                        <a:cs typeface="Times New Roman"/>
                      </a:endParaRPr>
                    </a:p>
                    <a:p>
                      <a:pPr marL="148590" marR="0">
                        <a:lnSpc>
                          <a:spcPct val="115000"/>
                        </a:lnSpc>
                        <a:spcBef>
                          <a:spcPts val="0"/>
                        </a:spcBef>
                        <a:spcAft>
                          <a:spcPts val="0"/>
                        </a:spcAft>
                      </a:pPr>
                      <a:r>
                        <a:rPr lang="en-US" sz="1100" b="1" i="1" spc="-5">
                          <a:effectLst/>
                          <a:latin typeface="Arial"/>
                          <a:ea typeface="Arial"/>
                          <a:cs typeface="Times New Roman"/>
                        </a:rPr>
                        <a:t>P</a:t>
                      </a:r>
                      <a:r>
                        <a:rPr lang="en-US" sz="1100" b="1" i="1">
                          <a:effectLst/>
                          <a:latin typeface="Arial"/>
                          <a:ea typeface="Arial"/>
                          <a:cs typeface="Times New Roman"/>
                        </a:rPr>
                        <a:t>anel</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90805" marR="0">
                        <a:lnSpc>
                          <a:spcPts val="1250"/>
                        </a:lnSpc>
                        <a:spcBef>
                          <a:spcPts val="0"/>
                        </a:spcBef>
                        <a:spcAft>
                          <a:spcPts val="0"/>
                        </a:spcAft>
                      </a:pPr>
                      <a:r>
                        <a:rPr lang="en-US" sz="1100" b="1" i="1" spc="-5" dirty="0">
                          <a:effectLst/>
                          <a:latin typeface="Arial"/>
                          <a:ea typeface="Arial"/>
                          <a:cs typeface="Times New Roman"/>
                        </a:rPr>
                        <a:t>C</a:t>
                      </a:r>
                      <a:r>
                        <a:rPr lang="en-US" sz="1100" b="1" i="1" dirty="0">
                          <a:effectLst/>
                          <a:latin typeface="Arial"/>
                          <a:ea typeface="Arial"/>
                          <a:cs typeface="Times New Roman"/>
                        </a:rPr>
                        <a:t>on</a:t>
                      </a:r>
                      <a:r>
                        <a:rPr lang="en-US" sz="1100" b="1" i="1" spc="5" dirty="0">
                          <a:effectLst/>
                          <a:latin typeface="Arial"/>
                          <a:ea typeface="Arial"/>
                          <a:cs typeface="Times New Roman"/>
                        </a:rPr>
                        <a:t>t</a:t>
                      </a:r>
                      <a:r>
                        <a:rPr lang="en-US" sz="1100" b="1" i="1" dirty="0">
                          <a:effectLst/>
                          <a:latin typeface="Arial"/>
                          <a:ea typeface="Arial"/>
                          <a:cs typeface="Times New Roman"/>
                        </a:rPr>
                        <a:t>act</a:t>
                      </a:r>
                      <a:r>
                        <a:rPr lang="en-US" sz="1100" b="1" i="1" spc="10" dirty="0">
                          <a:effectLst/>
                          <a:latin typeface="Arial"/>
                          <a:ea typeface="Arial"/>
                          <a:cs typeface="Times New Roman"/>
                        </a:rPr>
                        <a:t> </a:t>
                      </a:r>
                      <a:r>
                        <a:rPr lang="en-US" sz="1100" b="1" i="1" dirty="0">
                          <a:effectLst/>
                          <a:latin typeface="Arial"/>
                          <a:ea typeface="Arial"/>
                          <a:cs typeface="Times New Roman"/>
                        </a:rPr>
                        <a:t>p</a:t>
                      </a:r>
                      <a:r>
                        <a:rPr lang="en-US" sz="1100" b="1" i="1" spc="-15" dirty="0">
                          <a:effectLst/>
                          <a:latin typeface="Arial"/>
                          <a:ea typeface="Arial"/>
                          <a:cs typeface="Times New Roman"/>
                        </a:rPr>
                        <a:t>o</a:t>
                      </a:r>
                      <a:r>
                        <a:rPr lang="en-US" sz="1100" b="1" i="1" spc="5" dirty="0">
                          <a:effectLst/>
                          <a:latin typeface="Arial"/>
                          <a:ea typeface="Arial"/>
                          <a:cs typeface="Times New Roman"/>
                        </a:rPr>
                        <a:t>i</a:t>
                      </a:r>
                      <a:r>
                        <a:rPr lang="en-US" sz="1100" b="1" i="1" dirty="0">
                          <a:effectLst/>
                          <a:latin typeface="Arial"/>
                          <a:ea typeface="Arial"/>
                          <a:cs typeface="Times New Roman"/>
                        </a:rPr>
                        <a:t>n</a:t>
                      </a:r>
                      <a:r>
                        <a:rPr lang="en-US" sz="1100" b="1" i="1" spc="-10" dirty="0">
                          <a:effectLst/>
                          <a:latin typeface="Arial"/>
                          <a:ea typeface="Arial"/>
                          <a:cs typeface="Times New Roman"/>
                        </a:rPr>
                        <a:t>t</a:t>
                      </a:r>
                      <a:r>
                        <a:rPr lang="en-US" sz="1100" b="1" i="1" spc="5" dirty="0">
                          <a:effectLst/>
                          <a:latin typeface="Arial"/>
                          <a:ea typeface="Arial"/>
                          <a:cs typeface="Times New Roman"/>
                        </a:rPr>
                        <a:t>(</a:t>
                      </a:r>
                      <a:r>
                        <a:rPr lang="en-US" sz="1100" b="1" i="1" dirty="0">
                          <a:effectLst/>
                          <a:latin typeface="Arial"/>
                          <a:ea typeface="Arial"/>
                          <a:cs typeface="Times New Roman"/>
                        </a:rPr>
                        <a:t>s)</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100"/>
                        </a:lnSpc>
                        <a:spcBef>
                          <a:spcPts val="20"/>
                        </a:spcBef>
                        <a:spcAft>
                          <a:spcPts val="0"/>
                        </a:spcAft>
                      </a:pPr>
                      <a:r>
                        <a:rPr lang="en-US" sz="1100" dirty="0">
                          <a:effectLst/>
                          <a:latin typeface="Calibri"/>
                          <a:ea typeface="Calibri"/>
                          <a:cs typeface="Times New Roman"/>
                        </a:rPr>
                        <a:t> </a:t>
                      </a:r>
                    </a:p>
                    <a:p>
                      <a:pPr marL="116840" marR="0">
                        <a:lnSpc>
                          <a:spcPct val="115000"/>
                        </a:lnSpc>
                        <a:spcBef>
                          <a:spcPts val="0"/>
                        </a:spcBef>
                        <a:spcAft>
                          <a:spcPts val="0"/>
                        </a:spcAft>
                      </a:pPr>
                      <a:r>
                        <a:rPr lang="en-US" sz="1100" b="1" i="1" spc="-5" dirty="0" err="1">
                          <a:effectLst/>
                          <a:latin typeface="Arial"/>
                          <a:ea typeface="Arial"/>
                          <a:cs typeface="Times New Roman"/>
                        </a:rPr>
                        <a:t>E</a:t>
                      </a:r>
                      <a:r>
                        <a:rPr lang="en-US" sz="1100" b="1" i="1" spc="5" dirty="0" err="1">
                          <a:effectLst/>
                          <a:latin typeface="Arial"/>
                          <a:ea typeface="Arial"/>
                          <a:cs typeface="Times New Roman"/>
                        </a:rPr>
                        <a:t>ff</a:t>
                      </a:r>
                      <a:r>
                        <a:rPr lang="en-US" sz="1100" b="1" i="1" spc="-5" dirty="0" err="1">
                          <a:effectLst/>
                          <a:latin typeface="Arial"/>
                          <a:ea typeface="Arial"/>
                          <a:cs typeface="Times New Roman"/>
                        </a:rPr>
                        <a:t>o</a:t>
                      </a:r>
                      <a:r>
                        <a:rPr lang="en-US" sz="1100" b="1" i="1" spc="-10" dirty="0" err="1">
                          <a:effectLst/>
                          <a:latin typeface="Arial"/>
                          <a:ea typeface="Arial"/>
                          <a:cs typeface="Times New Roman"/>
                        </a:rPr>
                        <a:t>r</a:t>
                      </a:r>
                      <a:r>
                        <a:rPr lang="en-US" sz="1100" b="1" i="1" spc="50" dirty="0" err="1">
                          <a:effectLst/>
                          <a:latin typeface="Arial"/>
                          <a:ea typeface="Arial"/>
                          <a:cs typeface="Times New Roman"/>
                        </a:rPr>
                        <a:t>t</a:t>
                      </a:r>
                      <a:r>
                        <a:rPr lang="en-US" sz="700" b="1" i="1" dirty="0" err="1">
                          <a:effectLst/>
                          <a:latin typeface="Arial"/>
                          <a:ea typeface="Arial"/>
                          <a:cs typeface="Times New Roman"/>
                        </a:rPr>
                        <a:t>i</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64770" marR="27940">
                        <a:lnSpc>
                          <a:spcPts val="1260"/>
                        </a:lnSpc>
                        <a:spcBef>
                          <a:spcPts val="5"/>
                        </a:spcBef>
                        <a:spcAft>
                          <a:spcPts val="0"/>
                        </a:spcAft>
                      </a:pPr>
                      <a:r>
                        <a:rPr lang="en-US" sz="1100" b="1" i="1" spc="-5">
                          <a:effectLst/>
                          <a:latin typeface="Arial"/>
                          <a:ea typeface="Arial"/>
                          <a:cs typeface="Times New Roman"/>
                        </a:rPr>
                        <a:t>E</a:t>
                      </a:r>
                      <a:r>
                        <a:rPr lang="en-US" sz="1100" b="1" i="1">
                          <a:effectLst/>
                          <a:latin typeface="Arial"/>
                          <a:ea typeface="Arial"/>
                          <a:cs typeface="Times New Roman"/>
                        </a:rPr>
                        <a:t>x</a:t>
                      </a:r>
                      <a:r>
                        <a:rPr lang="en-US" sz="1100" b="1" i="1" spc="5">
                          <a:effectLst/>
                          <a:latin typeface="Arial"/>
                          <a:ea typeface="Arial"/>
                          <a:cs typeface="Times New Roman"/>
                        </a:rPr>
                        <a:t>i</a:t>
                      </a:r>
                      <a:r>
                        <a:rPr lang="en-US" sz="1100" b="1" i="1">
                          <a:effectLst/>
                          <a:latin typeface="Arial"/>
                          <a:ea typeface="Arial"/>
                          <a:cs typeface="Times New Roman"/>
                        </a:rPr>
                        <a:t>s</a:t>
                      </a:r>
                      <a:r>
                        <a:rPr lang="en-US" sz="1100" b="1" i="1" spc="5">
                          <a:effectLst/>
                          <a:latin typeface="Arial"/>
                          <a:ea typeface="Arial"/>
                          <a:cs typeface="Times New Roman"/>
                        </a:rPr>
                        <a:t>ti</a:t>
                      </a:r>
                      <a:r>
                        <a:rPr lang="en-US" sz="1100" b="1" i="1">
                          <a:effectLst/>
                          <a:latin typeface="Arial"/>
                          <a:ea typeface="Arial"/>
                          <a:cs typeface="Times New Roman"/>
                        </a:rPr>
                        <a:t>n g</a:t>
                      </a:r>
                      <a:r>
                        <a:rPr lang="en-US" sz="1100" b="1" i="1" spc="5">
                          <a:effectLst/>
                          <a:latin typeface="Arial"/>
                          <a:ea typeface="Arial"/>
                          <a:cs typeface="Times New Roman"/>
                        </a:rPr>
                        <a:t> </a:t>
                      </a:r>
                      <a:r>
                        <a:rPr lang="en-US" sz="1100" b="1" i="1" spc="-5">
                          <a:effectLst/>
                          <a:latin typeface="Arial"/>
                          <a:ea typeface="Arial"/>
                          <a:cs typeface="Times New Roman"/>
                        </a:rPr>
                        <a:t>R</a:t>
                      </a:r>
                      <a:r>
                        <a:rPr lang="en-US" sz="1100" b="1" i="1">
                          <a:effectLst/>
                          <a:latin typeface="Arial"/>
                          <a:ea typeface="Arial"/>
                          <a:cs typeface="Times New Roman"/>
                        </a:rPr>
                        <a:t>T</a:t>
                      </a:r>
                      <a:endParaRPr lang="en-US" sz="1100">
                        <a:effectLst/>
                        <a:latin typeface="Calibri"/>
                        <a:ea typeface="Calibri"/>
                        <a:cs typeface="Times New Roman"/>
                      </a:endParaRPr>
                    </a:p>
                    <a:p>
                      <a:pPr marL="64770" marR="0">
                        <a:lnSpc>
                          <a:spcPts val="1255"/>
                        </a:lnSpc>
                        <a:spcBef>
                          <a:spcPts val="0"/>
                        </a:spcBef>
                        <a:spcAft>
                          <a:spcPts val="0"/>
                        </a:spcAft>
                      </a:pPr>
                      <a:r>
                        <a:rPr lang="en-US" sz="1100" b="1" i="1">
                          <a:effectLst/>
                          <a:latin typeface="Arial"/>
                          <a:ea typeface="Arial"/>
                          <a:cs typeface="Times New Roman"/>
                        </a:rPr>
                        <a:t>sou</a:t>
                      </a:r>
                      <a:r>
                        <a:rPr lang="en-US" sz="1100" b="1" i="1" spc="5">
                          <a:effectLst/>
                          <a:latin typeface="Arial"/>
                          <a:ea typeface="Arial"/>
                          <a:cs typeface="Times New Roman"/>
                        </a:rPr>
                        <a:t>r</a:t>
                      </a:r>
                      <a:r>
                        <a:rPr lang="en-US" sz="1100" b="1" i="1">
                          <a:effectLst/>
                          <a:latin typeface="Arial"/>
                          <a:ea typeface="Arial"/>
                          <a:cs typeface="Times New Roman"/>
                        </a:rPr>
                        <a:t>ce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64770" marR="62865">
                        <a:lnSpc>
                          <a:spcPts val="1260"/>
                        </a:lnSpc>
                        <a:spcBef>
                          <a:spcPts val="5"/>
                        </a:spcBef>
                        <a:spcAft>
                          <a:spcPts val="0"/>
                        </a:spcAft>
                      </a:pPr>
                      <a:r>
                        <a:rPr lang="en-US" sz="1100" b="1" i="1" spc="-5">
                          <a:effectLst/>
                          <a:latin typeface="Arial"/>
                          <a:ea typeface="Arial"/>
                          <a:cs typeface="Times New Roman"/>
                        </a:rPr>
                        <a:t>E</a:t>
                      </a:r>
                      <a:r>
                        <a:rPr lang="en-US" sz="1100" b="1" i="1">
                          <a:effectLst/>
                          <a:latin typeface="Arial"/>
                          <a:ea typeface="Arial"/>
                          <a:cs typeface="Times New Roman"/>
                        </a:rPr>
                        <a:t>x</a:t>
                      </a:r>
                      <a:r>
                        <a:rPr lang="en-US" sz="1100" b="1" i="1" spc="5">
                          <a:effectLst/>
                          <a:latin typeface="Arial"/>
                          <a:ea typeface="Arial"/>
                          <a:cs typeface="Times New Roman"/>
                        </a:rPr>
                        <a:t>i</a:t>
                      </a:r>
                      <a:r>
                        <a:rPr lang="en-US" sz="1100" b="1" i="1">
                          <a:effectLst/>
                          <a:latin typeface="Arial"/>
                          <a:ea typeface="Arial"/>
                          <a:cs typeface="Times New Roman"/>
                        </a:rPr>
                        <a:t>s</a:t>
                      </a:r>
                      <a:r>
                        <a:rPr lang="en-US" sz="1100" b="1" i="1" spc="5">
                          <a:effectLst/>
                          <a:latin typeface="Arial"/>
                          <a:ea typeface="Arial"/>
                          <a:cs typeface="Times New Roman"/>
                        </a:rPr>
                        <a:t>ti</a:t>
                      </a:r>
                      <a:r>
                        <a:rPr lang="en-US" sz="1100" b="1" i="1">
                          <a:effectLst/>
                          <a:latin typeface="Arial"/>
                          <a:ea typeface="Arial"/>
                          <a:cs typeface="Times New Roman"/>
                        </a:rPr>
                        <a:t>n g</a:t>
                      </a:r>
                      <a:r>
                        <a:rPr lang="en-US" sz="1100" b="1" i="1" spc="5">
                          <a:effectLst/>
                          <a:latin typeface="Arial"/>
                          <a:ea typeface="Arial"/>
                          <a:cs typeface="Times New Roman"/>
                        </a:rPr>
                        <a:t> </a:t>
                      </a:r>
                      <a:r>
                        <a:rPr lang="en-US" sz="1100" b="1" i="1" spc="-5">
                          <a:effectLst/>
                          <a:latin typeface="Arial"/>
                          <a:ea typeface="Arial"/>
                          <a:cs typeface="Times New Roman"/>
                        </a:rPr>
                        <a:t>DM</a:t>
                      </a:r>
                      <a:endParaRPr lang="en-US" sz="1100">
                        <a:effectLst/>
                        <a:latin typeface="Calibri"/>
                        <a:ea typeface="Calibri"/>
                        <a:cs typeface="Times New Roman"/>
                      </a:endParaRPr>
                    </a:p>
                    <a:p>
                      <a:pPr marL="64770" marR="0">
                        <a:lnSpc>
                          <a:spcPts val="1255"/>
                        </a:lnSpc>
                        <a:spcBef>
                          <a:spcPts val="0"/>
                        </a:spcBef>
                        <a:spcAft>
                          <a:spcPts val="0"/>
                        </a:spcAft>
                      </a:pPr>
                      <a:r>
                        <a:rPr lang="en-US" sz="1100" b="1" i="1">
                          <a:effectLst/>
                          <a:latin typeface="Arial"/>
                          <a:ea typeface="Arial"/>
                          <a:cs typeface="Times New Roman"/>
                        </a:rPr>
                        <a:t>sou</a:t>
                      </a:r>
                      <a:r>
                        <a:rPr lang="en-US" sz="1100" b="1" i="1" spc="5">
                          <a:effectLst/>
                          <a:latin typeface="Arial"/>
                          <a:ea typeface="Arial"/>
                          <a:cs typeface="Times New Roman"/>
                        </a:rPr>
                        <a:t>r</a:t>
                      </a:r>
                      <a:r>
                        <a:rPr lang="en-US" sz="1100" b="1" i="1">
                          <a:effectLst/>
                          <a:latin typeface="Arial"/>
                          <a:ea typeface="Arial"/>
                          <a:cs typeface="Times New Roman"/>
                        </a:rPr>
                        <a:t>ce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1200">
                          <a:effectLst/>
                          <a:latin typeface="Calibri"/>
                          <a:ea typeface="Calibri"/>
                          <a:cs typeface="Times New Roman"/>
                        </a:rPr>
                        <a:t> </a:t>
                      </a:r>
                      <a:endParaRPr lang="en-US" sz="1100">
                        <a:effectLst/>
                        <a:latin typeface="Calibri"/>
                        <a:ea typeface="Calibri"/>
                        <a:cs typeface="Times New Roman"/>
                      </a:endParaRPr>
                    </a:p>
                    <a:p>
                      <a:pPr marL="64770" marR="0">
                        <a:lnSpc>
                          <a:spcPct val="115000"/>
                        </a:lnSpc>
                        <a:spcBef>
                          <a:spcPts val="0"/>
                        </a:spcBef>
                        <a:spcAft>
                          <a:spcPts val="0"/>
                        </a:spcAft>
                      </a:pPr>
                      <a:r>
                        <a:rPr lang="en-US" sz="1100" b="1" i="1" spc="-5">
                          <a:effectLst/>
                          <a:latin typeface="Arial"/>
                          <a:ea typeface="Arial"/>
                          <a:cs typeface="Times New Roman"/>
                        </a:rPr>
                        <a:t>DAC</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1200"/>
                        </a:lnSpc>
                        <a:spcBef>
                          <a:spcPts val="45"/>
                        </a:spcBef>
                        <a:spcAft>
                          <a:spcPts val="0"/>
                        </a:spcAft>
                      </a:pPr>
                      <a:r>
                        <a:rPr lang="en-US" sz="1200">
                          <a:effectLst/>
                          <a:latin typeface="Calibri"/>
                          <a:ea typeface="Calibri"/>
                          <a:cs typeface="Times New Roman"/>
                        </a:rPr>
                        <a:t> </a:t>
                      </a:r>
                      <a:endParaRPr lang="en-US" sz="1100">
                        <a:effectLst/>
                        <a:latin typeface="Calibri"/>
                        <a:ea typeface="Calibri"/>
                        <a:cs typeface="Times New Roman"/>
                      </a:endParaRPr>
                    </a:p>
                    <a:p>
                      <a:pPr marL="66675" marR="0">
                        <a:lnSpc>
                          <a:spcPct val="115000"/>
                        </a:lnSpc>
                        <a:spcBef>
                          <a:spcPts val="0"/>
                        </a:spcBef>
                        <a:spcAft>
                          <a:spcPts val="0"/>
                        </a:spcAft>
                      </a:pPr>
                      <a:r>
                        <a:rPr lang="en-US" sz="1100" b="1" i="1" spc="5">
                          <a:effectLst/>
                          <a:latin typeface="Arial"/>
                          <a:ea typeface="Arial"/>
                          <a:cs typeface="Times New Roman"/>
                        </a:rPr>
                        <a:t>G</a:t>
                      </a:r>
                      <a:r>
                        <a:rPr lang="en-US" sz="1100" b="1" i="1" spc="-5">
                          <a:effectLst/>
                          <a:latin typeface="Arial"/>
                          <a:ea typeface="Arial"/>
                          <a:cs typeface="Times New Roman"/>
                        </a:rPr>
                        <a:t>DAC</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ts val="600"/>
                        </a:lnSpc>
                        <a:spcBef>
                          <a:spcPts val="45"/>
                        </a:spcBef>
                        <a:spcAft>
                          <a:spcPts val="0"/>
                        </a:spcAft>
                      </a:pPr>
                      <a:r>
                        <a:rPr lang="en-US" sz="600" dirty="0">
                          <a:effectLst/>
                          <a:latin typeface="Calibri"/>
                          <a:ea typeface="Calibri"/>
                          <a:cs typeface="Times New Roman"/>
                        </a:rPr>
                        <a:t> </a:t>
                      </a:r>
                      <a:endParaRPr lang="en-US" sz="1100" dirty="0">
                        <a:effectLst/>
                        <a:latin typeface="Calibri"/>
                        <a:ea typeface="Calibri"/>
                        <a:cs typeface="Times New Roman"/>
                      </a:endParaRPr>
                    </a:p>
                    <a:p>
                      <a:pPr marL="66675" marR="86995">
                        <a:lnSpc>
                          <a:spcPts val="1260"/>
                        </a:lnSpc>
                        <a:spcBef>
                          <a:spcPts val="0"/>
                        </a:spcBef>
                        <a:spcAft>
                          <a:spcPts val="0"/>
                        </a:spcAft>
                      </a:pPr>
                      <a:r>
                        <a:rPr lang="en-US" sz="1100" b="1" i="1" spc="-5" dirty="0">
                          <a:effectLst/>
                          <a:latin typeface="Arial"/>
                          <a:ea typeface="Arial"/>
                          <a:cs typeface="Times New Roman"/>
                        </a:rPr>
                        <a:t>C</a:t>
                      </a:r>
                      <a:r>
                        <a:rPr lang="en-US" sz="1100" b="1" i="1" spc="5" dirty="0">
                          <a:effectLst/>
                          <a:latin typeface="Arial"/>
                          <a:ea typeface="Arial"/>
                          <a:cs typeface="Times New Roman"/>
                        </a:rPr>
                        <a:t>M</a:t>
                      </a:r>
                      <a:r>
                        <a:rPr lang="en-US" sz="1100" b="1" i="1" dirty="0">
                          <a:effectLst/>
                          <a:latin typeface="Arial"/>
                          <a:ea typeface="Arial"/>
                          <a:cs typeface="Times New Roman"/>
                        </a:rPr>
                        <a:t>O C</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95216797"/>
              </p:ext>
            </p:extLst>
          </p:nvPr>
        </p:nvGraphicFramePr>
        <p:xfrm>
          <a:off x="457200" y="2116567"/>
          <a:ext cx="8525437" cy="2685034"/>
        </p:xfrm>
        <a:graphic>
          <a:graphicData uri="http://schemas.openxmlformats.org/drawingml/2006/table">
            <a:tbl>
              <a:tblPr firstRow="1" firstCol="1" lastRow="1" lastCol="1" bandRow="1" bandCol="1"/>
              <a:tblGrid>
                <a:gridCol w="884299"/>
                <a:gridCol w="919775"/>
                <a:gridCol w="1714951"/>
                <a:gridCol w="878242"/>
                <a:gridCol w="814213"/>
                <a:gridCol w="861801"/>
                <a:gridCol w="701729"/>
                <a:gridCol w="1023606"/>
                <a:gridCol w="726821"/>
              </a:tblGrid>
              <a:tr h="270920">
                <a:tc>
                  <a:txBody>
                    <a:bodyPr/>
                    <a:lstStyle/>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200"/>
                        </a:lnSpc>
                        <a:spcBef>
                          <a:spcPts val="65"/>
                        </a:spcBef>
                        <a:spcAft>
                          <a:spcPts val="0"/>
                        </a:spcAft>
                      </a:pPr>
                      <a:r>
                        <a:rPr lang="en-US" sz="900" dirty="0">
                          <a:effectLst/>
                          <a:latin typeface="+mn-lt"/>
                          <a:ea typeface="Calibri"/>
                          <a:cs typeface="Times New Roman"/>
                        </a:rPr>
                        <a:t> </a:t>
                      </a:r>
                    </a:p>
                    <a:p>
                      <a:pPr marL="64770" marR="41910">
                        <a:lnSpc>
                          <a:spcPts val="1030"/>
                        </a:lnSpc>
                        <a:spcBef>
                          <a:spcPts val="0"/>
                        </a:spcBef>
                        <a:spcAft>
                          <a:spcPts val="0"/>
                        </a:spcAft>
                      </a:pPr>
                      <a:r>
                        <a:rPr lang="en-US" sz="900" b="1" dirty="0" err="1">
                          <a:effectLst/>
                          <a:latin typeface="+mn-lt"/>
                          <a:ea typeface="Arial"/>
                          <a:cs typeface="Times New Roman"/>
                        </a:rPr>
                        <a:t>T</a:t>
                      </a:r>
                      <a:r>
                        <a:rPr lang="en-US" sz="900" b="1" spc="5" dirty="0" err="1">
                          <a:effectLst/>
                          <a:latin typeface="+mn-lt"/>
                          <a:ea typeface="Arial"/>
                          <a:cs typeface="Times New Roman"/>
                        </a:rPr>
                        <a:t>s</a:t>
                      </a:r>
                      <a:r>
                        <a:rPr lang="en-US" sz="900" b="1" dirty="0" err="1">
                          <a:effectLst/>
                          <a:latin typeface="+mn-lt"/>
                          <a:ea typeface="Arial"/>
                          <a:cs typeface="Times New Roman"/>
                        </a:rPr>
                        <a:t>un</a:t>
                      </a:r>
                      <a:r>
                        <a:rPr lang="en-US" sz="900" b="1" spc="5" dirty="0" err="1">
                          <a:effectLst/>
                          <a:latin typeface="+mn-lt"/>
                          <a:ea typeface="Arial"/>
                          <a:cs typeface="Times New Roman"/>
                        </a:rPr>
                        <a:t>a</a:t>
                      </a:r>
                      <a:r>
                        <a:rPr lang="en-US" sz="900" b="1" spc="-10" dirty="0" err="1">
                          <a:effectLst/>
                          <a:latin typeface="+mn-lt"/>
                          <a:ea typeface="Arial"/>
                          <a:cs typeface="Times New Roman"/>
                        </a:rPr>
                        <a:t>m</a:t>
                      </a:r>
                      <a:r>
                        <a:rPr lang="en-US" sz="900" b="1" dirty="0" err="1">
                          <a:effectLst/>
                          <a:latin typeface="+mn-lt"/>
                          <a:ea typeface="Arial"/>
                          <a:cs typeface="Times New Roman"/>
                        </a:rPr>
                        <a:t>e</a:t>
                      </a:r>
                      <a:r>
                        <a:rPr lang="en-US" sz="900" b="1" dirty="0">
                          <a:effectLst/>
                          <a:latin typeface="+mn-lt"/>
                          <a:ea typeface="Arial"/>
                          <a:cs typeface="Times New Roman"/>
                        </a:rPr>
                        <a:t> </a:t>
                      </a:r>
                      <a:r>
                        <a:rPr lang="en-US" sz="900" b="1" dirty="0" err="1">
                          <a:effectLst/>
                          <a:latin typeface="+mn-lt"/>
                          <a:ea typeface="Arial"/>
                          <a:cs typeface="Times New Roman"/>
                        </a:rPr>
                        <a:t>t</a:t>
                      </a:r>
                      <a:r>
                        <a:rPr lang="en-US" sz="900" b="1" spc="5" dirty="0" err="1">
                          <a:effectLst/>
                          <a:latin typeface="+mn-lt"/>
                          <a:ea typeface="Arial"/>
                          <a:cs typeface="Times New Roman"/>
                        </a:rPr>
                        <a:t>e</a:t>
                      </a:r>
                      <a:r>
                        <a:rPr lang="en-US" sz="900" b="1" dirty="0" err="1">
                          <a:effectLst/>
                          <a:latin typeface="+mn-lt"/>
                          <a:ea typeface="Arial"/>
                          <a:cs typeface="Times New Roman"/>
                        </a:rPr>
                        <a:t>rs</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200"/>
                        </a:lnSpc>
                        <a:spcBef>
                          <a:spcPts val="50"/>
                        </a:spcBef>
                        <a:spcAft>
                          <a:spcPts val="0"/>
                        </a:spcAft>
                      </a:pPr>
                      <a:r>
                        <a:rPr lang="en-US" sz="900" dirty="0">
                          <a:effectLst/>
                          <a:latin typeface="+mn-lt"/>
                          <a:ea typeface="Calibri"/>
                          <a:cs typeface="Times New Roman"/>
                        </a:rPr>
                        <a:t> </a:t>
                      </a:r>
                    </a:p>
                    <a:p>
                      <a:pPr marL="212725" marR="50800" indent="-123190">
                        <a:lnSpc>
                          <a:spcPct val="85000"/>
                        </a:lnSpc>
                        <a:spcBef>
                          <a:spcPts val="0"/>
                        </a:spcBef>
                        <a:spcAft>
                          <a:spcPts val="0"/>
                        </a:spcAft>
                      </a:pPr>
                      <a:r>
                        <a:rPr lang="en-US" sz="900" dirty="0" err="1">
                          <a:effectLst/>
                          <a:latin typeface="+mn-lt"/>
                          <a:ea typeface="Arial"/>
                          <a:cs typeface="Times New Roman"/>
                        </a:rPr>
                        <a:t>DBCPx</a:t>
                      </a:r>
                      <a:r>
                        <a:rPr lang="en-US" sz="900" spc="-10" dirty="0" err="1">
                          <a:effectLst/>
                          <a:latin typeface="+mn-lt"/>
                          <a:ea typeface="Arial"/>
                          <a:cs typeface="Times New Roman"/>
                        </a:rPr>
                        <a:t>x</a:t>
                      </a:r>
                      <a:r>
                        <a:rPr lang="en-US" sz="900" spc="10" dirty="0" err="1">
                          <a:effectLst/>
                          <a:latin typeface="+mn-lt"/>
                          <a:ea typeface="Arial"/>
                          <a:cs typeface="Times New Roman"/>
                        </a:rPr>
                        <a:t>ii</a:t>
                      </a:r>
                      <a:r>
                        <a:rPr lang="en-US" sz="900" dirty="0">
                          <a:effectLst/>
                          <a:latin typeface="+mn-lt"/>
                          <a:ea typeface="Arial"/>
                          <a:cs typeface="Times New Roman"/>
                        </a:rPr>
                        <a:t>/I </a:t>
                      </a:r>
                      <a:r>
                        <a:rPr lang="en-US" sz="900" spc="-10" dirty="0" err="1">
                          <a:effectLst/>
                          <a:latin typeface="+mn-lt"/>
                          <a:ea typeface="Arial"/>
                          <a:cs typeface="Times New Roman"/>
                        </a:rPr>
                        <a:t>T</a:t>
                      </a:r>
                      <a:r>
                        <a:rPr lang="en-US" sz="900" spc="60" dirty="0" err="1">
                          <a:effectLst/>
                          <a:latin typeface="+mn-lt"/>
                          <a:ea typeface="Arial"/>
                          <a:cs typeface="Times New Roman"/>
                        </a:rPr>
                        <a:t>P</a:t>
                      </a:r>
                      <a:r>
                        <a:rPr lang="en-US" sz="900" spc="-10" dirty="0" err="1">
                          <a:effectLst/>
                          <a:latin typeface="+mn-lt"/>
                          <a:ea typeface="Arial"/>
                          <a:cs typeface="Times New Roman"/>
                        </a:rPr>
                        <a:t>x</a:t>
                      </a:r>
                      <a:r>
                        <a:rPr lang="en-US" sz="900" spc="10" dirty="0" err="1">
                          <a:effectLst/>
                          <a:latin typeface="+mn-lt"/>
                          <a:ea typeface="Arial"/>
                          <a:cs typeface="Times New Roman"/>
                        </a:rPr>
                        <a:t>lii</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850"/>
                        </a:lnSpc>
                        <a:spcBef>
                          <a:spcPts val="35"/>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66675" marR="27940">
                        <a:lnSpc>
                          <a:spcPct val="100000"/>
                        </a:lnSpc>
                        <a:spcBef>
                          <a:spcPts val="0"/>
                        </a:spcBef>
                        <a:spcAft>
                          <a:spcPts val="0"/>
                        </a:spcAft>
                      </a:pPr>
                      <a:r>
                        <a:rPr lang="en-US" sz="900" spc="-5" dirty="0">
                          <a:effectLst/>
                          <a:latin typeface="+mn-lt"/>
                          <a:ea typeface="Arial"/>
                          <a:cs typeface="Times New Roman"/>
                        </a:rPr>
                        <a:t>Ri</a:t>
                      </a:r>
                      <a:r>
                        <a:rPr lang="en-US" sz="900" dirty="0">
                          <a:effectLst/>
                          <a:latin typeface="+mn-lt"/>
                          <a:ea typeface="Arial"/>
                          <a:cs typeface="Times New Roman"/>
                        </a:rPr>
                        <a:t>cha</a:t>
                      </a:r>
                      <a:r>
                        <a:rPr lang="en-US" sz="900" spc="5" dirty="0">
                          <a:effectLst/>
                          <a:latin typeface="+mn-lt"/>
                          <a:ea typeface="Arial"/>
                          <a:cs typeface="Times New Roman"/>
                        </a:rPr>
                        <a:t>r</a:t>
                      </a:r>
                      <a:r>
                        <a:rPr lang="en-US" sz="900" dirty="0">
                          <a:effectLst/>
                          <a:latin typeface="+mn-lt"/>
                          <a:ea typeface="Arial"/>
                          <a:cs typeface="Times New Roman"/>
                        </a:rPr>
                        <a:t>d</a:t>
                      </a:r>
                      <a:r>
                        <a:rPr lang="en-US" sz="900" spc="5" dirty="0">
                          <a:effectLst/>
                          <a:latin typeface="+mn-lt"/>
                          <a:ea typeface="Arial"/>
                          <a:cs typeface="Times New Roman"/>
                        </a:rPr>
                        <a:t> </a:t>
                      </a:r>
                      <a:r>
                        <a:rPr lang="en-US" sz="900" spc="-5" dirty="0">
                          <a:effectLst/>
                          <a:latin typeface="+mn-lt"/>
                          <a:ea typeface="Arial"/>
                          <a:cs typeface="Times New Roman"/>
                        </a:rPr>
                        <a:t>B</a:t>
                      </a:r>
                      <a:r>
                        <a:rPr lang="en-US" sz="900" dirty="0">
                          <a:effectLst/>
                          <a:latin typeface="+mn-lt"/>
                          <a:ea typeface="Arial"/>
                          <a:cs typeface="Times New Roman"/>
                        </a:rPr>
                        <a:t>oucha</a:t>
                      </a:r>
                      <a:r>
                        <a:rPr lang="en-US" sz="900" spc="5" dirty="0">
                          <a:effectLst/>
                          <a:latin typeface="+mn-lt"/>
                          <a:ea typeface="Arial"/>
                          <a:cs typeface="Times New Roman"/>
                        </a:rPr>
                        <a:t>r</a:t>
                      </a:r>
                      <a:r>
                        <a:rPr lang="en-US" sz="900" dirty="0">
                          <a:effectLst/>
                          <a:latin typeface="+mn-lt"/>
                          <a:ea typeface="Arial"/>
                          <a:cs typeface="Times New Roman"/>
                        </a:rPr>
                        <a:t>d </a:t>
                      </a:r>
                      <a:r>
                        <a:rPr lang="en-US" sz="900" u="sng" spc="5" dirty="0" smtClean="0">
                          <a:solidFill>
                            <a:srgbClr val="0000FF"/>
                          </a:solidFill>
                          <a:effectLst/>
                          <a:latin typeface="+mn-lt"/>
                          <a:ea typeface="Arial"/>
                          <a:cs typeface="Times New Roman"/>
                          <a:hlinkClick r:id="rId2"/>
                        </a:rPr>
                        <a:t>r</a:t>
                      </a:r>
                      <a:r>
                        <a:rPr lang="en-US" sz="900" u="sng" spc="-5" dirty="0" smtClean="0">
                          <a:solidFill>
                            <a:srgbClr val="0000FF"/>
                          </a:solidFill>
                          <a:effectLst/>
                          <a:latin typeface="+mn-lt"/>
                          <a:ea typeface="Arial"/>
                          <a:cs typeface="Times New Roman"/>
                          <a:hlinkClick r:id="rId2"/>
                        </a:rPr>
                        <a:t>i</a:t>
                      </a:r>
                      <a:r>
                        <a:rPr lang="en-US" sz="900" u="sng" dirty="0" smtClean="0">
                          <a:solidFill>
                            <a:srgbClr val="0000FF"/>
                          </a:solidFill>
                          <a:effectLst/>
                          <a:latin typeface="+mn-lt"/>
                          <a:ea typeface="Arial"/>
                          <a:cs typeface="Times New Roman"/>
                          <a:hlinkClick r:id="rId2"/>
                        </a:rPr>
                        <a:t>cha</a:t>
                      </a:r>
                      <a:r>
                        <a:rPr lang="en-US" sz="900" u="sng" spc="5" dirty="0" smtClean="0">
                          <a:solidFill>
                            <a:srgbClr val="0000FF"/>
                          </a:solidFill>
                          <a:effectLst/>
                          <a:latin typeface="+mn-lt"/>
                          <a:ea typeface="Arial"/>
                          <a:cs typeface="Times New Roman"/>
                          <a:hlinkClick r:id="rId2"/>
                        </a:rPr>
                        <a:t>r</a:t>
                      </a:r>
                      <a:r>
                        <a:rPr lang="en-US" sz="900" u="sng" dirty="0" smtClean="0">
                          <a:solidFill>
                            <a:srgbClr val="0000FF"/>
                          </a:solidFill>
                          <a:effectLst/>
                          <a:latin typeface="+mn-lt"/>
                          <a:ea typeface="Arial"/>
                          <a:cs typeface="Times New Roman"/>
                          <a:hlinkClick r:id="rId2"/>
                        </a:rPr>
                        <a:t>d</a:t>
                      </a:r>
                      <a:r>
                        <a:rPr lang="en-US" sz="900" u="sng" spc="5" dirty="0" smtClean="0">
                          <a:solidFill>
                            <a:srgbClr val="0000FF"/>
                          </a:solidFill>
                          <a:effectLst/>
                          <a:latin typeface="+mn-lt"/>
                          <a:ea typeface="Arial"/>
                          <a:cs typeface="Times New Roman"/>
                          <a:hlinkClick r:id="rId2"/>
                        </a:rPr>
                        <a:t>.</a:t>
                      </a:r>
                      <a:r>
                        <a:rPr lang="en-US" sz="900" u="sng" dirty="0" smtClean="0">
                          <a:solidFill>
                            <a:srgbClr val="0000FF"/>
                          </a:solidFill>
                          <a:effectLst/>
                          <a:latin typeface="+mn-lt"/>
                          <a:ea typeface="Arial"/>
                          <a:cs typeface="Times New Roman"/>
                          <a:hlinkClick r:id="rId2"/>
                        </a:rPr>
                        <a:t>bo</a:t>
                      </a:r>
                      <a:r>
                        <a:rPr lang="en-US" sz="900" u="sng" spc="-15" dirty="0" smtClean="0">
                          <a:solidFill>
                            <a:srgbClr val="0000FF"/>
                          </a:solidFill>
                          <a:effectLst/>
                          <a:latin typeface="+mn-lt"/>
                          <a:ea typeface="Arial"/>
                          <a:cs typeface="Times New Roman"/>
                          <a:hlinkClick r:id="rId2"/>
                        </a:rPr>
                        <a:t>u</a:t>
                      </a:r>
                      <a:r>
                        <a:rPr lang="en-US" sz="900" u="sng" dirty="0" smtClean="0">
                          <a:solidFill>
                            <a:srgbClr val="0000FF"/>
                          </a:solidFill>
                          <a:effectLst/>
                          <a:latin typeface="+mn-lt"/>
                          <a:ea typeface="Arial"/>
                          <a:cs typeface="Times New Roman"/>
                          <a:hlinkClick r:id="rId2"/>
                        </a:rPr>
                        <a:t>cha</a:t>
                      </a:r>
                      <a:r>
                        <a:rPr lang="en-US" sz="900" u="sng" spc="5" dirty="0" smtClean="0">
                          <a:solidFill>
                            <a:srgbClr val="0000FF"/>
                          </a:solidFill>
                          <a:effectLst/>
                          <a:latin typeface="+mn-lt"/>
                          <a:ea typeface="Arial"/>
                          <a:cs typeface="Times New Roman"/>
                          <a:hlinkClick r:id="rId2"/>
                        </a:rPr>
                        <a:t>r</a:t>
                      </a:r>
                      <a:r>
                        <a:rPr lang="en-US" sz="900" u="sng" dirty="0" smtClean="0">
                          <a:solidFill>
                            <a:srgbClr val="0000FF"/>
                          </a:solidFill>
                          <a:effectLst/>
                          <a:latin typeface="+mn-lt"/>
                          <a:ea typeface="Arial"/>
                          <a:cs typeface="Times New Roman"/>
                          <a:hlinkClick r:id="rId2"/>
                        </a:rPr>
                        <a:t>d</a:t>
                      </a:r>
                      <a:r>
                        <a:rPr lang="en-US" sz="900" u="sng" spc="-5" dirty="0" smtClean="0">
                          <a:solidFill>
                            <a:srgbClr val="0000FF"/>
                          </a:solidFill>
                          <a:effectLst/>
                          <a:latin typeface="+mn-lt"/>
                          <a:ea typeface="Arial"/>
                          <a:cs typeface="Times New Roman"/>
                          <a:hlinkClick r:id="rId2"/>
                        </a:rPr>
                        <a:t>@</a:t>
                      </a:r>
                      <a:r>
                        <a:rPr lang="en-US" sz="900" u="sng" dirty="0" smtClean="0">
                          <a:solidFill>
                            <a:srgbClr val="0000FF"/>
                          </a:solidFill>
                          <a:effectLst/>
                          <a:latin typeface="+mn-lt"/>
                          <a:ea typeface="Arial"/>
                          <a:cs typeface="Times New Roman"/>
                          <a:hlinkClick r:id="rId2"/>
                        </a:rPr>
                        <a:t>noaa</a:t>
                      </a:r>
                      <a:r>
                        <a:rPr lang="en-US" sz="900" u="sng" spc="-5" dirty="0" smtClean="0">
                          <a:solidFill>
                            <a:srgbClr val="0000FF"/>
                          </a:solidFill>
                          <a:effectLst/>
                          <a:latin typeface="+mn-lt"/>
                          <a:ea typeface="Arial"/>
                          <a:cs typeface="Times New Roman"/>
                          <a:hlinkClick r:id="rId2"/>
                        </a:rPr>
                        <a:t>.</a:t>
                      </a:r>
                      <a:r>
                        <a:rPr lang="en-US" sz="900" u="sng" spc="10" dirty="0" smtClean="0">
                          <a:solidFill>
                            <a:srgbClr val="0000FF"/>
                          </a:solidFill>
                          <a:effectLst/>
                          <a:latin typeface="+mn-lt"/>
                          <a:ea typeface="Arial"/>
                          <a:cs typeface="Times New Roman"/>
                          <a:hlinkClick r:id="rId2"/>
                        </a:rPr>
                        <a:t>g</a:t>
                      </a:r>
                      <a:r>
                        <a:rPr lang="en-US" sz="900" u="sng" dirty="0" smtClean="0">
                          <a:solidFill>
                            <a:srgbClr val="0000FF"/>
                          </a:solidFill>
                          <a:effectLst/>
                          <a:latin typeface="+mn-lt"/>
                          <a:ea typeface="Arial"/>
                          <a:cs typeface="Times New Roman"/>
                          <a:hlinkClick r:id="rId2"/>
                        </a:rPr>
                        <a:t>ov</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750"/>
                        </a:lnSpc>
                        <a:spcBef>
                          <a:spcPts val="25"/>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85725" marR="73660" indent="-635" algn="ctr">
                        <a:lnSpc>
                          <a:spcPts val="1030"/>
                        </a:lnSpc>
                        <a:spcBef>
                          <a:spcPts val="0"/>
                        </a:spcBef>
                        <a:spcAft>
                          <a:spcPts val="0"/>
                        </a:spcAft>
                      </a:pPr>
                      <a:r>
                        <a:rPr lang="en-US" sz="900" spc="-10" dirty="0">
                          <a:effectLst/>
                          <a:latin typeface="+mn-lt"/>
                          <a:ea typeface="Arial"/>
                          <a:cs typeface="Times New Roman"/>
                        </a:rPr>
                        <a:t>T</a:t>
                      </a:r>
                      <a:r>
                        <a:rPr lang="en-US" sz="900" dirty="0">
                          <a:effectLst/>
                          <a:latin typeface="+mn-lt"/>
                          <a:ea typeface="Arial"/>
                          <a:cs typeface="Times New Roman"/>
                        </a:rPr>
                        <a:t>o</a:t>
                      </a:r>
                      <a:r>
                        <a:rPr lang="en-US" sz="900" spc="5" dirty="0">
                          <a:effectLst/>
                          <a:latin typeface="+mn-lt"/>
                          <a:ea typeface="Arial"/>
                          <a:cs typeface="Times New Roman"/>
                        </a:rPr>
                        <a:t> be </a:t>
                      </a:r>
                      <a:r>
                        <a:rPr lang="en-US" sz="900" spc="5" dirty="0" err="1">
                          <a:effectLst/>
                          <a:latin typeface="+mn-lt"/>
                          <a:ea typeface="Arial"/>
                          <a:cs typeface="Times New Roman"/>
                        </a:rPr>
                        <a:t>di</a:t>
                      </a:r>
                      <a:r>
                        <a:rPr lang="en-US" sz="900" spc="-5" dirty="0" err="1">
                          <a:effectLst/>
                          <a:latin typeface="+mn-lt"/>
                          <a:ea typeface="Arial"/>
                          <a:cs typeface="Times New Roman"/>
                        </a:rPr>
                        <a:t>s</a:t>
                      </a:r>
                      <a:r>
                        <a:rPr lang="en-US" sz="900" spc="5" dirty="0" err="1">
                          <a:effectLst/>
                          <a:latin typeface="+mn-lt"/>
                          <a:ea typeface="Arial"/>
                          <a:cs typeface="Times New Roman"/>
                        </a:rPr>
                        <a:t>cu</a:t>
                      </a:r>
                      <a:r>
                        <a:rPr lang="en-US" sz="900" spc="-5" dirty="0" err="1">
                          <a:effectLst/>
                          <a:latin typeface="+mn-lt"/>
                          <a:ea typeface="Arial"/>
                          <a:cs typeface="Times New Roman"/>
                        </a:rPr>
                        <a:t>s</a:t>
                      </a:r>
                      <a:r>
                        <a:rPr lang="en-US" sz="900" spc="5" dirty="0" err="1">
                          <a:effectLst/>
                          <a:latin typeface="+mn-lt"/>
                          <a:ea typeface="Arial"/>
                          <a:cs typeface="Times New Roman"/>
                        </a:rPr>
                        <a:t>s</a:t>
                      </a:r>
                      <a:r>
                        <a:rPr lang="en-US" sz="900" dirty="0" err="1">
                          <a:effectLst/>
                          <a:latin typeface="+mn-lt"/>
                          <a:ea typeface="Arial"/>
                          <a:cs typeface="Times New Roman"/>
                        </a:rPr>
                        <a:t>e</a:t>
                      </a:r>
                      <a:r>
                        <a:rPr lang="en-US" sz="900" dirty="0">
                          <a:effectLst/>
                          <a:latin typeface="+mn-lt"/>
                          <a:ea typeface="Arial"/>
                          <a:cs typeface="Times New Roman"/>
                        </a:rPr>
                        <a:t> d</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50"/>
                        </a:lnSpc>
                        <a:spcBef>
                          <a:spcPts val="3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64770" marR="0">
                        <a:lnSpc>
                          <a:spcPct val="115000"/>
                        </a:lnSpc>
                        <a:spcBef>
                          <a:spcPts val="0"/>
                        </a:spcBef>
                        <a:spcAft>
                          <a:spcPts val="0"/>
                        </a:spcAft>
                      </a:pPr>
                      <a:r>
                        <a:rPr lang="en-US" sz="900" spc="-5" dirty="0">
                          <a:effectLst/>
                          <a:latin typeface="+mn-lt"/>
                          <a:ea typeface="Arial"/>
                          <a:cs typeface="Times New Roman"/>
                        </a:rPr>
                        <a:t>G</a:t>
                      </a:r>
                      <a:r>
                        <a:rPr lang="en-US" sz="900" spc="-10" dirty="0">
                          <a:effectLst/>
                          <a:latin typeface="+mn-lt"/>
                          <a:ea typeface="Arial"/>
                          <a:cs typeface="Times New Roman"/>
                        </a:rPr>
                        <a:t>T</a:t>
                      </a:r>
                      <a:r>
                        <a:rPr lang="en-US" sz="900" dirty="0">
                          <a:effectLst/>
                          <a:latin typeface="+mn-lt"/>
                          <a:ea typeface="Arial"/>
                          <a:cs typeface="Times New Roman"/>
                        </a:rPr>
                        <a:t>S/</a:t>
                      </a:r>
                      <a:r>
                        <a:rPr lang="en-US" sz="900" spc="15" dirty="0">
                          <a:effectLst/>
                          <a:latin typeface="+mn-lt"/>
                          <a:ea typeface="Arial"/>
                          <a:cs typeface="Times New Roman"/>
                        </a:rPr>
                        <a:t>F</a:t>
                      </a:r>
                      <a:r>
                        <a:rPr lang="en-US" sz="900" dirty="0">
                          <a:effectLst/>
                          <a:latin typeface="+mn-lt"/>
                          <a:ea typeface="Arial"/>
                          <a:cs typeface="Times New Roman"/>
                        </a:rPr>
                        <a:t>M</a:t>
                      </a:r>
                      <a:endParaRPr lang="en-US" sz="900" dirty="0">
                        <a:effectLst/>
                        <a:latin typeface="+mn-lt"/>
                        <a:ea typeface="Calibri"/>
                        <a:cs typeface="Times New Roman"/>
                      </a:endParaRPr>
                    </a:p>
                    <a:p>
                      <a:pPr marL="64770" marR="0">
                        <a:lnSpc>
                          <a:spcPct val="115000"/>
                        </a:lnSpc>
                        <a:spcBef>
                          <a:spcPts val="10"/>
                        </a:spcBef>
                        <a:spcAft>
                          <a:spcPts val="0"/>
                        </a:spcAft>
                      </a:pPr>
                      <a:r>
                        <a:rPr lang="en-US" sz="900" dirty="0">
                          <a:effectLst/>
                          <a:latin typeface="+mn-lt"/>
                          <a:ea typeface="Arial"/>
                          <a:cs typeface="Times New Roman"/>
                        </a:rPr>
                        <a:t>-</a:t>
                      </a:r>
                      <a:r>
                        <a:rPr lang="en-US" sz="900" spc="5" dirty="0">
                          <a:effectLst/>
                          <a:latin typeface="+mn-lt"/>
                          <a:ea typeface="Arial"/>
                          <a:cs typeface="Times New Roman"/>
                        </a:rPr>
                        <a:t>94</a:t>
                      </a:r>
                      <a:endParaRPr lang="en-US" sz="900" dirty="0">
                        <a:effectLst/>
                        <a:latin typeface="+mn-lt"/>
                        <a:ea typeface="Calibri"/>
                        <a:cs typeface="Times New Roman"/>
                      </a:endParaRPr>
                    </a:p>
                    <a:p>
                      <a:pPr marL="64770" marR="43180">
                        <a:lnSpc>
                          <a:spcPts val="1030"/>
                        </a:lnSpc>
                        <a:spcBef>
                          <a:spcPts val="15"/>
                        </a:spcBef>
                        <a:spcAft>
                          <a:spcPts val="0"/>
                        </a:spcAft>
                      </a:pPr>
                      <a:r>
                        <a:rPr lang="en-US" sz="900" dirty="0">
                          <a:effectLst/>
                          <a:latin typeface="+mn-lt"/>
                          <a:ea typeface="Arial"/>
                          <a:cs typeface="Times New Roman"/>
                        </a:rPr>
                        <a:t>BUFR F</a:t>
                      </a:r>
                      <a:r>
                        <a:rPr lang="en-US" sz="900" spc="-10" dirty="0">
                          <a:effectLst/>
                          <a:latin typeface="+mn-lt"/>
                          <a:ea typeface="Arial"/>
                          <a:cs typeface="Times New Roman"/>
                        </a:rPr>
                        <a:t>T</a:t>
                      </a:r>
                      <a:r>
                        <a:rPr lang="en-US" sz="900" dirty="0">
                          <a:effectLst/>
                          <a:latin typeface="+mn-lt"/>
                          <a:ea typeface="Arial"/>
                          <a:cs typeface="Times New Roman"/>
                        </a:rPr>
                        <a:t>P/</a:t>
                      </a:r>
                      <a:r>
                        <a:rPr lang="en-US" sz="900" spc="15" dirty="0">
                          <a:effectLst/>
                          <a:latin typeface="+mn-lt"/>
                          <a:ea typeface="Arial"/>
                          <a:cs typeface="Times New Roman"/>
                        </a:rPr>
                        <a:t>F</a:t>
                      </a:r>
                      <a:r>
                        <a:rPr lang="en-US" sz="900" spc="-20" dirty="0">
                          <a:effectLst/>
                          <a:latin typeface="+mn-lt"/>
                          <a:ea typeface="Arial"/>
                          <a:cs typeface="Times New Roman"/>
                        </a:rPr>
                        <a:t>M</a:t>
                      </a:r>
                      <a:r>
                        <a:rPr lang="en-US" sz="900" dirty="0">
                          <a:effectLst/>
                          <a:latin typeface="+mn-lt"/>
                          <a:ea typeface="Arial"/>
                          <a:cs typeface="Times New Roman"/>
                        </a:rPr>
                        <a:t>-</a:t>
                      </a:r>
                      <a:endParaRPr lang="en-US" sz="900" dirty="0">
                        <a:effectLst/>
                        <a:latin typeface="+mn-lt"/>
                        <a:ea typeface="Calibri"/>
                        <a:cs typeface="Times New Roman"/>
                      </a:endParaRPr>
                    </a:p>
                    <a:p>
                      <a:pPr marL="64770" marR="0">
                        <a:lnSpc>
                          <a:spcPts val="1015"/>
                        </a:lnSpc>
                        <a:spcBef>
                          <a:spcPts val="0"/>
                        </a:spcBef>
                        <a:spcAft>
                          <a:spcPts val="0"/>
                        </a:spcAft>
                      </a:pPr>
                      <a:r>
                        <a:rPr lang="en-US" sz="900" spc="5" dirty="0">
                          <a:effectLst/>
                          <a:latin typeface="+mn-lt"/>
                          <a:ea typeface="Arial"/>
                          <a:cs typeface="Times New Roman"/>
                        </a:rPr>
                        <a:t>94</a:t>
                      </a:r>
                      <a:endParaRPr lang="en-US" sz="900" dirty="0">
                        <a:effectLst/>
                        <a:latin typeface="+mn-lt"/>
                        <a:ea typeface="Calibri"/>
                        <a:cs typeface="Times New Roman"/>
                      </a:endParaRPr>
                    </a:p>
                    <a:p>
                      <a:pPr marL="64770" marR="0">
                        <a:lnSpc>
                          <a:spcPct val="115000"/>
                        </a:lnSpc>
                        <a:spcBef>
                          <a:spcPts val="10"/>
                        </a:spcBef>
                        <a:spcAft>
                          <a:spcPts val="0"/>
                        </a:spcAft>
                      </a:pPr>
                      <a:r>
                        <a:rPr lang="en-US" sz="900" dirty="0">
                          <a:effectLst/>
                          <a:latin typeface="+mn-lt"/>
                          <a:ea typeface="Arial"/>
                          <a:cs typeface="Times New Roman"/>
                        </a:rPr>
                        <a:t>BUFR</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200"/>
                        </a:lnSpc>
                        <a:spcBef>
                          <a:spcPts val="40"/>
                        </a:spcBef>
                        <a:spcAft>
                          <a:spcPts val="0"/>
                        </a:spcAft>
                      </a:pPr>
                      <a:r>
                        <a:rPr lang="en-US" sz="900" dirty="0">
                          <a:effectLst/>
                          <a:latin typeface="+mn-lt"/>
                          <a:ea typeface="Calibri"/>
                          <a:cs typeface="Times New Roman"/>
                        </a:rPr>
                        <a:t> </a:t>
                      </a:r>
                    </a:p>
                    <a:p>
                      <a:pPr marL="64770" marR="149860">
                        <a:lnSpc>
                          <a:spcPct val="115000"/>
                        </a:lnSpc>
                        <a:spcBef>
                          <a:spcPts val="0"/>
                        </a:spcBef>
                        <a:spcAft>
                          <a:spcPts val="0"/>
                        </a:spcAft>
                      </a:pPr>
                      <a:r>
                        <a:rPr lang="en-US" sz="900" dirty="0">
                          <a:effectLst/>
                          <a:latin typeface="+mn-lt"/>
                          <a:ea typeface="Arial"/>
                          <a:cs typeface="Times New Roman"/>
                        </a:rPr>
                        <a:t>USA (</a:t>
                      </a:r>
                      <a:r>
                        <a:rPr lang="en-US" sz="900" spc="5" dirty="0">
                          <a:effectLst/>
                          <a:latin typeface="+mn-lt"/>
                          <a:ea typeface="Arial"/>
                          <a:cs typeface="Times New Roman"/>
                        </a:rPr>
                        <a:t>15s</a:t>
                      </a:r>
                      <a:r>
                        <a:rPr lang="en-US" sz="900" spc="-10" dirty="0">
                          <a:effectLst/>
                          <a:latin typeface="+mn-lt"/>
                          <a:ea typeface="Arial"/>
                          <a:cs typeface="Times New Roman"/>
                        </a:rPr>
                        <a:t>e</a:t>
                      </a:r>
                      <a:r>
                        <a:rPr lang="en-US" sz="900" dirty="0">
                          <a:effectLst/>
                          <a:latin typeface="+mn-lt"/>
                          <a:ea typeface="Arial"/>
                          <a:cs typeface="Times New Roman"/>
                        </a:rPr>
                        <a:t>c </a:t>
                      </a:r>
                      <a:r>
                        <a:rPr lang="en-US" sz="900" spc="5" dirty="0">
                          <a:effectLst/>
                          <a:latin typeface="+mn-lt"/>
                          <a:ea typeface="Arial"/>
                          <a:cs typeface="Times New Roman"/>
                        </a:rPr>
                        <a:t>da</a:t>
                      </a:r>
                      <a:r>
                        <a:rPr lang="en-US" sz="900" dirty="0">
                          <a:effectLst/>
                          <a:latin typeface="+mn-lt"/>
                          <a:ea typeface="Arial"/>
                          <a:cs typeface="Times New Roman"/>
                        </a:rPr>
                        <a:t>ta</a:t>
                      </a:r>
                      <a:r>
                        <a:rPr lang="en-US" sz="900" spc="5" dirty="0">
                          <a:effectLst/>
                          <a:latin typeface="+mn-lt"/>
                          <a:ea typeface="Arial"/>
                          <a:cs typeface="Times New Roman"/>
                        </a:rPr>
                        <a:t> by </a:t>
                      </a:r>
                      <a:r>
                        <a:rPr lang="en-US" sz="900" dirty="0">
                          <a:effectLst/>
                          <a:latin typeface="+mn-lt"/>
                          <a:ea typeface="Arial"/>
                          <a:cs typeface="Times New Roman"/>
                        </a:rPr>
                        <a:t>F</a:t>
                      </a:r>
                      <a:r>
                        <a:rPr lang="en-US" sz="900" spc="-10" dirty="0">
                          <a:effectLst/>
                          <a:latin typeface="+mn-lt"/>
                          <a:ea typeface="Arial"/>
                          <a:cs typeface="Times New Roman"/>
                        </a:rPr>
                        <a:t>T</a:t>
                      </a:r>
                      <a:r>
                        <a:rPr lang="en-US" sz="900" dirty="0">
                          <a:effectLst/>
                          <a:latin typeface="+mn-lt"/>
                          <a:ea typeface="Arial"/>
                          <a:cs typeface="Times New Roman"/>
                        </a:rPr>
                        <a:t>P)</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46355">
                        <a:lnSpc>
                          <a:spcPts val="1030"/>
                        </a:lnSpc>
                        <a:spcBef>
                          <a:spcPts val="10"/>
                        </a:spcBef>
                        <a:spcAft>
                          <a:spcPts val="0"/>
                        </a:spcAft>
                      </a:pPr>
                      <a:r>
                        <a:rPr lang="en-US" sz="900" dirty="0">
                          <a:effectLst/>
                          <a:latin typeface="+mn-lt"/>
                          <a:ea typeface="Arial"/>
                          <a:cs typeface="Times New Roman"/>
                        </a:rPr>
                        <a:t>R</a:t>
                      </a:r>
                      <a:r>
                        <a:rPr lang="en-US" sz="900" spc="5" dirty="0">
                          <a:effectLst/>
                          <a:latin typeface="+mn-lt"/>
                          <a:ea typeface="Arial"/>
                          <a:cs typeface="Times New Roman"/>
                        </a:rPr>
                        <a:t>egion al</a:t>
                      </a:r>
                      <a:endParaRPr lang="en-US" sz="900" dirty="0">
                        <a:effectLst/>
                        <a:latin typeface="+mn-lt"/>
                        <a:ea typeface="Calibri"/>
                        <a:cs typeface="Times New Roman"/>
                      </a:endParaRPr>
                    </a:p>
                    <a:p>
                      <a:pPr marL="64770" marR="66675">
                        <a:lnSpc>
                          <a:spcPts val="1030"/>
                        </a:lnSpc>
                        <a:spcBef>
                          <a:spcPts val="10"/>
                        </a:spcBef>
                        <a:spcAft>
                          <a:spcPts val="0"/>
                        </a:spcAft>
                      </a:pPr>
                      <a:r>
                        <a:rPr lang="en-US" sz="900" spc="-10" dirty="0" err="1">
                          <a:effectLst/>
                          <a:latin typeface="+mn-lt"/>
                          <a:ea typeface="Arial"/>
                          <a:cs typeface="Times New Roman"/>
                        </a:rPr>
                        <a:t>T</a:t>
                      </a:r>
                      <a:r>
                        <a:rPr lang="en-US" sz="900" spc="5" dirty="0" err="1">
                          <a:effectLst/>
                          <a:latin typeface="+mn-lt"/>
                          <a:ea typeface="Arial"/>
                          <a:cs typeface="Times New Roman"/>
                        </a:rPr>
                        <a:t>suna</a:t>
                      </a:r>
                      <a:r>
                        <a:rPr lang="en-US" sz="900" spc="5" dirty="0">
                          <a:effectLst/>
                          <a:latin typeface="+mn-lt"/>
                          <a:ea typeface="Arial"/>
                          <a:cs typeface="Times New Roman"/>
                        </a:rPr>
                        <a:t> m</a:t>
                      </a:r>
                      <a:r>
                        <a:rPr lang="en-US" sz="900" dirty="0">
                          <a:effectLst/>
                          <a:latin typeface="+mn-lt"/>
                          <a:ea typeface="Arial"/>
                          <a:cs typeface="Times New Roman"/>
                        </a:rPr>
                        <a:t>i </a:t>
                      </a:r>
                      <a:r>
                        <a:rPr lang="en-US" sz="900" spc="25" dirty="0">
                          <a:effectLst/>
                          <a:latin typeface="+mn-lt"/>
                          <a:ea typeface="Arial"/>
                          <a:cs typeface="Times New Roman"/>
                        </a:rPr>
                        <a:t>W</a:t>
                      </a:r>
                      <a:r>
                        <a:rPr lang="en-US" sz="900" spc="-10" dirty="0">
                          <a:effectLst/>
                          <a:latin typeface="+mn-lt"/>
                          <a:ea typeface="Arial"/>
                          <a:cs typeface="Times New Roman"/>
                        </a:rPr>
                        <a:t>at</a:t>
                      </a:r>
                      <a:r>
                        <a:rPr lang="en-US" sz="900" spc="5" dirty="0">
                          <a:effectLst/>
                          <a:latin typeface="+mn-lt"/>
                          <a:ea typeface="Arial"/>
                          <a:cs typeface="Times New Roman"/>
                        </a:rPr>
                        <a:t>c</a:t>
                      </a:r>
                      <a:r>
                        <a:rPr lang="en-US" sz="900" dirty="0">
                          <a:effectLst/>
                          <a:latin typeface="+mn-lt"/>
                          <a:ea typeface="Arial"/>
                          <a:cs typeface="Times New Roman"/>
                        </a:rPr>
                        <a:t>h C</a:t>
                      </a:r>
                      <a:r>
                        <a:rPr lang="en-US" sz="900" spc="5" dirty="0">
                          <a:effectLst/>
                          <a:latin typeface="+mn-lt"/>
                          <a:ea typeface="Arial"/>
                          <a:cs typeface="Times New Roman"/>
                        </a:rPr>
                        <a:t>en</a:t>
                      </a:r>
                      <a:r>
                        <a:rPr lang="en-US" sz="900" dirty="0">
                          <a:effectLst/>
                          <a:latin typeface="+mn-lt"/>
                          <a:ea typeface="Arial"/>
                          <a:cs typeface="Times New Roman"/>
                        </a:rPr>
                        <a:t>tre</a:t>
                      </a:r>
                      <a:endParaRPr lang="en-US" sz="900" dirty="0">
                        <a:effectLst/>
                        <a:latin typeface="+mn-lt"/>
                        <a:ea typeface="Calibri"/>
                        <a:cs typeface="Times New Roman"/>
                      </a:endParaRPr>
                    </a:p>
                    <a:p>
                      <a:pPr marL="64770" marR="33655">
                        <a:lnSpc>
                          <a:spcPts val="1030"/>
                        </a:lnSpc>
                        <a:spcBef>
                          <a:spcPts val="10"/>
                        </a:spcBef>
                        <a:spcAft>
                          <a:spcPts val="0"/>
                        </a:spcAft>
                      </a:pPr>
                      <a:r>
                        <a:rPr lang="en-US" sz="900" dirty="0">
                          <a:effectLst/>
                          <a:latin typeface="+mn-lt"/>
                          <a:ea typeface="Arial"/>
                          <a:cs typeface="Times New Roman"/>
                        </a:rPr>
                        <a:t>s</a:t>
                      </a:r>
                      <a:r>
                        <a:rPr lang="en-US" sz="900" spc="10" dirty="0">
                          <a:effectLst/>
                          <a:latin typeface="+mn-lt"/>
                          <a:ea typeface="Arial"/>
                          <a:cs typeface="Times New Roman"/>
                        </a:rPr>
                        <a:t> </a:t>
                      </a:r>
                      <a:r>
                        <a:rPr lang="en-US" sz="900" dirty="0">
                          <a:effectLst/>
                          <a:latin typeface="+mn-lt"/>
                          <a:ea typeface="Arial"/>
                          <a:cs typeface="Times New Roman"/>
                        </a:rPr>
                        <a:t>(</a:t>
                      </a:r>
                      <a:r>
                        <a:rPr lang="en-US" sz="900" spc="5" dirty="0">
                          <a:effectLst/>
                          <a:latin typeface="+mn-lt"/>
                          <a:ea typeface="Arial"/>
                          <a:cs typeface="Times New Roman"/>
                        </a:rPr>
                        <a:t>i</a:t>
                      </a:r>
                      <a:r>
                        <a:rPr lang="en-US" sz="900" spc="-10" dirty="0">
                          <a:effectLst/>
                          <a:latin typeface="+mn-lt"/>
                          <a:ea typeface="Arial"/>
                          <a:cs typeface="Times New Roman"/>
                        </a:rPr>
                        <a:t>n</a:t>
                      </a:r>
                      <a:r>
                        <a:rPr lang="en-US" sz="900" spc="5" dirty="0">
                          <a:effectLst/>
                          <a:latin typeface="+mn-lt"/>
                          <a:ea typeface="Arial"/>
                          <a:cs typeface="Times New Roman"/>
                        </a:rPr>
                        <a:t>put </a:t>
                      </a:r>
                      <a:r>
                        <a:rPr lang="en-US" sz="900" dirty="0">
                          <a:effectLst/>
                          <a:latin typeface="+mn-lt"/>
                          <a:ea typeface="Arial"/>
                          <a:cs typeface="Times New Roman"/>
                        </a:rPr>
                        <a:t>fr</a:t>
                      </a:r>
                      <a:r>
                        <a:rPr lang="en-US" sz="900" spc="5" dirty="0">
                          <a:effectLst/>
                          <a:latin typeface="+mn-lt"/>
                          <a:ea typeface="Arial"/>
                          <a:cs typeface="Times New Roman"/>
                        </a:rPr>
                        <a:t>o</a:t>
                      </a:r>
                      <a:r>
                        <a:rPr lang="en-US" sz="900" dirty="0">
                          <a:effectLst/>
                          <a:latin typeface="+mn-lt"/>
                          <a:ea typeface="Arial"/>
                          <a:cs typeface="Times New Roman"/>
                        </a:rPr>
                        <a:t>m A</a:t>
                      </a:r>
                      <a:r>
                        <a:rPr lang="en-US" sz="900" spc="5" dirty="0">
                          <a:effectLst/>
                          <a:latin typeface="+mn-lt"/>
                          <a:ea typeface="Arial"/>
                          <a:cs typeface="Times New Roman"/>
                        </a:rPr>
                        <a:t>us</a:t>
                      </a:r>
                      <a:r>
                        <a:rPr lang="en-US" sz="900" dirty="0">
                          <a:effectLst/>
                          <a:latin typeface="+mn-lt"/>
                          <a:ea typeface="Arial"/>
                          <a:cs typeface="Times New Roman"/>
                        </a:rPr>
                        <a:t>tr</a:t>
                      </a:r>
                      <a:r>
                        <a:rPr lang="en-US" sz="900" spc="-10" dirty="0">
                          <a:effectLst/>
                          <a:latin typeface="+mn-lt"/>
                          <a:ea typeface="Arial"/>
                          <a:cs typeface="Times New Roman"/>
                        </a:rPr>
                        <a:t>a</a:t>
                      </a:r>
                      <a:r>
                        <a:rPr lang="en-US" sz="900" dirty="0">
                          <a:effectLst/>
                          <a:latin typeface="+mn-lt"/>
                          <a:ea typeface="Arial"/>
                          <a:cs typeface="Times New Roman"/>
                        </a:rPr>
                        <a:t>l </a:t>
                      </a:r>
                      <a:r>
                        <a:rPr lang="en-US" sz="900" spc="5" dirty="0" err="1">
                          <a:effectLst/>
                          <a:latin typeface="+mn-lt"/>
                          <a:ea typeface="Arial"/>
                          <a:cs typeface="Times New Roman"/>
                        </a:rPr>
                        <a:t>ia</a:t>
                      </a:r>
                      <a:r>
                        <a:rPr lang="en-US" sz="900" dirty="0">
                          <a:effectLst/>
                          <a:latin typeface="+mn-lt"/>
                          <a:ea typeface="Arial"/>
                          <a:cs typeface="Times New Roman"/>
                        </a:rPr>
                        <a:t>,</a:t>
                      </a:r>
                      <a:endParaRPr lang="en-US" sz="900" dirty="0">
                        <a:effectLst/>
                        <a:latin typeface="+mn-lt"/>
                        <a:ea typeface="Calibri"/>
                        <a:cs typeface="Times New Roman"/>
                      </a:endParaRPr>
                    </a:p>
                    <a:p>
                      <a:pPr marL="64770" marR="60325">
                        <a:lnSpc>
                          <a:spcPts val="1030"/>
                        </a:lnSpc>
                        <a:spcBef>
                          <a:spcPts val="15"/>
                        </a:spcBef>
                        <a:spcAft>
                          <a:spcPts val="0"/>
                        </a:spcAft>
                      </a:pPr>
                      <a:r>
                        <a:rPr lang="en-US" sz="900" dirty="0">
                          <a:effectLst/>
                          <a:latin typeface="+mn-lt"/>
                          <a:ea typeface="Arial"/>
                          <a:cs typeface="Times New Roman"/>
                        </a:rPr>
                        <a:t>C</a:t>
                      </a:r>
                      <a:r>
                        <a:rPr lang="en-US" sz="900" spc="5" dirty="0">
                          <a:effectLst/>
                          <a:latin typeface="+mn-lt"/>
                          <a:ea typeface="Arial"/>
                          <a:cs typeface="Times New Roman"/>
                        </a:rPr>
                        <a:t>hile, </a:t>
                      </a:r>
                      <a:r>
                        <a:rPr lang="en-US" sz="900" dirty="0">
                          <a:effectLst/>
                          <a:latin typeface="+mn-lt"/>
                          <a:ea typeface="Arial"/>
                          <a:cs typeface="Times New Roman"/>
                        </a:rPr>
                        <a:t>R</a:t>
                      </a:r>
                      <a:r>
                        <a:rPr lang="en-US" sz="900" spc="5" dirty="0">
                          <a:effectLst/>
                          <a:latin typeface="+mn-lt"/>
                          <a:ea typeface="Arial"/>
                          <a:cs typeface="Times New Roman"/>
                        </a:rPr>
                        <a:t>uss</a:t>
                      </a:r>
                      <a:r>
                        <a:rPr lang="en-US" sz="900" spc="-10" dirty="0">
                          <a:effectLst/>
                          <a:latin typeface="+mn-lt"/>
                          <a:ea typeface="Arial"/>
                          <a:cs typeface="Times New Roman"/>
                        </a:rPr>
                        <a:t>i</a:t>
                      </a:r>
                      <a:r>
                        <a:rPr lang="en-US" sz="900" dirty="0">
                          <a:effectLst/>
                          <a:latin typeface="+mn-lt"/>
                          <a:ea typeface="Arial"/>
                          <a:cs typeface="Times New Roman"/>
                        </a:rPr>
                        <a:t>a</a:t>
                      </a:r>
                      <a:endParaRPr lang="en-US" sz="900" dirty="0">
                        <a:effectLst/>
                        <a:latin typeface="+mn-lt"/>
                        <a:ea typeface="Calibri"/>
                        <a:cs typeface="Times New Roman"/>
                      </a:endParaRPr>
                    </a:p>
                    <a:p>
                      <a:pPr marL="64770" marR="34290">
                        <a:lnSpc>
                          <a:spcPts val="1030"/>
                        </a:lnSpc>
                        <a:spcBef>
                          <a:spcPts val="0"/>
                        </a:spcBef>
                        <a:spcAft>
                          <a:spcPts val="0"/>
                        </a:spcAft>
                      </a:pPr>
                      <a:r>
                        <a:rPr lang="en-US" sz="900" dirty="0">
                          <a:effectLst/>
                          <a:latin typeface="+mn-lt"/>
                          <a:ea typeface="Arial"/>
                          <a:cs typeface="Times New Roman"/>
                        </a:rPr>
                        <a:t>, </a:t>
                      </a:r>
                      <a:r>
                        <a:rPr lang="en-US" sz="900" spc="-10" dirty="0" err="1">
                          <a:effectLst/>
                          <a:latin typeface="+mn-lt"/>
                          <a:ea typeface="Arial"/>
                          <a:cs typeface="Times New Roman"/>
                        </a:rPr>
                        <a:t>T</a:t>
                      </a:r>
                      <a:r>
                        <a:rPr lang="en-US" sz="900" spc="5" dirty="0" err="1">
                          <a:effectLst/>
                          <a:latin typeface="+mn-lt"/>
                          <a:ea typeface="Arial"/>
                          <a:cs typeface="Times New Roman"/>
                        </a:rPr>
                        <a:t>hailan</a:t>
                      </a:r>
                      <a:endParaRPr lang="en-US" sz="900" dirty="0">
                        <a:effectLst/>
                        <a:latin typeface="+mn-lt"/>
                        <a:ea typeface="Calibri"/>
                        <a:cs typeface="Times New Roman"/>
                      </a:endParaRPr>
                    </a:p>
                    <a:p>
                      <a:pPr marL="64770" marR="137795">
                        <a:lnSpc>
                          <a:spcPts val="1030"/>
                        </a:lnSpc>
                        <a:spcBef>
                          <a:spcPts val="15"/>
                        </a:spcBef>
                        <a:spcAft>
                          <a:spcPts val="0"/>
                        </a:spcAft>
                      </a:pPr>
                      <a:r>
                        <a:rPr lang="en-US" sz="900" spc="5" dirty="0">
                          <a:effectLst/>
                          <a:latin typeface="+mn-lt"/>
                          <a:ea typeface="Arial"/>
                          <a:cs typeface="Times New Roman"/>
                        </a:rPr>
                        <a:t>d</a:t>
                      </a:r>
                      <a:r>
                        <a:rPr lang="en-US" sz="900" dirty="0">
                          <a:effectLst/>
                          <a:latin typeface="+mn-lt"/>
                          <a:ea typeface="Arial"/>
                          <a:cs typeface="Times New Roman"/>
                        </a:rPr>
                        <a:t>, USA)</a:t>
                      </a:r>
                      <a:endParaRPr lang="en-US" sz="900" dirty="0">
                        <a:effectLst/>
                        <a:latin typeface="+mn-lt"/>
                        <a:ea typeface="Calibri"/>
                        <a:cs typeface="Times New Roman"/>
                      </a:endParaRPr>
                    </a:p>
                    <a:p>
                      <a:pPr marL="64770" marR="0">
                        <a:lnSpc>
                          <a:spcPts val="1015"/>
                        </a:lnSpc>
                        <a:spcBef>
                          <a:spcPts val="0"/>
                        </a:spcBef>
                        <a:spcAft>
                          <a:spcPts val="0"/>
                        </a:spcAft>
                      </a:pPr>
                      <a:r>
                        <a:rPr lang="en-US" sz="900" dirty="0">
                          <a:effectLst/>
                          <a:latin typeface="+mn-lt"/>
                          <a:ea typeface="Arial"/>
                          <a:cs typeface="Times New Roman"/>
                        </a:rPr>
                        <a:t>I</a:t>
                      </a:r>
                      <a:r>
                        <a:rPr lang="en-US" sz="900" spc="5" dirty="0">
                          <a:effectLst/>
                          <a:latin typeface="+mn-lt"/>
                          <a:ea typeface="Arial"/>
                          <a:cs typeface="Times New Roman"/>
                        </a:rPr>
                        <a:t>ndi</a:t>
                      </a:r>
                      <a:r>
                        <a:rPr lang="en-US" sz="900" spc="-10" dirty="0">
                          <a:effectLst/>
                          <a:latin typeface="+mn-lt"/>
                          <a:ea typeface="Arial"/>
                          <a:cs typeface="Times New Roman"/>
                        </a:rPr>
                        <a:t>a</a:t>
                      </a:r>
                      <a:r>
                        <a:rPr lang="en-US" sz="900" dirty="0">
                          <a:effectLst/>
                          <a:latin typeface="+mn-lt"/>
                          <a:ea typeface="Arial"/>
                          <a:cs typeface="Times New Roman"/>
                        </a:rPr>
                        <a:t>/F</a:t>
                      </a:r>
                      <a:endParaRPr lang="en-US" sz="900" dirty="0">
                        <a:effectLst/>
                        <a:latin typeface="+mn-lt"/>
                        <a:ea typeface="Calibri"/>
                        <a:cs typeface="Times New Roman"/>
                      </a:endParaRPr>
                    </a:p>
                    <a:p>
                      <a:pPr marL="64770" marR="0">
                        <a:lnSpc>
                          <a:spcPts val="1030"/>
                        </a:lnSpc>
                        <a:spcBef>
                          <a:spcPts val="0"/>
                        </a:spcBef>
                        <a:spcAft>
                          <a:spcPts val="0"/>
                        </a:spcAft>
                      </a:pPr>
                      <a:r>
                        <a:rPr lang="en-US" sz="900" spc="-10" dirty="0">
                          <a:effectLst/>
                          <a:latin typeface="+mn-lt"/>
                          <a:ea typeface="Arial"/>
                          <a:cs typeface="Times New Roman"/>
                        </a:rPr>
                        <a:t>TP</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700"/>
                        </a:lnSpc>
                        <a:spcBef>
                          <a:spcPts val="25"/>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66675" marR="205105">
                        <a:lnSpc>
                          <a:spcPct val="115000"/>
                        </a:lnSpc>
                        <a:spcBef>
                          <a:spcPts val="0"/>
                        </a:spcBef>
                        <a:spcAft>
                          <a:spcPts val="0"/>
                        </a:spcAft>
                      </a:pPr>
                      <a:r>
                        <a:rPr lang="en-US" sz="900" dirty="0">
                          <a:effectLst/>
                          <a:latin typeface="+mn-lt"/>
                          <a:ea typeface="Arial"/>
                          <a:cs typeface="Times New Roman"/>
                        </a:rPr>
                        <a:t>NDBC </a:t>
                      </a:r>
                      <a:r>
                        <a:rPr lang="en-US" sz="900" spc="5" dirty="0">
                          <a:effectLst/>
                          <a:latin typeface="+mn-lt"/>
                          <a:ea typeface="Arial"/>
                          <a:cs typeface="Times New Roman"/>
                        </a:rPr>
                        <a:t>p</a:t>
                      </a:r>
                      <a:r>
                        <a:rPr lang="en-US" sz="900" dirty="0">
                          <a:effectLst/>
                          <a:latin typeface="+mn-lt"/>
                          <a:ea typeface="Arial"/>
                          <a:cs typeface="Times New Roman"/>
                        </a:rPr>
                        <a:t>r</a:t>
                      </a:r>
                      <a:r>
                        <a:rPr lang="en-US" sz="900" spc="5" dirty="0">
                          <a:effectLst/>
                          <a:latin typeface="+mn-lt"/>
                          <a:ea typeface="Arial"/>
                          <a:cs typeface="Times New Roman"/>
                        </a:rPr>
                        <a:t>o</a:t>
                      </a:r>
                      <a:r>
                        <a:rPr lang="en-US" sz="900" spc="-5" dirty="0">
                          <a:effectLst/>
                          <a:latin typeface="+mn-lt"/>
                          <a:ea typeface="Arial"/>
                          <a:cs typeface="Times New Roman"/>
                        </a:rPr>
                        <a:t>v</a:t>
                      </a:r>
                      <a:r>
                        <a:rPr lang="en-US" sz="900" spc="5" dirty="0">
                          <a:effectLst/>
                          <a:latin typeface="+mn-lt"/>
                          <a:ea typeface="Arial"/>
                          <a:cs typeface="Times New Roman"/>
                        </a:rPr>
                        <a:t>ides glob</a:t>
                      </a:r>
                      <a:r>
                        <a:rPr lang="en-US" sz="900" spc="-10" dirty="0">
                          <a:effectLst/>
                          <a:latin typeface="+mn-lt"/>
                          <a:ea typeface="Arial"/>
                          <a:cs typeface="Times New Roman"/>
                        </a:rPr>
                        <a:t>a</a:t>
                      </a:r>
                      <a:r>
                        <a:rPr lang="en-US" sz="900" dirty="0">
                          <a:effectLst/>
                          <a:latin typeface="+mn-lt"/>
                          <a:ea typeface="Arial"/>
                          <a:cs typeface="Times New Roman"/>
                        </a:rPr>
                        <a:t>l </a:t>
                      </a:r>
                      <a:r>
                        <a:rPr lang="en-US" sz="900" spc="-5" dirty="0">
                          <a:effectLst/>
                          <a:latin typeface="+mn-lt"/>
                          <a:ea typeface="Arial"/>
                          <a:cs typeface="Times New Roman"/>
                        </a:rPr>
                        <a:t>v</a:t>
                      </a:r>
                      <a:r>
                        <a:rPr lang="en-US" sz="900" spc="5" dirty="0">
                          <a:effectLst/>
                          <a:latin typeface="+mn-lt"/>
                          <a:ea typeface="Arial"/>
                          <a:cs typeface="Times New Roman"/>
                        </a:rPr>
                        <a:t>isual in</a:t>
                      </a:r>
                      <a:r>
                        <a:rPr lang="en-US" sz="900" dirty="0">
                          <a:effectLst/>
                          <a:latin typeface="+mn-lt"/>
                          <a:ea typeface="Arial"/>
                          <a:cs typeface="Times New Roman"/>
                        </a:rPr>
                        <a:t>t</a:t>
                      </a:r>
                      <a:r>
                        <a:rPr lang="en-US" sz="900" spc="5" dirty="0">
                          <a:effectLst/>
                          <a:latin typeface="+mn-lt"/>
                          <a:ea typeface="Arial"/>
                          <a:cs typeface="Times New Roman"/>
                        </a:rPr>
                        <a:t>e</a:t>
                      </a:r>
                      <a:r>
                        <a:rPr lang="en-US" sz="900" dirty="0">
                          <a:effectLst/>
                          <a:latin typeface="+mn-lt"/>
                          <a:ea typeface="Arial"/>
                          <a:cs typeface="Times New Roman"/>
                        </a:rPr>
                        <a:t>r</a:t>
                      </a:r>
                      <a:r>
                        <a:rPr lang="en-US" sz="900" spc="-10" dirty="0">
                          <a:effectLst/>
                          <a:latin typeface="+mn-lt"/>
                          <a:ea typeface="Arial"/>
                          <a:cs typeface="Times New Roman"/>
                        </a:rPr>
                        <a:t>f</a:t>
                      </a:r>
                      <a:r>
                        <a:rPr lang="en-US" sz="900" spc="5" dirty="0">
                          <a:effectLst/>
                          <a:latin typeface="+mn-lt"/>
                          <a:ea typeface="Arial"/>
                          <a:cs typeface="Times New Roman"/>
                        </a:rPr>
                        <a:t>ac</a:t>
                      </a:r>
                      <a:r>
                        <a:rPr lang="en-US" sz="900" dirty="0">
                          <a:effectLst/>
                          <a:latin typeface="+mn-lt"/>
                          <a:ea typeface="Arial"/>
                          <a:cs typeface="Times New Roman"/>
                        </a:rPr>
                        <a:t>e</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000"/>
                        </a:lnSpc>
                        <a:spcBef>
                          <a:spcPts val="0"/>
                        </a:spcBef>
                        <a:spcAft>
                          <a:spcPts val="0"/>
                        </a:spcAft>
                      </a:pPr>
                      <a:r>
                        <a:rPr lang="en-US" sz="900" dirty="0">
                          <a:effectLst/>
                          <a:latin typeface="+mn-lt"/>
                          <a:ea typeface="Calibri"/>
                          <a:cs typeface="Times New Roman"/>
                        </a:rPr>
                        <a:t> </a:t>
                      </a:r>
                    </a:p>
                    <a:p>
                      <a:pPr marL="0" marR="0">
                        <a:lnSpc>
                          <a:spcPts val="1300"/>
                        </a:lnSpc>
                        <a:spcBef>
                          <a:spcPts val="10"/>
                        </a:spcBef>
                        <a:spcAft>
                          <a:spcPts val="0"/>
                        </a:spcAft>
                      </a:pPr>
                      <a:r>
                        <a:rPr lang="en-US" sz="900" dirty="0">
                          <a:effectLst/>
                          <a:latin typeface="+mn-lt"/>
                          <a:ea typeface="Calibri"/>
                          <a:cs typeface="Times New Roman"/>
                        </a:rPr>
                        <a:t> </a:t>
                      </a:r>
                    </a:p>
                    <a:p>
                      <a:pPr marL="66675" marR="27940">
                        <a:lnSpc>
                          <a:spcPct val="91000"/>
                        </a:lnSpc>
                        <a:spcBef>
                          <a:spcPts val="0"/>
                        </a:spcBef>
                        <a:spcAft>
                          <a:spcPts val="0"/>
                        </a:spcAft>
                      </a:pPr>
                      <a:r>
                        <a:rPr lang="en-US" sz="900" dirty="0">
                          <a:solidFill>
                            <a:srgbClr val="0000FF"/>
                          </a:solidFill>
                          <a:effectLst/>
                          <a:latin typeface="+mn-lt"/>
                          <a:ea typeface="Arial"/>
                          <a:cs typeface="Times New Roman"/>
                        </a:rPr>
                        <a:t>IC</a:t>
                      </a:r>
                      <a:r>
                        <a:rPr lang="en-US" sz="900" spc="-5" dirty="0">
                          <a:solidFill>
                            <a:srgbClr val="0000FF"/>
                          </a:solidFill>
                          <a:effectLst/>
                          <a:latin typeface="+mn-lt"/>
                          <a:ea typeface="Arial"/>
                          <a:cs typeface="Times New Roman"/>
                        </a:rPr>
                        <a:t>O</a:t>
                      </a:r>
                      <a:r>
                        <a:rPr lang="en-US" sz="900" dirty="0">
                          <a:solidFill>
                            <a:srgbClr val="0000FF"/>
                          </a:solidFill>
                          <a:effectLst/>
                          <a:latin typeface="+mn-lt"/>
                          <a:ea typeface="Arial"/>
                          <a:cs typeface="Times New Roman"/>
                        </a:rPr>
                        <a:t>AD </a:t>
                      </a:r>
                      <a:r>
                        <a:rPr lang="en-US" sz="900" dirty="0" err="1">
                          <a:solidFill>
                            <a:srgbClr val="0000FF"/>
                          </a:solidFill>
                          <a:effectLst/>
                          <a:latin typeface="+mn-lt"/>
                          <a:ea typeface="Arial"/>
                          <a:cs typeface="Times New Roman"/>
                        </a:rPr>
                        <a:t>Sviii</a:t>
                      </a:r>
                      <a:r>
                        <a:rPr lang="en-US" sz="900" spc="95" dirty="0">
                          <a:solidFill>
                            <a:srgbClr val="0000FF"/>
                          </a:solidFill>
                          <a:effectLst/>
                          <a:latin typeface="+mn-lt"/>
                          <a:ea typeface="Arial"/>
                          <a:cs typeface="Times New Roman"/>
                        </a:rPr>
                        <a:t> </a:t>
                      </a:r>
                      <a:r>
                        <a:rPr lang="en-US" sz="900" dirty="0">
                          <a:solidFill>
                            <a:srgbClr val="0000FF"/>
                          </a:solidFill>
                          <a:effectLst/>
                          <a:latin typeface="+mn-lt"/>
                          <a:ea typeface="Arial"/>
                          <a:cs typeface="Times New Roman"/>
                        </a:rPr>
                        <a:t>? N</a:t>
                      </a:r>
                      <a:r>
                        <a:rPr lang="en-US" sz="900" spc="-5" dirty="0">
                          <a:solidFill>
                            <a:srgbClr val="0000FF"/>
                          </a:solidFill>
                          <a:effectLst/>
                          <a:latin typeface="+mn-lt"/>
                          <a:ea typeface="Arial"/>
                          <a:cs typeface="Times New Roman"/>
                        </a:rPr>
                        <a:t>O</a:t>
                      </a:r>
                      <a:r>
                        <a:rPr lang="en-US" sz="900" dirty="0">
                          <a:solidFill>
                            <a:srgbClr val="0000FF"/>
                          </a:solidFill>
                          <a:effectLst/>
                          <a:latin typeface="+mn-lt"/>
                          <a:ea typeface="Arial"/>
                          <a:cs typeface="Times New Roman"/>
                        </a:rPr>
                        <a:t>DCs</a:t>
                      </a:r>
                      <a:endParaRPr lang="en-US" sz="900" dirty="0">
                        <a:effectLst/>
                        <a:latin typeface="+mn-lt"/>
                        <a:ea typeface="Calibri"/>
                        <a:cs typeface="Times New Roman"/>
                      </a:endParaRPr>
                    </a:p>
                    <a:p>
                      <a:pPr marL="66675" marR="0">
                        <a:lnSpc>
                          <a:spcPts val="540"/>
                        </a:lnSpc>
                        <a:spcBef>
                          <a:spcPts val="0"/>
                        </a:spcBef>
                        <a:spcAft>
                          <a:spcPts val="0"/>
                        </a:spcAft>
                      </a:pPr>
                      <a:r>
                        <a:rPr lang="en-US" sz="900" spc="10" dirty="0">
                          <a:solidFill>
                            <a:srgbClr val="0000FF"/>
                          </a:solidFill>
                          <a:effectLst/>
                          <a:latin typeface="+mn-lt"/>
                          <a:ea typeface="Arial"/>
                          <a:cs typeface="Times New Roman"/>
                        </a:rPr>
                        <a:t>ix</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20">
                <a:tc>
                  <a:txBody>
                    <a:bodyPr/>
                    <a:lstStyle/>
                    <a:p>
                      <a:pPr marL="0" marR="0">
                        <a:lnSpc>
                          <a:spcPts val="950"/>
                        </a:lnSpc>
                        <a:spcBef>
                          <a:spcPts val="50"/>
                        </a:spcBef>
                        <a:spcAft>
                          <a:spcPts val="0"/>
                        </a:spcAft>
                      </a:pPr>
                      <a:r>
                        <a:rPr lang="en-US" sz="900" dirty="0">
                          <a:effectLst/>
                          <a:latin typeface="+mn-lt"/>
                          <a:ea typeface="Calibri"/>
                          <a:cs typeface="Times New Roman"/>
                        </a:rPr>
                        <a:t> </a:t>
                      </a:r>
                    </a:p>
                    <a:p>
                      <a:pPr marL="64770" marR="0">
                        <a:lnSpc>
                          <a:spcPct val="115000"/>
                        </a:lnSpc>
                        <a:spcBef>
                          <a:spcPts val="0"/>
                        </a:spcBef>
                        <a:spcAft>
                          <a:spcPts val="0"/>
                        </a:spcAft>
                      </a:pPr>
                      <a:r>
                        <a:rPr lang="en-US" sz="900" b="1" spc="-5" dirty="0">
                          <a:effectLst/>
                          <a:latin typeface="+mn-lt"/>
                          <a:ea typeface="Arial"/>
                          <a:cs typeface="Times New Roman"/>
                        </a:rPr>
                        <a:t>G</a:t>
                      </a:r>
                      <a:r>
                        <a:rPr lang="en-US" sz="900" b="1" dirty="0">
                          <a:effectLst/>
                          <a:latin typeface="+mn-lt"/>
                          <a:ea typeface="Arial"/>
                          <a:cs typeface="Times New Roman"/>
                        </a:rPr>
                        <a:t>lid</a:t>
                      </a:r>
                      <a:r>
                        <a:rPr lang="en-US" sz="900" b="1" spc="5" dirty="0">
                          <a:effectLst/>
                          <a:latin typeface="+mn-lt"/>
                          <a:ea typeface="Arial"/>
                          <a:cs typeface="Times New Roman"/>
                        </a:rPr>
                        <a:t>e</a:t>
                      </a:r>
                      <a:r>
                        <a:rPr lang="en-US" sz="900" b="1" dirty="0">
                          <a:effectLst/>
                          <a:latin typeface="+mn-lt"/>
                          <a:ea typeface="Arial"/>
                          <a:cs typeface="Times New Roman"/>
                        </a:rPr>
                        <a:t>rs</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25"/>
                        </a:spcBef>
                        <a:spcAft>
                          <a:spcPts val="0"/>
                        </a:spcAft>
                      </a:pPr>
                      <a:r>
                        <a:rPr lang="en-US" sz="900">
                          <a:effectLst/>
                          <a:latin typeface="+mn-lt"/>
                          <a:ea typeface="Calibri"/>
                          <a:cs typeface="Times New Roman"/>
                        </a:rPr>
                        <a:t> </a:t>
                      </a:r>
                    </a:p>
                    <a:p>
                      <a:pPr marL="198755" marR="0">
                        <a:lnSpc>
                          <a:spcPct val="115000"/>
                        </a:lnSpc>
                        <a:spcBef>
                          <a:spcPts val="0"/>
                        </a:spcBef>
                        <a:spcAft>
                          <a:spcPts val="0"/>
                        </a:spcAft>
                      </a:pPr>
                      <a:r>
                        <a:rPr lang="en-US" sz="900">
                          <a:effectLst/>
                          <a:latin typeface="+mn-lt"/>
                          <a:ea typeface="Arial"/>
                          <a:cs typeface="Times New Roman"/>
                        </a:rPr>
                        <a:t>N</a:t>
                      </a:r>
                      <a:r>
                        <a:rPr lang="en-US" sz="900" spc="5">
                          <a:effectLst/>
                          <a:latin typeface="+mn-lt"/>
                          <a:ea typeface="Arial"/>
                          <a:cs typeface="Times New Roman"/>
                        </a:rPr>
                        <a:t>one</a:t>
                      </a:r>
                      <a:endParaRPr lang="en-US" sz="90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25"/>
                        </a:spcBef>
                        <a:spcAft>
                          <a:spcPts val="0"/>
                        </a:spcAft>
                      </a:pPr>
                      <a:r>
                        <a:rPr lang="en-US" sz="900">
                          <a:effectLst/>
                          <a:latin typeface="+mn-lt"/>
                          <a:ea typeface="Calibri"/>
                          <a:cs typeface="Times New Roman"/>
                        </a:rPr>
                        <a:t> </a:t>
                      </a:r>
                    </a:p>
                    <a:p>
                      <a:pPr marL="66675" marR="0">
                        <a:lnSpc>
                          <a:spcPct val="115000"/>
                        </a:lnSpc>
                        <a:spcBef>
                          <a:spcPts val="0"/>
                        </a:spcBef>
                        <a:spcAft>
                          <a:spcPts val="0"/>
                        </a:spcAft>
                      </a:pPr>
                      <a:r>
                        <a:rPr lang="en-US" sz="900" spc="-10">
                          <a:effectLst/>
                          <a:latin typeface="+mn-lt"/>
                          <a:ea typeface="Arial"/>
                          <a:cs typeface="Times New Roman"/>
                        </a:rPr>
                        <a:t>T</a:t>
                      </a:r>
                      <a:r>
                        <a:rPr lang="en-US" sz="900">
                          <a:effectLst/>
                          <a:latin typeface="+mn-lt"/>
                          <a:ea typeface="Arial"/>
                          <a:cs typeface="Times New Roman"/>
                        </a:rPr>
                        <a:t>BD</a:t>
                      </a:r>
                      <a:endParaRPr lang="en-US" sz="90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25"/>
                        </a:spcBef>
                        <a:spcAft>
                          <a:spcPts val="0"/>
                        </a:spcAft>
                      </a:pPr>
                      <a:r>
                        <a:rPr lang="en-US" sz="900">
                          <a:effectLst/>
                          <a:latin typeface="+mn-lt"/>
                          <a:ea typeface="Calibri"/>
                          <a:cs typeface="Times New Roman"/>
                        </a:rPr>
                        <a:t> </a:t>
                      </a:r>
                    </a:p>
                    <a:p>
                      <a:pPr marL="76835" marR="0">
                        <a:lnSpc>
                          <a:spcPct val="115000"/>
                        </a:lnSpc>
                        <a:spcBef>
                          <a:spcPts val="0"/>
                        </a:spcBef>
                        <a:spcAft>
                          <a:spcPts val="0"/>
                        </a:spcAft>
                      </a:pPr>
                      <a:r>
                        <a:rPr lang="en-US" sz="900">
                          <a:effectLst/>
                          <a:latin typeface="+mn-lt"/>
                          <a:ea typeface="Arial"/>
                          <a:cs typeface="Times New Roman"/>
                        </a:rPr>
                        <a:t>I</a:t>
                      </a:r>
                      <a:r>
                        <a:rPr lang="en-US" sz="900" spc="5">
                          <a:effectLst/>
                          <a:latin typeface="+mn-lt"/>
                          <a:ea typeface="Arial"/>
                          <a:cs typeface="Times New Roman"/>
                        </a:rPr>
                        <a:t>mpo</a:t>
                      </a:r>
                      <a:r>
                        <a:rPr lang="en-US" sz="900">
                          <a:effectLst/>
                          <a:latin typeface="+mn-lt"/>
                          <a:ea typeface="Arial"/>
                          <a:cs typeface="Times New Roman"/>
                        </a:rPr>
                        <a:t>r</a:t>
                      </a:r>
                      <a:r>
                        <a:rPr lang="en-US" sz="900" spc="-10">
                          <a:effectLst/>
                          <a:latin typeface="+mn-lt"/>
                          <a:ea typeface="Arial"/>
                          <a:cs typeface="Times New Roman"/>
                        </a:rPr>
                        <a:t>t</a:t>
                      </a:r>
                      <a:r>
                        <a:rPr lang="en-US" sz="900" spc="5">
                          <a:effectLst/>
                          <a:latin typeface="+mn-lt"/>
                          <a:ea typeface="Arial"/>
                          <a:cs typeface="Times New Roman"/>
                        </a:rPr>
                        <a:t>ant</a:t>
                      </a:r>
                      <a:endParaRPr lang="en-US" sz="90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30"/>
                        </a:spcBef>
                        <a:spcAft>
                          <a:spcPts val="0"/>
                        </a:spcAft>
                      </a:pPr>
                      <a:r>
                        <a:rPr lang="en-US" sz="900">
                          <a:effectLst/>
                          <a:latin typeface="+mn-lt"/>
                          <a:ea typeface="Calibri"/>
                          <a:cs typeface="Times New Roman"/>
                        </a:rPr>
                        <a:t> </a:t>
                      </a:r>
                    </a:p>
                    <a:p>
                      <a:pPr marL="64770" marR="78105">
                        <a:lnSpc>
                          <a:spcPts val="1030"/>
                        </a:lnSpc>
                        <a:spcBef>
                          <a:spcPts val="0"/>
                        </a:spcBef>
                        <a:spcAft>
                          <a:spcPts val="0"/>
                        </a:spcAft>
                      </a:pPr>
                      <a:r>
                        <a:rPr lang="en-US" sz="900" spc="-20">
                          <a:effectLst/>
                          <a:latin typeface="+mn-lt"/>
                          <a:ea typeface="Arial"/>
                          <a:cs typeface="Times New Roman"/>
                        </a:rPr>
                        <a:t>M</a:t>
                      </a:r>
                      <a:r>
                        <a:rPr lang="en-US" sz="900" spc="5">
                          <a:effectLst/>
                          <a:latin typeface="+mn-lt"/>
                          <a:ea typeface="Arial"/>
                          <a:cs typeface="Times New Roman"/>
                        </a:rPr>
                        <a:t>iscella neo</a:t>
                      </a:r>
                      <a:r>
                        <a:rPr lang="en-US" sz="900" spc="-10">
                          <a:effectLst/>
                          <a:latin typeface="+mn-lt"/>
                          <a:ea typeface="Arial"/>
                          <a:cs typeface="Times New Roman"/>
                        </a:rPr>
                        <a:t>u</a:t>
                      </a:r>
                      <a:r>
                        <a:rPr lang="en-US" sz="900">
                          <a:effectLst/>
                          <a:latin typeface="+mn-lt"/>
                          <a:ea typeface="Arial"/>
                          <a:cs typeface="Times New Roman"/>
                        </a:rPr>
                        <a:t>s</a:t>
                      </a:r>
                      <a:endParaRPr lang="en-US" sz="90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30"/>
                        </a:spcBef>
                        <a:spcAft>
                          <a:spcPts val="0"/>
                        </a:spcAft>
                      </a:pPr>
                      <a:r>
                        <a:rPr lang="en-US" sz="900">
                          <a:effectLst/>
                          <a:latin typeface="+mn-lt"/>
                          <a:ea typeface="Calibri"/>
                          <a:cs typeface="Times New Roman"/>
                        </a:rPr>
                        <a:t> </a:t>
                      </a:r>
                    </a:p>
                    <a:p>
                      <a:pPr marL="64770" marR="49530">
                        <a:lnSpc>
                          <a:spcPts val="1030"/>
                        </a:lnSpc>
                        <a:spcBef>
                          <a:spcPts val="0"/>
                        </a:spcBef>
                        <a:spcAft>
                          <a:spcPts val="0"/>
                        </a:spcAft>
                      </a:pPr>
                      <a:r>
                        <a:rPr lang="en-US" sz="900" spc="-20">
                          <a:effectLst/>
                          <a:latin typeface="+mn-lt"/>
                          <a:ea typeface="Arial"/>
                          <a:cs typeface="Times New Roman"/>
                        </a:rPr>
                        <a:t>M</a:t>
                      </a:r>
                      <a:r>
                        <a:rPr lang="en-US" sz="900" spc="5">
                          <a:effectLst/>
                          <a:latin typeface="+mn-lt"/>
                          <a:ea typeface="Arial"/>
                          <a:cs typeface="Times New Roman"/>
                        </a:rPr>
                        <a:t>iscella</a:t>
                      </a:r>
                      <a:r>
                        <a:rPr lang="en-US" sz="900">
                          <a:effectLst/>
                          <a:latin typeface="+mn-lt"/>
                          <a:ea typeface="Arial"/>
                          <a:cs typeface="Times New Roman"/>
                        </a:rPr>
                        <a:t>n </a:t>
                      </a:r>
                      <a:r>
                        <a:rPr lang="en-US" sz="900" spc="5">
                          <a:effectLst/>
                          <a:latin typeface="+mn-lt"/>
                          <a:ea typeface="Arial"/>
                          <a:cs typeface="Times New Roman"/>
                        </a:rPr>
                        <a:t>eous</a:t>
                      </a:r>
                      <a:endParaRPr lang="en-US" sz="90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84455">
                        <a:lnSpc>
                          <a:spcPts val="1030"/>
                        </a:lnSpc>
                        <a:spcBef>
                          <a:spcPts val="10"/>
                        </a:spcBef>
                        <a:spcAft>
                          <a:spcPts val="0"/>
                        </a:spcAft>
                      </a:pPr>
                      <a:r>
                        <a:rPr lang="en-US" sz="900" spc="-10">
                          <a:effectLst/>
                          <a:latin typeface="+mn-lt"/>
                          <a:ea typeface="Arial"/>
                          <a:cs typeface="Times New Roman"/>
                        </a:rPr>
                        <a:t>T</a:t>
                      </a:r>
                      <a:r>
                        <a:rPr lang="en-US" sz="900">
                          <a:effectLst/>
                          <a:latin typeface="+mn-lt"/>
                          <a:ea typeface="Arial"/>
                          <a:cs typeface="Times New Roman"/>
                        </a:rPr>
                        <a:t>o</a:t>
                      </a:r>
                      <a:r>
                        <a:rPr lang="en-US" sz="900" spc="5">
                          <a:effectLst/>
                          <a:latin typeface="+mn-lt"/>
                          <a:ea typeface="Arial"/>
                          <a:cs typeface="Times New Roman"/>
                        </a:rPr>
                        <a:t> be di</a:t>
                      </a:r>
                      <a:r>
                        <a:rPr lang="en-US" sz="900" spc="-5">
                          <a:effectLst/>
                          <a:latin typeface="+mn-lt"/>
                          <a:ea typeface="Arial"/>
                          <a:cs typeface="Times New Roman"/>
                        </a:rPr>
                        <a:t>s</a:t>
                      </a:r>
                      <a:r>
                        <a:rPr lang="en-US" sz="900" spc="5">
                          <a:effectLst/>
                          <a:latin typeface="+mn-lt"/>
                          <a:ea typeface="Arial"/>
                          <a:cs typeface="Times New Roman"/>
                        </a:rPr>
                        <a:t>cus sed</a:t>
                      </a:r>
                      <a:endParaRPr lang="en-US" sz="90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25"/>
                        </a:spcBef>
                        <a:spcAft>
                          <a:spcPts val="0"/>
                        </a:spcAft>
                      </a:pPr>
                      <a:r>
                        <a:rPr lang="en-US" sz="900" dirty="0">
                          <a:effectLst/>
                          <a:latin typeface="+mn-lt"/>
                          <a:ea typeface="Calibri"/>
                          <a:cs typeface="Times New Roman"/>
                        </a:rPr>
                        <a:t> </a:t>
                      </a:r>
                    </a:p>
                    <a:p>
                      <a:pPr marL="66675" marR="134620">
                        <a:lnSpc>
                          <a:spcPts val="1030"/>
                        </a:lnSpc>
                        <a:spcBef>
                          <a:spcPts val="0"/>
                        </a:spcBef>
                        <a:spcAft>
                          <a:spcPts val="0"/>
                        </a:spcAft>
                      </a:pPr>
                      <a:r>
                        <a:rPr lang="en-US" sz="900" spc="-10" dirty="0">
                          <a:effectLst/>
                          <a:latin typeface="+mn-lt"/>
                          <a:ea typeface="Arial"/>
                          <a:cs typeface="Times New Roman"/>
                        </a:rPr>
                        <a:t>T</a:t>
                      </a:r>
                      <a:r>
                        <a:rPr lang="en-US" sz="900" dirty="0">
                          <a:effectLst/>
                          <a:latin typeface="+mn-lt"/>
                          <a:ea typeface="Arial"/>
                          <a:cs typeface="Times New Roman"/>
                        </a:rPr>
                        <a:t>o</a:t>
                      </a:r>
                      <a:r>
                        <a:rPr lang="en-US" sz="900" spc="5" dirty="0">
                          <a:effectLst/>
                          <a:latin typeface="+mn-lt"/>
                          <a:ea typeface="Arial"/>
                          <a:cs typeface="Times New Roman"/>
                        </a:rPr>
                        <a:t> be di</a:t>
                      </a:r>
                      <a:r>
                        <a:rPr lang="en-US" sz="900" spc="-5" dirty="0">
                          <a:effectLst/>
                          <a:latin typeface="+mn-lt"/>
                          <a:ea typeface="Arial"/>
                          <a:cs typeface="Times New Roman"/>
                        </a:rPr>
                        <a:t>s</a:t>
                      </a:r>
                      <a:r>
                        <a:rPr lang="en-US" sz="900" spc="5" dirty="0">
                          <a:effectLst/>
                          <a:latin typeface="+mn-lt"/>
                          <a:ea typeface="Arial"/>
                          <a:cs typeface="Times New Roman"/>
                        </a:rPr>
                        <a:t>cu</a:t>
                      </a:r>
                      <a:r>
                        <a:rPr lang="en-US" sz="900" spc="-5" dirty="0">
                          <a:effectLst/>
                          <a:latin typeface="+mn-lt"/>
                          <a:ea typeface="Arial"/>
                          <a:cs typeface="Times New Roman"/>
                        </a:rPr>
                        <a:t>s</a:t>
                      </a:r>
                      <a:r>
                        <a:rPr lang="en-US" sz="900" spc="5" dirty="0">
                          <a:effectLst/>
                          <a:latin typeface="+mn-lt"/>
                          <a:ea typeface="Arial"/>
                          <a:cs typeface="Times New Roman"/>
                        </a:rPr>
                        <a:t>sed</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975"/>
                        </a:lnSpc>
                        <a:spcBef>
                          <a:spcPts val="0"/>
                        </a:spcBef>
                        <a:spcAft>
                          <a:spcPts val="0"/>
                        </a:spcAft>
                      </a:pPr>
                      <a:r>
                        <a:rPr lang="en-US" sz="900" dirty="0">
                          <a:effectLst/>
                          <a:latin typeface="+mn-lt"/>
                          <a:ea typeface="Arial"/>
                          <a:cs typeface="Times New Roman"/>
                        </a:rPr>
                        <a:t>N</a:t>
                      </a:r>
                      <a:r>
                        <a:rPr lang="en-US" sz="900" spc="-5" dirty="0">
                          <a:effectLst/>
                          <a:latin typeface="+mn-lt"/>
                          <a:ea typeface="Arial"/>
                          <a:cs typeface="Times New Roman"/>
                        </a:rPr>
                        <a:t>O</a:t>
                      </a:r>
                      <a:r>
                        <a:rPr lang="en-US" sz="900" dirty="0">
                          <a:effectLst/>
                          <a:latin typeface="+mn-lt"/>
                          <a:ea typeface="Arial"/>
                          <a:cs typeface="Times New Roman"/>
                        </a:rPr>
                        <a:t>DCs</a:t>
                      </a:r>
                      <a:endParaRPr lang="en-US" sz="900" dirty="0">
                        <a:effectLst/>
                        <a:latin typeface="+mn-lt"/>
                        <a:ea typeface="Calibri"/>
                        <a:cs typeface="Times New Roman"/>
                      </a:endParaRPr>
                    </a:p>
                    <a:p>
                      <a:pPr marL="66675" marR="0">
                        <a:lnSpc>
                          <a:spcPts val="565"/>
                        </a:lnSpc>
                        <a:spcBef>
                          <a:spcPts val="0"/>
                        </a:spcBef>
                        <a:spcAft>
                          <a:spcPts val="0"/>
                        </a:spcAft>
                      </a:pPr>
                      <a:r>
                        <a:rPr lang="en-US" sz="900" spc="10" dirty="0">
                          <a:effectLst/>
                          <a:latin typeface="+mn-lt"/>
                          <a:ea typeface="Arial"/>
                          <a:cs typeface="Times New Roman"/>
                        </a:rPr>
                        <a:t>ix</a:t>
                      </a:r>
                      <a:endParaRPr lang="en-US" sz="900" dirty="0">
                        <a:effectLst/>
                        <a:latin typeface="+mn-lt"/>
                        <a:ea typeface="Calibri"/>
                        <a:cs typeface="Times New Roman"/>
                      </a:endParaRPr>
                    </a:p>
                    <a:p>
                      <a:pPr marL="66675" marR="0">
                        <a:lnSpc>
                          <a:spcPct val="115000"/>
                        </a:lnSpc>
                        <a:spcBef>
                          <a:spcPts val="340"/>
                        </a:spcBef>
                        <a:spcAft>
                          <a:spcPts val="0"/>
                        </a:spcAft>
                      </a:pPr>
                      <a:r>
                        <a:rPr lang="en-US" sz="900" spc="25" dirty="0" err="1">
                          <a:effectLst/>
                          <a:latin typeface="+mn-lt"/>
                          <a:ea typeface="Arial"/>
                          <a:cs typeface="Times New Roman"/>
                        </a:rPr>
                        <a:t>W</a:t>
                      </a:r>
                      <a:r>
                        <a:rPr lang="en-US" sz="900" spc="-15" dirty="0" err="1">
                          <a:effectLst/>
                          <a:latin typeface="+mn-lt"/>
                          <a:ea typeface="Arial"/>
                          <a:cs typeface="Times New Roman"/>
                        </a:rPr>
                        <a:t>O</a:t>
                      </a:r>
                      <a:r>
                        <a:rPr lang="en-US" sz="900" dirty="0" err="1">
                          <a:effectLst/>
                          <a:latin typeface="+mn-lt"/>
                          <a:ea typeface="Arial"/>
                          <a:cs typeface="Times New Roman"/>
                        </a:rPr>
                        <a:t>D</a:t>
                      </a:r>
                      <a:r>
                        <a:rPr lang="en-US" sz="900" spc="-10" dirty="0" err="1">
                          <a:effectLst/>
                          <a:latin typeface="+mn-lt"/>
                          <a:ea typeface="Arial"/>
                          <a:cs typeface="Times New Roman"/>
                        </a:rPr>
                        <a:t>x</a:t>
                      </a:r>
                      <a:r>
                        <a:rPr lang="en-US" sz="900" spc="10" dirty="0" err="1">
                          <a:effectLst/>
                          <a:latin typeface="+mn-lt"/>
                          <a:ea typeface="Arial"/>
                          <a:cs typeface="Times New Roman"/>
                        </a:rPr>
                        <a:t>i</a:t>
                      </a:r>
                      <a:r>
                        <a:rPr lang="en-US" sz="900" dirty="0" err="1">
                          <a:effectLst/>
                          <a:latin typeface="+mn-lt"/>
                          <a:ea typeface="Arial"/>
                          <a:cs typeface="Times New Roman"/>
                        </a:rPr>
                        <a:t>v</a:t>
                      </a:r>
                      <a:endParaRPr lang="en-US" sz="900" dirty="0">
                        <a:effectLst/>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801">
                <a:tc>
                  <a:txBody>
                    <a:bodyPr/>
                    <a:lstStyle/>
                    <a:p>
                      <a:pPr marL="64770" marR="0">
                        <a:lnSpc>
                          <a:spcPts val="1015"/>
                        </a:lnSpc>
                        <a:spcBef>
                          <a:spcPts val="0"/>
                        </a:spcBef>
                        <a:spcAft>
                          <a:spcPts val="0"/>
                        </a:spcAft>
                      </a:pPr>
                      <a:r>
                        <a:rPr lang="en-US" sz="900" b="1" dirty="0">
                          <a:effectLst/>
                          <a:latin typeface="Arial"/>
                          <a:ea typeface="Arial"/>
                          <a:cs typeface="Times New Roman"/>
                        </a:rPr>
                        <a:t>High</a:t>
                      </a:r>
                      <a:endParaRPr lang="en-US" sz="900" dirty="0">
                        <a:effectLst/>
                        <a:latin typeface="Calibri"/>
                        <a:ea typeface="Calibri"/>
                        <a:cs typeface="Times New Roman"/>
                      </a:endParaRPr>
                    </a:p>
                    <a:p>
                      <a:pPr marL="64770" marR="92075">
                        <a:lnSpc>
                          <a:spcPts val="1030"/>
                        </a:lnSpc>
                        <a:spcBef>
                          <a:spcPts val="15"/>
                        </a:spcBef>
                        <a:spcAft>
                          <a:spcPts val="0"/>
                        </a:spcAft>
                      </a:pPr>
                      <a:r>
                        <a:rPr lang="en-US" sz="900" b="1" dirty="0" err="1">
                          <a:effectLst/>
                          <a:latin typeface="Arial"/>
                          <a:ea typeface="Arial"/>
                          <a:cs typeface="Times New Roman"/>
                        </a:rPr>
                        <a:t>R</a:t>
                      </a:r>
                      <a:r>
                        <a:rPr lang="en-US" sz="900" b="1" spc="5" dirty="0" err="1">
                          <a:effectLst/>
                          <a:latin typeface="Arial"/>
                          <a:ea typeface="Arial"/>
                          <a:cs typeface="Times New Roman"/>
                        </a:rPr>
                        <a:t>es</a:t>
                      </a:r>
                      <a:r>
                        <a:rPr lang="en-US" sz="900" b="1" dirty="0" err="1">
                          <a:effectLst/>
                          <a:latin typeface="Arial"/>
                          <a:ea typeface="Arial"/>
                          <a:cs typeface="Times New Roman"/>
                        </a:rPr>
                        <a:t>oluti</a:t>
                      </a:r>
                      <a:r>
                        <a:rPr lang="en-US" sz="900" b="1" dirty="0">
                          <a:effectLst/>
                          <a:latin typeface="Arial"/>
                          <a:ea typeface="Arial"/>
                          <a:cs typeface="Times New Roman"/>
                        </a:rPr>
                        <a:t> on</a:t>
                      </a:r>
                      <a:r>
                        <a:rPr lang="en-US" sz="900" b="1" spc="5" dirty="0">
                          <a:effectLst/>
                          <a:latin typeface="Arial"/>
                          <a:ea typeface="Arial"/>
                          <a:cs typeface="Times New Roman"/>
                        </a:rPr>
                        <a:t> </a:t>
                      </a:r>
                      <a:r>
                        <a:rPr lang="en-US" sz="900" b="1" dirty="0">
                          <a:effectLst/>
                          <a:latin typeface="Arial"/>
                          <a:ea typeface="Arial"/>
                          <a:cs typeface="Times New Roman"/>
                        </a:rPr>
                        <a:t>SST </a:t>
                      </a:r>
                      <a:r>
                        <a:rPr lang="en-US" sz="900" b="1" dirty="0" smtClean="0">
                          <a:effectLst/>
                          <a:latin typeface="Arial"/>
                          <a:ea typeface="Arial"/>
                          <a:cs typeface="Times New Roman"/>
                        </a:rPr>
                        <a:t>d</a:t>
                      </a:r>
                      <a:r>
                        <a:rPr lang="en-US" sz="900" b="1" spc="5" dirty="0" smtClean="0">
                          <a:effectLst/>
                          <a:latin typeface="Arial"/>
                          <a:ea typeface="Arial"/>
                          <a:cs typeface="Times New Roman"/>
                        </a:rPr>
                        <a:t>a</a:t>
                      </a:r>
                      <a:r>
                        <a:rPr lang="en-US" sz="900" b="1" dirty="0" smtClean="0">
                          <a:effectLst/>
                          <a:latin typeface="Arial"/>
                          <a:ea typeface="Arial"/>
                          <a:cs typeface="Times New Roman"/>
                        </a:rPr>
                        <a:t>ta from Satellites</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35"/>
                        </a:spcBef>
                        <a:spcAft>
                          <a:spcPts val="0"/>
                        </a:spcAft>
                      </a:pPr>
                      <a:r>
                        <a:rPr lang="en-US" sz="900" dirty="0">
                          <a:effectLst/>
                          <a:latin typeface="Calibri"/>
                          <a:ea typeface="Calibri"/>
                          <a:cs typeface="Times New Roman"/>
                        </a:rPr>
                        <a:t> </a:t>
                      </a:r>
                    </a:p>
                    <a:p>
                      <a:pPr marL="72390" marR="63500" algn="ctr">
                        <a:lnSpc>
                          <a:spcPts val="985"/>
                        </a:lnSpc>
                        <a:spcBef>
                          <a:spcPts val="0"/>
                        </a:spcBef>
                        <a:spcAft>
                          <a:spcPts val="0"/>
                        </a:spcAft>
                      </a:pPr>
                      <a:r>
                        <a:rPr lang="en-US" sz="900" spc="-5" dirty="0">
                          <a:effectLst/>
                          <a:latin typeface="Arial"/>
                          <a:ea typeface="Arial"/>
                          <a:cs typeface="Times New Roman"/>
                        </a:rPr>
                        <a:t>G</a:t>
                      </a:r>
                      <a:r>
                        <a:rPr lang="en-US" sz="900" dirty="0">
                          <a:effectLst/>
                          <a:latin typeface="Arial"/>
                          <a:ea typeface="Arial"/>
                          <a:cs typeface="Times New Roman"/>
                        </a:rPr>
                        <a:t>HRS</a:t>
                      </a:r>
                      <a:r>
                        <a:rPr lang="en-US" sz="900" spc="10" dirty="0">
                          <a:effectLst/>
                          <a:latin typeface="Arial"/>
                          <a:ea typeface="Arial"/>
                          <a:cs typeface="Times New Roman"/>
                        </a:rPr>
                        <a:t>S</a:t>
                      </a:r>
                      <a:r>
                        <a:rPr lang="en-US" sz="900" dirty="0">
                          <a:effectLst/>
                          <a:latin typeface="Arial"/>
                          <a:ea typeface="Arial"/>
                          <a:cs typeface="Times New Roman"/>
                        </a:rPr>
                        <a:t>T</a:t>
                      </a:r>
                      <a:endParaRPr lang="en-US" sz="900" dirty="0">
                        <a:effectLst/>
                        <a:latin typeface="Calibri"/>
                        <a:ea typeface="Calibri"/>
                        <a:cs typeface="Times New Roman"/>
                      </a:endParaRPr>
                    </a:p>
                    <a:p>
                      <a:pPr marL="261620" marR="247015" algn="ctr">
                        <a:lnSpc>
                          <a:spcPts val="565"/>
                        </a:lnSpc>
                        <a:spcBef>
                          <a:spcPts val="0"/>
                        </a:spcBef>
                        <a:spcAft>
                          <a:spcPts val="0"/>
                        </a:spcAft>
                      </a:pPr>
                      <a:r>
                        <a:rPr lang="en-US" sz="900" spc="-10" dirty="0">
                          <a:effectLst/>
                          <a:latin typeface="Arial"/>
                          <a:ea typeface="Arial"/>
                          <a:cs typeface="Times New Roman"/>
                        </a:rPr>
                        <a:t>x</a:t>
                      </a:r>
                      <a:r>
                        <a:rPr lang="en-US" sz="900" spc="10" dirty="0">
                          <a:effectLst/>
                          <a:latin typeface="Arial"/>
                          <a:ea typeface="Arial"/>
                          <a:cs typeface="Times New Roman"/>
                        </a:rPr>
                        <a:t>liii</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40"/>
                        </a:spcBef>
                        <a:spcAft>
                          <a:spcPts val="0"/>
                        </a:spcAft>
                      </a:pPr>
                      <a:r>
                        <a:rPr lang="en-US" sz="900" dirty="0">
                          <a:effectLst/>
                          <a:latin typeface="Calibri"/>
                          <a:ea typeface="Calibri"/>
                          <a:cs typeface="Times New Roman"/>
                        </a:rPr>
                        <a:t> </a:t>
                      </a:r>
                    </a:p>
                    <a:p>
                      <a:pPr marL="66675" marR="36830">
                        <a:lnSpc>
                          <a:spcPts val="1030"/>
                        </a:lnSpc>
                        <a:spcBef>
                          <a:spcPts val="0"/>
                        </a:spcBef>
                        <a:spcAft>
                          <a:spcPts val="0"/>
                        </a:spcAft>
                      </a:pPr>
                      <a:r>
                        <a:rPr lang="en-US" sz="900" dirty="0">
                          <a:effectLst/>
                          <a:latin typeface="Arial"/>
                          <a:ea typeface="Arial"/>
                          <a:cs typeface="Times New Roman"/>
                        </a:rPr>
                        <a:t>S</a:t>
                      </a:r>
                      <a:r>
                        <a:rPr lang="en-US" sz="900" spc="5" dirty="0">
                          <a:effectLst/>
                          <a:latin typeface="Arial"/>
                          <a:ea typeface="Arial"/>
                          <a:cs typeface="Times New Roman"/>
                        </a:rPr>
                        <a:t>il</a:t>
                      </a:r>
                      <a:r>
                        <a:rPr lang="en-US" sz="900" spc="-5" dirty="0">
                          <a:effectLst/>
                          <a:latin typeface="Arial"/>
                          <a:ea typeface="Arial"/>
                          <a:cs typeface="Times New Roman"/>
                        </a:rPr>
                        <a:t>v</a:t>
                      </a:r>
                      <a:r>
                        <a:rPr lang="en-US" sz="900" spc="5" dirty="0">
                          <a:effectLst/>
                          <a:latin typeface="Arial"/>
                          <a:ea typeface="Arial"/>
                          <a:cs typeface="Times New Roman"/>
                        </a:rPr>
                        <a:t>i</a:t>
                      </a:r>
                      <a:r>
                        <a:rPr lang="en-US" sz="900" dirty="0">
                          <a:effectLst/>
                          <a:latin typeface="Arial"/>
                          <a:ea typeface="Arial"/>
                          <a:cs typeface="Times New Roman"/>
                        </a:rPr>
                        <a:t>a</a:t>
                      </a:r>
                      <a:r>
                        <a:rPr lang="en-US" sz="900" spc="5" dirty="0">
                          <a:effectLst/>
                          <a:latin typeface="Arial"/>
                          <a:ea typeface="Arial"/>
                          <a:cs typeface="Times New Roman"/>
                        </a:rPr>
                        <a:t> </a:t>
                      </a:r>
                      <a:r>
                        <a:rPr lang="en-US" sz="900" dirty="0" err="1">
                          <a:effectLst/>
                          <a:latin typeface="Arial"/>
                          <a:ea typeface="Arial"/>
                          <a:cs typeface="Times New Roman"/>
                        </a:rPr>
                        <a:t>Br</a:t>
                      </a:r>
                      <a:r>
                        <a:rPr lang="en-US" sz="900" spc="5" dirty="0" err="1">
                          <a:effectLst/>
                          <a:latin typeface="Arial"/>
                          <a:ea typeface="Arial"/>
                          <a:cs typeface="Times New Roman"/>
                        </a:rPr>
                        <a:t>a</a:t>
                      </a:r>
                      <a:r>
                        <a:rPr lang="en-US" sz="900" spc="-10" dirty="0" err="1">
                          <a:effectLst/>
                          <a:latin typeface="Arial"/>
                          <a:ea typeface="Arial"/>
                          <a:cs typeface="Times New Roman"/>
                        </a:rPr>
                        <a:t>g</a:t>
                      </a:r>
                      <a:r>
                        <a:rPr lang="en-US" sz="900" spc="5" dirty="0" err="1">
                          <a:effectLst/>
                          <a:latin typeface="Arial"/>
                          <a:ea typeface="Arial"/>
                          <a:cs typeface="Times New Roman"/>
                        </a:rPr>
                        <a:t>ag</a:t>
                      </a:r>
                      <a:r>
                        <a:rPr lang="en-US" sz="900" spc="-10" dirty="0" err="1">
                          <a:effectLst/>
                          <a:latin typeface="Arial"/>
                          <a:ea typeface="Arial"/>
                          <a:cs typeface="Times New Roman"/>
                        </a:rPr>
                        <a:t>l</a:t>
                      </a:r>
                      <a:r>
                        <a:rPr lang="en-US" sz="900" spc="5" dirty="0" err="1">
                          <a:effectLst/>
                          <a:latin typeface="Arial"/>
                          <a:ea typeface="Arial"/>
                          <a:cs typeface="Times New Roman"/>
                        </a:rPr>
                        <a:t>ia</a:t>
                      </a:r>
                      <a:r>
                        <a:rPr lang="en-US" sz="900" dirty="0">
                          <a:effectLst/>
                          <a:latin typeface="Arial"/>
                          <a:ea typeface="Arial"/>
                          <a:cs typeface="Times New Roman"/>
                        </a:rPr>
                        <a:t>-P</a:t>
                      </a:r>
                      <a:r>
                        <a:rPr lang="en-US" sz="900" spc="-10" dirty="0">
                          <a:effectLst/>
                          <a:latin typeface="Arial"/>
                          <a:ea typeface="Arial"/>
                          <a:cs typeface="Times New Roman"/>
                        </a:rPr>
                        <a:t>i</a:t>
                      </a:r>
                      <a:r>
                        <a:rPr lang="en-US" sz="900" spc="5" dirty="0">
                          <a:effectLst/>
                          <a:latin typeface="Arial"/>
                          <a:ea typeface="Arial"/>
                          <a:cs typeface="Times New Roman"/>
                        </a:rPr>
                        <a:t>k</a:t>
                      </a:r>
                      <a:r>
                        <a:rPr lang="en-US" sz="900" dirty="0">
                          <a:effectLst/>
                          <a:latin typeface="Arial"/>
                          <a:ea typeface="Arial"/>
                          <a:cs typeface="Times New Roman"/>
                        </a:rPr>
                        <a:t>e </a:t>
                      </a:r>
                      <a:r>
                        <a:rPr lang="en-US" sz="900" u="sng" spc="5" dirty="0" err="1">
                          <a:solidFill>
                            <a:srgbClr val="0000FF"/>
                          </a:solidFill>
                          <a:effectLst/>
                          <a:latin typeface="Arial"/>
                          <a:ea typeface="Arial"/>
                          <a:cs typeface="Times New Roman"/>
                          <a:hlinkClick r:id="rId3"/>
                        </a:rPr>
                        <a:t>s</a:t>
                      </a:r>
                      <a:r>
                        <a:rPr lang="en-US" sz="900" u="sng" dirty="0" err="1">
                          <a:solidFill>
                            <a:srgbClr val="0000FF"/>
                          </a:solidFill>
                          <a:effectLst/>
                          <a:latin typeface="Arial"/>
                          <a:ea typeface="Arial"/>
                          <a:cs typeface="Times New Roman"/>
                          <a:hlinkClick r:id="rId3"/>
                        </a:rPr>
                        <a:t>.</a:t>
                      </a:r>
                      <a:r>
                        <a:rPr lang="en-US" sz="900" u="sng" spc="5" dirty="0" err="1">
                          <a:solidFill>
                            <a:srgbClr val="0000FF"/>
                          </a:solidFill>
                          <a:effectLst/>
                          <a:latin typeface="Arial"/>
                          <a:ea typeface="Arial"/>
                          <a:cs typeface="Times New Roman"/>
                          <a:hlinkClick r:id="rId3"/>
                        </a:rPr>
                        <a:t>b</a:t>
                      </a:r>
                      <a:r>
                        <a:rPr lang="en-US" sz="900" u="sng" dirty="0" err="1">
                          <a:solidFill>
                            <a:srgbClr val="0000FF"/>
                          </a:solidFill>
                          <a:effectLst/>
                          <a:latin typeface="Arial"/>
                          <a:ea typeface="Arial"/>
                          <a:cs typeface="Times New Roman"/>
                          <a:hlinkClick r:id="rId3"/>
                        </a:rPr>
                        <a:t>r</a:t>
                      </a:r>
                      <a:r>
                        <a:rPr lang="en-US" sz="900" u="sng" spc="-10" dirty="0" err="1">
                          <a:solidFill>
                            <a:srgbClr val="0000FF"/>
                          </a:solidFill>
                          <a:effectLst/>
                          <a:latin typeface="Arial"/>
                          <a:ea typeface="Arial"/>
                          <a:cs typeface="Times New Roman"/>
                          <a:hlinkClick r:id="rId3"/>
                        </a:rPr>
                        <a:t>a</a:t>
                      </a:r>
                      <a:r>
                        <a:rPr lang="en-US" sz="900" u="sng" spc="5" dirty="0" err="1">
                          <a:solidFill>
                            <a:srgbClr val="0000FF"/>
                          </a:solidFill>
                          <a:effectLst/>
                          <a:latin typeface="Arial"/>
                          <a:ea typeface="Arial"/>
                          <a:cs typeface="Times New Roman"/>
                          <a:hlinkClick r:id="rId3"/>
                        </a:rPr>
                        <a:t>gag</a:t>
                      </a:r>
                      <a:r>
                        <a:rPr lang="en-US" sz="900" u="sng" spc="-10" dirty="0" err="1">
                          <a:solidFill>
                            <a:srgbClr val="0000FF"/>
                          </a:solidFill>
                          <a:effectLst/>
                          <a:latin typeface="Arial"/>
                          <a:ea typeface="Arial"/>
                          <a:cs typeface="Times New Roman"/>
                          <a:hlinkClick r:id="rId3"/>
                        </a:rPr>
                        <a:t>l</a:t>
                      </a:r>
                      <a:r>
                        <a:rPr lang="en-US" sz="900" u="sng" spc="5" dirty="0" err="1">
                          <a:solidFill>
                            <a:srgbClr val="0000FF"/>
                          </a:solidFill>
                          <a:effectLst/>
                          <a:latin typeface="Arial"/>
                          <a:ea typeface="Arial"/>
                          <a:cs typeface="Times New Roman"/>
                          <a:hlinkClick r:id="rId3"/>
                        </a:rPr>
                        <a:t>ia</a:t>
                      </a:r>
                      <a:r>
                        <a:rPr lang="en-US" sz="900" u="sng" spc="-10" dirty="0" err="1">
                          <a:solidFill>
                            <a:srgbClr val="0000FF"/>
                          </a:solidFill>
                          <a:effectLst/>
                          <a:latin typeface="Arial"/>
                          <a:ea typeface="Arial"/>
                          <a:cs typeface="Times New Roman"/>
                          <a:hlinkClick r:id="rId3"/>
                        </a:rPr>
                        <a:t>p</a:t>
                      </a:r>
                      <a:r>
                        <a:rPr lang="en-US" sz="900" u="sng" spc="5" dirty="0" err="1">
                          <a:solidFill>
                            <a:srgbClr val="0000FF"/>
                          </a:solidFill>
                          <a:effectLst/>
                          <a:latin typeface="Arial"/>
                          <a:ea typeface="Arial"/>
                          <a:cs typeface="Times New Roman"/>
                          <a:hlinkClick r:id="rId3"/>
                        </a:rPr>
                        <a:t>ike</a:t>
                      </a:r>
                      <a:r>
                        <a:rPr lang="en-US" sz="900" u="sng" dirty="0" err="1">
                          <a:solidFill>
                            <a:srgbClr val="0000FF"/>
                          </a:solidFill>
                          <a:effectLst/>
                          <a:latin typeface="Arial"/>
                          <a:ea typeface="Arial"/>
                          <a:cs typeface="Times New Roman"/>
                          <a:hlinkClick r:id="rId3"/>
                        </a:rPr>
                        <a:t>@</a:t>
                      </a:r>
                      <a:r>
                        <a:rPr lang="en-US" sz="900" u="sng" spc="-10" dirty="0" err="1">
                          <a:solidFill>
                            <a:srgbClr val="0000FF"/>
                          </a:solidFill>
                          <a:effectLst/>
                          <a:latin typeface="Arial"/>
                          <a:ea typeface="Arial"/>
                          <a:cs typeface="Times New Roman"/>
                          <a:hlinkClick r:id="rId3"/>
                        </a:rPr>
                        <a:t>r</a:t>
                      </a:r>
                      <a:r>
                        <a:rPr lang="en-US" sz="900" u="sng" spc="5" dirty="0" err="1">
                          <a:solidFill>
                            <a:srgbClr val="0000FF"/>
                          </a:solidFill>
                          <a:effectLst/>
                          <a:latin typeface="Arial"/>
                          <a:ea typeface="Arial"/>
                          <a:cs typeface="Times New Roman"/>
                          <a:hlinkClick r:id="rId3"/>
                        </a:rPr>
                        <a:t>ead</a:t>
                      </a:r>
                      <a:r>
                        <a:rPr lang="en-US" sz="900" u="none" strike="noStrike" spc="5" dirty="0">
                          <a:solidFill>
                            <a:srgbClr val="0000FF"/>
                          </a:solidFill>
                          <a:effectLst/>
                          <a:latin typeface="Arial"/>
                          <a:ea typeface="Arial"/>
                          <a:cs typeface="Times New Roman"/>
                          <a:hlinkClick r:id="rId3"/>
                        </a:rPr>
                        <a:t> ing</a:t>
                      </a:r>
                      <a:r>
                        <a:rPr lang="en-US" sz="900" u="none" strike="noStrike" dirty="0">
                          <a:solidFill>
                            <a:srgbClr val="0000FF"/>
                          </a:solidFill>
                          <a:effectLst/>
                          <a:latin typeface="Arial"/>
                          <a:ea typeface="Arial"/>
                          <a:cs typeface="Times New Roman"/>
                          <a:hlinkClick r:id="rId3"/>
                        </a:rPr>
                        <a:t>.</a:t>
                      </a:r>
                      <a:r>
                        <a:rPr lang="en-US" sz="900" u="none" strike="noStrike" spc="-10" dirty="0">
                          <a:solidFill>
                            <a:srgbClr val="0000FF"/>
                          </a:solidFill>
                          <a:effectLst/>
                          <a:latin typeface="Arial"/>
                          <a:ea typeface="Arial"/>
                          <a:cs typeface="Times New Roman"/>
                          <a:hlinkClick r:id="rId3"/>
                        </a:rPr>
                        <a:t>a</a:t>
                      </a:r>
                      <a:r>
                        <a:rPr lang="en-US" sz="900" u="none" strike="noStrike" spc="5" dirty="0">
                          <a:solidFill>
                            <a:srgbClr val="0000FF"/>
                          </a:solidFill>
                          <a:effectLst/>
                          <a:latin typeface="Arial"/>
                          <a:ea typeface="Arial"/>
                          <a:cs typeface="Times New Roman"/>
                          <a:hlinkClick r:id="rId3"/>
                        </a:rPr>
                        <a:t>c</a:t>
                      </a:r>
                      <a:r>
                        <a:rPr lang="en-US" sz="900" u="none" strike="noStrike" dirty="0">
                          <a:solidFill>
                            <a:srgbClr val="0000FF"/>
                          </a:solidFill>
                          <a:effectLst/>
                          <a:latin typeface="Arial"/>
                          <a:ea typeface="Arial"/>
                          <a:cs typeface="Times New Roman"/>
                          <a:hlinkClick r:id="rId3"/>
                        </a:rPr>
                        <a:t>.</a:t>
                      </a:r>
                      <a:r>
                        <a:rPr lang="en-US" sz="900" u="none" strike="noStrike" spc="-10" dirty="0">
                          <a:solidFill>
                            <a:srgbClr val="0000FF"/>
                          </a:solidFill>
                          <a:effectLst/>
                          <a:latin typeface="Arial"/>
                          <a:ea typeface="Arial"/>
                          <a:cs typeface="Times New Roman"/>
                          <a:hlinkClick r:id="rId3"/>
                        </a:rPr>
                        <a:t>uk</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0"/>
                        </a:spcBef>
                        <a:spcAft>
                          <a:spcPts val="0"/>
                        </a:spcAft>
                      </a:pPr>
                      <a:r>
                        <a:rPr lang="en-US" sz="900" dirty="0">
                          <a:effectLst/>
                          <a:latin typeface="Calibri"/>
                          <a:ea typeface="Calibri"/>
                          <a:cs typeface="Times New Roman"/>
                        </a:rPr>
                        <a:t> </a:t>
                      </a:r>
                    </a:p>
                    <a:p>
                      <a:pPr marL="0" marR="0">
                        <a:lnSpc>
                          <a:spcPts val="1000"/>
                        </a:lnSpc>
                        <a:spcBef>
                          <a:spcPts val="0"/>
                        </a:spcBef>
                        <a:spcAft>
                          <a:spcPts val="0"/>
                        </a:spcAft>
                      </a:pPr>
                      <a:r>
                        <a:rPr lang="en-US" sz="900" dirty="0">
                          <a:effectLst/>
                          <a:latin typeface="Calibri"/>
                          <a:ea typeface="Calibri"/>
                          <a:cs typeface="Times New Roman"/>
                        </a:rPr>
                        <a:t> </a:t>
                      </a:r>
                    </a:p>
                    <a:p>
                      <a:pPr marL="76835" marR="0">
                        <a:lnSpc>
                          <a:spcPct val="115000"/>
                        </a:lnSpc>
                        <a:spcBef>
                          <a:spcPts val="0"/>
                        </a:spcBef>
                        <a:spcAft>
                          <a:spcPts val="0"/>
                        </a:spcAft>
                      </a:pPr>
                      <a:r>
                        <a:rPr lang="en-US" sz="900" spc="-20" dirty="0">
                          <a:effectLst/>
                          <a:latin typeface="Arial"/>
                          <a:ea typeface="Arial"/>
                          <a:cs typeface="Times New Roman"/>
                        </a:rPr>
                        <a:t>M</a:t>
                      </a:r>
                      <a:r>
                        <a:rPr lang="en-US" sz="900" spc="5" dirty="0">
                          <a:effectLst/>
                          <a:latin typeface="Arial"/>
                          <a:ea typeface="Arial"/>
                          <a:cs typeface="Times New Roman"/>
                        </a:rPr>
                        <a:t>ode</a:t>
                      </a:r>
                      <a:r>
                        <a:rPr lang="en-US" sz="900" dirty="0">
                          <a:effectLst/>
                          <a:latin typeface="Arial"/>
                          <a:ea typeface="Arial"/>
                          <a:cs typeface="Times New Roman"/>
                        </a:rPr>
                        <a:t>r</a:t>
                      </a:r>
                      <a:r>
                        <a:rPr lang="en-US" sz="900" spc="5" dirty="0">
                          <a:effectLst/>
                          <a:latin typeface="Arial"/>
                          <a:ea typeface="Arial"/>
                          <a:cs typeface="Times New Roman"/>
                        </a:rPr>
                        <a:t>a</a:t>
                      </a:r>
                      <a:r>
                        <a:rPr lang="en-US" sz="900" dirty="0">
                          <a:effectLst/>
                          <a:latin typeface="Arial"/>
                          <a:ea typeface="Arial"/>
                          <a:cs typeface="Times New Roman"/>
                        </a:rPr>
                        <a:t>te</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34925">
                        <a:lnSpc>
                          <a:spcPts val="1030"/>
                        </a:lnSpc>
                        <a:spcBef>
                          <a:spcPts val="20"/>
                        </a:spcBef>
                        <a:spcAft>
                          <a:spcPts val="0"/>
                        </a:spcAft>
                      </a:pPr>
                      <a:r>
                        <a:rPr lang="en-US" sz="900" dirty="0">
                          <a:effectLst/>
                          <a:latin typeface="Arial"/>
                          <a:ea typeface="Arial"/>
                          <a:cs typeface="Times New Roman"/>
                        </a:rPr>
                        <a:t>S</a:t>
                      </a:r>
                      <a:r>
                        <a:rPr lang="en-US" sz="900" spc="5" dirty="0">
                          <a:effectLst/>
                          <a:latin typeface="Arial"/>
                          <a:ea typeface="Arial"/>
                          <a:cs typeface="Times New Roman"/>
                        </a:rPr>
                        <a:t>pac</a:t>
                      </a:r>
                      <a:r>
                        <a:rPr lang="en-US" sz="900" dirty="0">
                          <a:effectLst/>
                          <a:latin typeface="Arial"/>
                          <a:ea typeface="Arial"/>
                          <a:cs typeface="Times New Roman"/>
                        </a:rPr>
                        <a:t>e </a:t>
                      </a:r>
                      <a:r>
                        <a:rPr lang="en-US" sz="900" spc="5" dirty="0">
                          <a:effectLst/>
                          <a:latin typeface="Arial"/>
                          <a:ea typeface="Arial"/>
                          <a:cs typeface="Times New Roman"/>
                        </a:rPr>
                        <a:t>age</a:t>
                      </a:r>
                      <a:r>
                        <a:rPr lang="en-US" sz="900" spc="-10" dirty="0">
                          <a:effectLst/>
                          <a:latin typeface="Arial"/>
                          <a:ea typeface="Arial"/>
                          <a:cs typeface="Times New Roman"/>
                        </a:rPr>
                        <a:t>n</a:t>
                      </a:r>
                      <a:r>
                        <a:rPr lang="en-US" sz="900" spc="5" dirty="0">
                          <a:effectLst/>
                          <a:latin typeface="Arial"/>
                          <a:ea typeface="Arial"/>
                          <a:cs typeface="Times New Roman"/>
                        </a:rPr>
                        <a:t>ci</a:t>
                      </a:r>
                      <a:r>
                        <a:rPr lang="en-US" sz="900" spc="-10" dirty="0">
                          <a:effectLst/>
                          <a:latin typeface="Arial"/>
                          <a:ea typeface="Arial"/>
                          <a:cs typeface="Times New Roman"/>
                        </a:rPr>
                        <a:t>e</a:t>
                      </a:r>
                      <a:r>
                        <a:rPr lang="en-US" sz="900" dirty="0">
                          <a:effectLst/>
                          <a:latin typeface="Arial"/>
                          <a:ea typeface="Arial"/>
                          <a:cs typeface="Times New Roman"/>
                        </a:rPr>
                        <a:t>s </a:t>
                      </a:r>
                      <a:r>
                        <a:rPr lang="en-US" sz="900" spc="-5" dirty="0">
                          <a:effectLst/>
                          <a:latin typeface="Arial"/>
                          <a:ea typeface="Arial"/>
                          <a:cs typeface="Times New Roman"/>
                        </a:rPr>
                        <a:t>G</a:t>
                      </a:r>
                      <a:r>
                        <a:rPr lang="en-US" sz="900" spc="-10" dirty="0">
                          <a:effectLst/>
                          <a:latin typeface="Arial"/>
                          <a:ea typeface="Arial"/>
                          <a:cs typeface="Times New Roman"/>
                        </a:rPr>
                        <a:t>T</a:t>
                      </a:r>
                      <a:r>
                        <a:rPr lang="en-US" sz="900" dirty="0">
                          <a:effectLst/>
                          <a:latin typeface="Arial"/>
                          <a:ea typeface="Arial"/>
                          <a:cs typeface="Times New Roman"/>
                        </a:rPr>
                        <a:t>S</a:t>
                      </a:r>
                      <a:r>
                        <a:rPr lang="en-US" sz="900" spc="15" dirty="0">
                          <a:effectLst/>
                          <a:latin typeface="Arial"/>
                          <a:ea typeface="Arial"/>
                          <a:cs typeface="Times New Roman"/>
                        </a:rPr>
                        <a:t>/</a:t>
                      </a:r>
                      <a:r>
                        <a:rPr lang="en-US" sz="900" spc="-20" dirty="0" err="1">
                          <a:effectLst/>
                          <a:latin typeface="Arial"/>
                          <a:ea typeface="Arial"/>
                          <a:cs typeface="Times New Roman"/>
                        </a:rPr>
                        <a:t>M</a:t>
                      </a:r>
                      <a:r>
                        <a:rPr lang="en-US" sz="900" spc="5" dirty="0" err="1">
                          <a:effectLst/>
                          <a:latin typeface="Arial"/>
                          <a:ea typeface="Arial"/>
                          <a:cs typeface="Times New Roman"/>
                        </a:rPr>
                        <a:t>u</a:t>
                      </a:r>
                      <a:r>
                        <a:rPr lang="en-US" sz="900" dirty="0" err="1">
                          <a:effectLst/>
                          <a:latin typeface="Arial"/>
                          <a:ea typeface="Arial"/>
                          <a:cs typeface="Times New Roman"/>
                        </a:rPr>
                        <a:t>l</a:t>
                      </a:r>
                      <a:r>
                        <a:rPr lang="en-US" sz="900" dirty="0">
                          <a:effectLst/>
                          <a:latin typeface="Arial"/>
                          <a:ea typeface="Arial"/>
                          <a:cs typeface="Times New Roman"/>
                        </a:rPr>
                        <a:t> </a:t>
                      </a:r>
                      <a:r>
                        <a:rPr lang="en-US" sz="900" dirty="0" err="1" smtClean="0">
                          <a:effectLst/>
                          <a:latin typeface="Arial"/>
                          <a:ea typeface="Arial"/>
                          <a:cs typeface="Times New Roman"/>
                        </a:rPr>
                        <a:t>t</a:t>
                      </a:r>
                      <a:r>
                        <a:rPr lang="en-US" sz="900" spc="5" dirty="0" err="1" smtClean="0">
                          <a:effectLst/>
                          <a:latin typeface="Arial"/>
                          <a:ea typeface="Arial"/>
                          <a:cs typeface="Times New Roman"/>
                        </a:rPr>
                        <a:t>iple</a:t>
                      </a:r>
                      <a:r>
                        <a:rPr lang="en-US" sz="900" spc="5" dirty="0" smtClean="0">
                          <a:effectLst/>
                          <a:latin typeface="Arial"/>
                          <a:ea typeface="Arial"/>
                          <a:cs typeface="Times New Roman"/>
                        </a:rPr>
                        <a:t> sources for</a:t>
                      </a:r>
                      <a:r>
                        <a:rPr lang="en-US" sz="900" spc="5" baseline="0" dirty="0" smtClean="0">
                          <a:effectLst/>
                          <a:latin typeface="Arial"/>
                          <a:ea typeface="Arial"/>
                          <a:cs typeface="Times New Roman"/>
                        </a:rPr>
                        <a:t> </a:t>
                      </a:r>
                      <a:r>
                        <a:rPr lang="en-US" sz="900" i="1" spc="5" baseline="0" dirty="0" smtClean="0">
                          <a:effectLst/>
                          <a:latin typeface="Arial"/>
                          <a:ea typeface="Arial"/>
                          <a:cs typeface="Times New Roman"/>
                        </a:rPr>
                        <a:t>in situ </a:t>
                      </a:r>
                      <a:r>
                        <a:rPr lang="en-US" sz="900" spc="5" baseline="0" dirty="0" smtClean="0">
                          <a:effectLst/>
                          <a:latin typeface="Arial"/>
                          <a:ea typeface="Arial"/>
                          <a:cs typeface="Times New Roman"/>
                        </a:rPr>
                        <a:t>data</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55"/>
                        </a:spcBef>
                        <a:spcAft>
                          <a:spcPts val="0"/>
                        </a:spcAft>
                      </a:pPr>
                      <a:r>
                        <a:rPr lang="en-US" sz="900" dirty="0">
                          <a:effectLst/>
                          <a:latin typeface="Calibri"/>
                          <a:ea typeface="Calibri"/>
                          <a:cs typeface="Times New Roman"/>
                        </a:rPr>
                        <a:t> </a:t>
                      </a:r>
                    </a:p>
                    <a:p>
                      <a:pPr marL="64770" marR="69850">
                        <a:lnSpc>
                          <a:spcPts val="1030"/>
                        </a:lnSpc>
                        <a:spcBef>
                          <a:spcPts val="0"/>
                        </a:spcBef>
                        <a:spcAft>
                          <a:spcPts val="0"/>
                        </a:spcAft>
                      </a:pPr>
                      <a:r>
                        <a:rPr lang="en-US" sz="900" dirty="0">
                          <a:effectLst/>
                          <a:latin typeface="Arial"/>
                          <a:ea typeface="Arial"/>
                          <a:cs typeface="Times New Roman"/>
                        </a:rPr>
                        <a:t>S</a:t>
                      </a:r>
                      <a:r>
                        <a:rPr lang="en-US" sz="900" spc="5" dirty="0">
                          <a:effectLst/>
                          <a:latin typeface="Arial"/>
                          <a:ea typeface="Arial"/>
                          <a:cs typeface="Times New Roman"/>
                        </a:rPr>
                        <a:t>pac</a:t>
                      </a:r>
                      <a:r>
                        <a:rPr lang="en-US" sz="900" dirty="0">
                          <a:effectLst/>
                          <a:latin typeface="Arial"/>
                          <a:ea typeface="Arial"/>
                          <a:cs typeface="Times New Roman"/>
                        </a:rPr>
                        <a:t>e </a:t>
                      </a:r>
                      <a:r>
                        <a:rPr lang="en-US" sz="900" spc="5" dirty="0">
                          <a:effectLst/>
                          <a:latin typeface="Arial"/>
                          <a:ea typeface="Arial"/>
                          <a:cs typeface="Times New Roman"/>
                        </a:rPr>
                        <a:t>age</a:t>
                      </a:r>
                      <a:r>
                        <a:rPr lang="en-US" sz="900" spc="-10" dirty="0">
                          <a:effectLst/>
                          <a:latin typeface="Arial"/>
                          <a:ea typeface="Arial"/>
                          <a:cs typeface="Times New Roman"/>
                        </a:rPr>
                        <a:t>n</a:t>
                      </a:r>
                      <a:r>
                        <a:rPr lang="en-US" sz="900" spc="5" dirty="0">
                          <a:effectLst/>
                          <a:latin typeface="Arial"/>
                          <a:ea typeface="Arial"/>
                          <a:cs typeface="Times New Roman"/>
                        </a:rPr>
                        <a:t>ci</a:t>
                      </a:r>
                      <a:r>
                        <a:rPr lang="en-US" sz="900" spc="-10" dirty="0">
                          <a:effectLst/>
                          <a:latin typeface="Arial"/>
                          <a:ea typeface="Arial"/>
                          <a:cs typeface="Times New Roman"/>
                        </a:rPr>
                        <a:t>e</a:t>
                      </a:r>
                      <a:r>
                        <a:rPr lang="en-US" sz="900" dirty="0">
                          <a:effectLst/>
                          <a:latin typeface="Arial"/>
                          <a:ea typeface="Arial"/>
                          <a:cs typeface="Times New Roman"/>
                        </a:rPr>
                        <a:t>s</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000"/>
                        </a:lnSpc>
                        <a:spcBef>
                          <a:spcPts val="35"/>
                        </a:spcBef>
                        <a:spcAft>
                          <a:spcPts val="0"/>
                        </a:spcAft>
                      </a:pPr>
                      <a:r>
                        <a:rPr lang="en-US" sz="900" dirty="0">
                          <a:effectLst/>
                          <a:latin typeface="Calibri"/>
                          <a:ea typeface="Calibri"/>
                          <a:cs typeface="Times New Roman"/>
                        </a:rPr>
                        <a:t> </a:t>
                      </a:r>
                    </a:p>
                    <a:p>
                      <a:pPr marL="64770" marR="0">
                        <a:lnSpc>
                          <a:spcPts val="985"/>
                        </a:lnSpc>
                        <a:spcBef>
                          <a:spcPts val="0"/>
                        </a:spcBef>
                        <a:spcAft>
                          <a:spcPts val="0"/>
                        </a:spcAft>
                      </a:pPr>
                      <a:r>
                        <a:rPr lang="en-US" sz="900" dirty="0">
                          <a:effectLst/>
                          <a:latin typeface="Arial"/>
                          <a:ea typeface="Arial"/>
                          <a:cs typeface="Times New Roman"/>
                        </a:rPr>
                        <a:t>RDAC</a:t>
                      </a:r>
                      <a:endParaRPr lang="en-US" sz="900" dirty="0">
                        <a:effectLst/>
                        <a:latin typeface="Calibri"/>
                        <a:ea typeface="Calibri"/>
                        <a:cs typeface="Times New Roman"/>
                      </a:endParaRPr>
                    </a:p>
                    <a:p>
                      <a:pPr marL="64770" marR="0">
                        <a:lnSpc>
                          <a:spcPts val="1075"/>
                        </a:lnSpc>
                        <a:spcBef>
                          <a:spcPts val="0"/>
                        </a:spcBef>
                        <a:spcAft>
                          <a:spcPts val="0"/>
                        </a:spcAft>
                      </a:pPr>
                      <a:r>
                        <a:rPr lang="en-US" sz="900" spc="55" dirty="0" err="1">
                          <a:effectLst/>
                          <a:latin typeface="Arial"/>
                          <a:ea typeface="Arial"/>
                          <a:cs typeface="Times New Roman"/>
                        </a:rPr>
                        <a:t>s</a:t>
                      </a:r>
                      <a:r>
                        <a:rPr lang="en-US" sz="900" spc="-10" dirty="0" err="1">
                          <a:effectLst/>
                          <a:latin typeface="Arial"/>
                          <a:ea typeface="Arial"/>
                          <a:cs typeface="Times New Roman"/>
                        </a:rPr>
                        <a:t>x</a:t>
                      </a:r>
                      <a:r>
                        <a:rPr lang="en-US" sz="900" spc="10" dirty="0" err="1">
                          <a:effectLst/>
                          <a:latin typeface="Arial"/>
                          <a:ea typeface="Arial"/>
                          <a:cs typeface="Times New Roman"/>
                        </a:rPr>
                        <a:t>liv</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163195">
                        <a:lnSpc>
                          <a:spcPts val="1030"/>
                        </a:lnSpc>
                        <a:spcBef>
                          <a:spcPts val="20"/>
                        </a:spcBef>
                        <a:spcAft>
                          <a:spcPts val="0"/>
                        </a:spcAft>
                      </a:pPr>
                      <a:r>
                        <a:rPr lang="en-US" sz="900" spc="-5" dirty="0">
                          <a:effectLst/>
                          <a:latin typeface="Arial"/>
                          <a:ea typeface="Arial"/>
                          <a:cs typeface="Times New Roman"/>
                        </a:rPr>
                        <a:t>G</a:t>
                      </a:r>
                      <a:r>
                        <a:rPr lang="en-US" sz="900" dirty="0">
                          <a:effectLst/>
                          <a:latin typeface="Arial"/>
                          <a:ea typeface="Arial"/>
                          <a:cs typeface="Times New Roman"/>
                        </a:rPr>
                        <a:t>HRS</a:t>
                      </a:r>
                      <a:r>
                        <a:rPr lang="en-US" sz="900" spc="10" dirty="0">
                          <a:effectLst/>
                          <a:latin typeface="Arial"/>
                          <a:ea typeface="Arial"/>
                          <a:cs typeface="Times New Roman"/>
                        </a:rPr>
                        <a:t>S</a:t>
                      </a:r>
                      <a:r>
                        <a:rPr lang="en-US" sz="900" dirty="0">
                          <a:effectLst/>
                          <a:latin typeface="Arial"/>
                          <a:ea typeface="Arial"/>
                          <a:cs typeface="Times New Roman"/>
                        </a:rPr>
                        <a:t>T </a:t>
                      </a:r>
                      <a:r>
                        <a:rPr lang="en-US" sz="900" spc="-5" dirty="0" err="1">
                          <a:effectLst/>
                          <a:latin typeface="Arial"/>
                          <a:ea typeface="Arial"/>
                          <a:cs typeface="Times New Roman"/>
                        </a:rPr>
                        <a:t>G</a:t>
                      </a:r>
                      <a:r>
                        <a:rPr lang="en-US" sz="900" dirty="0" err="1">
                          <a:effectLst/>
                          <a:latin typeface="Arial"/>
                          <a:ea typeface="Arial"/>
                          <a:cs typeface="Times New Roman"/>
                        </a:rPr>
                        <a:t>DA</a:t>
                      </a:r>
                      <a:r>
                        <a:rPr lang="en-US" sz="900" spc="60" dirty="0" err="1">
                          <a:effectLst/>
                          <a:latin typeface="Arial"/>
                          <a:ea typeface="Arial"/>
                          <a:cs typeface="Times New Roman"/>
                        </a:rPr>
                        <a:t>C</a:t>
                      </a:r>
                      <a:r>
                        <a:rPr lang="en-US" sz="900" spc="-10" dirty="0" err="1">
                          <a:effectLst/>
                          <a:latin typeface="Arial"/>
                          <a:ea typeface="Arial"/>
                          <a:cs typeface="Times New Roman"/>
                        </a:rPr>
                        <a:t>x</a:t>
                      </a:r>
                      <a:r>
                        <a:rPr lang="en-US" sz="900" spc="10" dirty="0" err="1">
                          <a:effectLst/>
                          <a:latin typeface="Arial"/>
                          <a:ea typeface="Arial"/>
                          <a:cs typeface="Times New Roman"/>
                        </a:rPr>
                        <a:t>l</a:t>
                      </a:r>
                      <a:r>
                        <a:rPr lang="en-US" sz="900" dirty="0" err="1">
                          <a:effectLst/>
                          <a:latin typeface="Arial"/>
                          <a:ea typeface="Arial"/>
                          <a:cs typeface="Times New Roman"/>
                        </a:rPr>
                        <a:t>v</a:t>
                      </a:r>
                      <a:r>
                        <a:rPr lang="en-US" sz="900" dirty="0">
                          <a:effectLst/>
                          <a:latin typeface="Arial"/>
                          <a:ea typeface="Arial"/>
                          <a:cs typeface="Times New Roman"/>
                        </a:rPr>
                        <a:t> </a:t>
                      </a:r>
                      <a:r>
                        <a:rPr lang="en-US" sz="900" spc="-5" dirty="0">
                          <a:effectLst/>
                          <a:latin typeface="Arial"/>
                          <a:ea typeface="Arial"/>
                          <a:cs typeface="Times New Roman"/>
                        </a:rPr>
                        <a:t>G</a:t>
                      </a:r>
                      <a:r>
                        <a:rPr lang="en-US" sz="900" dirty="0">
                          <a:effectLst/>
                          <a:latin typeface="Arial"/>
                          <a:ea typeface="Arial"/>
                          <a:cs typeface="Times New Roman"/>
                        </a:rPr>
                        <a:t>HRS</a:t>
                      </a:r>
                      <a:r>
                        <a:rPr lang="en-US" sz="900" spc="10" dirty="0">
                          <a:effectLst/>
                          <a:latin typeface="Arial"/>
                          <a:ea typeface="Arial"/>
                          <a:cs typeface="Times New Roman"/>
                        </a:rPr>
                        <a:t>S</a:t>
                      </a:r>
                      <a:r>
                        <a:rPr lang="en-US" sz="900" dirty="0">
                          <a:effectLst/>
                          <a:latin typeface="Arial"/>
                          <a:ea typeface="Arial"/>
                          <a:cs typeface="Times New Roman"/>
                        </a:rPr>
                        <a:t>T </a:t>
                      </a:r>
                      <a:r>
                        <a:rPr lang="en-US" sz="900" spc="5" dirty="0" err="1">
                          <a:effectLst/>
                          <a:latin typeface="Arial"/>
                          <a:ea typeface="Arial"/>
                          <a:cs typeface="Times New Roman"/>
                        </a:rPr>
                        <a:t>L</a:t>
                      </a:r>
                      <a:r>
                        <a:rPr lang="en-US" sz="900" spc="-10" dirty="0" err="1">
                          <a:effectLst/>
                          <a:latin typeface="Arial"/>
                          <a:ea typeface="Arial"/>
                          <a:cs typeface="Times New Roman"/>
                        </a:rPr>
                        <a:t>T</a:t>
                      </a:r>
                      <a:r>
                        <a:rPr lang="en-US" sz="900" dirty="0" err="1">
                          <a:effectLst/>
                          <a:latin typeface="Arial"/>
                          <a:ea typeface="Arial"/>
                          <a:cs typeface="Times New Roman"/>
                        </a:rPr>
                        <a:t>SR</a:t>
                      </a:r>
                      <a:r>
                        <a:rPr lang="en-US" sz="900" spc="60" dirty="0" err="1">
                          <a:effectLst/>
                          <a:latin typeface="Arial"/>
                          <a:ea typeface="Arial"/>
                          <a:cs typeface="Times New Roman"/>
                        </a:rPr>
                        <a:t>F</a:t>
                      </a:r>
                      <a:r>
                        <a:rPr lang="en-US" sz="900" spc="-10" dirty="0" err="1">
                          <a:effectLst/>
                          <a:latin typeface="Arial"/>
                          <a:ea typeface="Arial"/>
                          <a:cs typeface="Times New Roman"/>
                        </a:rPr>
                        <a:t>x</a:t>
                      </a:r>
                      <a:r>
                        <a:rPr lang="en-US" sz="900" spc="10" dirty="0" err="1">
                          <a:effectLst/>
                          <a:latin typeface="Arial"/>
                          <a:ea typeface="Arial"/>
                          <a:cs typeface="Times New Roman"/>
                        </a:rPr>
                        <a:t>l</a:t>
                      </a:r>
                      <a:r>
                        <a:rPr lang="en-US" sz="900" dirty="0" err="1">
                          <a:effectLst/>
                          <a:latin typeface="Arial"/>
                          <a:ea typeface="Arial"/>
                          <a:cs typeface="Times New Roman"/>
                        </a:rPr>
                        <a:t>vi</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985"/>
                        </a:lnSpc>
                        <a:spcBef>
                          <a:spcPts val="0"/>
                        </a:spcBef>
                        <a:spcAft>
                          <a:spcPts val="0"/>
                        </a:spcAft>
                      </a:pPr>
                      <a:r>
                        <a:rPr lang="en-US" sz="900" spc="25" dirty="0" err="1">
                          <a:solidFill>
                            <a:srgbClr val="0000FF"/>
                          </a:solidFill>
                          <a:effectLst/>
                          <a:latin typeface="Arial"/>
                          <a:ea typeface="Arial"/>
                          <a:cs typeface="Times New Roman"/>
                        </a:rPr>
                        <a:t>W</a:t>
                      </a:r>
                      <a:r>
                        <a:rPr lang="en-US" sz="900" spc="-15" dirty="0" err="1">
                          <a:solidFill>
                            <a:srgbClr val="0000FF"/>
                          </a:solidFill>
                          <a:effectLst/>
                          <a:latin typeface="Arial"/>
                          <a:ea typeface="Arial"/>
                          <a:cs typeface="Times New Roman"/>
                        </a:rPr>
                        <a:t>D</a:t>
                      </a:r>
                      <a:r>
                        <a:rPr lang="en-US" sz="900" dirty="0" err="1">
                          <a:solidFill>
                            <a:srgbClr val="0000FF"/>
                          </a:solidFill>
                          <a:effectLst/>
                          <a:latin typeface="Arial"/>
                          <a:ea typeface="Arial"/>
                          <a:cs typeface="Times New Roman"/>
                        </a:rPr>
                        <a:t>C</a:t>
                      </a:r>
                      <a:r>
                        <a:rPr lang="en-US" sz="900" spc="5" dirty="0" err="1">
                          <a:solidFill>
                            <a:srgbClr val="0000FF"/>
                          </a:solidFill>
                          <a:effectLst/>
                          <a:latin typeface="Arial"/>
                          <a:ea typeface="Arial"/>
                          <a:cs typeface="Times New Roman"/>
                        </a:rPr>
                        <a:t>s</a:t>
                      </a:r>
                      <a:r>
                        <a:rPr lang="en-US" sz="900" spc="-10" dirty="0" err="1">
                          <a:solidFill>
                            <a:srgbClr val="0000FF"/>
                          </a:solidFill>
                          <a:effectLst/>
                          <a:latin typeface="Arial"/>
                          <a:ea typeface="Arial"/>
                          <a:cs typeface="Times New Roman"/>
                        </a:rPr>
                        <a:t>xi</a:t>
                      </a:r>
                      <a:endParaRPr lang="en-US" sz="900" dirty="0">
                        <a:effectLst/>
                        <a:latin typeface="Calibri"/>
                        <a:ea typeface="Calibri"/>
                        <a:cs typeface="Times New Roman"/>
                      </a:endParaRPr>
                    </a:p>
                    <a:p>
                      <a:pPr marL="66675" marR="0">
                        <a:lnSpc>
                          <a:spcPts val="1075"/>
                        </a:lnSpc>
                        <a:spcBef>
                          <a:spcPts val="0"/>
                        </a:spcBef>
                        <a:spcAft>
                          <a:spcPts val="0"/>
                        </a:spcAft>
                      </a:pPr>
                      <a:r>
                        <a:rPr lang="en-US" sz="900" spc="10" dirty="0" err="1">
                          <a:solidFill>
                            <a:srgbClr val="0000FF"/>
                          </a:solidFill>
                          <a:effectLst/>
                          <a:latin typeface="Arial"/>
                          <a:ea typeface="Arial"/>
                          <a:cs typeface="Times New Roman"/>
                        </a:rPr>
                        <a:t>i</a:t>
                      </a:r>
                      <a:r>
                        <a:rPr lang="en-US" sz="900" dirty="0">
                          <a:solidFill>
                            <a:srgbClr val="0000FF"/>
                          </a:solidFill>
                          <a:effectLst/>
                          <a:latin typeface="Arial"/>
                          <a:ea typeface="Arial"/>
                          <a:cs typeface="Times New Roman"/>
                        </a:rPr>
                        <a:t>,</a:t>
                      </a:r>
                      <a:endParaRPr lang="en-US" sz="900" dirty="0">
                        <a:effectLst/>
                        <a:latin typeface="Calibri"/>
                        <a:ea typeface="Calibri"/>
                        <a:cs typeface="Times New Roman"/>
                      </a:endParaRPr>
                    </a:p>
                    <a:p>
                      <a:pPr marL="66675" marR="0">
                        <a:lnSpc>
                          <a:spcPts val="985"/>
                        </a:lnSpc>
                        <a:spcBef>
                          <a:spcPts val="0"/>
                        </a:spcBef>
                        <a:spcAft>
                          <a:spcPts val="0"/>
                        </a:spcAft>
                      </a:pPr>
                      <a:r>
                        <a:rPr lang="en-US" sz="900" dirty="0">
                          <a:effectLst/>
                          <a:latin typeface="Arial"/>
                          <a:ea typeface="Arial"/>
                          <a:cs typeface="Times New Roman"/>
                        </a:rPr>
                        <a:t>N</a:t>
                      </a:r>
                      <a:r>
                        <a:rPr lang="en-US" sz="900" spc="-5" dirty="0">
                          <a:effectLst/>
                          <a:latin typeface="Arial"/>
                          <a:ea typeface="Arial"/>
                          <a:cs typeface="Times New Roman"/>
                        </a:rPr>
                        <a:t>O</a:t>
                      </a:r>
                      <a:r>
                        <a:rPr lang="en-US" sz="900" dirty="0">
                          <a:effectLst/>
                          <a:latin typeface="Arial"/>
                          <a:ea typeface="Arial"/>
                          <a:cs typeface="Times New Roman"/>
                        </a:rPr>
                        <a:t>DCs</a:t>
                      </a:r>
                      <a:endParaRPr lang="en-US" sz="900" dirty="0">
                        <a:effectLst/>
                        <a:latin typeface="Calibri"/>
                        <a:ea typeface="Calibri"/>
                        <a:cs typeface="Times New Roman"/>
                      </a:endParaRPr>
                    </a:p>
                    <a:p>
                      <a:pPr marL="66675" marR="0">
                        <a:lnSpc>
                          <a:spcPts val="565"/>
                        </a:lnSpc>
                        <a:spcBef>
                          <a:spcPts val="0"/>
                        </a:spcBef>
                        <a:spcAft>
                          <a:spcPts val="0"/>
                        </a:spcAft>
                      </a:pPr>
                      <a:r>
                        <a:rPr lang="en-US" sz="900" spc="10" dirty="0">
                          <a:effectLst/>
                          <a:latin typeface="Arial"/>
                          <a:ea typeface="Arial"/>
                          <a:cs typeface="Times New Roman"/>
                        </a:rPr>
                        <a:t>ix</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362438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3032</TotalTime>
  <Words>1524</Words>
  <Application>Microsoft Office PowerPoint</Application>
  <PresentationFormat>On-screen Show (4:3)</PresentationFormat>
  <Paragraphs>741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DAC Proposed Terms of Reference (ToR)</vt:lpstr>
      <vt:lpstr>DAC ToR Continued</vt:lpstr>
      <vt:lpstr>GDAC Proposed Terms of Reference (ToR)</vt:lpstr>
      <vt:lpstr>GDAC ToR Continued</vt:lpstr>
      <vt:lpstr>Proposed Candidate DACs and GDACs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Veasey</dc:creator>
  <cp:lastModifiedBy>Chief</cp:lastModifiedBy>
  <cp:revision>91</cp:revision>
  <cp:lastPrinted>2015-06-02T12:37:07Z</cp:lastPrinted>
  <dcterms:modified xsi:type="dcterms:W3CDTF">2015-06-18T15:06:54Z</dcterms:modified>
</cp:coreProperties>
</file>