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4" r:id="rId2"/>
    <p:sldId id="271" r:id="rId3"/>
    <p:sldId id="270" r:id="rId4"/>
    <p:sldId id="269" r:id="rId5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F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774" autoAdjust="0"/>
    <p:restoredTop sz="94713" autoAdjust="0"/>
  </p:normalViewPr>
  <p:slideViewPr>
    <p:cSldViewPr showGuides="1">
      <p:cViewPr>
        <p:scale>
          <a:sx n="110" d="100"/>
          <a:sy n="110" d="100"/>
        </p:scale>
        <p:origin x="-36" y="10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DE3022FC-3A1D-4E11-94F8-761248175C2D}" type="datetimeFigureOut">
              <a:rPr lang="de-DE"/>
              <a:pPr>
                <a:defRPr/>
              </a:pPr>
              <a:t>21.06.2015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de-DE" noProof="0" dirty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4FD94FB5-DD66-42D3-A824-8E4FE419665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381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4265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371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943725" y="688975"/>
            <a:ext cx="1743075" cy="56118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714500" y="688975"/>
            <a:ext cx="5076825" cy="56118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391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35225" y="688975"/>
            <a:ext cx="4945063" cy="1371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714500" y="1774825"/>
            <a:ext cx="3409950" cy="45259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76850" y="1774825"/>
            <a:ext cx="3409950" cy="45259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841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5119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34231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14500" y="1774825"/>
            <a:ext cx="3409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76850" y="1774825"/>
            <a:ext cx="3409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1309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2463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7188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0098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28129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63984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34" name="Picture 10" descr="Logo_ohne_WM_XL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2113" y="476250"/>
            <a:ext cx="6699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4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714500" y="1774825"/>
            <a:ext cx="69723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dirty="0" smtClean="0"/>
              <a:t>Click to edit Master text styles</a:t>
            </a:r>
          </a:p>
          <a:p>
            <a:pPr lvl="1"/>
            <a:r>
              <a:rPr lang="en-US" altLang="de-DE" dirty="0" smtClean="0"/>
              <a:t>Second level</a:t>
            </a:r>
          </a:p>
          <a:p>
            <a:pPr lvl="2"/>
            <a:r>
              <a:rPr lang="en-US" altLang="de-DE" dirty="0" smtClean="0"/>
              <a:t>Third level</a:t>
            </a:r>
          </a:p>
          <a:p>
            <a:pPr lvl="3"/>
            <a:r>
              <a:rPr lang="en-US" altLang="de-DE" dirty="0" smtClean="0"/>
              <a:t>Fourth level</a:t>
            </a:r>
          </a:p>
          <a:p>
            <a:pPr lvl="4"/>
            <a:r>
              <a:rPr lang="en-US" altLang="de-DE" dirty="0" smtClean="0"/>
              <a:t>Fifth level</a:t>
            </a:r>
            <a:endParaRPr lang="en-GB" altLang="de-DE" dirty="0" smtClean="0"/>
          </a:p>
        </p:txBody>
      </p:sp>
      <p:sp>
        <p:nvSpPr>
          <p:cNvPr id="103431" name="Line 7"/>
          <p:cNvSpPr>
            <a:spLocks noChangeShapeType="1"/>
          </p:cNvSpPr>
          <p:nvPr userDrawn="1"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endParaRPr lang="de-DE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3432" name="Text Box 8"/>
          <p:cNvSpPr txBox="1">
            <a:spLocks noChangeArrowheads="1"/>
          </p:cNvSpPr>
          <p:nvPr userDrawn="1"/>
        </p:nvSpPr>
        <p:spPr bwMode="auto">
          <a:xfrm>
            <a:off x="179388" y="6456363"/>
            <a:ext cx="871378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e-DE" altLang="de-DE" sz="1400" b="1" dirty="0">
                <a:solidFill>
                  <a:srgbClr val="000000"/>
                </a:solidFill>
                <a:latin typeface="Arial" charset="0"/>
                <a:cs typeface="+mn-cs"/>
              </a:rPr>
              <a:t>ETMC-5 - 2015                                                   </a:t>
            </a:r>
            <a:r>
              <a:rPr lang="de-DE" altLang="de-DE" sz="1400" b="1" dirty="0" err="1">
                <a:solidFill>
                  <a:srgbClr val="000000"/>
                </a:solidFill>
                <a:latin typeface="Arial" charset="0"/>
                <a:cs typeface="+mn-cs"/>
              </a:rPr>
              <a:t>Activities</a:t>
            </a:r>
            <a:r>
              <a:rPr lang="de-DE" altLang="de-DE" sz="1400" b="1" dirty="0">
                <a:solidFill>
                  <a:srgbClr val="000000"/>
                </a:solidFill>
                <a:latin typeface="Arial" charset="0"/>
                <a:cs typeface="+mn-cs"/>
              </a:rPr>
              <a:t> </a:t>
            </a:r>
            <a:r>
              <a:rPr lang="de-DE" altLang="de-DE" sz="1400" b="1" dirty="0" err="1">
                <a:solidFill>
                  <a:srgbClr val="000000"/>
                </a:solidFill>
                <a:latin typeface="Arial" charset="0"/>
                <a:cs typeface="+mn-cs"/>
              </a:rPr>
              <a:t>of</a:t>
            </a:r>
            <a:r>
              <a:rPr lang="de-DE" altLang="de-DE" sz="1400" b="1" dirty="0">
                <a:solidFill>
                  <a:srgbClr val="000000"/>
                </a:solidFill>
                <a:latin typeface="Arial" charset="0"/>
                <a:cs typeface="+mn-cs"/>
              </a:rPr>
              <a:t> </a:t>
            </a:r>
            <a:r>
              <a:rPr lang="de-DE" altLang="de-DE" sz="1400" b="1" dirty="0" err="1">
                <a:solidFill>
                  <a:srgbClr val="000000"/>
                </a:solidFill>
                <a:latin typeface="Arial" charset="0"/>
                <a:cs typeface="+mn-cs"/>
              </a:rPr>
              <a:t>the</a:t>
            </a:r>
            <a:r>
              <a:rPr lang="de-DE" altLang="de-DE" sz="1400" b="1" dirty="0">
                <a:solidFill>
                  <a:srgbClr val="000000"/>
                </a:solidFill>
                <a:latin typeface="Arial" charset="0"/>
                <a:cs typeface="+mn-cs"/>
              </a:rPr>
              <a:t> GCCs                                                        </a:t>
            </a:r>
            <a:fld id="{D0D90762-5300-4DB5-B886-AA5A0925DE8E}" type="slidenum">
              <a:rPr lang="de-DE" altLang="de-DE" sz="1400" b="1">
                <a:solidFill>
                  <a:srgbClr val="000000"/>
                </a:solidFill>
                <a:latin typeface="Arial" charset="0"/>
                <a:cs typeface="+mn-cs"/>
              </a:rPr>
              <a:pPr eaLnBrk="0" hangingPunct="0">
                <a:spcBef>
                  <a:spcPct val="50000"/>
                </a:spcBef>
              </a:pPr>
              <a:t>‹Nr.›</a:t>
            </a:fld>
            <a:r>
              <a:rPr lang="de-DE" altLang="de-DE" sz="1400" b="1" dirty="0">
                <a:solidFill>
                  <a:srgbClr val="000000"/>
                </a:solidFill>
                <a:latin typeface="Arial" charset="0"/>
                <a:cs typeface="+mn-cs"/>
              </a:rPr>
              <a:t>   </a:t>
            </a:r>
            <a:endParaRPr lang="de-DE" altLang="de-DE" sz="3200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3426" name="Title Placeholder 1"/>
          <p:cNvSpPr>
            <a:spLocks noGrp="1"/>
          </p:cNvSpPr>
          <p:nvPr>
            <p:ph type="title"/>
          </p:nvPr>
        </p:nvSpPr>
        <p:spPr bwMode="auto">
          <a:xfrm>
            <a:off x="2435225" y="688975"/>
            <a:ext cx="49450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altLang="de-DE" smtClean="0"/>
          </a:p>
        </p:txBody>
      </p:sp>
    </p:spTree>
    <p:extLst>
      <p:ext uri="{BB962C8B-B14F-4D97-AF65-F5344CB8AC3E}">
        <p14:creationId xmlns:p14="http://schemas.microsoft.com/office/powerpoint/2010/main" val="3028715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8" name="Rectangle 4"/>
          <p:cNvSpPr>
            <a:spLocks noGrp="1"/>
          </p:cNvSpPr>
          <p:nvPr>
            <p:ph type="title"/>
          </p:nvPr>
        </p:nvSpPr>
        <p:spPr>
          <a:xfrm>
            <a:off x="1799692" y="620688"/>
            <a:ext cx="5544616" cy="1371874"/>
          </a:xfrm>
        </p:spPr>
        <p:txBody>
          <a:bodyPr/>
          <a:lstStyle/>
          <a:p>
            <a:pPr algn="ctr"/>
            <a:r>
              <a:rPr lang="de-DE" altLang="de-DE" sz="2400" dirty="0" smtClean="0">
                <a:solidFill>
                  <a:schemeClr val="bg2"/>
                </a:solidFill>
              </a:rPr>
              <a:t>HQCS</a:t>
            </a:r>
            <a:br>
              <a:rPr lang="de-DE" altLang="de-DE" sz="2400" dirty="0" smtClean="0">
                <a:solidFill>
                  <a:schemeClr val="bg2"/>
                </a:solidFill>
              </a:rPr>
            </a:br>
            <a:r>
              <a:rPr lang="de-DE" altLang="de-DE" sz="1800" dirty="0" smtClean="0">
                <a:solidFill>
                  <a:schemeClr val="bg2"/>
                </a:solidFill>
              </a:rPr>
              <a:t>High Quality Control Standard</a:t>
            </a:r>
            <a:endParaRPr lang="de-DE" altLang="de-DE" sz="1800" dirty="0">
              <a:solidFill>
                <a:schemeClr val="bg2"/>
              </a:solidFill>
            </a:endParaRP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121854" y="2420888"/>
            <a:ext cx="6900292" cy="3888432"/>
          </a:xfrm>
        </p:spPr>
        <p:txBody>
          <a:bodyPr/>
          <a:lstStyle/>
          <a:p>
            <a:r>
              <a:rPr lang="de-DE" dirty="0" err="1" smtClean="0"/>
              <a:t>Developed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DWD</a:t>
            </a:r>
            <a:r>
              <a:rPr lang="de-DE" dirty="0"/>
              <a:t>, </a:t>
            </a:r>
            <a:r>
              <a:rPr lang="de-DE" dirty="0" err="1" smtClean="0"/>
              <a:t>basis</a:t>
            </a:r>
            <a:r>
              <a:rPr lang="de-DE" dirty="0" smtClean="0"/>
              <a:t> </a:t>
            </a:r>
            <a:r>
              <a:rPr lang="de-DE" dirty="0" err="1"/>
              <a:t>for</a:t>
            </a:r>
            <a:r>
              <a:rPr lang="de-DE" dirty="0"/>
              <a:t> a </a:t>
            </a:r>
            <a:r>
              <a:rPr lang="de-DE" dirty="0" err="1"/>
              <a:t>software</a:t>
            </a:r>
            <a:r>
              <a:rPr lang="de-DE" dirty="0"/>
              <a:t> </a:t>
            </a:r>
            <a:r>
              <a:rPr lang="de-DE" dirty="0" err="1"/>
              <a:t>package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automatic</a:t>
            </a:r>
            <a:r>
              <a:rPr lang="de-DE" dirty="0"/>
              <a:t> </a:t>
            </a:r>
            <a:r>
              <a:rPr lang="de-DE" dirty="0" err="1"/>
              <a:t>quality</a:t>
            </a:r>
            <a:r>
              <a:rPr lang="de-DE" dirty="0"/>
              <a:t> </a:t>
            </a:r>
            <a:r>
              <a:rPr lang="de-DE" dirty="0" err="1"/>
              <a:t>checks</a:t>
            </a:r>
            <a:endParaRPr lang="de-DE" dirty="0"/>
          </a:p>
          <a:p>
            <a:r>
              <a:rPr lang="de-DE" dirty="0" smtClean="0"/>
              <a:t>Integrated land-</a:t>
            </a:r>
            <a:r>
              <a:rPr lang="de-DE" dirty="0" err="1" smtClean="0"/>
              <a:t>sea</a:t>
            </a:r>
            <a:r>
              <a:rPr lang="de-DE" dirty="0" smtClean="0"/>
              <a:t>-</a:t>
            </a:r>
            <a:r>
              <a:rPr lang="de-DE" dirty="0" err="1" smtClean="0"/>
              <a:t>mask</a:t>
            </a:r>
            <a:r>
              <a:rPr lang="de-DE" dirty="0" smtClean="0"/>
              <a:t>, </a:t>
            </a:r>
            <a:r>
              <a:rPr lang="de-DE" dirty="0" err="1" smtClean="0"/>
              <a:t>accuracy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0.01°</a:t>
            </a:r>
          </a:p>
          <a:p>
            <a:r>
              <a:rPr lang="de-DE" dirty="0" smtClean="0"/>
              <a:t>Course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speed</a:t>
            </a:r>
            <a:r>
              <a:rPr lang="de-DE" dirty="0" smtClean="0"/>
              <a:t> check</a:t>
            </a:r>
          </a:p>
          <a:p>
            <a:r>
              <a:rPr lang="de-DE" dirty="0" err="1" smtClean="0"/>
              <a:t>Climatology</a:t>
            </a:r>
            <a:r>
              <a:rPr lang="de-DE" dirty="0" smtClean="0"/>
              <a:t> check </a:t>
            </a:r>
            <a:r>
              <a:rPr lang="de-DE" dirty="0" err="1" smtClean="0"/>
              <a:t>based</a:t>
            </a:r>
            <a:r>
              <a:rPr lang="de-DE" dirty="0" smtClean="0"/>
              <a:t> on </a:t>
            </a:r>
            <a:r>
              <a:rPr lang="de-DE" dirty="0" err="1" smtClean="0"/>
              <a:t>background</a:t>
            </a:r>
            <a:r>
              <a:rPr lang="de-DE" dirty="0" smtClean="0"/>
              <a:t> </a:t>
            </a:r>
            <a:r>
              <a:rPr lang="de-DE" dirty="0" err="1" smtClean="0"/>
              <a:t>fields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ERA-Interim-</a:t>
            </a:r>
            <a:r>
              <a:rPr lang="de-DE" dirty="0" err="1" smtClean="0"/>
              <a:t>Reanalysis</a:t>
            </a:r>
            <a:r>
              <a:rPr lang="de-DE" dirty="0" smtClean="0"/>
              <a:t> 1981-2010</a:t>
            </a:r>
          </a:p>
          <a:p>
            <a:r>
              <a:rPr lang="de-DE" dirty="0" smtClean="0"/>
              <a:t>Time-</a:t>
            </a:r>
            <a:r>
              <a:rPr lang="de-DE" dirty="0" err="1"/>
              <a:t>s</a:t>
            </a:r>
            <a:r>
              <a:rPr lang="de-DE" dirty="0" err="1" smtClean="0"/>
              <a:t>equence</a:t>
            </a:r>
            <a:r>
              <a:rPr lang="de-DE" dirty="0" smtClean="0"/>
              <a:t> </a:t>
            </a:r>
            <a:r>
              <a:rPr lang="de-DE" dirty="0" smtClean="0"/>
              <a:t>check</a:t>
            </a:r>
          </a:p>
          <a:p>
            <a:r>
              <a:rPr lang="de-DE" dirty="0" err="1" smtClean="0"/>
              <a:t>Inconsistency</a:t>
            </a:r>
            <a:r>
              <a:rPr lang="de-DE" dirty="0" smtClean="0"/>
              <a:t> check</a:t>
            </a:r>
          </a:p>
          <a:p>
            <a:r>
              <a:rPr lang="de-DE" dirty="0" err="1" smtClean="0"/>
              <a:t>Spatial</a:t>
            </a:r>
            <a:r>
              <a:rPr lang="de-DE" dirty="0" smtClean="0"/>
              <a:t> check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931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8" name="Rectangle 4"/>
          <p:cNvSpPr>
            <a:spLocks noGrp="1"/>
          </p:cNvSpPr>
          <p:nvPr>
            <p:ph type="title"/>
          </p:nvPr>
        </p:nvSpPr>
        <p:spPr>
          <a:xfrm>
            <a:off x="1907704" y="620688"/>
            <a:ext cx="5292588" cy="1656184"/>
          </a:xfrm>
        </p:spPr>
        <p:txBody>
          <a:bodyPr/>
          <a:lstStyle/>
          <a:p>
            <a:pPr algn="ctr"/>
            <a:r>
              <a:rPr lang="de-DE" altLang="de-DE" sz="2400" dirty="0" smtClean="0">
                <a:solidFill>
                  <a:schemeClr val="bg2"/>
                </a:solidFill>
              </a:rPr>
              <a:t>HQCS</a:t>
            </a:r>
            <a:br>
              <a:rPr lang="de-DE" altLang="de-DE" sz="2400" dirty="0" smtClean="0">
                <a:solidFill>
                  <a:schemeClr val="bg2"/>
                </a:solidFill>
              </a:rPr>
            </a:br>
            <a:r>
              <a:rPr lang="de-DE" altLang="de-DE" sz="1800" dirty="0" smtClean="0">
                <a:solidFill>
                  <a:schemeClr val="bg2"/>
                </a:solidFill>
              </a:rPr>
              <a:t>High Quality Control Standard</a:t>
            </a:r>
            <a:br>
              <a:rPr lang="de-DE" altLang="de-DE" sz="1800" dirty="0" smtClean="0">
                <a:solidFill>
                  <a:schemeClr val="bg2"/>
                </a:solidFill>
              </a:rPr>
            </a:br>
            <a:r>
              <a:rPr lang="de-DE" altLang="de-DE" sz="1800" dirty="0" smtClean="0">
                <a:solidFill>
                  <a:schemeClr val="bg2"/>
                </a:solidFill>
              </a:rPr>
              <a:t/>
            </a:r>
            <a:br>
              <a:rPr lang="de-DE" altLang="de-DE" sz="1800" dirty="0" smtClean="0">
                <a:solidFill>
                  <a:schemeClr val="bg2"/>
                </a:solidFill>
              </a:rPr>
            </a:br>
            <a:r>
              <a:rPr lang="de-DE" altLang="de-DE" sz="1800" dirty="0" smtClean="0">
                <a:solidFill>
                  <a:schemeClr val="bg2"/>
                </a:solidFill>
              </a:rPr>
              <a:t>Land-</a:t>
            </a:r>
            <a:r>
              <a:rPr lang="de-DE" altLang="de-DE" sz="1800" dirty="0" err="1" smtClean="0">
                <a:solidFill>
                  <a:schemeClr val="bg2"/>
                </a:solidFill>
              </a:rPr>
              <a:t>Sea</a:t>
            </a:r>
            <a:r>
              <a:rPr lang="de-DE" altLang="de-DE" sz="1800" dirty="0" smtClean="0">
                <a:solidFill>
                  <a:schemeClr val="bg2"/>
                </a:solidFill>
              </a:rPr>
              <a:t> </a:t>
            </a:r>
            <a:r>
              <a:rPr lang="de-DE" altLang="de-DE" sz="1800" dirty="0" err="1" smtClean="0">
                <a:solidFill>
                  <a:schemeClr val="bg2"/>
                </a:solidFill>
              </a:rPr>
              <a:t>Mask</a:t>
            </a:r>
            <a:endParaRPr lang="de-DE" altLang="de-DE" sz="1800" dirty="0">
              <a:solidFill>
                <a:schemeClr val="bg2"/>
              </a:solidFill>
            </a:endParaRPr>
          </a:p>
        </p:txBody>
      </p:sp>
      <p:pic>
        <p:nvPicPr>
          <p:cNvPr id="4" name="Inhaltsplatzhalter 3"/>
          <p:cNvPicPr>
            <a:picLocks noGrp="1"/>
          </p:cNvPicPr>
          <p:nvPr>
            <p:ph idx="1"/>
          </p:nvPr>
        </p:nvPicPr>
        <p:blipFill rotWithShape="1">
          <a:blip r:embed="rId2" cstate="print"/>
          <a:srcRect l="131" r="131"/>
          <a:stretch/>
        </p:blipFill>
        <p:spPr>
          <a:xfrm>
            <a:off x="1367644" y="2564904"/>
            <a:ext cx="6408712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31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8" name="Rectangle 4"/>
          <p:cNvSpPr>
            <a:spLocks noGrp="1"/>
          </p:cNvSpPr>
          <p:nvPr>
            <p:ph type="title"/>
          </p:nvPr>
        </p:nvSpPr>
        <p:spPr>
          <a:xfrm>
            <a:off x="1799692" y="620688"/>
            <a:ext cx="5544616" cy="1443882"/>
          </a:xfrm>
        </p:spPr>
        <p:txBody>
          <a:bodyPr/>
          <a:lstStyle/>
          <a:p>
            <a:pPr algn="ctr"/>
            <a:r>
              <a:rPr lang="de-DE" altLang="de-DE" sz="2400" dirty="0" smtClean="0">
                <a:solidFill>
                  <a:schemeClr val="bg2"/>
                </a:solidFill>
              </a:rPr>
              <a:t>HQCS</a:t>
            </a:r>
            <a:br>
              <a:rPr lang="de-DE" altLang="de-DE" sz="2400" dirty="0" smtClean="0">
                <a:solidFill>
                  <a:schemeClr val="bg2"/>
                </a:solidFill>
              </a:rPr>
            </a:br>
            <a:r>
              <a:rPr lang="de-DE" altLang="de-DE" sz="1800" dirty="0" smtClean="0">
                <a:solidFill>
                  <a:schemeClr val="bg2"/>
                </a:solidFill>
              </a:rPr>
              <a:t>High Quality Control Standard</a:t>
            </a:r>
            <a:endParaRPr lang="de-DE" altLang="de-DE" sz="1800" dirty="0">
              <a:solidFill>
                <a:schemeClr val="bg2"/>
              </a:solidFill>
            </a:endParaRPr>
          </a:p>
        </p:txBody>
      </p:sp>
      <p:pic>
        <p:nvPicPr>
          <p:cNvPr id="4" name="Inhaltsplatzhalter 3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8" t="18731" r="9256" b="31465"/>
          <a:stretch/>
        </p:blipFill>
        <p:spPr bwMode="auto">
          <a:xfrm>
            <a:off x="1121569" y="2852936"/>
            <a:ext cx="6900862" cy="299326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7640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8" name="Rectangle 4"/>
          <p:cNvSpPr>
            <a:spLocks noGrp="1"/>
          </p:cNvSpPr>
          <p:nvPr>
            <p:ph type="title"/>
          </p:nvPr>
        </p:nvSpPr>
        <p:spPr>
          <a:xfrm>
            <a:off x="1799692" y="620688"/>
            <a:ext cx="5544616" cy="1371874"/>
          </a:xfrm>
        </p:spPr>
        <p:txBody>
          <a:bodyPr/>
          <a:lstStyle/>
          <a:p>
            <a:pPr algn="ctr"/>
            <a:r>
              <a:rPr lang="de-DE" altLang="de-DE" sz="2400" dirty="0" smtClean="0">
                <a:solidFill>
                  <a:schemeClr val="bg2"/>
                </a:solidFill>
              </a:rPr>
              <a:t>HQCS</a:t>
            </a:r>
            <a:br>
              <a:rPr lang="de-DE" altLang="de-DE" sz="2400" dirty="0" smtClean="0">
                <a:solidFill>
                  <a:schemeClr val="bg2"/>
                </a:solidFill>
              </a:rPr>
            </a:br>
            <a:r>
              <a:rPr lang="de-DE" altLang="de-DE" sz="1800" dirty="0" smtClean="0">
                <a:solidFill>
                  <a:schemeClr val="bg2"/>
                </a:solidFill>
              </a:rPr>
              <a:t>High Quality Control Standard</a:t>
            </a:r>
            <a:br>
              <a:rPr lang="de-DE" altLang="de-DE" sz="1800" dirty="0" smtClean="0">
                <a:solidFill>
                  <a:schemeClr val="bg2"/>
                </a:solidFill>
              </a:rPr>
            </a:br>
            <a:r>
              <a:rPr lang="de-DE" altLang="de-DE" sz="1800" dirty="0">
                <a:solidFill>
                  <a:schemeClr val="bg2"/>
                </a:solidFill>
              </a:rPr>
              <a:t/>
            </a:r>
            <a:br>
              <a:rPr lang="de-DE" altLang="de-DE" sz="1800" dirty="0">
                <a:solidFill>
                  <a:schemeClr val="bg2"/>
                </a:solidFill>
              </a:rPr>
            </a:br>
            <a:r>
              <a:rPr lang="de-DE" altLang="de-DE" sz="1800" dirty="0" err="1" smtClean="0">
                <a:solidFill>
                  <a:schemeClr val="bg2"/>
                </a:solidFill>
              </a:rPr>
              <a:t>Sequence</a:t>
            </a:r>
            <a:r>
              <a:rPr lang="de-DE" altLang="de-DE" sz="1800" dirty="0" smtClean="0">
                <a:solidFill>
                  <a:schemeClr val="bg2"/>
                </a:solidFill>
              </a:rPr>
              <a:t> </a:t>
            </a:r>
            <a:r>
              <a:rPr lang="de-DE" altLang="de-DE" sz="1800" dirty="0" err="1" smtClean="0">
                <a:solidFill>
                  <a:schemeClr val="bg2"/>
                </a:solidFill>
              </a:rPr>
              <a:t>of</a:t>
            </a:r>
            <a:r>
              <a:rPr lang="de-DE" altLang="de-DE" sz="1800" dirty="0" smtClean="0">
                <a:solidFill>
                  <a:schemeClr val="bg2"/>
                </a:solidFill>
              </a:rPr>
              <a:t> Checks</a:t>
            </a:r>
            <a:endParaRPr lang="de-DE" altLang="de-DE" sz="1800" dirty="0">
              <a:solidFill>
                <a:schemeClr val="bg2"/>
              </a:solidFill>
            </a:endParaRPr>
          </a:p>
        </p:txBody>
      </p:sp>
      <p:pic>
        <p:nvPicPr>
          <p:cNvPr id="16" name="Inhaltsplatzhalter 15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40" b="31685"/>
          <a:stretch/>
        </p:blipFill>
        <p:spPr bwMode="auto">
          <a:xfrm>
            <a:off x="1085850" y="2564904"/>
            <a:ext cx="6972300" cy="230478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792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CC">
  <a:themeElements>
    <a:clrScheme name="GCC 1">
      <a:dk1>
        <a:srgbClr val="000000"/>
      </a:dk1>
      <a:lt1>
        <a:srgbClr val="FFFFFF"/>
      </a:lt1>
      <a:dk2>
        <a:srgbClr val="B9DB0E"/>
      </a:dk2>
      <a:lt2>
        <a:srgbClr val="000099"/>
      </a:lt2>
      <a:accent1>
        <a:srgbClr val="8F8DCB"/>
      </a:accent1>
      <a:accent2>
        <a:srgbClr val="00ADD0"/>
      </a:accent2>
      <a:accent3>
        <a:srgbClr val="FFFFFF"/>
      </a:accent3>
      <a:accent4>
        <a:srgbClr val="000000"/>
      </a:accent4>
      <a:accent5>
        <a:srgbClr val="C6C5E2"/>
      </a:accent5>
      <a:accent6>
        <a:srgbClr val="009CBC"/>
      </a:accent6>
      <a:hlink>
        <a:srgbClr val="9CA299"/>
      </a:hlink>
      <a:folHlink>
        <a:srgbClr val="ED2939"/>
      </a:folHlink>
    </a:clrScheme>
    <a:fontScheme name="GC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CC 1">
        <a:dk1>
          <a:srgbClr val="000000"/>
        </a:dk1>
        <a:lt1>
          <a:srgbClr val="FFFFFF"/>
        </a:lt1>
        <a:dk2>
          <a:srgbClr val="B9DB0E"/>
        </a:dk2>
        <a:lt2>
          <a:srgbClr val="000099"/>
        </a:lt2>
        <a:accent1>
          <a:srgbClr val="8F8DCB"/>
        </a:accent1>
        <a:accent2>
          <a:srgbClr val="00ADD0"/>
        </a:accent2>
        <a:accent3>
          <a:srgbClr val="FFFFFF"/>
        </a:accent3>
        <a:accent4>
          <a:srgbClr val="000000"/>
        </a:accent4>
        <a:accent5>
          <a:srgbClr val="C6C5E2"/>
        </a:accent5>
        <a:accent6>
          <a:srgbClr val="009CBC"/>
        </a:accent6>
        <a:hlink>
          <a:srgbClr val="9CA299"/>
        </a:hlink>
        <a:folHlink>
          <a:srgbClr val="ED29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Bildschirmpräsentation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GCC</vt:lpstr>
      <vt:lpstr>HQCS High Quality Control Standard</vt:lpstr>
      <vt:lpstr>HQCS High Quality Control Standard  Land-Sea Mask</vt:lpstr>
      <vt:lpstr>HQCS High Quality Control Standard</vt:lpstr>
      <vt:lpstr>HQCS High Quality Control Standard  Sequence of Checks</vt:lpstr>
    </vt:vector>
  </TitlesOfParts>
  <Company>Deutscher Wetterdienst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Leiding Tina</dc:creator>
  <cp:lastModifiedBy>Gates Lydia</cp:lastModifiedBy>
  <cp:revision>64</cp:revision>
  <cp:lastPrinted>2014-12-15T07:48:00Z</cp:lastPrinted>
  <dcterms:created xsi:type="dcterms:W3CDTF">2014-06-05T14:41:51Z</dcterms:created>
  <dcterms:modified xsi:type="dcterms:W3CDTF">2015-06-21T18:04:19Z</dcterms:modified>
</cp:coreProperties>
</file>