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74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3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1B5F6-7F5F-43BC-88C4-84775FB03EEC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8719F-75CB-49A7-937A-441A8F39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1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mo2016_powerpoint_standard_v2_dark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712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75200" y="104774"/>
            <a:ext cx="8229600" cy="62769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rgbClr val="FFFF00"/>
                </a:solidFill>
              </a:rPr>
              <a:t>WIGOS Workshop for Regional Association VI (RA-VI) with Focus on Marine Meteorological and Oceanographic Observing Requirements </a:t>
            </a:r>
          </a:p>
          <a:p>
            <a:r>
              <a:rPr lang="en-GB" sz="2400" i="1" dirty="0" smtClean="0">
                <a:solidFill>
                  <a:srgbClr val="FFFF00"/>
                </a:solidFill>
              </a:rPr>
              <a:t>(</a:t>
            </a:r>
            <a:r>
              <a:rPr lang="en-GB" sz="2400" i="1" dirty="0">
                <a:solidFill>
                  <a:srgbClr val="FFFF00"/>
                </a:solidFill>
              </a:rPr>
              <a:t>Split, Croatia, 5-7 September 2016</a:t>
            </a:r>
            <a:r>
              <a:rPr lang="en-GB" sz="2400" i="1" dirty="0" smtClean="0">
                <a:solidFill>
                  <a:srgbClr val="FFFF00"/>
                </a:solidFill>
              </a:rPr>
              <a:t>)</a:t>
            </a:r>
          </a:p>
          <a:p>
            <a:endParaRPr lang="en-GB" sz="2400" i="1" dirty="0">
              <a:solidFill>
                <a:srgbClr val="FFFF00"/>
              </a:solidFill>
            </a:endParaRPr>
          </a:p>
          <a:p>
            <a:r>
              <a:rPr lang="en-GB" sz="3200" b="1" dirty="0" smtClean="0">
                <a:solidFill>
                  <a:srgbClr val="FFFF00"/>
                </a:solidFill>
              </a:rPr>
              <a:t>Proposed Recommendations </a:t>
            </a:r>
          </a:p>
          <a:p>
            <a:r>
              <a:rPr lang="en-GB" sz="3200" b="1" dirty="0" smtClean="0">
                <a:solidFill>
                  <a:srgbClr val="FFFF00"/>
                </a:solidFill>
              </a:rPr>
              <a:t>of the Workshop</a:t>
            </a:r>
            <a:endParaRPr lang="en-GB" sz="3200" b="1" dirty="0">
              <a:solidFill>
                <a:srgbClr val="FFFF00"/>
              </a:solidFill>
            </a:endParaRPr>
          </a:p>
          <a:p>
            <a:endParaRPr lang="en-GB" sz="2600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14300"/>
            <a:ext cx="8520113" cy="895350"/>
          </a:xfrm>
        </p:spPr>
        <p:txBody>
          <a:bodyPr/>
          <a:lstStyle/>
          <a:p>
            <a:r>
              <a:rPr lang="en-GB" altLang="en-US" sz="3200" dirty="0" smtClean="0"/>
              <a:t>Proposed recommendations of the workshop</a:t>
            </a:r>
            <a:endParaRPr lang="en-GB" altLang="en-US" sz="32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57300"/>
            <a:ext cx="79248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en-US" smtClean="0"/>
              <a:t>sss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4133798"/>
      </p:ext>
    </p:extLst>
  </p:cSld>
  <p:clrMapOvr>
    <a:masterClrMapping/>
  </p:clrMapOvr>
</p:sld>
</file>

<file path=ppt/theme/theme1.xml><?xml version="1.0" encoding="utf-8"?>
<a:theme xmlns:a="http://schemas.openxmlformats.org/drawingml/2006/main" name="WMO_BLU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WMO_BLUE_Powerpoint_en_fr</Template>
  <TotalTime>429</TotalTime>
  <Words>38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WMO_BLUE_Powerpoint_en_fr</vt:lpstr>
      <vt:lpstr>PowerPoint Presentation</vt:lpstr>
      <vt:lpstr>Proposed recommendations of the workshop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Etienne Charpentier</dc:creator>
  <cp:lastModifiedBy>Etienne Charpentier</cp:lastModifiedBy>
  <cp:revision>11</cp:revision>
  <dcterms:created xsi:type="dcterms:W3CDTF">2016-07-22T07:19:48Z</dcterms:created>
  <dcterms:modified xsi:type="dcterms:W3CDTF">2016-09-06T06:01:17Z</dcterms:modified>
</cp:coreProperties>
</file>