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4" r:id="rId2"/>
    <p:sldId id="261" r:id="rId3"/>
    <p:sldId id="26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49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681C9A-36AA-40F2-A29E-4D453E44148C}" type="datetimeFigureOut">
              <a:rPr lang="en-GB" smtClean="0"/>
              <a:t>07/09/2016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17C409-0152-41EC-A6D4-CE93BBC230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771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FB6C6-3B49-4EEA-9A7B-BFBD36E54EA5}" type="datetimeFigureOut">
              <a:rPr lang="en-GB" smtClean="0"/>
              <a:t>07/09/2016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C4DBF-CE66-4805-994C-3A0D638DAE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8427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FB6C6-3B49-4EEA-9A7B-BFBD36E54EA5}" type="datetimeFigureOut">
              <a:rPr lang="en-GB" smtClean="0"/>
              <a:t>07/09/2016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C4DBF-CE66-4805-994C-3A0D638DAE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5375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FB6C6-3B49-4EEA-9A7B-BFBD36E54EA5}" type="datetimeFigureOut">
              <a:rPr lang="en-GB" smtClean="0"/>
              <a:t>07/09/2016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C4DBF-CE66-4805-994C-3A0D638DAE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27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FB6C6-3B49-4EEA-9A7B-BFBD36E54EA5}" type="datetimeFigureOut">
              <a:rPr lang="en-GB" smtClean="0"/>
              <a:t>07/09/2016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C4DBF-CE66-4805-994C-3A0D638DAE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001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FB6C6-3B49-4EEA-9A7B-BFBD36E54EA5}" type="datetimeFigureOut">
              <a:rPr lang="en-GB" smtClean="0"/>
              <a:t>07/09/2016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C4DBF-CE66-4805-994C-3A0D638DAE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6227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FB6C6-3B49-4EEA-9A7B-BFBD36E54EA5}" type="datetimeFigureOut">
              <a:rPr lang="en-GB" smtClean="0"/>
              <a:t>07/09/2016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C4DBF-CE66-4805-994C-3A0D638DAE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4592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FB6C6-3B49-4EEA-9A7B-BFBD36E54EA5}" type="datetimeFigureOut">
              <a:rPr lang="en-GB" smtClean="0"/>
              <a:t>07/09/2016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C4DBF-CE66-4805-994C-3A0D638DAE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1942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FB6C6-3B49-4EEA-9A7B-BFBD36E54EA5}" type="datetimeFigureOut">
              <a:rPr lang="en-GB" smtClean="0"/>
              <a:t>07/09/2016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C4DBF-CE66-4805-994C-3A0D638DAE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3965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FB6C6-3B49-4EEA-9A7B-BFBD36E54EA5}" type="datetimeFigureOut">
              <a:rPr lang="en-GB" smtClean="0"/>
              <a:t>07/09/2016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C4DBF-CE66-4805-994C-3A0D638DAE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6165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FB6C6-3B49-4EEA-9A7B-BFBD36E54EA5}" type="datetimeFigureOut">
              <a:rPr lang="en-GB" smtClean="0"/>
              <a:t>07/09/2016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C4DBF-CE66-4805-994C-3A0D638DAE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5943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FB6C6-3B49-4EEA-9A7B-BFBD36E54EA5}" type="datetimeFigureOut">
              <a:rPr lang="en-GB" smtClean="0"/>
              <a:t>07/09/2016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C4DBF-CE66-4805-994C-3A0D638DAE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3164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FB6C6-3B49-4EEA-9A7B-BFBD36E54EA5}" type="datetimeFigureOut">
              <a:rPr lang="en-GB" smtClean="0"/>
              <a:t>07/09/2016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C4DBF-CE66-4805-994C-3A0D638DAE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0799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Contributing</a:t>
            </a:r>
            <a:r>
              <a:rPr lang="fr-CH" dirty="0" smtClean="0"/>
              <a:t> to </a:t>
            </a:r>
            <a:r>
              <a:rPr lang="fr-CH" dirty="0" err="1" smtClean="0"/>
              <a:t>RWCs</a:t>
            </a:r>
            <a:r>
              <a:rPr lang="fr-CH" dirty="0" smtClean="0"/>
              <a:t> and </a:t>
            </a:r>
            <a:r>
              <a:rPr lang="fr-CH" dirty="0" err="1" smtClean="0"/>
              <a:t>RMICs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err="1" smtClean="0"/>
              <a:t>RWCs</a:t>
            </a:r>
            <a:r>
              <a:rPr lang="fr-CH" dirty="0" smtClean="0"/>
              <a:t> &amp; </a:t>
            </a:r>
            <a:r>
              <a:rPr lang="fr-CH" dirty="0" err="1" smtClean="0"/>
              <a:t>RMICs</a:t>
            </a:r>
            <a:r>
              <a:rPr lang="fr-CH" dirty="0" smtClean="0"/>
              <a:t> </a:t>
            </a:r>
            <a:r>
              <a:rPr lang="fr-CH" dirty="0" err="1" smtClean="0"/>
              <a:t>can</a:t>
            </a:r>
            <a:r>
              <a:rPr lang="fr-CH" dirty="0" smtClean="0"/>
              <a:t> </a:t>
            </a:r>
            <a:r>
              <a:rPr lang="fr-CH" dirty="0" err="1" smtClean="0"/>
              <a:t>be</a:t>
            </a:r>
            <a:r>
              <a:rPr lang="fr-CH" dirty="0" smtClean="0"/>
              <a:t> </a:t>
            </a:r>
            <a:r>
              <a:rPr lang="fr-CH" dirty="0" err="1" smtClean="0"/>
              <a:t>established</a:t>
            </a:r>
            <a:r>
              <a:rPr lang="fr-CH" dirty="0" smtClean="0"/>
              <a:t> as </a:t>
            </a:r>
            <a:r>
              <a:rPr lang="fr-CH" dirty="0" err="1" smtClean="0"/>
              <a:t>virtual</a:t>
            </a:r>
            <a:r>
              <a:rPr lang="fr-CH" dirty="0" smtClean="0"/>
              <a:t> centres </a:t>
            </a:r>
            <a:r>
              <a:rPr lang="fr-CH" dirty="0" err="1" smtClean="0"/>
              <a:t>with</a:t>
            </a:r>
            <a:r>
              <a:rPr lang="fr-CH" dirty="0" smtClean="0"/>
              <a:t> contributions </a:t>
            </a:r>
            <a:r>
              <a:rPr lang="fr-CH" dirty="0" err="1" smtClean="0"/>
              <a:t>from</a:t>
            </a:r>
            <a:r>
              <a:rPr lang="fr-CH" dirty="0" smtClean="0"/>
              <a:t> </a:t>
            </a:r>
            <a:r>
              <a:rPr lang="fr-CH" dirty="0" err="1" smtClean="0"/>
              <a:t>several</a:t>
            </a:r>
            <a:r>
              <a:rPr lang="fr-CH" dirty="0" smtClean="0"/>
              <a:t> institutions/countries </a:t>
            </a:r>
          </a:p>
          <a:p>
            <a:r>
              <a:rPr lang="fr-CH" dirty="0" err="1" smtClean="0"/>
              <a:t>Providing</a:t>
            </a:r>
            <a:r>
              <a:rPr lang="fr-CH" dirty="0" smtClean="0"/>
              <a:t> expertise</a:t>
            </a:r>
          </a:p>
          <a:p>
            <a:r>
              <a:rPr lang="fr-CH" dirty="0" err="1" smtClean="0"/>
              <a:t>Providing</a:t>
            </a:r>
            <a:r>
              <a:rPr lang="fr-CH" dirty="0" smtClean="0"/>
              <a:t> infrastructure</a:t>
            </a:r>
          </a:p>
          <a:p>
            <a:r>
              <a:rPr lang="fr-CH" dirty="0" err="1" smtClean="0"/>
              <a:t>Contributing</a:t>
            </a:r>
            <a:r>
              <a:rPr lang="fr-CH" dirty="0" smtClean="0"/>
              <a:t> to </a:t>
            </a:r>
            <a:r>
              <a:rPr lang="fr-CH" dirty="0" err="1" smtClean="0"/>
              <a:t>some</a:t>
            </a:r>
            <a:r>
              <a:rPr lang="fr-CH" dirty="0" smtClean="0"/>
              <a:t> of the </a:t>
            </a:r>
            <a:r>
              <a:rPr lang="fr-CH" dirty="0" err="1" smtClean="0"/>
              <a:t>functions</a:t>
            </a:r>
            <a:r>
              <a:rPr lang="fr-CH" dirty="0" smtClean="0"/>
              <a:t> </a:t>
            </a:r>
            <a:r>
              <a:rPr lang="fr-CH" dirty="0" err="1" smtClean="0"/>
              <a:t>e.g</a:t>
            </a:r>
            <a:r>
              <a:rPr lang="fr-CH" dirty="0" smtClean="0"/>
              <a:t>. </a:t>
            </a:r>
            <a:r>
              <a:rPr lang="fr-CH" dirty="0" err="1" smtClean="0"/>
              <a:t>with</a:t>
            </a:r>
            <a:r>
              <a:rPr lang="fr-CH" dirty="0" smtClean="0"/>
              <a:t> focus on </a:t>
            </a:r>
            <a:r>
              <a:rPr lang="fr-CH" dirty="0" err="1" smtClean="0"/>
              <a:t>regional</a:t>
            </a:r>
            <a:r>
              <a:rPr lang="fr-CH" dirty="0" smtClean="0"/>
              <a:t>/</a:t>
            </a:r>
            <a:r>
              <a:rPr lang="fr-CH" dirty="0" err="1" smtClean="0"/>
              <a:t>sub-regional</a:t>
            </a:r>
            <a:r>
              <a:rPr lang="fr-CH" dirty="0" smtClean="0"/>
              <a:t> aspects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1287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H" b="1" dirty="0" err="1" smtClean="0"/>
              <a:t>Functions</a:t>
            </a:r>
            <a:r>
              <a:rPr lang="fr-CH" b="1" dirty="0" smtClean="0"/>
              <a:t> of </a:t>
            </a:r>
            <a:r>
              <a:rPr lang="fr-CH" b="1" dirty="0" err="1" smtClean="0"/>
              <a:t>Regional</a:t>
            </a:r>
            <a:r>
              <a:rPr lang="fr-CH" b="1" dirty="0" smtClean="0"/>
              <a:t> WIGOS Centres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smtClean="0"/>
              <a:t>Communication</a:t>
            </a:r>
          </a:p>
          <a:p>
            <a:r>
              <a:rPr lang="fr-CH" dirty="0" smtClean="0"/>
              <a:t>Education and training on WIGOS </a:t>
            </a:r>
            <a:r>
              <a:rPr lang="fr-CH" dirty="0" err="1" smtClean="0"/>
              <a:t>implementation</a:t>
            </a:r>
            <a:endParaRPr lang="fr-CH" dirty="0" smtClean="0"/>
          </a:p>
          <a:p>
            <a:r>
              <a:rPr lang="fr-CH" dirty="0" smtClean="0"/>
              <a:t>Network design</a:t>
            </a:r>
          </a:p>
          <a:p>
            <a:r>
              <a:rPr lang="fr-CH" dirty="0" smtClean="0"/>
              <a:t>Data </a:t>
            </a:r>
            <a:r>
              <a:rPr lang="fr-CH" dirty="0" err="1" smtClean="0"/>
              <a:t>quality</a:t>
            </a:r>
            <a:r>
              <a:rPr lang="fr-CH" dirty="0" smtClean="0"/>
              <a:t> monitoring</a:t>
            </a:r>
          </a:p>
          <a:p>
            <a:r>
              <a:rPr lang="fr-CH" dirty="0" err="1" smtClean="0"/>
              <a:t>Metadata</a:t>
            </a:r>
            <a:r>
              <a:rPr lang="fr-CH" dirty="0" smtClean="0"/>
              <a:t> management</a:t>
            </a:r>
          </a:p>
          <a:p>
            <a:r>
              <a:rPr lang="fr-CH" dirty="0" err="1" smtClean="0"/>
              <a:t>Providing</a:t>
            </a:r>
            <a:r>
              <a:rPr lang="fr-CH" dirty="0" smtClean="0"/>
              <a:t> links </a:t>
            </a:r>
            <a:r>
              <a:rPr lang="fr-CH" dirty="0" err="1" smtClean="0"/>
              <a:t>with</a:t>
            </a:r>
            <a:r>
              <a:rPr lang="fr-CH" dirty="0" smtClean="0"/>
              <a:t> </a:t>
            </a:r>
            <a:r>
              <a:rPr lang="fr-CH" dirty="0" err="1" smtClean="0"/>
              <a:t>partner</a:t>
            </a:r>
            <a:r>
              <a:rPr lang="fr-CH" dirty="0" smtClean="0"/>
              <a:t> </a:t>
            </a:r>
            <a:r>
              <a:rPr lang="fr-CH" dirty="0" err="1" smtClean="0"/>
              <a:t>organizations</a:t>
            </a:r>
            <a:r>
              <a:rPr lang="fr-CH" dirty="0" smtClean="0"/>
              <a:t> and </a:t>
            </a:r>
            <a:r>
              <a:rPr lang="fr-CH" dirty="0" err="1" smtClean="0"/>
              <a:t>regional</a:t>
            </a:r>
            <a:r>
              <a:rPr lang="fr-CH" dirty="0" smtClean="0"/>
              <a:t> groups, and </a:t>
            </a:r>
            <a:r>
              <a:rPr lang="fr-CH" dirty="0" err="1" smtClean="0"/>
              <a:t>establish</a:t>
            </a:r>
            <a:r>
              <a:rPr lang="fr-CH" dirty="0" smtClean="0"/>
              <a:t> </a:t>
            </a:r>
            <a:r>
              <a:rPr lang="fr-CH" dirty="0" err="1" smtClean="0"/>
              <a:t>partnerships</a:t>
            </a:r>
            <a:endParaRPr lang="fr-CH" dirty="0" smtClean="0"/>
          </a:p>
          <a:p>
            <a:endParaRPr lang="fr-CH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2073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H" dirty="0" err="1" smtClean="0"/>
              <a:t>Functions</a:t>
            </a:r>
            <a:r>
              <a:rPr lang="fr-CH" dirty="0" smtClean="0"/>
              <a:t> of </a:t>
            </a:r>
            <a:r>
              <a:rPr lang="fr-CH" dirty="0" err="1"/>
              <a:t>R</a:t>
            </a:r>
            <a:r>
              <a:rPr lang="fr-CH" dirty="0" err="1" smtClean="0"/>
              <a:t>egional</a:t>
            </a:r>
            <a:r>
              <a:rPr lang="fr-CH" dirty="0" smtClean="0"/>
              <a:t> Marine Instrument Centres (</a:t>
            </a:r>
            <a:r>
              <a:rPr lang="fr-CH" dirty="0" err="1" smtClean="0"/>
              <a:t>RMICs</a:t>
            </a:r>
            <a:r>
              <a:rPr lang="fr-CH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/>
          <a:lstStyle/>
          <a:p>
            <a:r>
              <a:rPr lang="fr-CH" dirty="0" smtClean="0"/>
              <a:t>Instrument calibration service </a:t>
            </a:r>
          </a:p>
          <a:p>
            <a:r>
              <a:rPr lang="fr-CH" dirty="0" err="1" smtClean="0"/>
              <a:t>Laboratory</a:t>
            </a:r>
            <a:r>
              <a:rPr lang="fr-CH" dirty="0" smtClean="0"/>
              <a:t> </a:t>
            </a:r>
            <a:r>
              <a:rPr lang="fr-CH" dirty="0" err="1" smtClean="0"/>
              <a:t>intercomparisons</a:t>
            </a:r>
            <a:endParaRPr lang="fr-CH" dirty="0" smtClean="0"/>
          </a:p>
          <a:p>
            <a:r>
              <a:rPr lang="fr-CH" dirty="0" smtClean="0"/>
              <a:t>Training on instrument practices and </a:t>
            </a:r>
            <a:r>
              <a:rPr lang="fr-CH" dirty="0" err="1" smtClean="0"/>
              <a:t>quality</a:t>
            </a:r>
            <a:r>
              <a:rPr lang="fr-CH" dirty="0"/>
              <a:t> </a:t>
            </a:r>
            <a:r>
              <a:rPr lang="fr-CH" dirty="0" smtClean="0"/>
              <a:t>management</a:t>
            </a:r>
          </a:p>
          <a:p>
            <a:r>
              <a:rPr lang="fr-CH" dirty="0" err="1" smtClean="0"/>
              <a:t>Contributing</a:t>
            </a:r>
            <a:r>
              <a:rPr lang="fr-CH" dirty="0" smtClean="0"/>
              <a:t> to </a:t>
            </a:r>
            <a:r>
              <a:rPr lang="fr-CH" dirty="0" err="1" smtClean="0"/>
              <a:t>development</a:t>
            </a:r>
            <a:r>
              <a:rPr lang="fr-CH" dirty="0" smtClean="0"/>
              <a:t> of standards and best practices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9768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96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Contributing to RWCs and RMICs</vt:lpstr>
      <vt:lpstr>Functions of Regional WIGOS Centres</vt:lpstr>
      <vt:lpstr>Functions of Regional Marine Instrument Centres (RMICs)</vt:lpstr>
    </vt:vector>
  </TitlesOfParts>
  <Company>WMO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Etienne Charpentier</dc:creator>
  <cp:lastModifiedBy>Etienne Charpentier</cp:lastModifiedBy>
  <cp:revision>5</cp:revision>
  <dcterms:created xsi:type="dcterms:W3CDTF">2016-09-07T07:05:43Z</dcterms:created>
  <dcterms:modified xsi:type="dcterms:W3CDTF">2016-09-07T07:47:44Z</dcterms:modified>
</cp:coreProperties>
</file>